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Bold"/>
      <p:bold r:id="rId17"/>
      <p:boldItalic r:id="rId18"/>
    </p:embeddedFont>
    <p:embeddedFont>
      <p:font typeface="Raleway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bold.fntdata"/><Relationship Id="rId11" Type="http://schemas.openxmlformats.org/officeDocument/2006/relationships/slide" Target="slides/slide7.xml"/><Relationship Id="rId22" Type="http://schemas.openxmlformats.org/officeDocument/2006/relationships/font" Target="fonts/Raleway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RalewayLight-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ExtraBold-bold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RalewayLight-regular.fntdata"/><Relationship Id="rId6" Type="http://schemas.openxmlformats.org/officeDocument/2006/relationships/slide" Target="slides/slide2.xml"/><Relationship Id="rId18" Type="http://schemas.openxmlformats.org/officeDocument/2006/relationships/font" Target="fonts/Raleway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861500" y="2926175"/>
            <a:ext cx="5421000" cy="115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Canary</a:t>
            </a:r>
            <a:r>
              <a:rPr lang="en" sz="7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</a:t>
            </a:r>
            <a:r>
              <a:rPr lang="en" sz="7200">
                <a:solidFill>
                  <a:srgbClr val="000000"/>
                </a:solidFill>
              </a:rPr>
              <a:t> </a:t>
            </a:r>
            <a:endParaRPr sz="7200">
              <a:solidFill>
                <a:srgbClr val="000000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63" y="714511"/>
            <a:ext cx="2140475" cy="21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230750" y="3961875"/>
            <a:ext cx="6682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Your go-to dashboard for real-time risk assessment analytics.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4294967295" type="ctrTitle"/>
          </p:nvPr>
        </p:nvSpPr>
        <p:spPr>
          <a:xfrm>
            <a:off x="643400" y="434525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Team </a:t>
            </a:r>
            <a:r>
              <a:rPr lang="en" sz="3600">
                <a:solidFill>
                  <a:srgbClr val="000000"/>
                </a:solidFill>
              </a:rPr>
              <a:t>Members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5" name="Shape 65"/>
          <p:cNvSpPr txBox="1"/>
          <p:nvPr>
            <p:ph idx="4294967295" type="subTitle"/>
          </p:nvPr>
        </p:nvSpPr>
        <p:spPr>
          <a:xfrm>
            <a:off x="1137000" y="2436275"/>
            <a:ext cx="1709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Alejandro Madcur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Shape 67"/>
          <p:cNvSpPr txBox="1"/>
          <p:nvPr>
            <p:ph idx="4294967295" type="subTitle"/>
          </p:nvPr>
        </p:nvSpPr>
        <p:spPr>
          <a:xfrm>
            <a:off x="1137000" y="4255725"/>
            <a:ext cx="1709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Ricardo Serrano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3695050" y="2436287"/>
            <a:ext cx="1709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Santiago Azcona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297288" y="2436275"/>
            <a:ext cx="1709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Joaquin Sousa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70" name="Shape 70"/>
          <p:cNvSpPr txBox="1"/>
          <p:nvPr>
            <p:ph idx="4294967295" type="subTitle"/>
          </p:nvPr>
        </p:nvSpPr>
        <p:spPr>
          <a:xfrm>
            <a:off x="3717150" y="4255725"/>
            <a:ext cx="1709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Luis Ocampo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71" name="Shape 71"/>
          <p:cNvSpPr txBox="1"/>
          <p:nvPr>
            <p:ph idx="4294967295" type="subTitle"/>
          </p:nvPr>
        </p:nvSpPr>
        <p:spPr>
          <a:xfrm>
            <a:off x="6297288" y="4255725"/>
            <a:ext cx="17097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Dutch Boyd</a:t>
            </a:r>
            <a:endParaRPr b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948" y="1257425"/>
            <a:ext cx="1114800" cy="1302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752" y="1257413"/>
            <a:ext cx="1230300" cy="1302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050" y="1281129"/>
            <a:ext cx="1114800" cy="1255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8050" y="2991850"/>
            <a:ext cx="1114800" cy="1255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1061" y="2991839"/>
            <a:ext cx="1161900" cy="1302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6962" y="2953138"/>
            <a:ext cx="1230300" cy="133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8059296" y="275625"/>
            <a:ext cx="685795" cy="857383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</a:rPr>
              <a:t>Challenge #3: </a:t>
            </a:r>
            <a:r>
              <a:rPr lang="en" sz="4600">
                <a:solidFill>
                  <a:srgbClr val="FFFFFF"/>
                </a:solidFill>
              </a:rPr>
              <a:t>Gather Risk</a:t>
            </a:r>
            <a:endParaRPr sz="4600"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tool to continuously assess how social, political and economic events affect Barrick’s current and potential operations.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7900700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Raleway ExtraBold"/>
                <a:ea typeface="Raleway ExtraBold"/>
                <a:cs typeface="Raleway ExtraBold"/>
                <a:sym typeface="Raleway ExtraBold"/>
              </a:rPr>
              <a:t>?</a:t>
            </a:r>
            <a:endParaRPr sz="96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rot="-5400000">
            <a:off x="5044150" y="1014700"/>
            <a:ext cx="992700" cy="4243200"/>
          </a:xfrm>
          <a:prstGeom prst="homePlate">
            <a:avLst>
              <a:gd fmla="val 9784" name="adj"/>
            </a:avLst>
          </a:prstGeom>
          <a:solidFill>
            <a:srgbClr val="FFFFFF"/>
          </a:solidFill>
          <a:ln cap="flat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738725" y="510675"/>
            <a:ext cx="213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Indicators</a:t>
            </a:r>
            <a:endParaRPr sz="2400"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738725" y="879525"/>
            <a:ext cx="18711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Economic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Political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Social</a:t>
            </a:r>
            <a:endParaRPr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5" name="Shape 9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Shape 100"/>
          <p:cNvSpPr txBox="1"/>
          <p:nvPr>
            <p:ph type="title"/>
          </p:nvPr>
        </p:nvSpPr>
        <p:spPr>
          <a:xfrm>
            <a:off x="692825" y="3406275"/>
            <a:ext cx="213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Events</a:t>
            </a:r>
            <a:endParaRPr sz="2400"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92825" y="3775125"/>
            <a:ext cx="18711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Accidents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Closure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662525" y="1882175"/>
            <a:ext cx="261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Media</a:t>
            </a:r>
            <a:endParaRPr sz="2400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62525" y="2251025"/>
            <a:ext cx="30765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Radio/</a:t>
            </a:r>
            <a:r>
              <a:rPr lang="en" sz="1400"/>
              <a:t>TV News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Facebook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Twitter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Newspaper</a:t>
            </a:r>
            <a:endParaRPr sz="1400"/>
          </a:p>
        </p:txBody>
      </p:sp>
      <p:sp>
        <p:nvSpPr>
          <p:cNvPr id="104" name="Shape 104"/>
          <p:cNvSpPr/>
          <p:nvPr/>
        </p:nvSpPr>
        <p:spPr>
          <a:xfrm>
            <a:off x="3134300" y="755450"/>
            <a:ext cx="4830499" cy="370169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871" y="952022"/>
            <a:ext cx="525000" cy="516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Shape 106"/>
          <p:cNvGrpSpPr/>
          <p:nvPr/>
        </p:nvGrpSpPr>
        <p:grpSpPr>
          <a:xfrm>
            <a:off x="4408498" y="1721904"/>
            <a:ext cx="605700" cy="405600"/>
            <a:chOff x="6131998" y="1409504"/>
            <a:chExt cx="605700" cy="405600"/>
          </a:xfrm>
        </p:grpSpPr>
        <p:sp>
          <p:nvSpPr>
            <p:cNvPr id="107" name="Shape 107"/>
            <p:cNvSpPr/>
            <p:nvPr/>
          </p:nvSpPr>
          <p:spPr>
            <a:xfrm rot="5400000">
              <a:off x="6232048" y="1309454"/>
              <a:ext cx="405600" cy="6057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FB6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246983" y="1484197"/>
              <a:ext cx="182220" cy="257190"/>
            </a:xfrm>
            <a:custGeom>
              <a:pathLst>
                <a:path extrusionOk="0" h="18563" w="12896">
                  <a:moveTo>
                    <a:pt x="6448" y="1564"/>
                  </a:moveTo>
                  <a:lnTo>
                    <a:pt x="6814" y="1588"/>
                  </a:lnTo>
                  <a:lnTo>
                    <a:pt x="7181" y="1637"/>
                  </a:lnTo>
                  <a:lnTo>
                    <a:pt x="7523" y="1735"/>
                  </a:lnTo>
                  <a:lnTo>
                    <a:pt x="7865" y="1857"/>
                  </a:lnTo>
                  <a:lnTo>
                    <a:pt x="8182" y="2003"/>
                  </a:lnTo>
                  <a:lnTo>
                    <a:pt x="8475" y="2199"/>
                  </a:lnTo>
                  <a:lnTo>
                    <a:pt x="8768" y="2394"/>
                  </a:lnTo>
                  <a:lnTo>
                    <a:pt x="9013" y="2638"/>
                  </a:lnTo>
                  <a:lnTo>
                    <a:pt x="9257" y="2883"/>
                  </a:lnTo>
                  <a:lnTo>
                    <a:pt x="9477" y="3176"/>
                  </a:lnTo>
                  <a:lnTo>
                    <a:pt x="9647" y="3469"/>
                  </a:lnTo>
                  <a:lnTo>
                    <a:pt x="9794" y="3786"/>
                  </a:lnTo>
                  <a:lnTo>
                    <a:pt x="9916" y="4128"/>
                  </a:lnTo>
                  <a:lnTo>
                    <a:pt x="10014" y="4470"/>
                  </a:lnTo>
                  <a:lnTo>
                    <a:pt x="10063" y="4836"/>
                  </a:lnTo>
                  <a:lnTo>
                    <a:pt x="10087" y="5203"/>
                  </a:lnTo>
                  <a:lnTo>
                    <a:pt x="10087" y="7547"/>
                  </a:lnTo>
                  <a:lnTo>
                    <a:pt x="2809" y="7547"/>
                  </a:lnTo>
                  <a:lnTo>
                    <a:pt x="2809" y="5203"/>
                  </a:lnTo>
                  <a:lnTo>
                    <a:pt x="2833" y="4836"/>
                  </a:lnTo>
                  <a:lnTo>
                    <a:pt x="2882" y="4470"/>
                  </a:lnTo>
                  <a:lnTo>
                    <a:pt x="2980" y="4128"/>
                  </a:lnTo>
                  <a:lnTo>
                    <a:pt x="3102" y="3786"/>
                  </a:lnTo>
                  <a:lnTo>
                    <a:pt x="3249" y="3469"/>
                  </a:lnTo>
                  <a:lnTo>
                    <a:pt x="3420" y="3176"/>
                  </a:lnTo>
                  <a:lnTo>
                    <a:pt x="3639" y="2883"/>
                  </a:lnTo>
                  <a:lnTo>
                    <a:pt x="3884" y="2638"/>
                  </a:lnTo>
                  <a:lnTo>
                    <a:pt x="4128" y="2394"/>
                  </a:lnTo>
                  <a:lnTo>
                    <a:pt x="4421" y="2199"/>
                  </a:lnTo>
                  <a:lnTo>
                    <a:pt x="4714" y="2003"/>
                  </a:lnTo>
                  <a:lnTo>
                    <a:pt x="5032" y="1857"/>
                  </a:lnTo>
                  <a:lnTo>
                    <a:pt x="5373" y="1735"/>
                  </a:lnTo>
                  <a:lnTo>
                    <a:pt x="5715" y="1637"/>
                  </a:lnTo>
                  <a:lnTo>
                    <a:pt x="6082" y="1588"/>
                  </a:lnTo>
                  <a:lnTo>
                    <a:pt x="6448" y="1564"/>
                  </a:lnTo>
                  <a:close/>
                  <a:moveTo>
                    <a:pt x="6448" y="10991"/>
                  </a:moveTo>
                  <a:lnTo>
                    <a:pt x="6692" y="11015"/>
                  </a:lnTo>
                  <a:lnTo>
                    <a:pt x="6937" y="11089"/>
                  </a:lnTo>
                  <a:lnTo>
                    <a:pt x="7132" y="11211"/>
                  </a:lnTo>
                  <a:lnTo>
                    <a:pt x="7327" y="11357"/>
                  </a:lnTo>
                  <a:lnTo>
                    <a:pt x="7474" y="11528"/>
                  </a:lnTo>
                  <a:lnTo>
                    <a:pt x="7572" y="11748"/>
                  </a:lnTo>
                  <a:lnTo>
                    <a:pt x="7645" y="11968"/>
                  </a:lnTo>
                  <a:lnTo>
                    <a:pt x="7669" y="12212"/>
                  </a:lnTo>
                  <a:lnTo>
                    <a:pt x="7669" y="12383"/>
                  </a:lnTo>
                  <a:lnTo>
                    <a:pt x="7645" y="12530"/>
                  </a:lnTo>
                  <a:lnTo>
                    <a:pt x="7596" y="12701"/>
                  </a:lnTo>
                  <a:lnTo>
                    <a:pt x="7523" y="12823"/>
                  </a:lnTo>
                  <a:lnTo>
                    <a:pt x="7425" y="12969"/>
                  </a:lnTo>
                  <a:lnTo>
                    <a:pt x="7327" y="13067"/>
                  </a:lnTo>
                  <a:lnTo>
                    <a:pt x="7205" y="13189"/>
                  </a:lnTo>
                  <a:lnTo>
                    <a:pt x="7083" y="13262"/>
                  </a:lnTo>
                  <a:lnTo>
                    <a:pt x="7230" y="15094"/>
                  </a:lnTo>
                  <a:lnTo>
                    <a:pt x="5667" y="15094"/>
                  </a:lnTo>
                  <a:lnTo>
                    <a:pt x="5813" y="13262"/>
                  </a:lnTo>
                  <a:lnTo>
                    <a:pt x="5691" y="13189"/>
                  </a:lnTo>
                  <a:lnTo>
                    <a:pt x="5569" y="13067"/>
                  </a:lnTo>
                  <a:lnTo>
                    <a:pt x="5471" y="12969"/>
                  </a:lnTo>
                  <a:lnTo>
                    <a:pt x="5373" y="12823"/>
                  </a:lnTo>
                  <a:lnTo>
                    <a:pt x="5300" y="12701"/>
                  </a:lnTo>
                  <a:lnTo>
                    <a:pt x="5251" y="12530"/>
                  </a:lnTo>
                  <a:lnTo>
                    <a:pt x="5227" y="12383"/>
                  </a:lnTo>
                  <a:lnTo>
                    <a:pt x="5227" y="12212"/>
                  </a:lnTo>
                  <a:lnTo>
                    <a:pt x="5251" y="11968"/>
                  </a:lnTo>
                  <a:lnTo>
                    <a:pt x="5325" y="11748"/>
                  </a:lnTo>
                  <a:lnTo>
                    <a:pt x="5422" y="11528"/>
                  </a:lnTo>
                  <a:lnTo>
                    <a:pt x="5569" y="11357"/>
                  </a:lnTo>
                  <a:lnTo>
                    <a:pt x="5764" y="11211"/>
                  </a:lnTo>
                  <a:lnTo>
                    <a:pt x="5960" y="11089"/>
                  </a:lnTo>
                  <a:lnTo>
                    <a:pt x="6204" y="11015"/>
                  </a:lnTo>
                  <a:lnTo>
                    <a:pt x="6448" y="10991"/>
                  </a:lnTo>
                  <a:close/>
                  <a:moveTo>
                    <a:pt x="6448" y="1"/>
                  </a:moveTo>
                  <a:lnTo>
                    <a:pt x="5911" y="25"/>
                  </a:lnTo>
                  <a:lnTo>
                    <a:pt x="5398" y="123"/>
                  </a:lnTo>
                  <a:lnTo>
                    <a:pt x="4909" y="245"/>
                  </a:lnTo>
                  <a:lnTo>
                    <a:pt x="4421" y="416"/>
                  </a:lnTo>
                  <a:lnTo>
                    <a:pt x="3981" y="636"/>
                  </a:lnTo>
                  <a:lnTo>
                    <a:pt x="3542" y="904"/>
                  </a:lnTo>
                  <a:lnTo>
                    <a:pt x="3151" y="1197"/>
                  </a:lnTo>
                  <a:lnTo>
                    <a:pt x="2760" y="1539"/>
                  </a:lnTo>
                  <a:lnTo>
                    <a:pt x="2443" y="1906"/>
                  </a:lnTo>
                  <a:lnTo>
                    <a:pt x="2125" y="2296"/>
                  </a:lnTo>
                  <a:lnTo>
                    <a:pt x="1881" y="2736"/>
                  </a:lnTo>
                  <a:lnTo>
                    <a:pt x="1661" y="3176"/>
                  </a:lnTo>
                  <a:lnTo>
                    <a:pt x="1466" y="3664"/>
                  </a:lnTo>
                  <a:lnTo>
                    <a:pt x="1344" y="4153"/>
                  </a:lnTo>
                  <a:lnTo>
                    <a:pt x="1270" y="4690"/>
                  </a:lnTo>
                  <a:lnTo>
                    <a:pt x="1246" y="5203"/>
                  </a:lnTo>
                  <a:lnTo>
                    <a:pt x="1246" y="7547"/>
                  </a:lnTo>
                  <a:lnTo>
                    <a:pt x="391" y="7547"/>
                  </a:lnTo>
                  <a:lnTo>
                    <a:pt x="293" y="7572"/>
                  </a:lnTo>
                  <a:lnTo>
                    <a:pt x="220" y="7621"/>
                  </a:lnTo>
                  <a:lnTo>
                    <a:pt x="147" y="7669"/>
                  </a:lnTo>
                  <a:lnTo>
                    <a:pt x="74" y="7743"/>
                  </a:lnTo>
                  <a:lnTo>
                    <a:pt x="49" y="7840"/>
                  </a:lnTo>
                  <a:lnTo>
                    <a:pt x="0" y="7914"/>
                  </a:lnTo>
                  <a:lnTo>
                    <a:pt x="0" y="8036"/>
                  </a:lnTo>
                  <a:lnTo>
                    <a:pt x="0" y="18074"/>
                  </a:lnTo>
                  <a:lnTo>
                    <a:pt x="0" y="18171"/>
                  </a:lnTo>
                  <a:lnTo>
                    <a:pt x="49" y="18269"/>
                  </a:lnTo>
                  <a:lnTo>
                    <a:pt x="74" y="18342"/>
                  </a:lnTo>
                  <a:lnTo>
                    <a:pt x="147" y="18416"/>
                  </a:lnTo>
                  <a:lnTo>
                    <a:pt x="220" y="18464"/>
                  </a:lnTo>
                  <a:lnTo>
                    <a:pt x="293" y="18513"/>
                  </a:lnTo>
                  <a:lnTo>
                    <a:pt x="391" y="18538"/>
                  </a:lnTo>
                  <a:lnTo>
                    <a:pt x="489" y="18562"/>
                  </a:lnTo>
                  <a:lnTo>
                    <a:pt x="12407" y="18562"/>
                  </a:lnTo>
                  <a:lnTo>
                    <a:pt x="12505" y="18538"/>
                  </a:lnTo>
                  <a:lnTo>
                    <a:pt x="12603" y="18513"/>
                  </a:lnTo>
                  <a:lnTo>
                    <a:pt x="12676" y="18464"/>
                  </a:lnTo>
                  <a:lnTo>
                    <a:pt x="12749" y="18416"/>
                  </a:lnTo>
                  <a:lnTo>
                    <a:pt x="12822" y="18342"/>
                  </a:lnTo>
                  <a:lnTo>
                    <a:pt x="12847" y="18269"/>
                  </a:lnTo>
                  <a:lnTo>
                    <a:pt x="12896" y="18171"/>
                  </a:lnTo>
                  <a:lnTo>
                    <a:pt x="12896" y="18074"/>
                  </a:lnTo>
                  <a:lnTo>
                    <a:pt x="12896" y="8036"/>
                  </a:lnTo>
                  <a:lnTo>
                    <a:pt x="12896" y="7914"/>
                  </a:lnTo>
                  <a:lnTo>
                    <a:pt x="12847" y="7840"/>
                  </a:lnTo>
                  <a:lnTo>
                    <a:pt x="12822" y="7743"/>
                  </a:lnTo>
                  <a:lnTo>
                    <a:pt x="12749" y="7669"/>
                  </a:lnTo>
                  <a:lnTo>
                    <a:pt x="12676" y="7621"/>
                  </a:lnTo>
                  <a:lnTo>
                    <a:pt x="12603" y="7572"/>
                  </a:lnTo>
                  <a:lnTo>
                    <a:pt x="12505" y="7547"/>
                  </a:lnTo>
                  <a:lnTo>
                    <a:pt x="11650" y="7547"/>
                  </a:lnTo>
                  <a:lnTo>
                    <a:pt x="11650" y="5203"/>
                  </a:lnTo>
                  <a:lnTo>
                    <a:pt x="11626" y="4690"/>
                  </a:lnTo>
                  <a:lnTo>
                    <a:pt x="11552" y="4153"/>
                  </a:lnTo>
                  <a:lnTo>
                    <a:pt x="11430" y="3664"/>
                  </a:lnTo>
                  <a:lnTo>
                    <a:pt x="11235" y="3176"/>
                  </a:lnTo>
                  <a:lnTo>
                    <a:pt x="11015" y="2736"/>
                  </a:lnTo>
                  <a:lnTo>
                    <a:pt x="10771" y="2296"/>
                  </a:lnTo>
                  <a:lnTo>
                    <a:pt x="10453" y="1906"/>
                  </a:lnTo>
                  <a:lnTo>
                    <a:pt x="10136" y="1539"/>
                  </a:lnTo>
                  <a:lnTo>
                    <a:pt x="9745" y="1197"/>
                  </a:lnTo>
                  <a:lnTo>
                    <a:pt x="9354" y="904"/>
                  </a:lnTo>
                  <a:lnTo>
                    <a:pt x="8939" y="636"/>
                  </a:lnTo>
                  <a:lnTo>
                    <a:pt x="8475" y="416"/>
                  </a:lnTo>
                  <a:lnTo>
                    <a:pt x="7987" y="245"/>
                  </a:lnTo>
                  <a:lnTo>
                    <a:pt x="7498" y="123"/>
                  </a:lnTo>
                  <a:lnTo>
                    <a:pt x="6985" y="25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3629239" y="1721898"/>
            <a:ext cx="605700" cy="405600"/>
            <a:chOff x="5615839" y="2311323"/>
            <a:chExt cx="605700" cy="405600"/>
          </a:xfrm>
        </p:grpSpPr>
        <p:sp>
          <p:nvSpPr>
            <p:cNvPr id="110" name="Shape 110"/>
            <p:cNvSpPr/>
            <p:nvPr/>
          </p:nvSpPr>
          <p:spPr>
            <a:xfrm rot="5400000">
              <a:off x="5715889" y="2211273"/>
              <a:ext cx="405600" cy="6057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FB6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" name="Shape 111"/>
            <p:cNvGrpSpPr/>
            <p:nvPr/>
          </p:nvGrpSpPr>
          <p:grpSpPr>
            <a:xfrm>
              <a:off x="5648525" y="2344781"/>
              <a:ext cx="320025" cy="322664"/>
              <a:chOff x="6204255" y="3959940"/>
              <a:chExt cx="446277" cy="444993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6204255" y="3959940"/>
                <a:ext cx="446277" cy="444993"/>
              </a:xfrm>
              <a:custGeom>
                <a:pathLst>
                  <a:path extrusionOk="0" h="16120" w="15290">
                    <a:moveTo>
                      <a:pt x="7645" y="1"/>
                    </a:moveTo>
                    <a:lnTo>
                      <a:pt x="7303" y="25"/>
                    </a:lnTo>
                    <a:lnTo>
                      <a:pt x="7010" y="98"/>
                    </a:lnTo>
                    <a:lnTo>
                      <a:pt x="6766" y="172"/>
                    </a:lnTo>
                    <a:lnTo>
                      <a:pt x="6546" y="294"/>
                    </a:lnTo>
                    <a:lnTo>
                      <a:pt x="6351" y="391"/>
                    </a:lnTo>
                    <a:lnTo>
                      <a:pt x="6204" y="538"/>
                    </a:lnTo>
                    <a:lnTo>
                      <a:pt x="6058" y="660"/>
                    </a:lnTo>
                    <a:lnTo>
                      <a:pt x="5960" y="782"/>
                    </a:lnTo>
                    <a:lnTo>
                      <a:pt x="5569" y="856"/>
                    </a:lnTo>
                    <a:lnTo>
                      <a:pt x="5203" y="978"/>
                    </a:lnTo>
                    <a:lnTo>
                      <a:pt x="4885" y="1149"/>
                    </a:lnTo>
                    <a:lnTo>
                      <a:pt x="4617" y="1320"/>
                    </a:lnTo>
                    <a:lnTo>
                      <a:pt x="4372" y="1539"/>
                    </a:lnTo>
                    <a:lnTo>
                      <a:pt x="4177" y="1759"/>
                    </a:lnTo>
                    <a:lnTo>
                      <a:pt x="4030" y="2028"/>
                    </a:lnTo>
                    <a:lnTo>
                      <a:pt x="3908" y="2296"/>
                    </a:lnTo>
                    <a:lnTo>
                      <a:pt x="3811" y="2565"/>
                    </a:lnTo>
                    <a:lnTo>
                      <a:pt x="3737" y="2834"/>
                    </a:lnTo>
                    <a:lnTo>
                      <a:pt x="3689" y="3127"/>
                    </a:lnTo>
                    <a:lnTo>
                      <a:pt x="3640" y="3420"/>
                    </a:lnTo>
                    <a:lnTo>
                      <a:pt x="3640" y="3713"/>
                    </a:lnTo>
                    <a:lnTo>
                      <a:pt x="3640" y="3982"/>
                    </a:lnTo>
                    <a:lnTo>
                      <a:pt x="3689" y="4495"/>
                    </a:lnTo>
                    <a:lnTo>
                      <a:pt x="3689" y="4519"/>
                    </a:lnTo>
                    <a:lnTo>
                      <a:pt x="3566" y="4568"/>
                    </a:lnTo>
                    <a:lnTo>
                      <a:pt x="3469" y="4666"/>
                    </a:lnTo>
                    <a:lnTo>
                      <a:pt x="3395" y="4812"/>
                    </a:lnTo>
                    <a:lnTo>
                      <a:pt x="3322" y="4983"/>
                    </a:lnTo>
                    <a:lnTo>
                      <a:pt x="3273" y="5178"/>
                    </a:lnTo>
                    <a:lnTo>
                      <a:pt x="3249" y="5398"/>
                    </a:lnTo>
                    <a:lnTo>
                      <a:pt x="3224" y="5642"/>
                    </a:lnTo>
                    <a:lnTo>
                      <a:pt x="3249" y="5887"/>
                    </a:lnTo>
                    <a:lnTo>
                      <a:pt x="3298" y="6155"/>
                    </a:lnTo>
                    <a:lnTo>
                      <a:pt x="3347" y="6400"/>
                    </a:lnTo>
                    <a:lnTo>
                      <a:pt x="3444" y="6619"/>
                    </a:lnTo>
                    <a:lnTo>
                      <a:pt x="3542" y="6790"/>
                    </a:lnTo>
                    <a:lnTo>
                      <a:pt x="3640" y="6961"/>
                    </a:lnTo>
                    <a:lnTo>
                      <a:pt x="3762" y="7059"/>
                    </a:lnTo>
                    <a:lnTo>
                      <a:pt x="3884" y="7132"/>
                    </a:lnTo>
                    <a:lnTo>
                      <a:pt x="4030" y="7132"/>
                    </a:lnTo>
                    <a:lnTo>
                      <a:pt x="4104" y="7108"/>
                    </a:lnTo>
                    <a:lnTo>
                      <a:pt x="4275" y="7523"/>
                    </a:lnTo>
                    <a:lnTo>
                      <a:pt x="4494" y="7889"/>
                    </a:lnTo>
                    <a:lnTo>
                      <a:pt x="4714" y="8256"/>
                    </a:lnTo>
                    <a:lnTo>
                      <a:pt x="4983" y="8598"/>
                    </a:lnTo>
                    <a:lnTo>
                      <a:pt x="5252" y="8891"/>
                    </a:lnTo>
                    <a:lnTo>
                      <a:pt x="5545" y="9159"/>
                    </a:lnTo>
                    <a:lnTo>
                      <a:pt x="5862" y="9404"/>
                    </a:lnTo>
                    <a:lnTo>
                      <a:pt x="6180" y="9623"/>
                    </a:lnTo>
                    <a:lnTo>
                      <a:pt x="6180" y="10698"/>
                    </a:lnTo>
                    <a:lnTo>
                      <a:pt x="5667" y="10747"/>
                    </a:lnTo>
                    <a:lnTo>
                      <a:pt x="5081" y="10845"/>
                    </a:lnTo>
                    <a:lnTo>
                      <a:pt x="4519" y="10967"/>
                    </a:lnTo>
                    <a:lnTo>
                      <a:pt x="3957" y="11089"/>
                    </a:lnTo>
                    <a:lnTo>
                      <a:pt x="3420" y="11260"/>
                    </a:lnTo>
                    <a:lnTo>
                      <a:pt x="2931" y="11455"/>
                    </a:lnTo>
                    <a:lnTo>
                      <a:pt x="2467" y="11675"/>
                    </a:lnTo>
                    <a:lnTo>
                      <a:pt x="2028" y="11919"/>
                    </a:lnTo>
                    <a:lnTo>
                      <a:pt x="1637" y="12188"/>
                    </a:lnTo>
                    <a:lnTo>
                      <a:pt x="1271" y="12456"/>
                    </a:lnTo>
                    <a:lnTo>
                      <a:pt x="953" y="12774"/>
                    </a:lnTo>
                    <a:lnTo>
                      <a:pt x="684" y="13116"/>
                    </a:lnTo>
                    <a:lnTo>
                      <a:pt x="440" y="13458"/>
                    </a:lnTo>
                    <a:lnTo>
                      <a:pt x="269" y="13849"/>
                    </a:lnTo>
                    <a:lnTo>
                      <a:pt x="123" y="14239"/>
                    </a:lnTo>
                    <a:lnTo>
                      <a:pt x="49" y="14679"/>
                    </a:lnTo>
                    <a:lnTo>
                      <a:pt x="1" y="15119"/>
                    </a:lnTo>
                    <a:lnTo>
                      <a:pt x="49" y="15167"/>
                    </a:lnTo>
                    <a:lnTo>
                      <a:pt x="245" y="15265"/>
                    </a:lnTo>
                    <a:lnTo>
                      <a:pt x="416" y="15338"/>
                    </a:lnTo>
                    <a:lnTo>
                      <a:pt x="636" y="15436"/>
                    </a:lnTo>
                    <a:lnTo>
                      <a:pt x="904" y="15534"/>
                    </a:lnTo>
                    <a:lnTo>
                      <a:pt x="1271" y="15607"/>
                    </a:lnTo>
                    <a:lnTo>
                      <a:pt x="1710" y="15705"/>
                    </a:lnTo>
                    <a:lnTo>
                      <a:pt x="2223" y="15802"/>
                    </a:lnTo>
                    <a:lnTo>
                      <a:pt x="2834" y="15876"/>
                    </a:lnTo>
                    <a:lnTo>
                      <a:pt x="3566" y="15973"/>
                    </a:lnTo>
                    <a:lnTo>
                      <a:pt x="4397" y="16022"/>
                    </a:lnTo>
                    <a:lnTo>
                      <a:pt x="5325" y="16071"/>
                    </a:lnTo>
                    <a:lnTo>
                      <a:pt x="6399" y="16096"/>
                    </a:lnTo>
                    <a:lnTo>
                      <a:pt x="7621" y="16120"/>
                    </a:lnTo>
                    <a:lnTo>
                      <a:pt x="8817" y="16096"/>
                    </a:lnTo>
                    <a:lnTo>
                      <a:pt x="9892" y="16071"/>
                    </a:lnTo>
                    <a:lnTo>
                      <a:pt x="10844" y="16022"/>
                    </a:lnTo>
                    <a:lnTo>
                      <a:pt x="11675" y="15973"/>
                    </a:lnTo>
                    <a:lnTo>
                      <a:pt x="12408" y="15876"/>
                    </a:lnTo>
                    <a:lnTo>
                      <a:pt x="13018" y="15802"/>
                    </a:lnTo>
                    <a:lnTo>
                      <a:pt x="13555" y="15705"/>
                    </a:lnTo>
                    <a:lnTo>
                      <a:pt x="13995" y="15607"/>
                    </a:lnTo>
                    <a:lnTo>
                      <a:pt x="14361" y="15534"/>
                    </a:lnTo>
                    <a:lnTo>
                      <a:pt x="14654" y="15436"/>
                    </a:lnTo>
                    <a:lnTo>
                      <a:pt x="14874" y="15338"/>
                    </a:lnTo>
                    <a:lnTo>
                      <a:pt x="15045" y="15265"/>
                    </a:lnTo>
                    <a:lnTo>
                      <a:pt x="15216" y="15167"/>
                    </a:lnTo>
                    <a:lnTo>
                      <a:pt x="15289" y="15119"/>
                    </a:lnTo>
                    <a:lnTo>
                      <a:pt x="15241" y="14655"/>
                    </a:lnTo>
                    <a:lnTo>
                      <a:pt x="15167" y="14215"/>
                    </a:lnTo>
                    <a:lnTo>
                      <a:pt x="15045" y="13800"/>
                    </a:lnTo>
                    <a:lnTo>
                      <a:pt x="14874" y="13409"/>
                    </a:lnTo>
                    <a:lnTo>
                      <a:pt x="14630" y="13043"/>
                    </a:lnTo>
                    <a:lnTo>
                      <a:pt x="14361" y="12701"/>
                    </a:lnTo>
                    <a:lnTo>
                      <a:pt x="14044" y="12408"/>
                    </a:lnTo>
                    <a:lnTo>
                      <a:pt x="13678" y="12115"/>
                    </a:lnTo>
                    <a:lnTo>
                      <a:pt x="13287" y="11846"/>
                    </a:lnTo>
                    <a:lnTo>
                      <a:pt x="12847" y="11626"/>
                    </a:lnTo>
                    <a:lnTo>
                      <a:pt x="12359" y="11406"/>
                    </a:lnTo>
                    <a:lnTo>
                      <a:pt x="11846" y="11235"/>
                    </a:lnTo>
                    <a:lnTo>
                      <a:pt x="11284" y="11064"/>
                    </a:lnTo>
                    <a:lnTo>
                      <a:pt x="10698" y="10942"/>
                    </a:lnTo>
                    <a:lnTo>
                      <a:pt x="10063" y="10820"/>
                    </a:lnTo>
                    <a:lnTo>
                      <a:pt x="9428" y="10747"/>
                    </a:lnTo>
                    <a:lnTo>
                      <a:pt x="9110" y="10722"/>
                    </a:lnTo>
                    <a:lnTo>
                      <a:pt x="9110" y="9623"/>
                    </a:lnTo>
                    <a:lnTo>
                      <a:pt x="9428" y="9404"/>
                    </a:lnTo>
                    <a:lnTo>
                      <a:pt x="9745" y="9159"/>
                    </a:lnTo>
                    <a:lnTo>
                      <a:pt x="10039" y="8891"/>
                    </a:lnTo>
                    <a:lnTo>
                      <a:pt x="10332" y="8598"/>
                    </a:lnTo>
                    <a:lnTo>
                      <a:pt x="10576" y="8256"/>
                    </a:lnTo>
                    <a:lnTo>
                      <a:pt x="10796" y="7889"/>
                    </a:lnTo>
                    <a:lnTo>
                      <a:pt x="11015" y="7523"/>
                    </a:lnTo>
                    <a:lnTo>
                      <a:pt x="11186" y="7108"/>
                    </a:lnTo>
                    <a:lnTo>
                      <a:pt x="11260" y="7132"/>
                    </a:lnTo>
                    <a:lnTo>
                      <a:pt x="11406" y="7132"/>
                    </a:lnTo>
                    <a:lnTo>
                      <a:pt x="11528" y="7059"/>
                    </a:lnTo>
                    <a:lnTo>
                      <a:pt x="11650" y="6961"/>
                    </a:lnTo>
                    <a:lnTo>
                      <a:pt x="11748" y="6790"/>
                    </a:lnTo>
                    <a:lnTo>
                      <a:pt x="11846" y="6619"/>
                    </a:lnTo>
                    <a:lnTo>
                      <a:pt x="11944" y="6400"/>
                    </a:lnTo>
                    <a:lnTo>
                      <a:pt x="11992" y="6155"/>
                    </a:lnTo>
                    <a:lnTo>
                      <a:pt x="12041" y="5887"/>
                    </a:lnTo>
                    <a:lnTo>
                      <a:pt x="12066" y="5642"/>
                    </a:lnTo>
                    <a:lnTo>
                      <a:pt x="12041" y="5398"/>
                    </a:lnTo>
                    <a:lnTo>
                      <a:pt x="12017" y="5203"/>
                    </a:lnTo>
                    <a:lnTo>
                      <a:pt x="11968" y="5007"/>
                    </a:lnTo>
                    <a:lnTo>
                      <a:pt x="11919" y="4836"/>
                    </a:lnTo>
                    <a:lnTo>
                      <a:pt x="11846" y="4690"/>
                    </a:lnTo>
                    <a:lnTo>
                      <a:pt x="11748" y="4592"/>
                    </a:lnTo>
                    <a:lnTo>
                      <a:pt x="11626" y="4519"/>
                    </a:lnTo>
                    <a:lnTo>
                      <a:pt x="11699" y="4153"/>
                    </a:lnTo>
                    <a:lnTo>
                      <a:pt x="11724" y="3811"/>
                    </a:lnTo>
                    <a:lnTo>
                      <a:pt x="11724" y="3493"/>
                    </a:lnTo>
                    <a:lnTo>
                      <a:pt x="11724" y="3200"/>
                    </a:lnTo>
                    <a:lnTo>
                      <a:pt x="11699" y="2907"/>
                    </a:lnTo>
                    <a:lnTo>
                      <a:pt x="11650" y="2638"/>
                    </a:lnTo>
                    <a:lnTo>
                      <a:pt x="11577" y="2394"/>
                    </a:lnTo>
                    <a:lnTo>
                      <a:pt x="11504" y="2150"/>
                    </a:lnTo>
                    <a:lnTo>
                      <a:pt x="11406" y="1930"/>
                    </a:lnTo>
                    <a:lnTo>
                      <a:pt x="11309" y="1710"/>
                    </a:lnTo>
                    <a:lnTo>
                      <a:pt x="11186" y="1515"/>
                    </a:lnTo>
                    <a:lnTo>
                      <a:pt x="11040" y="1344"/>
                    </a:lnTo>
                    <a:lnTo>
                      <a:pt x="10893" y="1173"/>
                    </a:lnTo>
                    <a:lnTo>
                      <a:pt x="10747" y="1026"/>
                    </a:lnTo>
                    <a:lnTo>
                      <a:pt x="10429" y="758"/>
                    </a:lnTo>
                    <a:lnTo>
                      <a:pt x="10063" y="562"/>
                    </a:lnTo>
                    <a:lnTo>
                      <a:pt x="9697" y="367"/>
                    </a:lnTo>
                    <a:lnTo>
                      <a:pt x="9330" y="245"/>
                    </a:lnTo>
                    <a:lnTo>
                      <a:pt x="8964" y="147"/>
                    </a:lnTo>
                    <a:lnTo>
                      <a:pt x="8598" y="74"/>
                    </a:lnTo>
                    <a:lnTo>
                      <a:pt x="8256" y="25"/>
                    </a:lnTo>
                    <a:lnTo>
                      <a:pt x="793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" name="Shape 113"/>
              <p:cNvGrpSpPr/>
              <p:nvPr/>
            </p:nvGrpSpPr>
            <p:grpSpPr>
              <a:xfrm>
                <a:off x="6326656" y="4018110"/>
                <a:ext cx="188306" cy="127125"/>
                <a:chOff x="5255200" y="3006475"/>
                <a:chExt cx="511700" cy="378575"/>
              </a:xfrm>
            </p:grpSpPr>
            <p:sp>
              <p:nvSpPr>
                <p:cNvPr id="114" name="Shape 114"/>
                <p:cNvSpPr/>
                <p:nvPr/>
              </p:nvSpPr>
              <p:spPr>
                <a:xfrm>
                  <a:off x="5255200" y="3006475"/>
                  <a:ext cx="349900" cy="349875"/>
                </a:xfrm>
                <a:custGeom>
                  <a:pathLst>
                    <a:path extrusionOk="0" h="13995" w="13996">
                      <a:moveTo>
                        <a:pt x="6986" y="4714"/>
                      </a:moveTo>
                      <a:lnTo>
                        <a:pt x="7206" y="4738"/>
                      </a:lnTo>
                      <a:lnTo>
                        <a:pt x="7425" y="4763"/>
                      </a:lnTo>
                      <a:lnTo>
                        <a:pt x="7645" y="4812"/>
                      </a:lnTo>
                      <a:lnTo>
                        <a:pt x="7841" y="4885"/>
                      </a:lnTo>
                      <a:lnTo>
                        <a:pt x="8060" y="4983"/>
                      </a:lnTo>
                      <a:lnTo>
                        <a:pt x="8256" y="5105"/>
                      </a:lnTo>
                      <a:lnTo>
                        <a:pt x="8427" y="5227"/>
                      </a:lnTo>
                      <a:lnTo>
                        <a:pt x="8598" y="5398"/>
                      </a:lnTo>
                      <a:lnTo>
                        <a:pt x="8769" y="5569"/>
                      </a:lnTo>
                      <a:lnTo>
                        <a:pt x="8891" y="5740"/>
                      </a:lnTo>
                      <a:lnTo>
                        <a:pt x="9013" y="5935"/>
                      </a:lnTo>
                      <a:lnTo>
                        <a:pt x="9111" y="6155"/>
                      </a:lnTo>
                      <a:lnTo>
                        <a:pt x="9184" y="6350"/>
                      </a:lnTo>
                      <a:lnTo>
                        <a:pt x="9233" y="6570"/>
                      </a:lnTo>
                      <a:lnTo>
                        <a:pt x="9257" y="6790"/>
                      </a:lnTo>
                      <a:lnTo>
                        <a:pt x="9257" y="7010"/>
                      </a:lnTo>
                      <a:lnTo>
                        <a:pt x="9257" y="7229"/>
                      </a:lnTo>
                      <a:lnTo>
                        <a:pt x="9233" y="7425"/>
                      </a:lnTo>
                      <a:lnTo>
                        <a:pt x="9184" y="7645"/>
                      </a:lnTo>
                      <a:lnTo>
                        <a:pt x="9111" y="7864"/>
                      </a:lnTo>
                      <a:lnTo>
                        <a:pt x="9013" y="8060"/>
                      </a:lnTo>
                      <a:lnTo>
                        <a:pt x="8891" y="8255"/>
                      </a:lnTo>
                      <a:lnTo>
                        <a:pt x="8769" y="8451"/>
                      </a:lnTo>
                      <a:lnTo>
                        <a:pt x="8598" y="8622"/>
                      </a:lnTo>
                      <a:lnTo>
                        <a:pt x="8427" y="8768"/>
                      </a:lnTo>
                      <a:lnTo>
                        <a:pt x="8256" y="8915"/>
                      </a:lnTo>
                      <a:lnTo>
                        <a:pt x="8060" y="9012"/>
                      </a:lnTo>
                      <a:lnTo>
                        <a:pt x="7841" y="9110"/>
                      </a:lnTo>
                      <a:lnTo>
                        <a:pt x="7645" y="9183"/>
                      </a:lnTo>
                      <a:lnTo>
                        <a:pt x="7425" y="9232"/>
                      </a:lnTo>
                      <a:lnTo>
                        <a:pt x="7206" y="9257"/>
                      </a:lnTo>
                      <a:lnTo>
                        <a:pt x="6986" y="9281"/>
                      </a:lnTo>
                      <a:lnTo>
                        <a:pt x="6766" y="9257"/>
                      </a:lnTo>
                      <a:lnTo>
                        <a:pt x="6546" y="9232"/>
                      </a:lnTo>
                      <a:lnTo>
                        <a:pt x="6351" y="9183"/>
                      </a:lnTo>
                      <a:lnTo>
                        <a:pt x="6131" y="9110"/>
                      </a:lnTo>
                      <a:lnTo>
                        <a:pt x="5936" y="9012"/>
                      </a:lnTo>
                      <a:lnTo>
                        <a:pt x="5740" y="8915"/>
                      </a:lnTo>
                      <a:lnTo>
                        <a:pt x="5545" y="8768"/>
                      </a:lnTo>
                      <a:lnTo>
                        <a:pt x="5374" y="8622"/>
                      </a:lnTo>
                      <a:lnTo>
                        <a:pt x="5227" y="8451"/>
                      </a:lnTo>
                      <a:lnTo>
                        <a:pt x="5081" y="8255"/>
                      </a:lnTo>
                      <a:lnTo>
                        <a:pt x="4983" y="8060"/>
                      </a:lnTo>
                      <a:lnTo>
                        <a:pt x="4885" y="7864"/>
                      </a:lnTo>
                      <a:lnTo>
                        <a:pt x="4812" y="7645"/>
                      </a:lnTo>
                      <a:lnTo>
                        <a:pt x="4763" y="7425"/>
                      </a:lnTo>
                      <a:lnTo>
                        <a:pt x="4714" y="7229"/>
                      </a:lnTo>
                      <a:lnTo>
                        <a:pt x="4714" y="7010"/>
                      </a:lnTo>
                      <a:lnTo>
                        <a:pt x="4714" y="6790"/>
                      </a:lnTo>
                      <a:lnTo>
                        <a:pt x="4763" y="6570"/>
                      </a:lnTo>
                      <a:lnTo>
                        <a:pt x="4812" y="6350"/>
                      </a:lnTo>
                      <a:lnTo>
                        <a:pt x="4885" y="6155"/>
                      </a:lnTo>
                      <a:lnTo>
                        <a:pt x="4983" y="5935"/>
                      </a:lnTo>
                      <a:lnTo>
                        <a:pt x="5081" y="5740"/>
                      </a:lnTo>
                      <a:lnTo>
                        <a:pt x="5227" y="5569"/>
                      </a:lnTo>
                      <a:lnTo>
                        <a:pt x="5374" y="5398"/>
                      </a:lnTo>
                      <a:lnTo>
                        <a:pt x="5545" y="5227"/>
                      </a:lnTo>
                      <a:lnTo>
                        <a:pt x="5740" y="5105"/>
                      </a:lnTo>
                      <a:lnTo>
                        <a:pt x="5936" y="4983"/>
                      </a:lnTo>
                      <a:lnTo>
                        <a:pt x="6131" y="4885"/>
                      </a:lnTo>
                      <a:lnTo>
                        <a:pt x="6351" y="4812"/>
                      </a:lnTo>
                      <a:lnTo>
                        <a:pt x="6546" y="4763"/>
                      </a:lnTo>
                      <a:lnTo>
                        <a:pt x="6766" y="4738"/>
                      </a:lnTo>
                      <a:lnTo>
                        <a:pt x="6986" y="4714"/>
                      </a:lnTo>
                      <a:close/>
                      <a:moveTo>
                        <a:pt x="6497" y="0"/>
                      </a:moveTo>
                      <a:lnTo>
                        <a:pt x="6375" y="25"/>
                      </a:lnTo>
                      <a:lnTo>
                        <a:pt x="6253" y="49"/>
                      </a:lnTo>
                      <a:lnTo>
                        <a:pt x="6131" y="122"/>
                      </a:lnTo>
                      <a:lnTo>
                        <a:pt x="6033" y="196"/>
                      </a:lnTo>
                      <a:lnTo>
                        <a:pt x="5936" y="293"/>
                      </a:lnTo>
                      <a:lnTo>
                        <a:pt x="5862" y="391"/>
                      </a:lnTo>
                      <a:lnTo>
                        <a:pt x="5813" y="513"/>
                      </a:lnTo>
                      <a:lnTo>
                        <a:pt x="5789" y="635"/>
                      </a:lnTo>
                      <a:lnTo>
                        <a:pt x="5618" y="2076"/>
                      </a:lnTo>
                      <a:lnTo>
                        <a:pt x="5325" y="2174"/>
                      </a:lnTo>
                      <a:lnTo>
                        <a:pt x="5032" y="2296"/>
                      </a:lnTo>
                      <a:lnTo>
                        <a:pt x="4763" y="2418"/>
                      </a:lnTo>
                      <a:lnTo>
                        <a:pt x="4495" y="2565"/>
                      </a:lnTo>
                      <a:lnTo>
                        <a:pt x="3347" y="1661"/>
                      </a:lnTo>
                      <a:lnTo>
                        <a:pt x="3225" y="1588"/>
                      </a:lnTo>
                      <a:lnTo>
                        <a:pt x="3103" y="1539"/>
                      </a:lnTo>
                      <a:lnTo>
                        <a:pt x="2980" y="1514"/>
                      </a:lnTo>
                      <a:lnTo>
                        <a:pt x="2736" y="1514"/>
                      </a:lnTo>
                      <a:lnTo>
                        <a:pt x="2590" y="1563"/>
                      </a:lnTo>
                      <a:lnTo>
                        <a:pt x="2492" y="1637"/>
                      </a:lnTo>
                      <a:lnTo>
                        <a:pt x="2394" y="1710"/>
                      </a:lnTo>
                      <a:lnTo>
                        <a:pt x="1710" y="2394"/>
                      </a:lnTo>
                      <a:lnTo>
                        <a:pt x="1613" y="2491"/>
                      </a:lnTo>
                      <a:lnTo>
                        <a:pt x="1564" y="2614"/>
                      </a:lnTo>
                      <a:lnTo>
                        <a:pt x="1515" y="2736"/>
                      </a:lnTo>
                      <a:lnTo>
                        <a:pt x="1491" y="2858"/>
                      </a:lnTo>
                      <a:lnTo>
                        <a:pt x="1491" y="3004"/>
                      </a:lnTo>
                      <a:lnTo>
                        <a:pt x="1515" y="3126"/>
                      </a:lnTo>
                      <a:lnTo>
                        <a:pt x="1564" y="3249"/>
                      </a:lnTo>
                      <a:lnTo>
                        <a:pt x="1637" y="3346"/>
                      </a:lnTo>
                      <a:lnTo>
                        <a:pt x="2541" y="4494"/>
                      </a:lnTo>
                      <a:lnTo>
                        <a:pt x="2394" y="4763"/>
                      </a:lnTo>
                      <a:lnTo>
                        <a:pt x="2272" y="5056"/>
                      </a:lnTo>
                      <a:lnTo>
                        <a:pt x="2174" y="5349"/>
                      </a:lnTo>
                      <a:lnTo>
                        <a:pt x="2077" y="5642"/>
                      </a:lnTo>
                      <a:lnTo>
                        <a:pt x="636" y="5789"/>
                      </a:lnTo>
                      <a:lnTo>
                        <a:pt x="514" y="5837"/>
                      </a:lnTo>
                      <a:lnTo>
                        <a:pt x="392" y="5886"/>
                      </a:lnTo>
                      <a:lnTo>
                        <a:pt x="269" y="5959"/>
                      </a:lnTo>
                      <a:lnTo>
                        <a:pt x="172" y="6033"/>
                      </a:lnTo>
                      <a:lnTo>
                        <a:pt x="99" y="6155"/>
                      </a:lnTo>
                      <a:lnTo>
                        <a:pt x="50" y="6253"/>
                      </a:lnTo>
                      <a:lnTo>
                        <a:pt x="1" y="6399"/>
                      </a:lnTo>
                      <a:lnTo>
                        <a:pt x="1" y="6521"/>
                      </a:lnTo>
                      <a:lnTo>
                        <a:pt x="1" y="7474"/>
                      </a:lnTo>
                      <a:lnTo>
                        <a:pt x="1" y="7620"/>
                      </a:lnTo>
                      <a:lnTo>
                        <a:pt x="50" y="7742"/>
                      </a:lnTo>
                      <a:lnTo>
                        <a:pt x="99" y="7864"/>
                      </a:lnTo>
                      <a:lnTo>
                        <a:pt x="172" y="7962"/>
                      </a:lnTo>
                      <a:lnTo>
                        <a:pt x="269" y="8060"/>
                      </a:lnTo>
                      <a:lnTo>
                        <a:pt x="392" y="8133"/>
                      </a:lnTo>
                      <a:lnTo>
                        <a:pt x="514" y="8182"/>
                      </a:lnTo>
                      <a:lnTo>
                        <a:pt x="636" y="8206"/>
                      </a:lnTo>
                      <a:lnTo>
                        <a:pt x="2077" y="8377"/>
                      </a:lnTo>
                      <a:lnTo>
                        <a:pt x="2174" y="8670"/>
                      </a:lnTo>
                      <a:lnTo>
                        <a:pt x="2272" y="8939"/>
                      </a:lnTo>
                      <a:lnTo>
                        <a:pt x="2394" y="9232"/>
                      </a:lnTo>
                      <a:lnTo>
                        <a:pt x="2541" y="9501"/>
                      </a:lnTo>
                      <a:lnTo>
                        <a:pt x="1637" y="10649"/>
                      </a:lnTo>
                      <a:lnTo>
                        <a:pt x="1564" y="10771"/>
                      </a:lnTo>
                      <a:lnTo>
                        <a:pt x="1515" y="10893"/>
                      </a:lnTo>
                      <a:lnTo>
                        <a:pt x="1491" y="11015"/>
                      </a:lnTo>
                      <a:lnTo>
                        <a:pt x="1491" y="11137"/>
                      </a:lnTo>
                      <a:lnTo>
                        <a:pt x="1515" y="11259"/>
                      </a:lnTo>
                      <a:lnTo>
                        <a:pt x="1564" y="11381"/>
                      </a:lnTo>
                      <a:lnTo>
                        <a:pt x="1613" y="11504"/>
                      </a:lnTo>
                      <a:lnTo>
                        <a:pt x="1710" y="11601"/>
                      </a:lnTo>
                      <a:lnTo>
                        <a:pt x="2394" y="12285"/>
                      </a:lnTo>
                      <a:lnTo>
                        <a:pt x="2492" y="12383"/>
                      </a:lnTo>
                      <a:lnTo>
                        <a:pt x="2590" y="12432"/>
                      </a:lnTo>
                      <a:lnTo>
                        <a:pt x="2736" y="12480"/>
                      </a:lnTo>
                      <a:lnTo>
                        <a:pt x="2858" y="12505"/>
                      </a:lnTo>
                      <a:lnTo>
                        <a:pt x="2980" y="12505"/>
                      </a:lnTo>
                      <a:lnTo>
                        <a:pt x="3103" y="12456"/>
                      </a:lnTo>
                      <a:lnTo>
                        <a:pt x="3225" y="12407"/>
                      </a:lnTo>
                      <a:lnTo>
                        <a:pt x="3347" y="12358"/>
                      </a:lnTo>
                      <a:lnTo>
                        <a:pt x="4495" y="11455"/>
                      </a:lnTo>
                      <a:lnTo>
                        <a:pt x="4763" y="11577"/>
                      </a:lnTo>
                      <a:lnTo>
                        <a:pt x="5032" y="11723"/>
                      </a:lnTo>
                      <a:lnTo>
                        <a:pt x="5325" y="11821"/>
                      </a:lnTo>
                      <a:lnTo>
                        <a:pt x="5618" y="11919"/>
                      </a:lnTo>
                      <a:lnTo>
                        <a:pt x="5789" y="13360"/>
                      </a:lnTo>
                      <a:lnTo>
                        <a:pt x="5813" y="13482"/>
                      </a:lnTo>
                      <a:lnTo>
                        <a:pt x="5862" y="13604"/>
                      </a:lnTo>
                      <a:lnTo>
                        <a:pt x="5936" y="13726"/>
                      </a:lnTo>
                      <a:lnTo>
                        <a:pt x="6033" y="13824"/>
                      </a:lnTo>
                      <a:lnTo>
                        <a:pt x="6131" y="13897"/>
                      </a:lnTo>
                      <a:lnTo>
                        <a:pt x="6253" y="13946"/>
                      </a:lnTo>
                      <a:lnTo>
                        <a:pt x="6375" y="13995"/>
                      </a:lnTo>
                      <a:lnTo>
                        <a:pt x="7596" y="13995"/>
                      </a:lnTo>
                      <a:lnTo>
                        <a:pt x="7743" y="13946"/>
                      </a:lnTo>
                      <a:lnTo>
                        <a:pt x="7841" y="13897"/>
                      </a:lnTo>
                      <a:lnTo>
                        <a:pt x="7963" y="13824"/>
                      </a:lnTo>
                      <a:lnTo>
                        <a:pt x="8036" y="13726"/>
                      </a:lnTo>
                      <a:lnTo>
                        <a:pt x="8109" y="13604"/>
                      </a:lnTo>
                      <a:lnTo>
                        <a:pt x="8158" y="13482"/>
                      </a:lnTo>
                      <a:lnTo>
                        <a:pt x="8183" y="13360"/>
                      </a:lnTo>
                      <a:lnTo>
                        <a:pt x="8353" y="11919"/>
                      </a:lnTo>
                      <a:lnTo>
                        <a:pt x="8647" y="11821"/>
                      </a:lnTo>
                      <a:lnTo>
                        <a:pt x="8940" y="11723"/>
                      </a:lnTo>
                      <a:lnTo>
                        <a:pt x="9233" y="11577"/>
                      </a:lnTo>
                      <a:lnTo>
                        <a:pt x="9501" y="11455"/>
                      </a:lnTo>
                      <a:lnTo>
                        <a:pt x="10649" y="12358"/>
                      </a:lnTo>
                      <a:lnTo>
                        <a:pt x="10747" y="12407"/>
                      </a:lnTo>
                      <a:lnTo>
                        <a:pt x="10869" y="12456"/>
                      </a:lnTo>
                      <a:lnTo>
                        <a:pt x="10991" y="12505"/>
                      </a:lnTo>
                      <a:lnTo>
                        <a:pt x="11138" y="12505"/>
                      </a:lnTo>
                      <a:lnTo>
                        <a:pt x="11260" y="12480"/>
                      </a:lnTo>
                      <a:lnTo>
                        <a:pt x="11382" y="12432"/>
                      </a:lnTo>
                      <a:lnTo>
                        <a:pt x="11504" y="12383"/>
                      </a:lnTo>
                      <a:lnTo>
                        <a:pt x="11602" y="12285"/>
                      </a:lnTo>
                      <a:lnTo>
                        <a:pt x="12286" y="11601"/>
                      </a:lnTo>
                      <a:lnTo>
                        <a:pt x="12359" y="11504"/>
                      </a:lnTo>
                      <a:lnTo>
                        <a:pt x="12432" y="11381"/>
                      </a:lnTo>
                      <a:lnTo>
                        <a:pt x="12457" y="11259"/>
                      </a:lnTo>
                      <a:lnTo>
                        <a:pt x="12481" y="11137"/>
                      </a:lnTo>
                      <a:lnTo>
                        <a:pt x="12481" y="11015"/>
                      </a:lnTo>
                      <a:lnTo>
                        <a:pt x="12457" y="10893"/>
                      </a:lnTo>
                      <a:lnTo>
                        <a:pt x="12408" y="10771"/>
                      </a:lnTo>
                      <a:lnTo>
                        <a:pt x="12334" y="10649"/>
                      </a:lnTo>
                      <a:lnTo>
                        <a:pt x="11431" y="9501"/>
                      </a:lnTo>
                      <a:lnTo>
                        <a:pt x="11577" y="9232"/>
                      </a:lnTo>
                      <a:lnTo>
                        <a:pt x="11699" y="8939"/>
                      </a:lnTo>
                      <a:lnTo>
                        <a:pt x="11822" y="8670"/>
                      </a:lnTo>
                      <a:lnTo>
                        <a:pt x="11895" y="8377"/>
                      </a:lnTo>
                      <a:lnTo>
                        <a:pt x="13360" y="8206"/>
                      </a:lnTo>
                      <a:lnTo>
                        <a:pt x="13482" y="8182"/>
                      </a:lnTo>
                      <a:lnTo>
                        <a:pt x="13604" y="8133"/>
                      </a:lnTo>
                      <a:lnTo>
                        <a:pt x="13702" y="8060"/>
                      </a:lnTo>
                      <a:lnTo>
                        <a:pt x="13800" y="7962"/>
                      </a:lnTo>
                      <a:lnTo>
                        <a:pt x="13873" y="7864"/>
                      </a:lnTo>
                      <a:lnTo>
                        <a:pt x="13946" y="7742"/>
                      </a:lnTo>
                      <a:lnTo>
                        <a:pt x="13971" y="7620"/>
                      </a:lnTo>
                      <a:lnTo>
                        <a:pt x="13995" y="7474"/>
                      </a:lnTo>
                      <a:lnTo>
                        <a:pt x="13995" y="6521"/>
                      </a:lnTo>
                      <a:lnTo>
                        <a:pt x="13971" y="6399"/>
                      </a:lnTo>
                      <a:lnTo>
                        <a:pt x="13946" y="6253"/>
                      </a:lnTo>
                      <a:lnTo>
                        <a:pt x="13873" y="6155"/>
                      </a:lnTo>
                      <a:lnTo>
                        <a:pt x="13800" y="6033"/>
                      </a:lnTo>
                      <a:lnTo>
                        <a:pt x="13702" y="5959"/>
                      </a:lnTo>
                      <a:lnTo>
                        <a:pt x="13604" y="5886"/>
                      </a:lnTo>
                      <a:lnTo>
                        <a:pt x="13482" y="5837"/>
                      </a:lnTo>
                      <a:lnTo>
                        <a:pt x="13360" y="5789"/>
                      </a:lnTo>
                      <a:lnTo>
                        <a:pt x="11895" y="5642"/>
                      </a:lnTo>
                      <a:lnTo>
                        <a:pt x="11822" y="5349"/>
                      </a:lnTo>
                      <a:lnTo>
                        <a:pt x="11699" y="5056"/>
                      </a:lnTo>
                      <a:lnTo>
                        <a:pt x="11577" y="4763"/>
                      </a:lnTo>
                      <a:lnTo>
                        <a:pt x="11431" y="4494"/>
                      </a:lnTo>
                      <a:lnTo>
                        <a:pt x="12334" y="3346"/>
                      </a:lnTo>
                      <a:lnTo>
                        <a:pt x="12408" y="3249"/>
                      </a:lnTo>
                      <a:lnTo>
                        <a:pt x="12457" y="3126"/>
                      </a:lnTo>
                      <a:lnTo>
                        <a:pt x="12481" y="3004"/>
                      </a:lnTo>
                      <a:lnTo>
                        <a:pt x="12481" y="2858"/>
                      </a:lnTo>
                      <a:lnTo>
                        <a:pt x="12457" y="2736"/>
                      </a:lnTo>
                      <a:lnTo>
                        <a:pt x="12432" y="2614"/>
                      </a:lnTo>
                      <a:lnTo>
                        <a:pt x="12359" y="2491"/>
                      </a:lnTo>
                      <a:lnTo>
                        <a:pt x="12286" y="2394"/>
                      </a:lnTo>
                      <a:lnTo>
                        <a:pt x="11602" y="1710"/>
                      </a:lnTo>
                      <a:lnTo>
                        <a:pt x="11504" y="1637"/>
                      </a:lnTo>
                      <a:lnTo>
                        <a:pt x="11382" y="1563"/>
                      </a:lnTo>
                      <a:lnTo>
                        <a:pt x="11260" y="1514"/>
                      </a:lnTo>
                      <a:lnTo>
                        <a:pt x="10991" y="1514"/>
                      </a:lnTo>
                      <a:lnTo>
                        <a:pt x="10869" y="1539"/>
                      </a:lnTo>
                      <a:lnTo>
                        <a:pt x="10747" y="1588"/>
                      </a:lnTo>
                      <a:lnTo>
                        <a:pt x="10649" y="1661"/>
                      </a:lnTo>
                      <a:lnTo>
                        <a:pt x="9501" y="2565"/>
                      </a:lnTo>
                      <a:lnTo>
                        <a:pt x="9233" y="2418"/>
                      </a:lnTo>
                      <a:lnTo>
                        <a:pt x="8940" y="2296"/>
                      </a:lnTo>
                      <a:lnTo>
                        <a:pt x="8647" y="2174"/>
                      </a:lnTo>
                      <a:lnTo>
                        <a:pt x="8353" y="2076"/>
                      </a:lnTo>
                      <a:lnTo>
                        <a:pt x="8183" y="635"/>
                      </a:lnTo>
                      <a:lnTo>
                        <a:pt x="8158" y="513"/>
                      </a:lnTo>
                      <a:lnTo>
                        <a:pt x="8109" y="391"/>
                      </a:lnTo>
                      <a:lnTo>
                        <a:pt x="8036" y="293"/>
                      </a:lnTo>
                      <a:lnTo>
                        <a:pt x="7963" y="196"/>
                      </a:lnTo>
                      <a:lnTo>
                        <a:pt x="7841" y="122"/>
                      </a:lnTo>
                      <a:lnTo>
                        <a:pt x="7743" y="49"/>
                      </a:lnTo>
                      <a:lnTo>
                        <a:pt x="7596" y="25"/>
                      </a:lnTo>
                      <a:lnTo>
                        <a:pt x="7474" y="0"/>
                      </a:lnTo>
                      <a:close/>
                    </a:path>
                  </a:pathLst>
                </a:custGeom>
                <a:solidFill>
                  <a:srgbClr val="FFB6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Shape 115"/>
                <p:cNvSpPr/>
                <p:nvPr/>
              </p:nvSpPr>
              <p:spPr>
                <a:xfrm>
                  <a:off x="5567825" y="3185975"/>
                  <a:ext cx="199075" cy="199075"/>
                </a:xfrm>
                <a:custGeom>
                  <a:pathLst>
                    <a:path extrusionOk="0" h="7963" w="7963">
                      <a:moveTo>
                        <a:pt x="3933" y="2296"/>
                      </a:moveTo>
                      <a:lnTo>
                        <a:pt x="4103" y="2321"/>
                      </a:lnTo>
                      <a:lnTo>
                        <a:pt x="4274" y="2321"/>
                      </a:lnTo>
                      <a:lnTo>
                        <a:pt x="4421" y="2370"/>
                      </a:lnTo>
                      <a:lnTo>
                        <a:pt x="4592" y="2419"/>
                      </a:lnTo>
                      <a:lnTo>
                        <a:pt x="4738" y="2492"/>
                      </a:lnTo>
                      <a:lnTo>
                        <a:pt x="4885" y="2565"/>
                      </a:lnTo>
                      <a:lnTo>
                        <a:pt x="5032" y="2663"/>
                      </a:lnTo>
                      <a:lnTo>
                        <a:pt x="5154" y="2785"/>
                      </a:lnTo>
                      <a:lnTo>
                        <a:pt x="5276" y="2883"/>
                      </a:lnTo>
                      <a:lnTo>
                        <a:pt x="5373" y="3029"/>
                      </a:lnTo>
                      <a:lnTo>
                        <a:pt x="5447" y="3151"/>
                      </a:lnTo>
                      <a:lnTo>
                        <a:pt x="5520" y="3298"/>
                      </a:lnTo>
                      <a:lnTo>
                        <a:pt x="5593" y="3444"/>
                      </a:lnTo>
                      <a:lnTo>
                        <a:pt x="5618" y="3615"/>
                      </a:lnTo>
                      <a:lnTo>
                        <a:pt x="5642" y="3762"/>
                      </a:lnTo>
                      <a:lnTo>
                        <a:pt x="5667" y="3933"/>
                      </a:lnTo>
                      <a:lnTo>
                        <a:pt x="5667" y="4079"/>
                      </a:lnTo>
                      <a:lnTo>
                        <a:pt x="5642" y="4250"/>
                      </a:lnTo>
                      <a:lnTo>
                        <a:pt x="5618" y="4421"/>
                      </a:lnTo>
                      <a:lnTo>
                        <a:pt x="5569" y="4568"/>
                      </a:lnTo>
                      <a:lnTo>
                        <a:pt x="5496" y="4739"/>
                      </a:lnTo>
                      <a:lnTo>
                        <a:pt x="5398" y="4885"/>
                      </a:lnTo>
                      <a:lnTo>
                        <a:pt x="5300" y="5007"/>
                      </a:lnTo>
                      <a:lnTo>
                        <a:pt x="5203" y="5154"/>
                      </a:lnTo>
                      <a:lnTo>
                        <a:pt x="5080" y="5252"/>
                      </a:lnTo>
                      <a:lnTo>
                        <a:pt x="4958" y="5349"/>
                      </a:lnTo>
                      <a:lnTo>
                        <a:pt x="4812" y="5447"/>
                      </a:lnTo>
                      <a:lnTo>
                        <a:pt x="4665" y="5520"/>
                      </a:lnTo>
                      <a:lnTo>
                        <a:pt x="4519" y="5569"/>
                      </a:lnTo>
                      <a:lnTo>
                        <a:pt x="4372" y="5618"/>
                      </a:lnTo>
                      <a:lnTo>
                        <a:pt x="4201" y="5642"/>
                      </a:lnTo>
                      <a:lnTo>
                        <a:pt x="4055" y="5667"/>
                      </a:lnTo>
                      <a:lnTo>
                        <a:pt x="3884" y="5642"/>
                      </a:lnTo>
                      <a:lnTo>
                        <a:pt x="3713" y="5642"/>
                      </a:lnTo>
                      <a:lnTo>
                        <a:pt x="3566" y="5594"/>
                      </a:lnTo>
                      <a:lnTo>
                        <a:pt x="3395" y="5545"/>
                      </a:lnTo>
                      <a:lnTo>
                        <a:pt x="3249" y="5471"/>
                      </a:lnTo>
                      <a:lnTo>
                        <a:pt x="3102" y="5398"/>
                      </a:lnTo>
                      <a:lnTo>
                        <a:pt x="2956" y="5300"/>
                      </a:lnTo>
                      <a:lnTo>
                        <a:pt x="2833" y="5178"/>
                      </a:lnTo>
                      <a:lnTo>
                        <a:pt x="2711" y="5081"/>
                      </a:lnTo>
                      <a:lnTo>
                        <a:pt x="2614" y="4934"/>
                      </a:lnTo>
                      <a:lnTo>
                        <a:pt x="2540" y="4812"/>
                      </a:lnTo>
                      <a:lnTo>
                        <a:pt x="2467" y="4665"/>
                      </a:lnTo>
                      <a:lnTo>
                        <a:pt x="2394" y="4519"/>
                      </a:lnTo>
                      <a:lnTo>
                        <a:pt x="2369" y="4348"/>
                      </a:lnTo>
                      <a:lnTo>
                        <a:pt x="2321" y="4201"/>
                      </a:lnTo>
                      <a:lnTo>
                        <a:pt x="2321" y="4030"/>
                      </a:lnTo>
                      <a:lnTo>
                        <a:pt x="2321" y="3884"/>
                      </a:lnTo>
                      <a:lnTo>
                        <a:pt x="2345" y="3713"/>
                      </a:lnTo>
                      <a:lnTo>
                        <a:pt x="2369" y="3542"/>
                      </a:lnTo>
                      <a:lnTo>
                        <a:pt x="2418" y="3395"/>
                      </a:lnTo>
                      <a:lnTo>
                        <a:pt x="2492" y="3224"/>
                      </a:lnTo>
                      <a:lnTo>
                        <a:pt x="2589" y="3078"/>
                      </a:lnTo>
                      <a:lnTo>
                        <a:pt x="2687" y="2956"/>
                      </a:lnTo>
                      <a:lnTo>
                        <a:pt x="2785" y="2809"/>
                      </a:lnTo>
                      <a:lnTo>
                        <a:pt x="2907" y="2712"/>
                      </a:lnTo>
                      <a:lnTo>
                        <a:pt x="3029" y="2614"/>
                      </a:lnTo>
                      <a:lnTo>
                        <a:pt x="3175" y="2516"/>
                      </a:lnTo>
                      <a:lnTo>
                        <a:pt x="3322" y="2443"/>
                      </a:lnTo>
                      <a:lnTo>
                        <a:pt x="3468" y="2394"/>
                      </a:lnTo>
                      <a:lnTo>
                        <a:pt x="3615" y="2345"/>
                      </a:lnTo>
                      <a:lnTo>
                        <a:pt x="3786" y="2321"/>
                      </a:lnTo>
                      <a:lnTo>
                        <a:pt x="3933" y="2296"/>
                      </a:lnTo>
                      <a:close/>
                      <a:moveTo>
                        <a:pt x="3053" y="1"/>
                      </a:moveTo>
                      <a:lnTo>
                        <a:pt x="2980" y="25"/>
                      </a:lnTo>
                      <a:lnTo>
                        <a:pt x="2443" y="196"/>
                      </a:lnTo>
                      <a:lnTo>
                        <a:pt x="2369" y="220"/>
                      </a:lnTo>
                      <a:lnTo>
                        <a:pt x="2296" y="269"/>
                      </a:lnTo>
                      <a:lnTo>
                        <a:pt x="2198" y="391"/>
                      </a:lnTo>
                      <a:lnTo>
                        <a:pt x="2150" y="538"/>
                      </a:lnTo>
                      <a:lnTo>
                        <a:pt x="2150" y="611"/>
                      </a:lnTo>
                      <a:lnTo>
                        <a:pt x="2150" y="684"/>
                      </a:lnTo>
                      <a:lnTo>
                        <a:pt x="2394" y="1832"/>
                      </a:lnTo>
                      <a:lnTo>
                        <a:pt x="2223" y="1954"/>
                      </a:lnTo>
                      <a:lnTo>
                        <a:pt x="2076" y="2101"/>
                      </a:lnTo>
                      <a:lnTo>
                        <a:pt x="1002" y="1686"/>
                      </a:lnTo>
                      <a:lnTo>
                        <a:pt x="928" y="1686"/>
                      </a:lnTo>
                      <a:lnTo>
                        <a:pt x="831" y="1661"/>
                      </a:lnTo>
                      <a:lnTo>
                        <a:pt x="684" y="1710"/>
                      </a:lnTo>
                      <a:lnTo>
                        <a:pt x="562" y="1784"/>
                      </a:lnTo>
                      <a:lnTo>
                        <a:pt x="513" y="1832"/>
                      </a:lnTo>
                      <a:lnTo>
                        <a:pt x="464" y="1906"/>
                      </a:lnTo>
                      <a:lnTo>
                        <a:pt x="220" y="2394"/>
                      </a:lnTo>
                      <a:lnTo>
                        <a:pt x="196" y="2467"/>
                      </a:lnTo>
                      <a:lnTo>
                        <a:pt x="171" y="2541"/>
                      </a:lnTo>
                      <a:lnTo>
                        <a:pt x="196" y="2712"/>
                      </a:lnTo>
                      <a:lnTo>
                        <a:pt x="245" y="2834"/>
                      </a:lnTo>
                      <a:lnTo>
                        <a:pt x="293" y="2907"/>
                      </a:lnTo>
                      <a:lnTo>
                        <a:pt x="367" y="2956"/>
                      </a:lnTo>
                      <a:lnTo>
                        <a:pt x="1344" y="3591"/>
                      </a:lnTo>
                      <a:lnTo>
                        <a:pt x="1319" y="3786"/>
                      </a:lnTo>
                      <a:lnTo>
                        <a:pt x="1295" y="4006"/>
                      </a:lnTo>
                      <a:lnTo>
                        <a:pt x="245" y="4494"/>
                      </a:lnTo>
                      <a:lnTo>
                        <a:pt x="196" y="4519"/>
                      </a:lnTo>
                      <a:lnTo>
                        <a:pt x="123" y="4568"/>
                      </a:lnTo>
                      <a:lnTo>
                        <a:pt x="49" y="4714"/>
                      </a:lnTo>
                      <a:lnTo>
                        <a:pt x="0" y="4861"/>
                      </a:lnTo>
                      <a:lnTo>
                        <a:pt x="25" y="4934"/>
                      </a:lnTo>
                      <a:lnTo>
                        <a:pt x="25" y="5007"/>
                      </a:lnTo>
                      <a:lnTo>
                        <a:pt x="220" y="5545"/>
                      </a:lnTo>
                      <a:lnTo>
                        <a:pt x="245" y="5594"/>
                      </a:lnTo>
                      <a:lnTo>
                        <a:pt x="293" y="5667"/>
                      </a:lnTo>
                      <a:lnTo>
                        <a:pt x="391" y="5764"/>
                      </a:lnTo>
                      <a:lnTo>
                        <a:pt x="538" y="5813"/>
                      </a:lnTo>
                      <a:lnTo>
                        <a:pt x="684" y="5813"/>
                      </a:lnTo>
                      <a:lnTo>
                        <a:pt x="1832" y="5569"/>
                      </a:lnTo>
                      <a:lnTo>
                        <a:pt x="1954" y="5740"/>
                      </a:lnTo>
                      <a:lnTo>
                        <a:pt x="2101" y="5887"/>
                      </a:lnTo>
                      <a:lnTo>
                        <a:pt x="1710" y="6986"/>
                      </a:lnTo>
                      <a:lnTo>
                        <a:pt x="1686" y="7059"/>
                      </a:lnTo>
                      <a:lnTo>
                        <a:pt x="1686" y="7132"/>
                      </a:lnTo>
                      <a:lnTo>
                        <a:pt x="1710" y="7279"/>
                      </a:lnTo>
                      <a:lnTo>
                        <a:pt x="1783" y="7401"/>
                      </a:lnTo>
                      <a:lnTo>
                        <a:pt x="1857" y="7450"/>
                      </a:lnTo>
                      <a:lnTo>
                        <a:pt x="1905" y="7499"/>
                      </a:lnTo>
                      <a:lnTo>
                        <a:pt x="2418" y="7743"/>
                      </a:lnTo>
                      <a:lnTo>
                        <a:pt x="2492" y="7792"/>
                      </a:lnTo>
                      <a:lnTo>
                        <a:pt x="2711" y="7792"/>
                      </a:lnTo>
                      <a:lnTo>
                        <a:pt x="2858" y="7718"/>
                      </a:lnTo>
                      <a:lnTo>
                        <a:pt x="2907" y="7669"/>
                      </a:lnTo>
                      <a:lnTo>
                        <a:pt x="2956" y="7621"/>
                      </a:lnTo>
                      <a:lnTo>
                        <a:pt x="3591" y="6644"/>
                      </a:lnTo>
                      <a:lnTo>
                        <a:pt x="3810" y="6668"/>
                      </a:lnTo>
                      <a:lnTo>
                        <a:pt x="4006" y="6668"/>
                      </a:lnTo>
                      <a:lnTo>
                        <a:pt x="4494" y="7718"/>
                      </a:lnTo>
                      <a:lnTo>
                        <a:pt x="4543" y="7792"/>
                      </a:lnTo>
                      <a:lnTo>
                        <a:pt x="4592" y="7840"/>
                      </a:lnTo>
                      <a:lnTo>
                        <a:pt x="4714" y="7914"/>
                      </a:lnTo>
                      <a:lnTo>
                        <a:pt x="4861" y="7963"/>
                      </a:lnTo>
                      <a:lnTo>
                        <a:pt x="4934" y="7963"/>
                      </a:lnTo>
                      <a:lnTo>
                        <a:pt x="5007" y="7938"/>
                      </a:lnTo>
                      <a:lnTo>
                        <a:pt x="5544" y="7767"/>
                      </a:lnTo>
                      <a:lnTo>
                        <a:pt x="5618" y="7743"/>
                      </a:lnTo>
                      <a:lnTo>
                        <a:pt x="5667" y="7694"/>
                      </a:lnTo>
                      <a:lnTo>
                        <a:pt x="5764" y="7572"/>
                      </a:lnTo>
                      <a:lnTo>
                        <a:pt x="5838" y="7425"/>
                      </a:lnTo>
                      <a:lnTo>
                        <a:pt x="5838" y="7352"/>
                      </a:lnTo>
                      <a:lnTo>
                        <a:pt x="5838" y="7279"/>
                      </a:lnTo>
                      <a:lnTo>
                        <a:pt x="5593" y="6131"/>
                      </a:lnTo>
                      <a:lnTo>
                        <a:pt x="5740" y="6009"/>
                      </a:lnTo>
                      <a:lnTo>
                        <a:pt x="5911" y="5862"/>
                      </a:lnTo>
                      <a:lnTo>
                        <a:pt x="6985" y="6277"/>
                      </a:lnTo>
                      <a:lnTo>
                        <a:pt x="7059" y="6277"/>
                      </a:lnTo>
                      <a:lnTo>
                        <a:pt x="7132" y="6302"/>
                      </a:lnTo>
                      <a:lnTo>
                        <a:pt x="7278" y="6253"/>
                      </a:lnTo>
                      <a:lnTo>
                        <a:pt x="7425" y="6180"/>
                      </a:lnTo>
                      <a:lnTo>
                        <a:pt x="7474" y="6131"/>
                      </a:lnTo>
                      <a:lnTo>
                        <a:pt x="7523" y="6058"/>
                      </a:lnTo>
                      <a:lnTo>
                        <a:pt x="7767" y="5545"/>
                      </a:lnTo>
                      <a:lnTo>
                        <a:pt x="7791" y="5496"/>
                      </a:lnTo>
                      <a:lnTo>
                        <a:pt x="7816" y="5398"/>
                      </a:lnTo>
                      <a:lnTo>
                        <a:pt x="7791" y="5252"/>
                      </a:lnTo>
                      <a:lnTo>
                        <a:pt x="7718" y="5129"/>
                      </a:lnTo>
                      <a:lnTo>
                        <a:pt x="7669" y="5056"/>
                      </a:lnTo>
                      <a:lnTo>
                        <a:pt x="7620" y="5007"/>
                      </a:lnTo>
                      <a:lnTo>
                        <a:pt x="6643" y="4372"/>
                      </a:lnTo>
                      <a:lnTo>
                        <a:pt x="6668" y="4177"/>
                      </a:lnTo>
                      <a:lnTo>
                        <a:pt x="6668" y="3957"/>
                      </a:lnTo>
                      <a:lnTo>
                        <a:pt x="7718" y="3469"/>
                      </a:lnTo>
                      <a:lnTo>
                        <a:pt x="7791" y="3444"/>
                      </a:lnTo>
                      <a:lnTo>
                        <a:pt x="7865" y="3395"/>
                      </a:lnTo>
                      <a:lnTo>
                        <a:pt x="7938" y="3249"/>
                      </a:lnTo>
                      <a:lnTo>
                        <a:pt x="7962" y="3102"/>
                      </a:lnTo>
                      <a:lnTo>
                        <a:pt x="7962" y="3029"/>
                      </a:lnTo>
                      <a:lnTo>
                        <a:pt x="7962" y="2956"/>
                      </a:lnTo>
                      <a:lnTo>
                        <a:pt x="7767" y="2419"/>
                      </a:lnTo>
                      <a:lnTo>
                        <a:pt x="7743" y="2345"/>
                      </a:lnTo>
                      <a:lnTo>
                        <a:pt x="7694" y="2296"/>
                      </a:lnTo>
                      <a:lnTo>
                        <a:pt x="7572" y="2199"/>
                      </a:lnTo>
                      <a:lnTo>
                        <a:pt x="7449" y="2150"/>
                      </a:lnTo>
                      <a:lnTo>
                        <a:pt x="7278" y="2150"/>
                      </a:lnTo>
                      <a:lnTo>
                        <a:pt x="6155" y="2394"/>
                      </a:lnTo>
                      <a:lnTo>
                        <a:pt x="6033" y="2223"/>
                      </a:lnTo>
                      <a:lnTo>
                        <a:pt x="5886" y="2077"/>
                      </a:lnTo>
                      <a:lnTo>
                        <a:pt x="6277" y="978"/>
                      </a:lnTo>
                      <a:lnTo>
                        <a:pt x="6302" y="904"/>
                      </a:lnTo>
                      <a:lnTo>
                        <a:pt x="6302" y="831"/>
                      </a:lnTo>
                      <a:lnTo>
                        <a:pt x="6277" y="684"/>
                      </a:lnTo>
                      <a:lnTo>
                        <a:pt x="6179" y="562"/>
                      </a:lnTo>
                      <a:lnTo>
                        <a:pt x="6131" y="489"/>
                      </a:lnTo>
                      <a:lnTo>
                        <a:pt x="6082" y="465"/>
                      </a:lnTo>
                      <a:lnTo>
                        <a:pt x="5569" y="196"/>
                      </a:lnTo>
                      <a:lnTo>
                        <a:pt x="5496" y="172"/>
                      </a:lnTo>
                      <a:lnTo>
                        <a:pt x="5276" y="172"/>
                      </a:lnTo>
                      <a:lnTo>
                        <a:pt x="5129" y="245"/>
                      </a:lnTo>
                      <a:lnTo>
                        <a:pt x="5080" y="294"/>
                      </a:lnTo>
                      <a:lnTo>
                        <a:pt x="5032" y="343"/>
                      </a:lnTo>
                      <a:lnTo>
                        <a:pt x="4397" y="1319"/>
                      </a:lnTo>
                      <a:lnTo>
                        <a:pt x="4177" y="1295"/>
                      </a:lnTo>
                      <a:lnTo>
                        <a:pt x="3981" y="1295"/>
                      </a:lnTo>
                      <a:lnTo>
                        <a:pt x="3493" y="245"/>
                      </a:lnTo>
                      <a:lnTo>
                        <a:pt x="3444" y="172"/>
                      </a:lnTo>
                      <a:lnTo>
                        <a:pt x="3395" y="123"/>
                      </a:lnTo>
                      <a:lnTo>
                        <a:pt x="3273" y="49"/>
                      </a:lnTo>
                      <a:lnTo>
                        <a:pt x="3127" y="1"/>
                      </a:lnTo>
                      <a:close/>
                    </a:path>
                  </a:pathLst>
                </a:custGeom>
                <a:solidFill>
                  <a:srgbClr val="FFB6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6" name="Shape 116"/>
          <p:cNvGrpSpPr/>
          <p:nvPr/>
        </p:nvGrpSpPr>
        <p:grpSpPr>
          <a:xfrm>
            <a:off x="5187739" y="1721889"/>
            <a:ext cx="605700" cy="405600"/>
            <a:chOff x="5387239" y="1409489"/>
            <a:chExt cx="605700" cy="405600"/>
          </a:xfrm>
        </p:grpSpPr>
        <p:sp>
          <p:nvSpPr>
            <p:cNvPr id="117" name="Shape 117"/>
            <p:cNvSpPr/>
            <p:nvPr/>
          </p:nvSpPr>
          <p:spPr>
            <a:xfrm rot="5400000">
              <a:off x="5487289" y="1309439"/>
              <a:ext cx="405600" cy="60570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FFB600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8" name="Shape 1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45395" y="1474695"/>
              <a:ext cx="267619" cy="2756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Shape 119"/>
          <p:cNvSpPr txBox="1"/>
          <p:nvPr>
            <p:ph idx="4294967295" type="ctrTitle"/>
          </p:nvPr>
        </p:nvSpPr>
        <p:spPr>
          <a:xfrm>
            <a:off x="3960150" y="2605863"/>
            <a:ext cx="3178800" cy="5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B600"/>
                </a:solidFill>
              </a:rPr>
              <a:t>Risk Management Team</a:t>
            </a:r>
            <a:endParaRPr sz="2000">
              <a:solidFill>
                <a:srgbClr val="FFB600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 b="9256" l="13555" r="16747" t="11359"/>
          <a:stretch/>
        </p:blipFill>
        <p:spPr>
          <a:xfrm>
            <a:off x="4872875" y="3106826"/>
            <a:ext cx="473547" cy="5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6">
            <a:alphaModFix/>
          </a:blip>
          <a:srcRect b="0" l="0" r="10" t="0"/>
          <a:stretch/>
        </p:blipFill>
        <p:spPr>
          <a:xfrm>
            <a:off x="5395255" y="3138352"/>
            <a:ext cx="473549" cy="45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6">
            <a:alphaModFix/>
          </a:blip>
          <a:srcRect b="0" l="0" r="10" t="0"/>
          <a:stretch/>
        </p:blipFill>
        <p:spPr>
          <a:xfrm>
            <a:off x="5917626" y="3138352"/>
            <a:ext cx="473549" cy="45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4294967295" type="ctrTitle"/>
          </p:nvPr>
        </p:nvSpPr>
        <p:spPr>
          <a:xfrm>
            <a:off x="3384450" y="1002000"/>
            <a:ext cx="22020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Canary</a:t>
            </a:r>
            <a:r>
              <a:rPr lang="en" sz="18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Data</a:t>
            </a:r>
            <a:endParaRPr sz="18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Shape 124"/>
          <p:cNvSpPr txBox="1"/>
          <p:nvPr>
            <p:ph idx="4294967295" type="ctrTitle"/>
          </p:nvPr>
        </p:nvSpPr>
        <p:spPr>
          <a:xfrm>
            <a:off x="5835650" y="1287273"/>
            <a:ext cx="1871100" cy="7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Risk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Indicators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6291413" y="1981242"/>
            <a:ext cx="304418" cy="304437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653855" y="2000444"/>
            <a:ext cx="304418" cy="26603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053673" y="1979876"/>
            <a:ext cx="307188" cy="307169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910738" y="1300725"/>
            <a:ext cx="1773000" cy="16461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685483" y="1300725"/>
            <a:ext cx="1773000" cy="16461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460252" y="1342217"/>
            <a:ext cx="1773000" cy="16461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583625" y="375650"/>
            <a:ext cx="71979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can be </a:t>
            </a:r>
            <a:r>
              <a:rPr lang="en" sz="4800">
                <a:solidFill>
                  <a:srgbClr val="FFB600"/>
                </a:solidFill>
              </a:rPr>
              <a:t>achieved?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00400" y="2737375"/>
            <a:ext cx="21939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Tailored Real Time Solutions</a:t>
            </a:r>
            <a:endParaRPr sz="2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777802" y="3601800"/>
            <a:ext cx="20391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Real-time political, social, and economic situations can be monitored and assessed in a user-friendly format.</a:t>
            </a:r>
            <a:endParaRPr sz="12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685475" y="30504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Scalability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605975" y="3496825"/>
            <a:ext cx="1868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can be expanded, meaning the platform can still be used as Barrick acquires more assets. </a:t>
            </a:r>
            <a:endParaRPr sz="12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412700" y="3050425"/>
            <a:ext cx="186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Adaptability</a:t>
            </a:r>
            <a:endParaRPr sz="2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492208" y="34968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Users are able to add modules for different assessment in particular information.</a:t>
            </a:r>
            <a:endParaRPr sz="12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144" name="Shape 144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Shape 146"/>
          <p:cNvSpPr/>
          <p:nvPr/>
        </p:nvSpPr>
        <p:spPr>
          <a:xfrm>
            <a:off x="5808545" y="2014027"/>
            <a:ext cx="8337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887647" y="2014027"/>
            <a:ext cx="8337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765" y="1621418"/>
            <a:ext cx="1050658" cy="1004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379" y="1505100"/>
            <a:ext cx="1293944" cy="123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912" y="1593157"/>
            <a:ext cx="1511891" cy="114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369650" y="1330500"/>
            <a:ext cx="64047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Raleway"/>
                <a:ea typeface="Raleway"/>
                <a:cs typeface="Raleway"/>
                <a:sym typeface="Raleway"/>
              </a:rPr>
              <a:t>DEMO</a:t>
            </a:r>
            <a:endParaRPr b="1" sz="72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58" name="Shape 15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</a:t>
            </a:r>
            <a:r>
              <a:rPr lang="en">
                <a:solidFill>
                  <a:srgbClr val="FFB600"/>
                </a:solidFill>
              </a:rPr>
              <a:t>Future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user-side dashboard (for in-country managers to add data easier, consistently converse with executives, etc.)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Expansion of more indicators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Shape 174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75" name="Shape 175"/>
          <p:cNvSpPr txBox="1"/>
          <p:nvPr>
            <p:ph idx="4294967295" type="subTitle"/>
          </p:nvPr>
        </p:nvSpPr>
        <p:spPr>
          <a:xfrm>
            <a:off x="804975" y="2860025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176" name="Shape 176"/>
          <p:cNvSpPr/>
          <p:nvPr/>
        </p:nvSpPr>
        <p:spPr>
          <a:xfrm>
            <a:off x="8054234" y="327815"/>
            <a:ext cx="798007" cy="72583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