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A8A6-E034-4422-AB22-866EB8C21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</a:t>
            </a:r>
            <a:br>
              <a:rPr lang="en-US" dirty="0"/>
            </a:br>
            <a:r>
              <a:rPr lang="en-US" dirty="0"/>
              <a:t>Risk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0BF22-83FF-489E-8646-8610C4506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635" y="2268786"/>
            <a:ext cx="6434239" cy="1160213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Washington University, St. Louis </a:t>
            </a:r>
          </a:p>
          <a:p>
            <a:r>
              <a:rPr lang="en-US" dirty="0"/>
              <a:t>Data Analytics Bootcamp – Final Project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BC110A9-E92C-4694-BD1C-CD5F19A04B49}"/>
              </a:ext>
            </a:extLst>
          </p:cNvPr>
          <p:cNvSpPr txBox="1">
            <a:spLocks/>
          </p:cNvSpPr>
          <p:nvPr/>
        </p:nvSpPr>
        <p:spPr>
          <a:xfrm>
            <a:off x="2104008" y="4889178"/>
            <a:ext cx="6025866" cy="1160213"/>
          </a:xfrm>
          <a:prstGeom prst="rect">
            <a:avLst/>
          </a:prstGeom>
        </p:spPr>
        <p:txBody>
          <a:bodyPr vert="horz" lIns="91440" tIns="0" rIns="91440" bIns="45720" rtlCol="0" anchor="b">
            <a:normAutofit fontScale="850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By: Michael Becker, Leo Huang, Aukje Rijpkema, Joseph Yi</a:t>
            </a:r>
          </a:p>
        </p:txBody>
      </p:sp>
    </p:spTree>
    <p:extLst>
      <p:ext uri="{BB962C8B-B14F-4D97-AF65-F5344CB8AC3E}">
        <p14:creationId xmlns:p14="http://schemas.microsoft.com/office/powerpoint/2010/main" val="259471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1931-2597-494F-855F-8F5EE21C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ADF6-94EB-4E8E-8A90-5AE59A3B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4" y="2052115"/>
            <a:ext cx="8528275" cy="43309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Probability/Risk Calculator of being impacted by COVID-19 based on ML</a:t>
            </a:r>
          </a:p>
          <a:p>
            <a:pPr lvl="1"/>
            <a:r>
              <a:rPr lang="en-US" dirty="0"/>
              <a:t>By: Geographical location, Population Density, Measurements taken</a:t>
            </a:r>
          </a:p>
          <a:p>
            <a:r>
              <a:rPr lang="en-US" dirty="0"/>
              <a:t>Severity of being impacted by COVID-19 based on ML</a:t>
            </a:r>
          </a:p>
          <a:p>
            <a:pPr lvl="1"/>
            <a:r>
              <a:rPr lang="en-US" dirty="0"/>
              <a:t>By: Personal Health Input (age, gender, lifestyle, underlying conditions)</a:t>
            </a:r>
          </a:p>
          <a:p>
            <a:r>
              <a:rPr lang="en-US" dirty="0"/>
              <a:t>City/State Comparison Finder based on ML</a:t>
            </a:r>
          </a:p>
          <a:p>
            <a:pPr lvl="1"/>
            <a:r>
              <a:rPr lang="en-US" dirty="0"/>
              <a:t>User input: City or State</a:t>
            </a:r>
          </a:p>
          <a:p>
            <a:pPr lvl="1"/>
            <a:r>
              <a:rPr lang="en-US" dirty="0"/>
              <a:t>Model compares China vs US (states and/or provinces)</a:t>
            </a:r>
          </a:p>
          <a:p>
            <a:pPr lvl="1"/>
            <a:r>
              <a:rPr lang="en-US" dirty="0"/>
              <a:t>Plot 2 charts side-by-side with projected trajectory</a:t>
            </a:r>
          </a:p>
          <a:p>
            <a:r>
              <a:rPr lang="en-US" dirty="0"/>
              <a:t>Summary Page </a:t>
            </a:r>
          </a:p>
          <a:p>
            <a:pPr lvl="1"/>
            <a:r>
              <a:rPr lang="en-US" dirty="0"/>
              <a:t>Evolving US heatmap, Rat-race </a:t>
            </a:r>
            <a:r>
              <a:rPr lang="en-US" dirty="0" err="1"/>
              <a:t>barchart</a:t>
            </a:r>
            <a:r>
              <a:rPr lang="en-US" dirty="0"/>
              <a:t> (states), Profile information (bottom)</a:t>
            </a:r>
          </a:p>
        </p:txBody>
      </p:sp>
    </p:spTree>
    <p:extLst>
      <p:ext uri="{BB962C8B-B14F-4D97-AF65-F5344CB8AC3E}">
        <p14:creationId xmlns:p14="http://schemas.microsoft.com/office/powerpoint/2010/main" val="220352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1931-2597-494F-855F-8F5EE21C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B330BA-A851-4E83-A946-7F3387C72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275" y="1527923"/>
            <a:ext cx="8667750" cy="486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0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01931-2597-494F-855F-8F5EE21C2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r>
              <a:rPr lang="en-US" dirty="0"/>
              <a:t>Roles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2FA4374-1F55-4E83-8604-CAFB08C404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011077"/>
              </p:ext>
            </p:extLst>
          </p:nvPr>
        </p:nvGraphicFramePr>
        <p:xfrm>
          <a:off x="3309782" y="1581150"/>
          <a:ext cx="7165868" cy="415429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2365343">
                  <a:extLst>
                    <a:ext uri="{9D8B030D-6E8A-4147-A177-3AD203B41FA5}">
                      <a16:colId xmlns:a16="http://schemas.microsoft.com/office/drawing/2014/main" val="1900745622"/>
                    </a:ext>
                  </a:extLst>
                </a:gridCol>
                <a:gridCol w="1236821">
                  <a:extLst>
                    <a:ext uri="{9D8B030D-6E8A-4147-A177-3AD203B41FA5}">
                      <a16:colId xmlns:a16="http://schemas.microsoft.com/office/drawing/2014/main" val="1203591121"/>
                    </a:ext>
                  </a:extLst>
                </a:gridCol>
                <a:gridCol w="1105244">
                  <a:extLst>
                    <a:ext uri="{9D8B030D-6E8A-4147-A177-3AD203B41FA5}">
                      <a16:colId xmlns:a16="http://schemas.microsoft.com/office/drawing/2014/main" val="1248150846"/>
                    </a:ext>
                  </a:extLst>
                </a:gridCol>
                <a:gridCol w="1120427">
                  <a:extLst>
                    <a:ext uri="{9D8B030D-6E8A-4147-A177-3AD203B41FA5}">
                      <a16:colId xmlns:a16="http://schemas.microsoft.com/office/drawing/2014/main" val="469414394"/>
                    </a:ext>
                  </a:extLst>
                </a:gridCol>
                <a:gridCol w="1338033">
                  <a:extLst>
                    <a:ext uri="{9D8B030D-6E8A-4147-A177-3AD203B41FA5}">
                      <a16:colId xmlns:a16="http://schemas.microsoft.com/office/drawing/2014/main" val="3966500031"/>
                    </a:ext>
                  </a:extLst>
                </a:gridCol>
              </a:tblGrid>
              <a:tr h="593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Mike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Joe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Leo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Aukje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996835"/>
                  </a:ext>
                </a:extLst>
              </a:tr>
              <a:tr h="593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Database/ETL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371731"/>
                  </a:ext>
                </a:extLst>
              </a:tr>
              <a:tr h="593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616853"/>
                  </a:ext>
                </a:extLst>
              </a:tr>
              <a:tr h="593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FLASK_API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76155"/>
                  </a:ext>
                </a:extLst>
              </a:tr>
              <a:tr h="593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Frontend 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35592"/>
                  </a:ext>
                </a:extLst>
              </a:tr>
              <a:tr h="593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Tableau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830125"/>
                  </a:ext>
                </a:extLst>
              </a:tr>
              <a:tr h="593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Heroku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026" marR="147020" marT="98013" marB="980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23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41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167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MS Shell Dlg 2</vt:lpstr>
      <vt:lpstr>Wingdings</vt:lpstr>
      <vt:lpstr>Wingdings 3</vt:lpstr>
      <vt:lpstr>Madison</vt:lpstr>
      <vt:lpstr>COVID-19 Risk Calculator</vt:lpstr>
      <vt:lpstr>Project Scope</vt:lpstr>
      <vt:lpstr>Architecture</vt:lpstr>
      <vt:lpstr>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Risk Calculator</dc:title>
  <dc:creator>Aukje Rijpkema</dc:creator>
  <cp:lastModifiedBy>Aukje Rijpkema</cp:lastModifiedBy>
  <cp:revision>5</cp:revision>
  <dcterms:created xsi:type="dcterms:W3CDTF">2020-03-25T11:45:37Z</dcterms:created>
  <dcterms:modified xsi:type="dcterms:W3CDTF">2020-03-25T22:04:21Z</dcterms:modified>
</cp:coreProperties>
</file>