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5969-C921-4EBD-ABF1-DBCC4B424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B0C82-DDDB-4A15-8A42-2621ABB89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441E-AC03-468E-B668-B681B213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33C6-C9E2-4576-A4C0-8B3AB659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6467-2205-414D-90C2-E72D6B9D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66B-1002-4E7D-8E14-A39D0B27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88833-5EC5-4B38-BB4B-558E217C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6C91-C7A1-42FD-897E-614DE86C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DBD4-7BF2-44BF-B2B0-58FE7A35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BC83-627B-4891-9383-7954159C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64D2B-467D-419E-B93D-0BE36C421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C999-42BE-4807-A0AD-3B5E2BE3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22A2-3FED-4311-818A-F2EF041B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53BA7-0BD6-46F0-A7D9-D40C60D2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3DEA-ED33-4B7F-AEE7-86A24540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0A33-1E6A-4E56-8DF2-42842C8E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971F-337B-4E49-93DF-7EFCF93E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F7B3-D800-47BB-BC4A-D70BC1A3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6C4A-F774-4E09-99FB-E0ACFF8D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3CFA-79F5-4071-AACA-9C47AC0A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6585-E67E-4D79-8C00-9281A379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FD63-B51F-492D-ADC6-AFA05C4E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BD41-11DA-46F9-A8B6-C8433A82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3B36-BC52-40BA-834F-4898FE28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39B0-13DA-4482-AEF7-EB1D134E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5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7F2F-AAE0-447B-87C3-FDD49B2E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46CA-D01E-46C6-9CC3-105602CD2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90E7-8AD4-4871-B05F-E02C3E90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3984-DCE8-4DAC-A924-3494E53F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FF519-52C4-422F-9420-57A6CC25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60D63-BB9A-4B2F-B901-2C9523A3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F8D-4FBD-408F-9B40-857876DC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0EF1-5042-4B72-9F9F-39080083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51C0-ADBB-40E1-BFED-4882C568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9C1E5-2CF7-49E9-8799-5B909BAB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03EB4-A59F-41F5-853A-76126245E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C6C13-F23F-487D-A22C-720FF198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C7D03-DE44-4D89-A96E-E782CD15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80AE8-2D61-4518-B52D-1591799C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09B8-4ED9-4821-B332-7D512E1E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A51F0-00D1-4FC6-B552-208BAC4B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70976-BFDA-44C2-AB1E-14C314D2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ED9D5-B13C-47D3-917A-2DC1D523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4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7E968-709E-468C-AF29-B0959E63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EDB7A-7B01-49E3-8626-20D2106D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DF672-83EA-4465-9403-55B50C97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9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0C4F-B610-4F63-9E44-5347874B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F89D-9BC2-44B4-BBA1-14D1E03B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7455-642D-499A-BFEA-3F5AE72D9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9F6C-F2CA-4CE5-BC26-DBB70756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01FED-0E68-498B-98BA-749EA7A8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13B00-4B4F-4B8C-90B6-632AC87D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A830-A59B-4F81-9D4C-0D7E0E26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E8A31-B237-448F-9EA3-0CC6A7105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4D9E-6EA7-464F-8DB0-3DBA009D4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B0642-63B1-45A2-80C8-B5A7D390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E263-7859-436B-B6E1-FBD74D3D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C13F-C149-4B6A-BB3E-4FBA71C0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867C8-2B2A-4D38-BF34-4A07B701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83AC-B0EC-44FF-BCED-516E94AA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BCDE-8F31-45EF-B91A-71D75FD2D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3893-0A94-4F64-AC05-702EB550D5D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5E8C-4202-47B6-8F6E-31D2DD911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E410-BF30-4DFB-9D4C-A0537B7F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659AF-940E-45CF-873B-A32FC881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8850-2E2F-4CBB-9140-61FDB6E89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E289B-EE4F-46CA-AEEB-465F5CD6F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cake, fruit, sitting, table&#10;&#10;Description automatically generated">
            <a:extLst>
              <a:ext uri="{FF2B5EF4-FFF2-40B4-BE49-F238E27FC236}">
                <a16:creationId xmlns:a16="http://schemas.microsoft.com/office/drawing/2014/main" id="{DECB0AB0-6424-4478-B0C4-A0E4EE50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7E304A-AFCB-450B-B368-0D8AACC3D002}"/>
              </a:ext>
            </a:extLst>
          </p:cNvPr>
          <p:cNvSpPr/>
          <p:nvPr/>
        </p:nvSpPr>
        <p:spPr>
          <a:xfrm>
            <a:off x="5124449" y="1355507"/>
            <a:ext cx="662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swald"/>
              </a:rPr>
              <a:t>Washington University, St. Louis </a:t>
            </a:r>
          </a:p>
          <a:p>
            <a:r>
              <a:rPr lang="en-US" dirty="0">
                <a:latin typeface="Oswald"/>
              </a:rPr>
              <a:t>Data Analytics Bootcamp – Final Project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7118FF-8C43-47F1-A2CA-DB5B91EBA1FD}"/>
              </a:ext>
            </a:extLst>
          </p:cNvPr>
          <p:cNvSpPr txBox="1">
            <a:spLocks/>
          </p:cNvSpPr>
          <p:nvPr/>
        </p:nvSpPr>
        <p:spPr>
          <a:xfrm>
            <a:off x="5124449" y="1752461"/>
            <a:ext cx="6623051" cy="2632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latin typeface="Oswald"/>
              </a:rPr>
              <a:t>COVID-19</a:t>
            </a:r>
            <a:br>
              <a:rPr lang="en-US" sz="7200" dirty="0">
                <a:latin typeface="Oswald"/>
              </a:rPr>
            </a:br>
            <a:r>
              <a:rPr lang="en-US" sz="7200" dirty="0">
                <a:latin typeface="Oswald"/>
              </a:rPr>
              <a:t>Risk Calculator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D68F3E9-DDF4-44B0-8286-AE6534D3CE8B}"/>
              </a:ext>
            </a:extLst>
          </p:cNvPr>
          <p:cNvSpPr txBox="1">
            <a:spLocks/>
          </p:cNvSpPr>
          <p:nvPr/>
        </p:nvSpPr>
        <p:spPr>
          <a:xfrm>
            <a:off x="5124448" y="4704735"/>
            <a:ext cx="6623051" cy="553065"/>
          </a:xfrm>
          <a:prstGeom prst="rect">
            <a:avLst/>
          </a:prstGeom>
        </p:spPr>
        <p:txBody>
          <a:bodyPr vert="horz" lIns="91440" tIns="0" rIns="91440" bIns="45720" rtlCol="0" anchor="b">
            <a:normAutofit fontScale="250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Oswald"/>
            </a:endParaRPr>
          </a:p>
          <a:p>
            <a:endParaRPr lang="en-US" dirty="0">
              <a:latin typeface="Oswald"/>
            </a:endParaRPr>
          </a:p>
          <a:p>
            <a:pPr algn="l"/>
            <a:r>
              <a:rPr lang="en-US" sz="7200" dirty="0">
                <a:latin typeface="Oswald"/>
              </a:rPr>
              <a:t>By: Michael Becker, Leo Huang, Aukje Rijpkema, Joseph Yi</a:t>
            </a:r>
          </a:p>
        </p:txBody>
      </p:sp>
    </p:spTree>
    <p:extLst>
      <p:ext uri="{BB962C8B-B14F-4D97-AF65-F5344CB8AC3E}">
        <p14:creationId xmlns:p14="http://schemas.microsoft.com/office/powerpoint/2010/main" val="278516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DCB35-6DAA-4847-96B4-23364A65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Ambitions – What else we would like to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C2F76-B64B-49E3-A2A5-BF2E0B16D8C7}"/>
              </a:ext>
            </a:extLst>
          </p:cNvPr>
          <p:cNvSpPr txBox="1"/>
          <p:nvPr/>
        </p:nvSpPr>
        <p:spPr>
          <a:xfrm>
            <a:off x="990600" y="1879600"/>
            <a:ext cx="10817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Run ML models on more reliable, consistent data + larger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Extend ML models with extra features (BMI, smokers, preconditions)</a:t>
            </a:r>
          </a:p>
        </p:txBody>
      </p:sp>
    </p:spTree>
    <p:extLst>
      <p:ext uri="{BB962C8B-B14F-4D97-AF65-F5344CB8AC3E}">
        <p14:creationId xmlns:p14="http://schemas.microsoft.com/office/powerpoint/2010/main" val="173489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ake, fruit, sitting, table&#10;&#10;Description automatically generated">
            <a:extLst>
              <a:ext uri="{FF2B5EF4-FFF2-40B4-BE49-F238E27FC236}">
                <a16:creationId xmlns:a16="http://schemas.microsoft.com/office/drawing/2014/main" id="{1CB5BF3A-E682-4439-8D06-2692E00A9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C2F76-B64B-49E3-A2A5-BF2E0B16D8C7}"/>
              </a:ext>
            </a:extLst>
          </p:cNvPr>
          <p:cNvSpPr txBox="1"/>
          <p:nvPr/>
        </p:nvSpPr>
        <p:spPr>
          <a:xfrm>
            <a:off x="4648200" y="2828835"/>
            <a:ext cx="687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Oswald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990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DCB094-2A8E-4F3D-8A53-A41A6440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swald"/>
              </a:rPr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883DB-8E50-4363-8C89-999EB32E2929}"/>
              </a:ext>
            </a:extLst>
          </p:cNvPr>
          <p:cNvSpPr txBox="1"/>
          <p:nvPr/>
        </p:nvSpPr>
        <p:spPr>
          <a:xfrm>
            <a:off x="952500" y="18923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PostgreSQL Database		6 </a:t>
            </a:r>
            <a:r>
              <a:rPr lang="en-US" sz="3200" dirty="0" err="1">
                <a:latin typeface="Oswald"/>
              </a:rPr>
              <a:t>datasources</a:t>
            </a:r>
            <a:r>
              <a:rPr lang="en-US" sz="3200" dirty="0">
                <a:latin typeface="Oswald"/>
              </a:rPr>
              <a:t> – 10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Python ETL			full + delta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Python ML			4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FLASK API			8 routes – 4 API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HTML/CSS/JS 			frontend web-application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Tableau				integrated in web-application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Heroku				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156059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DCB35-6DAA-4847-96B4-23364A65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Application Functionality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C2F76-B64B-49E3-A2A5-BF2E0B16D8C7}"/>
              </a:ext>
            </a:extLst>
          </p:cNvPr>
          <p:cNvSpPr txBox="1"/>
          <p:nvPr/>
        </p:nvSpPr>
        <p:spPr>
          <a:xfrm>
            <a:off x="990600" y="1879600"/>
            <a:ext cx="108179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Home Page 		– Race Chart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Risk Calculator Page	– Find out how much you are at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Visualization Page	– Geographic display of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Charts Page		– Statistics by Country, State and County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About Page		– Our Roles and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CDC-site 			–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0396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E30649E4-54AF-49F5-A506-D172610C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7FFC98B-347A-475E-AAEC-9BAC24D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Application Functionality: Home Page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0BBAD-F758-4585-9515-C4172D37F731}"/>
              </a:ext>
            </a:extLst>
          </p:cNvPr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swald"/>
              </a:rPr>
              <a:t>Enter your information here:</a:t>
            </a:r>
          </a:p>
        </p:txBody>
      </p:sp>
    </p:spTree>
    <p:extLst>
      <p:ext uri="{BB962C8B-B14F-4D97-AF65-F5344CB8AC3E}">
        <p14:creationId xmlns:p14="http://schemas.microsoft.com/office/powerpoint/2010/main" val="313603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E30649E4-54AF-49F5-A506-D172610C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7FFC98B-347A-475E-AAEC-9BAC24D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Application Functionality: Risk Calculator Page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E22AB-6FCF-48C2-854E-1BE8ABD4A898}"/>
              </a:ext>
            </a:extLst>
          </p:cNvPr>
          <p:cNvSpPr/>
          <p:nvPr/>
        </p:nvSpPr>
        <p:spPr>
          <a:xfrm>
            <a:off x="838200" y="1690688"/>
            <a:ext cx="10172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swald"/>
              </a:rPr>
              <a:t>Python ETL: Data from 2 early </a:t>
            </a:r>
            <a:r>
              <a:rPr lang="en-US" sz="2800" dirty="0" err="1">
                <a:latin typeface="Oswald"/>
              </a:rPr>
              <a:t>datasources</a:t>
            </a:r>
            <a:r>
              <a:rPr lang="en-US" sz="2800" dirty="0">
                <a:latin typeface="Oswald"/>
              </a:rPr>
              <a:t>:</a:t>
            </a:r>
          </a:p>
          <a:p>
            <a:r>
              <a:rPr lang="en-US" sz="2800" dirty="0">
                <a:latin typeface="Oswald"/>
              </a:rPr>
              <a:t> 	~1000 closed cases (mostly hospitalizations + death)</a:t>
            </a:r>
          </a:p>
          <a:p>
            <a:r>
              <a:rPr lang="en-US" sz="2800" dirty="0">
                <a:latin typeface="Oswald"/>
              </a:rPr>
              <a:t>	~ 14000 open cases (tested positive but never reported back)</a:t>
            </a:r>
          </a:p>
          <a:p>
            <a:endParaRPr lang="en-US" sz="2800" dirty="0">
              <a:latin typeface="Oswald"/>
            </a:endParaRPr>
          </a:p>
          <a:p>
            <a:r>
              <a:rPr lang="en-US" sz="2800" dirty="0">
                <a:latin typeface="Oswald"/>
              </a:rPr>
              <a:t>SQL: Data cleanup / reformatting to make consistent reporting possible</a:t>
            </a:r>
          </a:p>
          <a:p>
            <a:endParaRPr lang="en-US" sz="2800" dirty="0">
              <a:latin typeface="Oswald"/>
            </a:endParaRPr>
          </a:p>
          <a:p>
            <a:r>
              <a:rPr lang="en-US" sz="2800" dirty="0">
                <a:latin typeface="Oswald"/>
              </a:rPr>
              <a:t>Python 4 Machine Learning models created and saved </a:t>
            </a:r>
          </a:p>
          <a:p>
            <a:r>
              <a:rPr lang="en-US" sz="2800" dirty="0">
                <a:latin typeface="Oswald"/>
              </a:rPr>
              <a:t>	Classification</a:t>
            </a:r>
          </a:p>
          <a:p>
            <a:r>
              <a:rPr lang="en-US" sz="2800" dirty="0">
                <a:latin typeface="Oswald"/>
              </a:rPr>
              <a:t>	Deep Learning</a:t>
            </a:r>
          </a:p>
          <a:p>
            <a:r>
              <a:rPr lang="en-US" sz="2800" dirty="0">
                <a:latin typeface="Oswald"/>
              </a:rPr>
              <a:t>	Random Forest</a:t>
            </a:r>
          </a:p>
          <a:p>
            <a:r>
              <a:rPr lang="en-US" sz="2800" dirty="0">
                <a:latin typeface="Oswald"/>
              </a:rPr>
              <a:t>	K-Nearest Neighbor </a:t>
            </a:r>
          </a:p>
        </p:txBody>
      </p:sp>
    </p:spTree>
    <p:extLst>
      <p:ext uri="{BB962C8B-B14F-4D97-AF65-F5344CB8AC3E}">
        <p14:creationId xmlns:p14="http://schemas.microsoft.com/office/powerpoint/2010/main" val="38881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E30649E4-54AF-49F5-A506-D172610C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7FFC98B-347A-475E-AAEC-9BAC24D8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100" cy="1325563"/>
          </a:xfrm>
        </p:spPr>
        <p:txBody>
          <a:bodyPr/>
          <a:lstStyle/>
          <a:p>
            <a:r>
              <a:rPr lang="en-US" dirty="0">
                <a:latin typeface="Oswald"/>
              </a:rPr>
              <a:t>Application Functionality: Risk Calculator Page cont.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E22AB-6FCF-48C2-854E-1BE8ABD4A898}"/>
              </a:ext>
            </a:extLst>
          </p:cNvPr>
          <p:cNvSpPr/>
          <p:nvPr/>
        </p:nvSpPr>
        <p:spPr>
          <a:xfrm>
            <a:off x="838200" y="1690688"/>
            <a:ext cx="10172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swald"/>
              </a:rPr>
              <a:t>JavaScript (HTML/CSS) input page allows for choice of: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/>
              </a:rPr>
              <a:t>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/>
              </a:rPr>
              <a:t>Age/Gender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/>
              </a:rPr>
              <a:t>Living/Travel 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/>
              </a:rPr>
              <a:t>Preconditions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/>
              </a:rPr>
              <a:t>Symptoms (12)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Oswald"/>
            </a:endParaRPr>
          </a:p>
          <a:p>
            <a:r>
              <a:rPr lang="en-US" sz="2800" dirty="0">
                <a:latin typeface="Oswald"/>
              </a:rPr>
              <a:t>Result passed through FLASK API to retrieve predictions from chosen model</a:t>
            </a:r>
          </a:p>
        </p:txBody>
      </p:sp>
    </p:spTree>
    <p:extLst>
      <p:ext uri="{BB962C8B-B14F-4D97-AF65-F5344CB8AC3E}">
        <p14:creationId xmlns:p14="http://schemas.microsoft.com/office/powerpoint/2010/main" val="100782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E30649E4-54AF-49F5-A506-D172610C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7FFC98B-347A-475E-AAEC-9BAC24D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Application Functionality: Visualization Page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8DF09-AC08-4223-B1CF-46B8574804E0}"/>
              </a:ext>
            </a:extLst>
          </p:cNvPr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swald"/>
              </a:rPr>
              <a:t>Enter your information here:</a:t>
            </a:r>
          </a:p>
        </p:txBody>
      </p:sp>
    </p:spTree>
    <p:extLst>
      <p:ext uri="{BB962C8B-B14F-4D97-AF65-F5344CB8AC3E}">
        <p14:creationId xmlns:p14="http://schemas.microsoft.com/office/powerpoint/2010/main" val="293967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E30649E4-54AF-49F5-A506-D172610C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7FFC98B-347A-475E-AAEC-9BAC24D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Application Functionality: Charts Page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8587C-8CA7-4084-9CAD-E0A8C3DE7676}"/>
              </a:ext>
            </a:extLst>
          </p:cNvPr>
          <p:cNvSpPr/>
          <p:nvPr/>
        </p:nvSpPr>
        <p:spPr>
          <a:xfrm>
            <a:off x="838200" y="1690688"/>
            <a:ext cx="9867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Oswald"/>
              </a:rPr>
              <a:t>5 Graphs with dropdown boxes for selection:</a:t>
            </a:r>
          </a:p>
          <a:p>
            <a:endParaRPr lang="en-US" sz="3200" dirty="0">
              <a:latin typeface="Oswal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by Country – total positive, recovered, deceased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by State – total home and hospitalized, recovered, deceased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by State – daily positive case increase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by State – daily hospitalized and deceased increase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Oswald"/>
              </a:rPr>
              <a:t>by County – total positive, recovered, deceased </a:t>
            </a:r>
          </a:p>
        </p:txBody>
      </p:sp>
    </p:spTree>
    <p:extLst>
      <p:ext uri="{BB962C8B-B14F-4D97-AF65-F5344CB8AC3E}">
        <p14:creationId xmlns:p14="http://schemas.microsoft.com/office/powerpoint/2010/main" val="179736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E30649E4-54AF-49F5-A506-D172610CC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7FFC98B-347A-475E-AAEC-9BAC24D8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Application Functionality: About Page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28D8A-4FD8-4B98-B463-0B6D3C536D06}"/>
              </a:ext>
            </a:extLst>
          </p:cNvPr>
          <p:cNvSpPr/>
          <p:nvPr/>
        </p:nvSpPr>
        <p:spPr>
          <a:xfrm>
            <a:off x="838200" y="1690688"/>
            <a:ext cx="925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Oswald"/>
              </a:rPr>
              <a:t>Enter your information here:</a:t>
            </a:r>
          </a:p>
        </p:txBody>
      </p:sp>
    </p:spTree>
    <p:extLst>
      <p:ext uri="{BB962C8B-B14F-4D97-AF65-F5344CB8AC3E}">
        <p14:creationId xmlns:p14="http://schemas.microsoft.com/office/powerpoint/2010/main" val="74194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391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Oswald</vt:lpstr>
      <vt:lpstr>Wingdings</vt:lpstr>
      <vt:lpstr>Office Theme</vt:lpstr>
      <vt:lpstr>PowerPoint Presentation</vt:lpstr>
      <vt:lpstr>Architecture</vt:lpstr>
      <vt:lpstr>Application Functionality - Overview</vt:lpstr>
      <vt:lpstr>Application Functionality: Home Page</vt:lpstr>
      <vt:lpstr>Application Functionality: Risk Calculator Page</vt:lpstr>
      <vt:lpstr>Application Functionality: Risk Calculator Page cont.</vt:lpstr>
      <vt:lpstr>Application Functionality: Visualization Page</vt:lpstr>
      <vt:lpstr>Application Functionality: Charts Page</vt:lpstr>
      <vt:lpstr>Application Functionality: About Page</vt:lpstr>
      <vt:lpstr>Ambitions – What else we would like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Aukje Rijpkema</dc:creator>
  <cp:lastModifiedBy>Aukje Rijpkema</cp:lastModifiedBy>
  <cp:revision>5</cp:revision>
  <dcterms:created xsi:type="dcterms:W3CDTF">2020-04-05T18:47:31Z</dcterms:created>
  <dcterms:modified xsi:type="dcterms:W3CDTF">2020-04-05T19:08:43Z</dcterms:modified>
</cp:coreProperties>
</file>