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354-E971-40B8-BB4E-FDB6896F3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1072-9D8E-4B3E-8007-34B9EAAD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EF81-C238-493C-8717-D3D10FFF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F06C-A909-4D9D-BCC6-D1AE0D8F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5F37-4E9A-41C7-8D3D-B795715B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383A-D8F0-44BE-9D42-A1DB12AA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A621E-A8A5-4678-BC18-DC85BF51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EAA2B-84AB-4925-8AAE-9767AF52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7B24-7C1C-45FF-A708-59DE496F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D1BE-5717-46D3-ADD3-19A7CA28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0CF71-B953-4B8B-BFCA-83A3889A8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38838-F6FB-4215-8BE4-1E9284E5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5EB6-69F6-4183-B77D-E9DE29F4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17A4-09CC-4E85-874A-A61910AE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8D8E-3A8F-4556-9DB4-74868A9F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0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D5C5-3F52-4619-BAFD-4430D15A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BEC4-D486-4D95-8C10-D65D8FFA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9A6F-67D3-4F99-8E8C-C109CB7B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A7A4-1EB4-4D86-8405-B2DBA8B2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BFB0-C086-483C-BBF3-8E2DA022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F4DC-6B28-4C0A-B250-59C0A26A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940A-6F6C-4C75-9926-B582D918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DB20-B889-4D30-A4BD-F84F7E6F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38E0-927D-4A1F-AF7D-4098BB7D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8E1D-BAFC-4BDC-9198-F91D59BA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9EB-132F-4913-9627-55881C4F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B810-507A-4DBE-8362-5B5FD3507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57EF-932E-42A2-A1E0-E29A735AA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CB51-CA80-4B8B-8E6E-14C65B94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522C-2391-493E-8DBC-934403CE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7300C-CE03-4B3B-A091-7BAFE16F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5B81-DFDB-481A-9045-C272214A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74BC4-2686-402D-B8E4-7ECA33D2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8941-7C55-48B5-9696-B8E5166AC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2A277-9106-44EC-8D8D-CDD611BE7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E50F1-104D-4C5E-957A-D5B5DE1B0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6093B-C843-45C7-ADD6-DE620106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C3B62-B8AB-45E6-87F6-F4F98C3B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D4038-3938-4E1F-AF3E-F0CC042B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F2D5-BB36-40A7-A6E6-3AB0B6BE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254EA-44CF-400B-B75C-A6C9AD89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F2A1F-18E8-4A7A-AB22-C8C6AE15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3101-1B32-43F6-8948-826093C4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C39D8-9E3C-459C-BEFB-C1A90CB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CA214-9B43-4C85-946D-14FABA09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7181-557D-4833-A69C-D99F261B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770B-59C9-4454-B7AC-120AB7B4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38FA-FDBF-4ED0-AEBA-7FD3E830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D51ED-EE92-4D9A-BB74-851D296B9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1571-4CB3-4BAD-8167-80E21D90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983B0-E720-43B0-88E1-0B5EFF7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306C-A11F-44E8-AE40-A81FE677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EEEE-BD23-444E-A812-9412C621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D10D5-A406-4CAC-A765-40785DAB1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2A26-7843-491D-8B2D-F4FC274C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7120D-9462-4833-919F-D8525426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4FC9-4CAF-4105-B91C-F766AFD8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DA48E-8448-4418-9F25-7BD9F260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7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415BC-6A6F-4749-A73C-7D6BC685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63F38-EB08-41D5-B88D-28712D3B5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BB58-398F-494A-92E9-E09EA0714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B7B4-1C6C-4480-97C3-704DEE98588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8C0A-3DE6-435B-A4D5-D337F8C2C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465D-64B7-49B0-95EC-C7AFF533C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8B7-ADA1-4501-9B64-BDFC3286A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F00366-B06B-47AF-A203-7316CF8F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03" y="3699177"/>
            <a:ext cx="1713390" cy="8759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Oswald"/>
              </a:rPr>
              <a:t>PostgreSQL</a:t>
            </a:r>
          </a:p>
          <a:p>
            <a:pPr>
              <a:lnSpc>
                <a:spcPct val="100000"/>
              </a:lnSpc>
            </a:pPr>
            <a:r>
              <a:rPr lang="en-US" sz="1600" i="1" dirty="0">
                <a:latin typeface="Oswald"/>
              </a:rPr>
              <a:t>Database</a:t>
            </a:r>
          </a:p>
        </p:txBody>
      </p:sp>
      <p:pic>
        <p:nvPicPr>
          <p:cNvPr id="5" name="Picture 4" descr="A picture containing helmet, ball, game&#10;&#10;Description automatically generated">
            <a:extLst>
              <a:ext uri="{FF2B5EF4-FFF2-40B4-BE49-F238E27FC236}">
                <a16:creationId xmlns:a16="http://schemas.microsoft.com/office/drawing/2014/main" id="{E6987AFC-3B3A-4962-B8A6-B499EF611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63" y="4752690"/>
            <a:ext cx="1192030" cy="119203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39DE4B-03FB-4230-B86B-D763847E3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63" y="1987715"/>
            <a:ext cx="2190751" cy="1230846"/>
          </a:xfrm>
          <a:prstGeom prst="rect">
            <a:avLst/>
          </a:prstGeom>
        </p:spPr>
      </p:pic>
      <p:pic>
        <p:nvPicPr>
          <p:cNvPr id="9" name="Picture 8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9DE54C3F-0D85-401A-BE99-751A77BB7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4" y="2192796"/>
            <a:ext cx="1111929" cy="1573484"/>
          </a:xfrm>
          <a:prstGeom prst="rect">
            <a:avLst/>
          </a:prstGeom>
        </p:spPr>
      </p:pic>
      <p:pic>
        <p:nvPicPr>
          <p:cNvPr id="11" name="Picture 10" descr="A picture containing ware, light&#10;&#10;Description automatically generated">
            <a:extLst>
              <a:ext uri="{FF2B5EF4-FFF2-40B4-BE49-F238E27FC236}">
                <a16:creationId xmlns:a16="http://schemas.microsoft.com/office/drawing/2014/main" id="{DAF330F3-7578-47A7-A38B-0CE676E6F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45" y="988864"/>
            <a:ext cx="1236758" cy="157348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9FA79E7-32F2-4578-8276-41540A821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00" y="2091361"/>
            <a:ext cx="1925353" cy="1322634"/>
          </a:xfrm>
          <a:prstGeom prst="rect">
            <a:avLst/>
          </a:prstGeom>
        </p:spPr>
      </p:pic>
      <p:pic>
        <p:nvPicPr>
          <p:cNvPr id="14" name="Picture 13" descr="A picture containing ware, light&#10;&#10;Description automatically generated">
            <a:extLst>
              <a:ext uri="{FF2B5EF4-FFF2-40B4-BE49-F238E27FC236}">
                <a16:creationId xmlns:a16="http://schemas.microsoft.com/office/drawing/2014/main" id="{9563357C-9581-499D-94B1-583FC0093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9" y="3398225"/>
            <a:ext cx="1236758" cy="157348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17FF30E-FFA2-4025-AF3C-1B896D57ED89}"/>
              </a:ext>
            </a:extLst>
          </p:cNvPr>
          <p:cNvSpPr txBox="1">
            <a:spLocks/>
          </p:cNvSpPr>
          <p:nvPr/>
        </p:nvSpPr>
        <p:spPr>
          <a:xfrm>
            <a:off x="2802429" y="4709166"/>
            <a:ext cx="1713390" cy="87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swald"/>
              </a:rPr>
              <a:t>Python </a:t>
            </a:r>
          </a:p>
          <a:p>
            <a:r>
              <a:rPr lang="en-US" sz="1600" i="1" dirty="0">
                <a:latin typeface="Oswald"/>
              </a:rPr>
              <a:t>ETL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CBAAFF3-9756-4B51-AF94-03497C7DE945}"/>
              </a:ext>
            </a:extLst>
          </p:cNvPr>
          <p:cNvSpPr txBox="1">
            <a:spLocks/>
          </p:cNvSpPr>
          <p:nvPr/>
        </p:nvSpPr>
        <p:spPr>
          <a:xfrm>
            <a:off x="2789113" y="2204534"/>
            <a:ext cx="1713390" cy="87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swald"/>
              </a:rPr>
              <a:t>Python </a:t>
            </a:r>
          </a:p>
          <a:p>
            <a:r>
              <a:rPr lang="en-US" sz="1600" i="1" dirty="0">
                <a:latin typeface="Oswald"/>
              </a:rPr>
              <a:t>Machine Learning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A548A81-C5CE-4788-A616-8332172122EE}"/>
              </a:ext>
            </a:extLst>
          </p:cNvPr>
          <p:cNvSpPr txBox="1">
            <a:spLocks/>
          </p:cNvSpPr>
          <p:nvPr/>
        </p:nvSpPr>
        <p:spPr>
          <a:xfrm>
            <a:off x="4937483" y="5949127"/>
            <a:ext cx="1713390" cy="87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swald"/>
              </a:rPr>
              <a:t>Internet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738E65E-6408-4655-B70B-614D84CFE79C}"/>
              </a:ext>
            </a:extLst>
          </p:cNvPr>
          <p:cNvSpPr txBox="1">
            <a:spLocks/>
          </p:cNvSpPr>
          <p:nvPr/>
        </p:nvSpPr>
        <p:spPr>
          <a:xfrm>
            <a:off x="7417363" y="3244722"/>
            <a:ext cx="1841120" cy="87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swald"/>
              </a:rPr>
              <a:t>JS/HTML/CSS</a:t>
            </a:r>
          </a:p>
          <a:p>
            <a:r>
              <a:rPr lang="en-US" sz="1600" i="1" dirty="0">
                <a:latin typeface="Oswald"/>
              </a:rPr>
              <a:t>webpage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F219133-AA5E-4820-A35E-B536233AE4AC}"/>
              </a:ext>
            </a:extLst>
          </p:cNvPr>
          <p:cNvSpPr txBox="1">
            <a:spLocks/>
          </p:cNvSpPr>
          <p:nvPr/>
        </p:nvSpPr>
        <p:spPr>
          <a:xfrm>
            <a:off x="10006100" y="3244722"/>
            <a:ext cx="1841120" cy="87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swald"/>
              </a:rPr>
              <a:t>Tableau</a:t>
            </a:r>
          </a:p>
          <a:p>
            <a:r>
              <a:rPr lang="en-US" sz="1600" i="1" dirty="0">
                <a:latin typeface="Oswald"/>
              </a:rPr>
              <a:t>maps</a:t>
            </a:r>
            <a:endParaRPr lang="en-US" sz="1600" dirty="0">
              <a:latin typeface="Oswald"/>
            </a:endParaRPr>
          </a:p>
        </p:txBody>
      </p:sp>
      <p:pic>
        <p:nvPicPr>
          <p:cNvPr id="22" name="Picture 21" descr="A drawing of a face&#10;&#10;Description automatically generated">
            <a:extLst>
              <a:ext uri="{FF2B5EF4-FFF2-40B4-BE49-F238E27FC236}">
                <a16:creationId xmlns:a16="http://schemas.microsoft.com/office/drawing/2014/main" id="{62B0D82E-F5F7-4562-A0DD-AC7EE3C51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77" y="4713751"/>
            <a:ext cx="1192030" cy="1270196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0A2A7F0-01DB-416F-9557-8765E268EAAB}"/>
              </a:ext>
            </a:extLst>
          </p:cNvPr>
          <p:cNvCxnSpPr>
            <a:stCxn id="14" idx="1"/>
            <a:endCxn id="9" idx="3"/>
          </p:cNvCxnSpPr>
          <p:nvPr/>
        </p:nvCxnSpPr>
        <p:spPr>
          <a:xfrm rot="10800000">
            <a:off x="2050463" y="2979539"/>
            <a:ext cx="976966" cy="120542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65A27D-6544-45FA-94EB-172634FC20A8}"/>
              </a:ext>
            </a:extLst>
          </p:cNvPr>
          <p:cNvCxnSpPr>
            <a:stCxn id="9" idx="0"/>
            <a:endCxn id="11" idx="1"/>
          </p:cNvCxnSpPr>
          <p:nvPr/>
        </p:nvCxnSpPr>
        <p:spPr>
          <a:xfrm rot="5400000" flipH="1" flipV="1">
            <a:off x="2059027" y="1211078"/>
            <a:ext cx="417190" cy="15462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ware, light&#10;&#10;Description automatically generated">
            <a:extLst>
              <a:ext uri="{FF2B5EF4-FFF2-40B4-BE49-F238E27FC236}">
                <a16:creationId xmlns:a16="http://schemas.microsoft.com/office/drawing/2014/main" id="{6F71A00C-924C-469C-9BB3-33C71D83C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05" y="2025190"/>
            <a:ext cx="1236758" cy="1573484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517DA98D-DDBC-4715-9B61-CABB6B1512B0}"/>
              </a:ext>
            </a:extLst>
          </p:cNvPr>
          <p:cNvSpPr txBox="1">
            <a:spLocks/>
          </p:cNvSpPr>
          <p:nvPr/>
        </p:nvSpPr>
        <p:spPr>
          <a:xfrm>
            <a:off x="4774638" y="3244722"/>
            <a:ext cx="1713390" cy="87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swald"/>
              </a:rPr>
              <a:t>FLASK </a:t>
            </a:r>
          </a:p>
          <a:p>
            <a:r>
              <a:rPr lang="en-US" sz="1600" i="1" dirty="0">
                <a:latin typeface="Oswald"/>
              </a:rPr>
              <a:t>API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EA610DB-7F7A-465E-AB01-79C04D955A3E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4264187" y="4184967"/>
            <a:ext cx="933976" cy="116373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9DFE9F5-2623-4428-9819-97B945F89852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4277503" y="1775606"/>
            <a:ext cx="761702" cy="103632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11B8C2-1A92-4532-906D-C92172BB58FC}"/>
              </a:ext>
            </a:extLst>
          </p:cNvPr>
          <p:cNvCxnSpPr>
            <a:stCxn id="9" idx="3"/>
          </p:cNvCxnSpPr>
          <p:nvPr/>
        </p:nvCxnSpPr>
        <p:spPr>
          <a:xfrm>
            <a:off x="2050463" y="2979538"/>
            <a:ext cx="29887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6C4AD5-575D-4082-A753-867B16DB52E5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6390193" y="5348705"/>
            <a:ext cx="1354684" cy="1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57E09C-39AD-4F61-B25F-433A5D0912C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8337923" y="4120688"/>
            <a:ext cx="2969" cy="593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E99E3A-6806-4848-8617-9AB4FA0067F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275963" y="2811932"/>
            <a:ext cx="916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2">
            <a:extLst>
              <a:ext uri="{FF2B5EF4-FFF2-40B4-BE49-F238E27FC236}">
                <a16:creationId xmlns:a16="http://schemas.microsoft.com/office/drawing/2014/main" id="{7DB737A0-02A5-4AC2-98AD-E1686C76650E}"/>
              </a:ext>
            </a:extLst>
          </p:cNvPr>
          <p:cNvSpPr txBox="1">
            <a:spLocks/>
          </p:cNvSpPr>
          <p:nvPr/>
        </p:nvSpPr>
        <p:spPr>
          <a:xfrm>
            <a:off x="7481228" y="5944485"/>
            <a:ext cx="1713390" cy="87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swald"/>
              </a:rPr>
              <a:t>Heroku</a:t>
            </a:r>
          </a:p>
          <a:p>
            <a:r>
              <a:rPr lang="en-US" sz="1600" i="1" dirty="0">
                <a:latin typeface="Oswald"/>
              </a:rPr>
              <a:t>Webserver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89DDCD-AB60-4509-AD07-BCAC6601C6A6}"/>
              </a:ext>
            </a:extLst>
          </p:cNvPr>
          <p:cNvCxnSpPr>
            <a:cxnSpLocks/>
          </p:cNvCxnSpPr>
          <p:nvPr/>
        </p:nvCxnSpPr>
        <p:spPr>
          <a:xfrm flipH="1" flipV="1">
            <a:off x="9406904" y="2780805"/>
            <a:ext cx="892610" cy="87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D6DF355-F1E9-4F09-9840-A6C4CB263201}"/>
              </a:ext>
            </a:extLst>
          </p:cNvPr>
          <p:cNvCxnSpPr>
            <a:cxnSpLocks/>
            <a:stCxn id="9" idx="0"/>
            <a:endCxn id="13" idx="0"/>
          </p:cNvCxnSpPr>
          <p:nvPr/>
        </p:nvCxnSpPr>
        <p:spPr>
          <a:xfrm rot="5400000" flipH="1" flipV="1">
            <a:off x="6180921" y="-2595060"/>
            <a:ext cx="101435" cy="9474278"/>
          </a:xfrm>
          <a:prstGeom prst="bentConnector3">
            <a:avLst>
              <a:gd name="adj1" fmla="val 127490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C2D529-E862-432D-9F92-FF7FA2888655}"/>
              </a:ext>
            </a:extLst>
          </p:cNvPr>
          <p:cNvSpPr txBox="1"/>
          <p:nvPr/>
        </p:nvSpPr>
        <p:spPr>
          <a:xfrm>
            <a:off x="3816945" y="159687"/>
            <a:ext cx="4829386" cy="646331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Oswald"/>
              </a:rPr>
              <a:t>Risk Calculator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7795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Aukje Rijpkema</dc:creator>
  <cp:lastModifiedBy>Aukje Rijpkema</cp:lastModifiedBy>
  <cp:revision>8</cp:revision>
  <dcterms:created xsi:type="dcterms:W3CDTF">2020-04-10T20:31:54Z</dcterms:created>
  <dcterms:modified xsi:type="dcterms:W3CDTF">2020-04-10T21:19:30Z</dcterms:modified>
</cp:coreProperties>
</file>