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WYdrqZ03wlkUhOVnXVAf8lSUi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A picture containing cake, fruit, sitting, table&#10;&#10;Description automatically generated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83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5124449" y="1355507"/>
            <a:ext cx="66230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Washington University, St. Louis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Analytics Bootcamp – Final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124449" y="1752461"/>
            <a:ext cx="6623051" cy="26327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swald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COVID-19</a:t>
            </a:r>
            <a:br>
              <a:rPr b="0" i="0" lang="en-US" sz="7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0" i="0" lang="en-US" sz="7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Risk Calculator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124448" y="4704735"/>
            <a:ext cx="6623051" cy="5530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5"/>
              <a:buFont typeface="Noto Sans Symbols"/>
              <a:buNone/>
            </a:pPr>
            <a:r>
              <a:t/>
            </a:r>
            <a:endParaRPr b="0" i="0" sz="45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405"/>
              <a:buFont typeface="Noto Sans Symbols"/>
              <a:buNone/>
            </a:pPr>
            <a:r>
              <a:t/>
            </a:r>
            <a:endParaRPr b="0" i="0" sz="45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By: Michael Becker, Leo Huang, Aukje Rijpkema, Joseph Yi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cake, fruit, sitting, table&#10;&#10;Description automatically generated"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1"/>
          <p:cNvSpPr txBox="1"/>
          <p:nvPr/>
        </p:nvSpPr>
        <p:spPr>
          <a:xfrm>
            <a:off x="4648200" y="2828835"/>
            <a:ext cx="68707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Architecture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952500" y="1892300"/>
            <a:ext cx="91440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PostgreSQL Database		6 datasources – 10 views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Python ETL			full + delta loads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Python ML				4 models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FLASK API				8 routes – 4 API endpoints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HTML/CSS/JS 			frontend web-application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Tableau				integrated in web-application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Heroku				application deployment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 - Overview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990600" y="1879600"/>
            <a:ext cx="1081794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Home Page 		– Race Chart by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Risk Calculator Page	– Find out how much you are at risk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Visualization Page	– Geographic display of spread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Charts Page		– Statistics by Country, State and County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About Page		– Our Roles and Profiles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CDC-site 			– More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person&#10;&#10;Description automatically generated"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Functionality: Web Design</a:t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838200" y="1690688"/>
            <a:ext cx="92582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 and Content</a:t>
            </a:r>
            <a:endParaRPr b="0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Minimalist Design</a:t>
            </a:r>
            <a:endParaRPr b="0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Neutral color palette</a:t>
            </a:r>
            <a:endParaRPr b="0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Dynamic interactions with texts, alert boxes, and animated nav bar</a:t>
            </a:r>
            <a:endParaRPr b="0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Dynamic bar chart race</a:t>
            </a:r>
            <a:endParaRPr b="0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Text contents </a:t>
            </a:r>
            <a:endParaRPr b="0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Improvements</a:t>
            </a:r>
            <a:endParaRPr b="0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person&#10;&#10;Description automatically generated"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Functionality: Risk Calculator Page</a:t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838200" y="1690688"/>
            <a:ext cx="101727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Python ETL: Data from 2 early datasources: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	~1000 closed cases (mostly hospitalizations + death)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~ 14000 open cases (tested positive but never reported back)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SQL: Data cleanup / reformatting to make consistent reporting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Python 4 Machine Learning models created and saved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Decision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Deep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Random Forest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K-Nearest Neighbor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person&#10;&#10;Description automatically generated"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>
            <p:ph type="title"/>
          </p:nvPr>
        </p:nvSpPr>
        <p:spPr>
          <a:xfrm>
            <a:off x="838200" y="365125"/>
            <a:ext cx="109601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Functionality: Risk Calculator Page cont.</a:t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838200" y="1690704"/>
            <a:ext cx="10172700" cy="46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JavaScript (HTML/CSS) input page allows for choice of: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Age/Gender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Living/Travel Locations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Preconditions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Symptoms (12)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Result passed through FLASK API to retrieve predictions from chosen model</a:t>
            </a:r>
            <a:endParaRPr b="0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‘Model Evaluation’ chart - ML-model accuracy per gender/age subset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person&#10;&#10;Description automatically generated"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Functionality: Visualization Page</a:t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838200" y="1690688"/>
            <a:ext cx="92582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623" y="1571625"/>
            <a:ext cx="7202724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person&#10;&#10;Description automatically generated"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Functionality: Charts Page</a:t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838200" y="1690688"/>
            <a:ext cx="98679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 Graphs with dropdown boxes for selection: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Country – total positive, recovered, deceased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State – total home and hospitalized, recovered, deceased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State – daily positive case increase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State – daily hospitalized and deceased increase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County – total positive, recovered, deceased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Ambitions – What else we would like to do</a:t>
            </a:r>
            <a:endParaRPr/>
          </a:p>
        </p:txBody>
      </p:sp>
      <p:sp>
        <p:nvSpPr>
          <p:cNvPr id="143" name="Google Shape;143;p10"/>
          <p:cNvSpPr txBox="1"/>
          <p:nvPr/>
        </p:nvSpPr>
        <p:spPr>
          <a:xfrm>
            <a:off x="990600" y="1879600"/>
            <a:ext cx="1081794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Run ML models on more reliable, consistent data + larger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Extend ML models with extra features (BMI, smokers, preconditions)</a:t>
            </a:r>
            <a:endParaRPr b="0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 SVG of a Human to show percentages of symptoms</a:t>
            </a:r>
            <a:endParaRPr b="0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2020-04-05T18:47:31Z</dcterms:created>
  <dc:creator>Aukje Rijpkema</dc:creator>
</cp:coreProperties>
</file>