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9DE-F3F5-4DE9-BF00-CC98C5B34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sz="6000" dirty="0"/>
              <a:t>Male vs Female </a:t>
            </a:r>
            <a:br>
              <a:rPr lang="en-US" sz="6000" dirty="0"/>
            </a:br>
            <a:r>
              <a:rPr lang="en-US" sz="6000" dirty="0"/>
              <a:t>review behavior</a:t>
            </a:r>
            <a:br>
              <a:rPr lang="en-US" sz="6000" dirty="0"/>
            </a:br>
            <a:r>
              <a:rPr lang="en-US" sz="6000" dirty="0"/>
              <a:t>on YELP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5DFD-F49E-47B3-9606-BC68A5892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Mary-Jane, </a:t>
            </a:r>
            <a:r>
              <a:rPr lang="en-US" dirty="0" err="1"/>
              <a:t>tomiSlav</a:t>
            </a:r>
            <a:r>
              <a:rPr lang="en-US" dirty="0"/>
              <a:t> and </a:t>
            </a:r>
            <a:r>
              <a:rPr lang="en-US" dirty="0" err="1"/>
              <a:t>aukje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87668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core message or hypothesis of your project.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questions you asked, 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 asked them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whether you were able to answer these questions to your satisfaction, and briefly summarize your findings </a:t>
            </a:r>
          </a:p>
        </p:txBody>
      </p:sp>
    </p:spTree>
    <p:extLst>
      <p:ext uri="{BB962C8B-B14F-4D97-AF65-F5344CB8AC3E}">
        <p14:creationId xmlns:p14="http://schemas.microsoft.com/office/powerpoint/2010/main" val="41207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8766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Elaborate on the questions you asked, describing what kinds of data you needed to answer them, and where you found 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exploration and cleanup process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insights you had while exploring the data that you didn't anticipate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problems that arose after exploring the data, and how you resolved them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5862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11559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the steps you took to analyze the data and answer each question you asked in your proposal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analysis, ideally with the help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82854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Discuss your findings. Did you find what you expected to find? If not, why not? What inferences or general conclusions can you draw from your analysis?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7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7D4FC3-080D-4722-BD16-79623144B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1775916"/>
            <a:ext cx="96792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would you research next, if you had two more weeks? </a:t>
            </a:r>
          </a:p>
        </p:txBody>
      </p:sp>
    </p:spTree>
    <p:extLst>
      <p:ext uri="{BB962C8B-B14F-4D97-AF65-F5344CB8AC3E}">
        <p14:creationId xmlns:p14="http://schemas.microsoft.com/office/powerpoint/2010/main" val="10961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Open-floor Q&amp;A with the audience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257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Male vs Female  review behavior on YELP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vs Female  review behavior on YELP</dc:title>
  <dc:creator>Aukje Rijpkema</dc:creator>
  <cp:lastModifiedBy>Aukje Rijpkema</cp:lastModifiedBy>
  <cp:revision>3</cp:revision>
  <dcterms:created xsi:type="dcterms:W3CDTF">2019-11-23T12:41:04Z</dcterms:created>
  <dcterms:modified xsi:type="dcterms:W3CDTF">2019-11-23T14:01:36Z</dcterms:modified>
</cp:coreProperties>
</file>