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XDGxxthU9iVRtl4UM7f1/yOqV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94702ff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94702ff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94702fffc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94702fffc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4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2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9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9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9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</a:pPr>
            <a:r>
              <a:rPr lang="en-US" sz="6000"/>
              <a:t>Male vs Female </a:t>
            </a:r>
            <a:br>
              <a:rPr lang="en-US" sz="6000"/>
            </a:br>
            <a:r>
              <a:rPr lang="en-US" sz="6000"/>
              <a:t>review behavior</a:t>
            </a:r>
            <a:br>
              <a:rPr lang="en-US" sz="6000"/>
            </a:br>
            <a:r>
              <a:rPr lang="en-US" sz="6000"/>
              <a:t>on YELP</a:t>
            </a:r>
            <a:endParaRPr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BY MARY-JANE, TOMISLAV AND AUKJE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200"/>
            </a:pPr>
            <a:r>
              <a:rPr lang="en-US" dirty="0"/>
              <a:t>Q2 Results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F610D-14FA-4A08-82D2-EE37939FF9CB}"/>
              </a:ext>
            </a:extLst>
          </p:cNvPr>
          <p:cNvSpPr txBox="1"/>
          <p:nvPr/>
        </p:nvSpPr>
        <p:spPr>
          <a:xfrm>
            <a:off x="1103313" y="1844283"/>
            <a:ext cx="626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338 men vs 338 women total, p=0.28132507</a:t>
            </a:r>
          </a:p>
        </p:txBody>
      </p:sp>
      <p:pic>
        <p:nvPicPr>
          <p:cNvPr id="9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FC4BBD-0393-4365-A28B-85BA3ABA6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88" y="2352675"/>
            <a:ext cx="5218510" cy="3479006"/>
          </a:xfrm>
          <a:prstGeom prst="rect">
            <a:avLst/>
          </a:prstGeom>
        </p:spPr>
      </p:pic>
      <p:pic>
        <p:nvPicPr>
          <p:cNvPr id="5" name="Picture 4" descr="A picture containing light, wooden&#10;&#10;Description automatically generated">
            <a:extLst>
              <a:ext uri="{FF2B5EF4-FFF2-40B4-BE49-F238E27FC236}">
                <a16:creationId xmlns:a16="http://schemas.microsoft.com/office/drawing/2014/main" id="{08A2B8AD-93C0-4FD6-99C6-A65663A49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279" y="2362423"/>
            <a:ext cx="5563082" cy="11812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Post Mortem</a:t>
            </a:r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1103313" y="1775916"/>
            <a:ext cx="967925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►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 any difficulties that arose, and how you dealt with them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►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 any additional questions that came up, but which you didn't have time to answer: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►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would you research next, if you had two more weeks?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206" name="Google Shape;206;p8"/>
          <p:cNvSpPr txBox="1">
            <a:spLocks noGrp="1"/>
          </p:cNvSpPr>
          <p:nvPr>
            <p:ph type="body" idx="1"/>
          </p:nvPr>
        </p:nvSpPr>
        <p:spPr>
          <a:xfrm>
            <a:off x="1103313" y="2052637"/>
            <a:ext cx="9860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►"/>
            </a:pPr>
            <a:r>
              <a:rPr lang="en-US" sz="1800"/>
              <a:t>Open-floor Q&amp;A with the audience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Motivation &amp; Summary Slide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B3CBA6-7DD5-4962-8B65-6C1A8FBEB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2" y="2052918"/>
            <a:ext cx="8766829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Thesis: Yelp review behavior is impacted by whether you’re a male or female as well as where you by where you live.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Noto Sans Symbols"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In order to determine this the following questions need to be answered: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Are men and women perceived differently by their peers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Do men review restaurants different from women when it comes to the type of restaurants they review (cheap to expensive) and the ratings they give (1 to 5 stars)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How is review behavior related to local economical circumstances.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Answer for each question above in 1 sentence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Questions &amp; Data</a:t>
            </a:r>
            <a:endParaRPr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BC546B0-B395-4044-9EE9-1B31C88E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2" y="2052918"/>
            <a:ext cx="959158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In order to answer the questions, the following </a:t>
            </a:r>
            <a:r>
              <a:rPr lang="en-US" sz="1800" dirty="0" err="1"/>
              <a:t>datasources</a:t>
            </a:r>
            <a:r>
              <a:rPr lang="en-US" sz="1800" dirty="0"/>
              <a:t> were used: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Three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.</a:t>
            </a:r>
            <a:r>
              <a:rPr lang="en-US" altLang="en-US" sz="1600" dirty="0">
                <a:latin typeface="Arial" panose="020B0604020202020204" pitchFamily="34" charset="0"/>
              </a:rPr>
              <a:t>json downloads containing data on YELP users, businesses and reviews (year 2000-2015)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One .csv file containing close to 70.000 names and their associated gender (male, female, both or unknown)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Two Yelp API’s (one with business data and one with review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One census API containing data about …..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 Cleanup &amp; Exploration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1103313" y="2052638"/>
            <a:ext cx="8766175" cy="251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►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Describe the exploration and cleanup process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►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 insights you had while exploring the data that you didn't anticipate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►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 any problems that arose after exploring the data, and how you resolved them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►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 and discuss interesting figures developed during exploration, ideally with the help of Jupyter Notebook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body" idx="1"/>
          </p:nvPr>
        </p:nvSpPr>
        <p:spPr>
          <a:xfrm>
            <a:off x="1103313" y="2052638"/>
            <a:ext cx="115595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►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 the steps you took to analyze the data and answer each question you asked in your proposal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►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 and discuss interesting figures developed during analysis, ideally with the help of Jupyter Notebook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94702fffc_1_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Gender and fanbase</a:t>
            </a:r>
            <a:endParaRPr/>
          </a:p>
        </p:txBody>
      </p:sp>
      <p:sp>
        <p:nvSpPr>
          <p:cNvPr id="178" name="Google Shape;178;g794702fffc_1_0"/>
          <p:cNvSpPr txBox="1">
            <a:spLocks noGrp="1"/>
          </p:cNvSpPr>
          <p:nvPr>
            <p:ph type="body" idx="1"/>
          </p:nvPr>
        </p:nvSpPr>
        <p:spPr>
          <a:xfrm>
            <a:off x="1103300" y="1390701"/>
            <a:ext cx="8946600" cy="485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Question: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Who has more fans on Yelp?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g794702fff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825" y="2763950"/>
            <a:ext cx="36576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94702fffc_2_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Gender and fanbase</a:t>
            </a:r>
            <a:endParaRPr/>
          </a:p>
        </p:txBody>
      </p:sp>
      <p:sp>
        <p:nvSpPr>
          <p:cNvPr id="185" name="Google Shape;185;g794702fffc_2_2"/>
          <p:cNvSpPr txBox="1">
            <a:spLocks noGrp="1"/>
          </p:cNvSpPr>
          <p:nvPr>
            <p:ph type="body" idx="1"/>
          </p:nvPr>
        </p:nvSpPr>
        <p:spPr>
          <a:xfrm>
            <a:off x="1103300" y="1390701"/>
            <a:ext cx="8946600" cy="485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Questions: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Who is more likely to have a funny review?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Useful review?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Cool review?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g794702fffc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000" y="3273525"/>
            <a:ext cx="360045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794702fffc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00" y="3273525"/>
            <a:ext cx="360045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794702fffc_2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0700" y="3273525"/>
            <a:ext cx="35433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315D-3721-4784-8315-AB24C52A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Data Cleanup &amp; Exploration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9D7A87-6292-402E-B80E-009D1D798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2052637"/>
            <a:ext cx="10298112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Question 2: What types of restaurants do m/w review, how do they rate them.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Data flow: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get 44 St. Louis area zip codes  &gt; used excel to create .csv file incl. coordinates/zip code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find 20 businesses per zip code &gt; Yelp API uses radius, so duplicate businesses were removed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find 3 reviews per business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link gender to each review &gt; review names converted to first name only. If not in gender file &gt; discard. If not male/female &gt; discard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When trying to link the Question 1 data businesses to the Yelp API,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business_id’s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had all changed.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Possibly due to V2 vs V3 API versions. So a deeper dive with more current data wasn’t possible. Hence direct use of (current) API’s were necessary.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The business rating of $, $$, $$$ and $$$$ caused problems when being handles as index figures as well as labels in charts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Present and discuss interesting figures developed during exploration, ideally with the help of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Jupyter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186603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315D-3721-4784-8315-AB24C52A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Results</a:t>
            </a:r>
          </a:p>
        </p:txBody>
      </p:sp>
      <p:pic>
        <p:nvPicPr>
          <p:cNvPr id="4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604FE1EB-24C4-44AE-9C91-5C9AF7FD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2510036"/>
            <a:ext cx="4395787" cy="329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98BDA017-AE4D-4B6A-93CF-5903CD58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675" y="2507655"/>
            <a:ext cx="4395788" cy="32968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3579D-1DBB-407A-B2A2-FDEE739B4565}"/>
              </a:ext>
            </a:extLst>
          </p:cNvPr>
          <p:cNvSpPr txBox="1"/>
          <p:nvPr/>
        </p:nvSpPr>
        <p:spPr>
          <a:xfrm>
            <a:off x="1103313" y="1853248"/>
            <a:ext cx="626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338 men vs 378 women total, p=0.05164165</a:t>
            </a:r>
          </a:p>
        </p:txBody>
      </p:sp>
    </p:spTree>
    <p:extLst>
      <p:ext uri="{BB962C8B-B14F-4D97-AF65-F5344CB8AC3E}">
        <p14:creationId xmlns:p14="http://schemas.microsoft.com/office/powerpoint/2010/main" val="2412340773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Widescreen</PresentationFormat>
  <Paragraphs>60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Noto Sans Symbols</vt:lpstr>
      <vt:lpstr>Arial</vt:lpstr>
      <vt:lpstr>Ion</vt:lpstr>
      <vt:lpstr>Male vs Female  review behavior on YELP</vt:lpstr>
      <vt:lpstr>Motivation &amp; Summary Slide</vt:lpstr>
      <vt:lpstr>Questions &amp; Data</vt:lpstr>
      <vt:lpstr>Data Cleanup &amp; Exploration</vt:lpstr>
      <vt:lpstr>Data Analysis</vt:lpstr>
      <vt:lpstr>Gender and fanbase</vt:lpstr>
      <vt:lpstr>Gender and fanbase</vt:lpstr>
      <vt:lpstr>Q2 Data Cleanup &amp; Exploration</vt:lpstr>
      <vt:lpstr>Q2 Results</vt:lpstr>
      <vt:lpstr>Q2 Results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vs Female  review behavior on YELP</dc:title>
  <dc:creator>Aukje Rijpkema</dc:creator>
  <cp:lastModifiedBy>Aukje Rijpkema</cp:lastModifiedBy>
  <cp:revision>2</cp:revision>
  <dcterms:created xsi:type="dcterms:W3CDTF">2019-11-23T12:41:04Z</dcterms:created>
  <dcterms:modified xsi:type="dcterms:W3CDTF">2019-11-26T18:45:05Z</dcterms:modified>
</cp:coreProperties>
</file>