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6" r:id="rId7"/>
    <p:sldId id="267" r:id="rId8"/>
    <p:sldId id="265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2F9DE-F3F5-4DE9-BF00-CC98C5B34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 algn="ctr"/>
            <a:r>
              <a:rPr lang="en-US" sz="6000" dirty="0"/>
              <a:t>Male vs Female </a:t>
            </a:r>
            <a:br>
              <a:rPr lang="en-US" sz="6000" dirty="0"/>
            </a:br>
            <a:r>
              <a:rPr lang="en-US" sz="6000" dirty="0"/>
              <a:t>review behavior</a:t>
            </a:r>
            <a:br>
              <a:rPr lang="en-US" sz="6000" dirty="0"/>
            </a:br>
            <a:r>
              <a:rPr lang="en-US" sz="6000" dirty="0"/>
              <a:t>on YELP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05DFD-F49E-47B3-9606-BC68A58921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By Mary-Jane, </a:t>
            </a:r>
            <a:r>
              <a:rPr lang="en-US" dirty="0" err="1"/>
              <a:t>tomiSlav</a:t>
            </a:r>
            <a:r>
              <a:rPr lang="en-US" dirty="0"/>
              <a:t> and </a:t>
            </a:r>
            <a:r>
              <a:rPr lang="en-US" dirty="0" err="1"/>
              <a:t>aukje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697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C28F-E20E-4A25-8473-D97D85D9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67848B2-06B3-4940-8450-1B3D4BE71E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3" y="2052637"/>
            <a:ext cx="986025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800" dirty="0"/>
              <a:t>Discuss your findings. Did you find what you expected to find? If not, why not? What inferences or general conclusions can you draw from your analysis?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579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C28F-E20E-4A25-8473-D97D85D9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47D4FC3-080D-4722-BD16-79623144B4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3" y="1775916"/>
            <a:ext cx="967925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Discuss any difficulties that arose, and how you dealt with them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Discuss any additional questions that came up, but which you didn't have time to answer: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would you research next, if you had two more weeks? </a:t>
            </a:r>
          </a:p>
        </p:txBody>
      </p:sp>
    </p:spTree>
    <p:extLst>
      <p:ext uri="{BB962C8B-B14F-4D97-AF65-F5344CB8AC3E}">
        <p14:creationId xmlns:p14="http://schemas.microsoft.com/office/powerpoint/2010/main" val="1096187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C28F-E20E-4A25-8473-D97D85D9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67848B2-06B3-4940-8450-1B3D4BE71E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3" y="2052637"/>
            <a:ext cx="98602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800" dirty="0"/>
              <a:t>Open-floor Q&amp;A with the audience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4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C28F-E20E-4A25-8473-D97D85D9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and Questions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00B5CC-2BED-44E0-AA26-A57E7B0D06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2" y="2052918"/>
            <a:ext cx="8766829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Thesis: Yelp review behavior is impacted by whether you’re a male or female as well as where you by where you live.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order to determine this the following questions need to be answered: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latin typeface="Arial" panose="020B0604020202020204" pitchFamily="34" charset="0"/>
              </a:rPr>
              <a:t>Are men and women perceived differently by their peers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 men review restaurants different from women when it comes to the type of restaurants they review (cheap to expensive) and the ratings they give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</a:t>
            </a:r>
            <a:r>
              <a:rPr lang="en-US" altLang="en-US" sz="1600" dirty="0">
                <a:latin typeface="Arial" panose="020B0604020202020204" pitchFamily="34" charset="0"/>
              </a:rPr>
              <a:t>ow is review behavior related to local economical circumstances.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Answer for each question above in 1 sentence</a:t>
            </a:r>
          </a:p>
        </p:txBody>
      </p:sp>
    </p:spTree>
    <p:extLst>
      <p:ext uri="{BB962C8B-B14F-4D97-AF65-F5344CB8AC3E}">
        <p14:creationId xmlns:p14="http://schemas.microsoft.com/office/powerpoint/2010/main" val="412074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C28F-E20E-4A25-8473-D97D85D9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00B5CC-2BED-44E0-AA26-A57E7B0D06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2" y="2052918"/>
            <a:ext cx="9591582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800" dirty="0"/>
              <a:t>In order to answer the questions, the following </a:t>
            </a:r>
            <a:r>
              <a:rPr lang="en-US" sz="1800" dirty="0" err="1"/>
              <a:t>datasources</a:t>
            </a:r>
            <a:r>
              <a:rPr lang="en-US" sz="1800" dirty="0"/>
              <a:t> were used: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latin typeface="Arial" panose="020B0604020202020204" pitchFamily="34" charset="0"/>
              </a:rPr>
              <a:t>Three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.</a:t>
            </a:r>
            <a:r>
              <a:rPr lang="en-US" altLang="en-US" sz="1600" dirty="0">
                <a:latin typeface="Arial" panose="020B0604020202020204" pitchFamily="34" charset="0"/>
              </a:rPr>
              <a:t>json downloads containing data on YELP users, businesses and reviews (year 2000-2015)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latin typeface="Arial" panose="020B0604020202020204" pitchFamily="34" charset="0"/>
              </a:rPr>
              <a:t>One .csv file containing close to 70.000 names and their associated gender (male, female, both or unknown)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latin typeface="Arial" panose="020B0604020202020204" pitchFamily="34" charset="0"/>
              </a:rPr>
              <a:t>Two Yelp API’s (one with business data and one with review data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 census API containing data about …..</a:t>
            </a:r>
          </a:p>
        </p:txBody>
      </p:sp>
    </p:spTree>
    <p:extLst>
      <p:ext uri="{BB962C8B-B14F-4D97-AF65-F5344CB8AC3E}">
        <p14:creationId xmlns:p14="http://schemas.microsoft.com/office/powerpoint/2010/main" val="460514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C28F-E20E-4A25-8473-D97D85D9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 Data Cleanup &amp; Exploration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413A98E-EDCA-47B2-9380-F3CE501FB1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3" y="2052638"/>
            <a:ext cx="8766175" cy="251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Question 1: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Describe the exploration and cleanup process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Discuss insights you had while exploring the data that you didn't anticipate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Discuss any problems that arose after exploring the data, and how you resolved them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 and discuss interesting figures developed during exploration, ideally with the help of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 </a:t>
            </a:r>
          </a:p>
        </p:txBody>
      </p:sp>
    </p:spTree>
    <p:extLst>
      <p:ext uri="{BB962C8B-B14F-4D97-AF65-F5344CB8AC3E}">
        <p14:creationId xmlns:p14="http://schemas.microsoft.com/office/powerpoint/2010/main" val="586286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C28F-E20E-4A25-8473-D97D85D9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Data Cleanup &amp; Exploration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413A98E-EDCA-47B2-9380-F3CE501FB1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3" y="2052637"/>
            <a:ext cx="10298112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Question 2: What types of restaurants do m/w review, how do they rate them.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flow: 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 44 St. Louis area zip codes  &gt; used excel to create .csv file incl. coordinates/zip code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dirty="0">
                <a:latin typeface="Arial" panose="020B0604020202020204" pitchFamily="34" charset="0"/>
              </a:rPr>
              <a:t>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 20 businesses per zip code &gt; Yelp API uses radius, so duplicate businesses were removed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dirty="0">
                <a:latin typeface="Arial" panose="020B0604020202020204" pitchFamily="34" charset="0"/>
              </a:rPr>
              <a:t>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 3 reviews per business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link gender to each revie</a:t>
            </a:r>
            <a:r>
              <a:rPr lang="en-US" altLang="en-US" sz="1400" dirty="0">
                <a:latin typeface="Arial" panose="020B0604020202020204" pitchFamily="34" charset="0"/>
              </a:rPr>
              <a:t>w &gt; review names converted to first name only. If not in gender file &gt; discard. If not male/female &gt; discard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trying to link the Question 1 data businesses to the Yelp API,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business_id’s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had all changed. 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Possibly due to V2 vs V3 API versions. </a:t>
            </a:r>
            <a:r>
              <a:rPr lang="en-US" altLang="en-US" sz="1400" dirty="0">
                <a:latin typeface="Arial" panose="020B0604020202020204" pitchFamily="34" charset="0"/>
              </a:rPr>
              <a:t>So a deeper dive with more current data wasn’t possible. Hence direct use of (current) API’s were necessary.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business rating of $, $$, $$$ and $$$$ caused problems when being handles as index figures as well as labels in charts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 and discuss interesting figures developed during exploration, ideally with the help of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 </a:t>
            </a:r>
          </a:p>
        </p:txBody>
      </p:sp>
    </p:spTree>
    <p:extLst>
      <p:ext uri="{BB962C8B-B14F-4D97-AF65-F5344CB8AC3E}">
        <p14:creationId xmlns:p14="http://schemas.microsoft.com/office/powerpoint/2010/main" val="367368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B390D-7BDA-48E3-BC94-B363D7F78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Results</a:t>
            </a:r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0E6D4652-16DC-4C78-852D-3C6D7750C3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3313" y="2510036"/>
            <a:ext cx="4395787" cy="3296840"/>
          </a:xfrm>
        </p:spPr>
      </p:pic>
      <p:pic>
        <p:nvPicPr>
          <p:cNvPr id="8" name="Content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C50B6F55-8F06-4F5B-BF32-E98A711167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54675" y="2507655"/>
            <a:ext cx="4395788" cy="3296841"/>
          </a:xfrm>
        </p:spPr>
      </p:pic>
    </p:spTree>
    <p:extLst>
      <p:ext uri="{BB962C8B-B14F-4D97-AF65-F5344CB8AC3E}">
        <p14:creationId xmlns:p14="http://schemas.microsoft.com/office/powerpoint/2010/main" val="2385879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67D1-DCC8-475C-83A1-BEF059FB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Results </a:t>
            </a:r>
            <a:r>
              <a:rPr lang="en-US" sz="2000" dirty="0"/>
              <a:t>(338 reviews each)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8873F9-0D88-461E-809D-48977648A5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55262" y="1481445"/>
            <a:ext cx="5986419" cy="4489814"/>
          </a:xfrm>
        </p:spPr>
      </p:pic>
    </p:spTree>
    <p:extLst>
      <p:ext uri="{BB962C8B-B14F-4D97-AF65-F5344CB8AC3E}">
        <p14:creationId xmlns:p14="http://schemas.microsoft.com/office/powerpoint/2010/main" val="218114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C28F-E20E-4A25-8473-D97D85D9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 Data Cleanup &amp; Exploration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413A98E-EDCA-47B2-9380-F3CE501FB1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3" y="2052638"/>
            <a:ext cx="8766175" cy="251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Question 3: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Describe the exploration and cleanup process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Discuss insights you had while exploring the data that you didn't anticipate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Discuss any problems that arose after exploring the data, and how you resolved them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 and discuss interesting figures developed during exploration, ideally with the help of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 </a:t>
            </a:r>
          </a:p>
        </p:txBody>
      </p:sp>
    </p:spTree>
    <p:extLst>
      <p:ext uri="{BB962C8B-B14F-4D97-AF65-F5344CB8AC3E}">
        <p14:creationId xmlns:p14="http://schemas.microsoft.com/office/powerpoint/2010/main" val="2122841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C28F-E20E-4A25-8473-D97D85D9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67848B2-06B3-4940-8450-1B3D4BE71E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3" y="2052638"/>
            <a:ext cx="115595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Discuss the steps you took to analyze the data and answer each question you asked in your proposal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 and discuss interesting figures developed during analysis, ideally with the help of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 </a:t>
            </a:r>
          </a:p>
        </p:txBody>
      </p:sp>
    </p:spTree>
    <p:extLst>
      <p:ext uri="{BB962C8B-B14F-4D97-AF65-F5344CB8AC3E}">
        <p14:creationId xmlns:p14="http://schemas.microsoft.com/office/powerpoint/2010/main" val="2828544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138</TotalTime>
  <Words>619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Male vs Female  review behavior on YELP</vt:lpstr>
      <vt:lpstr>Hypothesis and Questions</vt:lpstr>
      <vt:lpstr>Questions &amp; Data</vt:lpstr>
      <vt:lpstr>Q1 Data Cleanup &amp; Exploration</vt:lpstr>
      <vt:lpstr>Q2 Data Cleanup &amp; Exploration</vt:lpstr>
      <vt:lpstr>Q2 Results</vt:lpstr>
      <vt:lpstr>Q2 Results (338 reviews each)</vt:lpstr>
      <vt:lpstr>Q3 Data Cleanup &amp; Exploration</vt:lpstr>
      <vt:lpstr>Data Analysis</vt:lpstr>
      <vt:lpstr>Discussion</vt:lpstr>
      <vt:lpstr>Post 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Male vs Female  review behavior on YELP</dc:title>
  <dc:creator>Aukje Rijpkema</dc:creator>
  <cp:lastModifiedBy>Aukje Rijpkema</cp:lastModifiedBy>
  <cp:revision>7</cp:revision>
  <dcterms:created xsi:type="dcterms:W3CDTF">2019-11-23T12:41:04Z</dcterms:created>
  <dcterms:modified xsi:type="dcterms:W3CDTF">2019-11-25T20:31:43Z</dcterms:modified>
</cp:coreProperties>
</file>