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11/23/2019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11/23/2019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11/23/2019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11/23/2019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11/23/2019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11/23/2019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509A250-FF31-4206-8172-F9D3106AACB1}" type="datetimeFigureOut">
              <a:rPr lang="en-US" dirty="0"/>
              <a:t>11/23/2019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2F9DE-F3F5-4DE9-BF00-CC98C5B3415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t"/>
          <a:lstStyle/>
          <a:p>
            <a:pPr algn="ctr"/>
            <a:r>
              <a:rPr lang="en-US" sz="6000" dirty="0"/>
              <a:t>Male vs Female </a:t>
            </a:r>
            <a:br>
              <a:rPr lang="en-US" sz="6000" dirty="0"/>
            </a:br>
            <a:r>
              <a:rPr lang="en-US" sz="6000" dirty="0"/>
              <a:t>review behavior</a:t>
            </a:r>
            <a:br>
              <a:rPr lang="en-US" sz="6000" dirty="0"/>
            </a:br>
            <a:r>
              <a:rPr lang="en-US" sz="6000" dirty="0"/>
              <a:t>on YELP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705DFD-F49E-47B3-9606-BC68A58921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/>
              <a:t>By Mary-Jane, </a:t>
            </a:r>
            <a:r>
              <a:rPr lang="en-US" dirty="0" err="1"/>
              <a:t>tomiSlav</a:t>
            </a:r>
            <a:r>
              <a:rPr lang="en-US" dirty="0"/>
              <a:t> and </a:t>
            </a:r>
            <a:r>
              <a:rPr lang="en-US" dirty="0" err="1"/>
              <a:t>aukje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36979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0C28F-E20E-4A25-8473-D97D85D93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 &amp; Summary Slide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500B5CC-2BED-44E0-AA26-A57E7B0D06F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03312" y="2052918"/>
            <a:ext cx="8766829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Define the core message or hypothesis of your project. 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Describe the questions you asked, and 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why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you asked them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Describe whether you were able to answer these questions to your satisfaction, and briefly summarize your findings </a:t>
            </a:r>
          </a:p>
        </p:txBody>
      </p:sp>
    </p:spTree>
    <p:extLst>
      <p:ext uri="{BB962C8B-B14F-4D97-AF65-F5344CB8AC3E}">
        <p14:creationId xmlns:p14="http://schemas.microsoft.com/office/powerpoint/2010/main" val="41207403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0C28F-E20E-4A25-8473-D97D85D93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&amp; Data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500B5CC-2BED-44E0-AA26-A57E7B0D06F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03312" y="2052918"/>
            <a:ext cx="8766829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sz="1800" dirty="0"/>
              <a:t>Elaborate on the questions you asked, describing what kinds of data you needed to answer them, and where you found it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05148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0C28F-E20E-4A25-8473-D97D85D93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Cleanup &amp; Exploration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5413A98E-EDCA-47B2-9380-F3CE501FB19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03313" y="2052638"/>
            <a:ext cx="8766175" cy="2519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Describe the exploration and cleanup process 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Discuss insights you had while exploring the data that you didn't anticipate 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Discuss any problems that arose after exploring the data, and how you resolved them 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Present and discuss interesting figures developed during exploration, ideally with the help of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Jupyter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Notebook </a:t>
            </a:r>
          </a:p>
        </p:txBody>
      </p:sp>
    </p:spTree>
    <p:extLst>
      <p:ext uri="{BB962C8B-B14F-4D97-AF65-F5344CB8AC3E}">
        <p14:creationId xmlns:p14="http://schemas.microsoft.com/office/powerpoint/2010/main" val="5862860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0C28F-E20E-4A25-8473-D97D85D93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B67848B2-06B3-4940-8450-1B3D4BE71E0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03313" y="2052638"/>
            <a:ext cx="11559575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Discuss the steps you took to analyze the data and answer each question you asked in your proposal 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Present and discuss interesting figures developed during analysis, ideally with the help of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Jupyter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Notebook </a:t>
            </a:r>
          </a:p>
        </p:txBody>
      </p:sp>
    </p:spTree>
    <p:extLst>
      <p:ext uri="{BB962C8B-B14F-4D97-AF65-F5344CB8AC3E}">
        <p14:creationId xmlns:p14="http://schemas.microsoft.com/office/powerpoint/2010/main" val="28285445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0C28F-E20E-4A25-8473-D97D85D93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B67848B2-06B3-4940-8450-1B3D4BE71E0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03313" y="2052637"/>
            <a:ext cx="986025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sz="1800" dirty="0"/>
              <a:t>Discuss your findings. Did you find what you expected to find? If not, why not? What inferences or general conclusions can you draw from your analysis?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65792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0C28F-E20E-4A25-8473-D97D85D93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 Mortem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F47D4FC3-080D-4722-BD16-79623144B4F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03313" y="1775916"/>
            <a:ext cx="9679253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Discuss any difficulties that arose, and how you dealt with them 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Discuss any additional questions that came up, but which you didn't have time to answer: 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What would you research next, if you had two more weeks? </a:t>
            </a:r>
          </a:p>
        </p:txBody>
      </p:sp>
    </p:spTree>
    <p:extLst>
      <p:ext uri="{BB962C8B-B14F-4D97-AF65-F5344CB8AC3E}">
        <p14:creationId xmlns:p14="http://schemas.microsoft.com/office/powerpoint/2010/main" val="10961870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0C28F-E20E-4A25-8473-D97D85D93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B67848B2-06B3-4940-8450-1B3D4BE71E0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03313" y="2052637"/>
            <a:ext cx="986025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sz="1800" dirty="0"/>
              <a:t>Open-floor Q&amp;A with the audience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4468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104</TotalTime>
  <Words>257</Words>
  <Application>Microsoft Office PowerPoint</Application>
  <PresentationFormat>Widescreen</PresentationFormat>
  <Paragraphs>24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Ion</vt:lpstr>
      <vt:lpstr>Male vs Female  review behavior on YELP</vt:lpstr>
      <vt:lpstr>Motivation &amp; Summary Slide</vt:lpstr>
      <vt:lpstr>Questions &amp; Data</vt:lpstr>
      <vt:lpstr>Data Cleanup &amp; Exploration</vt:lpstr>
      <vt:lpstr>Data Analysis</vt:lpstr>
      <vt:lpstr>Discussion</vt:lpstr>
      <vt:lpstr>Post Mortem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Male vs Female  review behavior on YELP</dc:title>
  <dc:creator>Aukje Rijpkema</dc:creator>
  <cp:lastModifiedBy>Aukje Rijpkema</cp:lastModifiedBy>
  <cp:revision>3</cp:revision>
  <dcterms:created xsi:type="dcterms:W3CDTF">2019-11-23T12:41:04Z</dcterms:created>
  <dcterms:modified xsi:type="dcterms:W3CDTF">2019-11-23T18:43:44Z</dcterms:modified>
</cp:coreProperties>
</file>