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5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9DE-F3F5-4DE9-BF00-CC98C5B34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sz="6000" dirty="0"/>
              <a:t>Male vs Female </a:t>
            </a:r>
            <a:br>
              <a:rPr lang="en-US" sz="6000" dirty="0"/>
            </a:br>
            <a:r>
              <a:rPr lang="en-US" sz="6000" dirty="0"/>
              <a:t>review behavior</a:t>
            </a:r>
            <a:br>
              <a:rPr lang="en-US" sz="6000" dirty="0"/>
            </a:br>
            <a:r>
              <a:rPr lang="en-US" sz="6000" dirty="0"/>
              <a:t>on YELP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5DFD-F49E-47B3-9606-BC68A5892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Mary-Jane, </a:t>
            </a:r>
            <a:r>
              <a:rPr lang="en-US" dirty="0" err="1"/>
              <a:t>tomiSlav</a:t>
            </a:r>
            <a:r>
              <a:rPr lang="en-US" dirty="0"/>
              <a:t> and </a:t>
            </a:r>
            <a:r>
              <a:rPr lang="en-US" dirty="0" err="1"/>
              <a:t>aukje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9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Discuss your findings. Did you find what you expected to find? If not, why not? What inferences or general conclusions can you draw from your analysis?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7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7D4FC3-080D-4722-BD16-79623144B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1775916"/>
            <a:ext cx="96792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would you research next, if you had two more weeks? </a:t>
            </a:r>
          </a:p>
        </p:txBody>
      </p:sp>
    </p:spTree>
    <p:extLst>
      <p:ext uri="{BB962C8B-B14F-4D97-AF65-F5344CB8AC3E}">
        <p14:creationId xmlns:p14="http://schemas.microsoft.com/office/powerpoint/2010/main" val="109618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Open-floor Q&amp;A with the audience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62443"/>
            <a:ext cx="876682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Thesis: Yelp review behavior is impacted by whether you’re a male or female as well as where you by where you live.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determine this the following questions need to be answered: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Are men and women perceived differently by their peers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men review restaurants different from women when it comes to the type of restaurants they review (cheap to expensive) and the ratings they give (1 to 5 stars)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en-US" sz="1600" dirty="0">
                <a:latin typeface="Arial" panose="020B0604020202020204" pitchFamily="34" charset="0"/>
              </a:rPr>
              <a:t>ow is review behavior related to local economical circumstances.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for each question above in 1 sentence</a:t>
            </a:r>
          </a:p>
        </p:txBody>
      </p:sp>
    </p:spTree>
    <p:extLst>
      <p:ext uri="{BB962C8B-B14F-4D97-AF65-F5344CB8AC3E}">
        <p14:creationId xmlns:p14="http://schemas.microsoft.com/office/powerpoint/2010/main" val="41207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959158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In order to answer the questions, the following </a:t>
            </a:r>
            <a:r>
              <a:rPr lang="en-US" sz="1800" dirty="0" err="1"/>
              <a:t>datasources</a:t>
            </a:r>
            <a:r>
              <a:rPr lang="en-US" sz="1800" dirty="0"/>
              <a:t> were used: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r>
              <a:rPr lang="en-US" altLang="en-US" sz="1600" dirty="0">
                <a:latin typeface="Arial" panose="020B0604020202020204" pitchFamily="34" charset="0"/>
              </a:rPr>
              <a:t>json downloads containing data on YELP users, businesses and reviews (year 2000-2015)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One .csv file containing close to 70.000 names and their associated gender (male, female, both or unknown)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Two Yelp API’s (one with business data and one with review data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census API containing data about …..</a:t>
            </a:r>
          </a:p>
        </p:txBody>
      </p:sp>
    </p:spTree>
    <p:extLst>
      <p:ext uri="{BB962C8B-B14F-4D97-AF65-F5344CB8AC3E}">
        <p14:creationId xmlns:p14="http://schemas.microsoft.com/office/powerpoint/2010/main" val="4605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1: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exploration and cleanup process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insights you had while exploring the data that you didn't anticipate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problems that arose after exploring the data, and how you resolved them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5862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62162"/>
            <a:ext cx="10298112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2: What types of restaurants do m/w review, how do they rate them.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flow: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44 St. Louis area zip codes  &gt; used excel to create .csv file incl. coordinates/zip code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 20 businesses per zip code &gt; Yelp API uses radius, so duplicate businesses were removed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 3 reviews per business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gender to each revie</a:t>
            </a:r>
            <a:r>
              <a:rPr lang="en-US" altLang="en-US" sz="1400" dirty="0">
                <a:latin typeface="Arial" panose="020B0604020202020204" pitchFamily="34" charset="0"/>
              </a:rPr>
              <a:t>w &gt; review names converted to first name only. If not in gender file &gt; discard. If not male/female &gt; discard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trying to link the Question 1 data businesses to the Yelp API,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business_id’s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all changed.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Possibly due to V2 vs V3 API versions. </a:t>
            </a:r>
            <a:r>
              <a:rPr lang="en-US" altLang="en-US" sz="1400" dirty="0">
                <a:latin typeface="Arial" panose="020B0604020202020204" pitchFamily="34" charset="0"/>
              </a:rPr>
              <a:t>So a deeper dive with more current data wasn’t possible. Hence direct use of (current) API’s were necessary.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rating of $, $$, $$$ and $$$$ caused problems when being handles as index figures as well as labels in charts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36736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90D-7BDA-48E3-BC94-B363D7F7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753"/>
            <a:ext cx="9404723" cy="1400530"/>
          </a:xfrm>
        </p:spPr>
        <p:txBody>
          <a:bodyPr/>
          <a:lstStyle/>
          <a:p>
            <a:r>
              <a:rPr lang="en-US" dirty="0"/>
              <a:t>Q2 Results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E6D4652-16DC-4C78-852D-3C6D7750C3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510036"/>
            <a:ext cx="4395787" cy="3296840"/>
          </a:xfr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C50B6F55-8F06-4F5B-BF32-E98A711167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507655"/>
            <a:ext cx="4395788" cy="32968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F1CD3-19F3-42BD-9FDA-63817F52B1E3}"/>
              </a:ext>
            </a:extLst>
          </p:cNvPr>
          <p:cNvSpPr txBox="1"/>
          <p:nvPr/>
        </p:nvSpPr>
        <p:spPr>
          <a:xfrm>
            <a:off x="1103313" y="1853248"/>
            <a:ext cx="62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338 men vs 378 women total, p=0.05164165</a:t>
            </a:r>
          </a:p>
        </p:txBody>
      </p:sp>
    </p:spTree>
    <p:extLst>
      <p:ext uri="{BB962C8B-B14F-4D97-AF65-F5344CB8AC3E}">
        <p14:creationId xmlns:p14="http://schemas.microsoft.com/office/powerpoint/2010/main" val="238587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67D1-DCC8-475C-83A1-BEF059FB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Results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96DE5-3DC6-4F20-92A9-41941C99FC19}"/>
              </a:ext>
            </a:extLst>
          </p:cNvPr>
          <p:cNvSpPr txBox="1"/>
          <p:nvPr/>
        </p:nvSpPr>
        <p:spPr>
          <a:xfrm>
            <a:off x="1103313" y="1844283"/>
            <a:ext cx="62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338 men vs 338 women total, p=0.28132507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C5EC6-78E9-4EC7-8A12-384FBDA2B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8088" y="2352675"/>
            <a:ext cx="5218510" cy="3479006"/>
          </a:xfrm>
        </p:spPr>
      </p:pic>
    </p:spTree>
    <p:extLst>
      <p:ext uri="{BB962C8B-B14F-4D97-AF65-F5344CB8AC3E}">
        <p14:creationId xmlns:p14="http://schemas.microsoft.com/office/powerpoint/2010/main" val="21811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3: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exploration and cleanup process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insights you had while exploring the data that you didn't anticipate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problems that arose after exploring the data, and how you resolved them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12284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11559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the steps you took to analyze the data and answer each question you asked in your proposal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analysis, ideally with the help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82854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640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Male vs Female  review behavior on YELP</vt:lpstr>
      <vt:lpstr>Hypothesis and Questions</vt:lpstr>
      <vt:lpstr>Questions &amp; Data</vt:lpstr>
      <vt:lpstr>Q1 Data Cleanup &amp; Exploration</vt:lpstr>
      <vt:lpstr>Q2 Data Cleanup &amp; Exploration</vt:lpstr>
      <vt:lpstr>Q2 Results</vt:lpstr>
      <vt:lpstr>Q2 Results</vt:lpstr>
      <vt:lpstr>Q3 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vs Female  review behavior on YELP</dc:title>
  <dc:creator>Aukje Rijpkema</dc:creator>
  <cp:lastModifiedBy>Aukje Rijpkema</cp:lastModifiedBy>
  <cp:revision>9</cp:revision>
  <dcterms:created xsi:type="dcterms:W3CDTF">2019-11-23T12:41:04Z</dcterms:created>
  <dcterms:modified xsi:type="dcterms:W3CDTF">2019-11-26T18:44:01Z</dcterms:modified>
</cp:coreProperties>
</file>