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custDataLst>
    <p:tags r:id="rId14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14343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14346" name="sFooter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14347" name="sSlideNumber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BB1C8681-22B9-4900-BB9E-403373184B6B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434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</a:p>
        </p:txBody>
      </p:sp>
      <p:sp>
        <p:nvSpPr>
          <p:cNvPr id="1434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10544321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5175" y="684213"/>
            <a:ext cx="5327650" cy="3995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8825" y="5076825"/>
            <a:ext cx="5334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200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8201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206" name="sFooter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8207" name="sSlideNumber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CAA5F649-BDE7-4A71-AE77-FDA66D29DD3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20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</a:p>
        </p:txBody>
      </p:sp>
      <p:sp>
        <p:nvSpPr>
          <p:cNvPr id="820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775764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9388" indent="-17938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39750" indent="-17938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720725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900113" indent="-179388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1079500"/>
            <a:ext cx="1524000" cy="30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304800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3048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427538"/>
            <a:ext cx="6096000" cy="7302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518150"/>
            <a:ext cx="6096000" cy="9350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0" y="863600"/>
            <a:ext cx="6096000" cy="168275"/>
          </a:xfrm>
        </p:spPr>
        <p:txBody>
          <a:bodyPr/>
          <a:lstStyle>
            <a:lvl1pPr>
              <a:defRPr>
                <a:solidFill>
                  <a:srgbClr val="C1C1C1"/>
                </a:solidFill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470B6A-C6FC-4660-AC7F-F18C1CF98F7C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30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863600"/>
            <a:ext cx="15240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pic>
        <p:nvPicPr>
          <p:cNvPr id="4113" name="Picture 17" descr="A_110364-01-PPT_RvR_DEF_Formaten_300-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5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A5A0-4B1D-4A14-8811-788AE825D55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02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D7BD2-2969-4CBD-8DB1-AFD36198861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200" y="2988000"/>
            <a:ext cx="2973600" cy="744819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00" y="2988000"/>
            <a:ext cx="2973600" cy="745200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FD4BD-C0E1-478E-AE19-8BE19D545F7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5240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0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6F0F0-378F-4762-B7D9-C580A6F9165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8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650C-8C65-4F3F-AFCB-9DFD34A689A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2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6588"/>
            <a:ext cx="6096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987675"/>
            <a:ext cx="609600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  <a:p>
            <a:pPr lvl="5"/>
            <a:r>
              <a:rPr lang="nl-NL" noProof="0" dirty="0" smtClean="0"/>
              <a:t>Zesde niveau</a:t>
            </a:r>
          </a:p>
          <a:p>
            <a:pPr lvl="6"/>
            <a:r>
              <a:rPr lang="nl-NL" noProof="0" dirty="0" smtClean="0"/>
              <a:t>Zevende niveau</a:t>
            </a:r>
          </a:p>
          <a:p>
            <a:pPr lvl="7"/>
            <a:r>
              <a:rPr lang="nl-NL" noProof="0" dirty="0" smtClean="0"/>
              <a:t>Achtste niveau</a:t>
            </a:r>
          </a:p>
          <a:p>
            <a:pPr lvl="8"/>
            <a:r>
              <a:rPr lang="nl-NL" noProof="0" dirty="0" smtClean="0"/>
              <a:t>Negende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863600"/>
            <a:ext cx="1524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863600"/>
            <a:ext cx="6096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80175"/>
            <a:ext cx="360363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46CB8E9-5EF0-4736-B2DB-097EB46EBB3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079500"/>
            <a:ext cx="1524000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53975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5397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539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8" name="Picture 14" descr="A_110364-01-PPT_RvR_DEF_Formaten_300-dpi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079500"/>
            <a:ext cx="304800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0000" indent="-270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rtl="0" eaLnBrk="1" fontAlgn="base" hangingPunct="1">
        <a:lnSpc>
          <a:spcPct val="100000"/>
        </a:lnSpc>
        <a:spcBef>
          <a:spcPts val="432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rtl="0" eaLnBrk="1" fontAlgn="base" hangingPunct="1">
        <a:lnSpc>
          <a:spcPct val="100000"/>
        </a:lnSpc>
        <a:spcBef>
          <a:spcPts val="432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00000"/>
        </a:lnSpc>
        <a:spcBef>
          <a:spcPts val="432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90000" indent="-270000" algn="l" defTabSz="914400" rtl="0" eaLnBrk="1" latinLnBrk="0" hangingPunct="1">
        <a:lnSpc>
          <a:spcPct val="100000"/>
        </a:lnSpc>
        <a:spcBef>
          <a:spcPts val="432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0000" indent="-270000" algn="l" defTabSz="914400" rtl="0" eaLnBrk="1" latinLnBrk="0" hangingPunct="1">
        <a:lnSpc>
          <a:spcPct val="100000"/>
        </a:lnSpc>
        <a:spcBef>
          <a:spcPts val="432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30000" indent="-270000" algn="l" defTabSz="914400" rtl="0" eaLnBrk="1" latinLnBrk="0" hangingPunct="1">
        <a:lnSpc>
          <a:spcPct val="100000"/>
        </a:lnSpc>
        <a:spcBef>
          <a:spcPts val="432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spring.io/browse/SPR-988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Spring Boot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Ontstaansgeschiedenis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25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22" y="1628800"/>
            <a:ext cx="5981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de oorsprong?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Ontstaan in 2012</a:t>
            </a:r>
          </a:p>
          <a:p>
            <a:r>
              <a:rPr lang="nl-NL" dirty="0" smtClean="0"/>
              <a:t>Geïnitieerd </a:t>
            </a:r>
            <a:r>
              <a:rPr lang="nl-NL" dirty="0"/>
              <a:t>door Mike </a:t>
            </a:r>
            <a:r>
              <a:rPr lang="nl-NL" dirty="0" err="1"/>
              <a:t>Youngstrom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Onderdeel van het grote Spring Framework</a:t>
            </a:r>
          </a:p>
          <a:p>
            <a:r>
              <a:rPr lang="nl-NL" dirty="0" smtClean="0"/>
              <a:t>“</a:t>
            </a:r>
            <a:r>
              <a:rPr lang="nl-NL" dirty="0" err="1" smtClean="0"/>
              <a:t>Boot”strapped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kun je met Spring Boot?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Spring Boot maakt het </a:t>
            </a:r>
            <a:r>
              <a:rPr lang="nl-NL" u="sng" dirty="0"/>
              <a:t>gemakkelijk</a:t>
            </a:r>
            <a:r>
              <a:rPr lang="nl-NL" dirty="0"/>
              <a:t> om </a:t>
            </a:r>
            <a:endParaRPr lang="nl-NL" dirty="0" smtClean="0"/>
          </a:p>
          <a:p>
            <a:pPr marL="0" indent="0">
              <a:buNone/>
            </a:pPr>
            <a:r>
              <a:rPr lang="nl-NL" u="sng" dirty="0" err="1" smtClean="0"/>
              <a:t>stand-alone</a:t>
            </a:r>
            <a:r>
              <a:rPr lang="nl-NL" u="sng" dirty="0" smtClean="0"/>
              <a:t>,</a:t>
            </a:r>
            <a:r>
              <a:rPr lang="nl-NL" dirty="0" smtClean="0"/>
              <a:t> </a:t>
            </a:r>
            <a:r>
              <a:rPr lang="nl-NL" u="sng" dirty="0"/>
              <a:t>productie-waardige</a:t>
            </a:r>
            <a:r>
              <a:rPr lang="nl-NL" dirty="0"/>
              <a:t>, op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het </a:t>
            </a:r>
            <a:r>
              <a:rPr lang="nl-NL" dirty="0"/>
              <a:t>Spring Framework gebaseerde,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applicaties </a:t>
            </a:r>
            <a:r>
              <a:rPr lang="nl-NL" dirty="0"/>
              <a:t>te </a:t>
            </a:r>
            <a:r>
              <a:rPr lang="nl-NL" dirty="0" smtClean="0"/>
              <a:t>maken, </a:t>
            </a:r>
            <a:r>
              <a:rPr lang="nl-NL" dirty="0"/>
              <a:t>die direct </a:t>
            </a:r>
            <a:r>
              <a:rPr lang="nl-NL" dirty="0" smtClean="0"/>
              <a:t>werken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5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Eigenschappen</a:t>
            </a:r>
          </a:p>
          <a:p>
            <a:r>
              <a:rPr lang="nl-NL" dirty="0" smtClean="0"/>
              <a:t>Applicatie Framework</a:t>
            </a:r>
          </a:p>
          <a:p>
            <a:r>
              <a:rPr lang="nl-NL" dirty="0" smtClean="0"/>
              <a:t>Programmeer en Configuratie Model</a:t>
            </a:r>
          </a:p>
          <a:p>
            <a:r>
              <a:rPr lang="nl-NL" dirty="0" smtClean="0"/>
              <a:t>Infrastructuur ondersteuning (</a:t>
            </a:r>
            <a:r>
              <a:rPr lang="nl-NL" dirty="0" err="1" smtClean="0"/>
              <a:t>persistency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Moeilijkheden</a:t>
            </a:r>
          </a:p>
          <a:p>
            <a:r>
              <a:rPr lang="nl-NL" dirty="0" smtClean="0"/>
              <a:t>Heel groot </a:t>
            </a:r>
            <a:r>
              <a:rPr lang="nl-NL" dirty="0" err="1" smtClean="0"/>
              <a:t>framework</a:t>
            </a:r>
            <a:endParaRPr lang="nl-NL" dirty="0" smtClean="0"/>
          </a:p>
          <a:p>
            <a:r>
              <a:rPr lang="nl-NL" dirty="0" smtClean="0"/>
              <a:t>Veel verschillende setup stappen</a:t>
            </a:r>
          </a:p>
          <a:p>
            <a:r>
              <a:rPr lang="nl-NL" dirty="0" smtClean="0"/>
              <a:t>Veel configuratie stappen</a:t>
            </a:r>
          </a:p>
          <a:p>
            <a:r>
              <a:rPr lang="nl-NL" dirty="0" smtClean="0"/>
              <a:t>Meerdere </a:t>
            </a:r>
            <a:r>
              <a:rPr lang="nl-NL" dirty="0" err="1" smtClean="0"/>
              <a:t>build-and-deploy</a:t>
            </a:r>
            <a:r>
              <a:rPr lang="nl-NL" dirty="0" smtClean="0"/>
              <a:t> stappen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Eigenschappen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(</a:t>
            </a:r>
            <a:r>
              <a:rPr lang="nl-NL" dirty="0" err="1"/>
              <a:t>inversion</a:t>
            </a:r>
            <a:r>
              <a:rPr lang="nl-NL" dirty="0"/>
              <a:t> of control) maakt het makkelijk om </a:t>
            </a:r>
            <a:r>
              <a:rPr lang="nl-NL" dirty="0" err="1"/>
              <a:t>loosely-coupled</a:t>
            </a:r>
            <a:r>
              <a:rPr lang="nl-NL" dirty="0"/>
              <a:t> software componenten te ontwerpen, te bouwen en te testen.</a:t>
            </a:r>
          </a:p>
          <a:p>
            <a:r>
              <a:rPr lang="nl-NL" dirty="0"/>
              <a:t>Spring Boot heeft een ingebouwde applicatieserver (</a:t>
            </a:r>
            <a:r>
              <a:rPr lang="nl-NL" dirty="0" err="1"/>
              <a:t>Tomcat</a:t>
            </a:r>
            <a:r>
              <a:rPr lang="nl-NL" dirty="0"/>
              <a:t>), een CLI gebaseerd op </a:t>
            </a:r>
            <a:r>
              <a:rPr lang="nl-NL" dirty="0" err="1"/>
              <a:t>Groovy</a:t>
            </a:r>
            <a:r>
              <a:rPr lang="nl-NL" dirty="0"/>
              <a:t> en monitoring voor </a:t>
            </a:r>
            <a:r>
              <a:rPr lang="nl-NL" dirty="0" err="1"/>
              <a:t>Healthchecking</a:t>
            </a:r>
            <a:r>
              <a:rPr lang="nl-NL" dirty="0"/>
              <a:t> en </a:t>
            </a:r>
            <a:r>
              <a:rPr lang="nl-NL" dirty="0" smtClean="0"/>
              <a:t>Performancemeting.</a:t>
            </a:r>
            <a:r>
              <a:rPr lang="nl-NL" dirty="0"/>
              <a:t> 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6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Leuke weetjes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0" y="2492896"/>
            <a:ext cx="6096000" cy="3987279"/>
          </a:xfrm>
        </p:spPr>
        <p:txBody>
          <a:bodyPr/>
          <a:lstStyle/>
          <a:p>
            <a:r>
              <a:rPr lang="nl-NL" dirty="0" smtClean="0"/>
              <a:t>Feature </a:t>
            </a:r>
            <a:r>
              <a:rPr lang="nl-NL" dirty="0" err="1" smtClean="0"/>
              <a:t>request</a:t>
            </a:r>
            <a:r>
              <a:rPr lang="nl-NL" dirty="0" smtClean="0"/>
              <a:t> in Spring JIRA in okt. 2012 door Mike </a:t>
            </a:r>
            <a:r>
              <a:rPr lang="nl-NL" dirty="0" err="1" smtClean="0"/>
              <a:t>Youngstrom</a:t>
            </a:r>
            <a:r>
              <a:rPr lang="nl-NL" dirty="0" smtClean="0"/>
              <a:t>:</a:t>
            </a:r>
            <a:r>
              <a:rPr lang="nl-NL" dirty="0"/>
              <a:t/>
            </a:r>
            <a:br>
              <a:rPr lang="nl-NL" dirty="0"/>
            </a:b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jira.spring.io/browse/SPR-9888</a:t>
            </a:r>
            <a:endParaRPr lang="nl-NL" dirty="0" smtClean="0"/>
          </a:p>
          <a:p>
            <a:r>
              <a:rPr lang="nl-NL" dirty="0" smtClean="0"/>
              <a:t>Dit leidde tot de ontwikkeling van het Spring Boot project begin 2013. </a:t>
            </a:r>
            <a:r>
              <a:rPr lang="nl-NL" dirty="0"/>
              <a:t>In </a:t>
            </a:r>
            <a:r>
              <a:rPr lang="nl-NL" dirty="0" smtClean="0"/>
              <a:t>april 2014 werd Spring Boot 1.0.0 vrijgegeven.</a:t>
            </a:r>
          </a:p>
          <a:p>
            <a:r>
              <a:rPr lang="nl-NL" dirty="0"/>
              <a:t>Spring </a:t>
            </a:r>
            <a:r>
              <a:rPr lang="nl-NL" dirty="0" smtClean="0"/>
              <a:t>Boot </a:t>
            </a:r>
            <a:r>
              <a:rPr lang="nl-NL" dirty="0"/>
              <a:t>is </a:t>
            </a:r>
            <a:r>
              <a:rPr lang="nl-NL" dirty="0" smtClean="0"/>
              <a:t>één van de snelste manieren om op REST gebaseerde </a:t>
            </a:r>
            <a:r>
              <a:rPr lang="nl-NL" dirty="0"/>
              <a:t>microservice web </a:t>
            </a:r>
            <a:r>
              <a:rPr lang="nl-NL" dirty="0" smtClean="0"/>
              <a:t>applicaties </a:t>
            </a:r>
            <a:r>
              <a:rPr lang="nl-NL" dirty="0"/>
              <a:t>in </a:t>
            </a:r>
            <a:r>
              <a:rPr lang="nl-NL" dirty="0" err="1" smtClean="0"/>
              <a:t>java</a:t>
            </a:r>
            <a:r>
              <a:rPr lang="nl-NL" dirty="0" smtClean="0"/>
              <a:t> te </a:t>
            </a:r>
            <a:r>
              <a:rPr lang="nl-NL" dirty="0" err="1" smtClean="0"/>
              <a:t>onwikkelen</a:t>
            </a:r>
            <a:r>
              <a:rPr lang="nl-NL" dirty="0" smtClean="0"/>
              <a:t>.</a:t>
            </a:r>
          </a:p>
          <a:p>
            <a:r>
              <a:rPr lang="nl-NL" dirty="0" smtClean="0"/>
              <a:t>Zeer geschikt voor Docker </a:t>
            </a:r>
            <a:r>
              <a:rPr lang="nl-NL" dirty="0"/>
              <a:t>container </a:t>
            </a:r>
            <a:r>
              <a:rPr lang="nl-NL" dirty="0" err="1"/>
              <a:t>deployments</a:t>
            </a:r>
            <a:r>
              <a:rPr lang="nl-NL" dirty="0"/>
              <a:t> </a:t>
            </a:r>
            <a:r>
              <a:rPr lang="nl-NL" dirty="0" smtClean="0"/>
              <a:t>&amp; prototyping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5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3" y="0"/>
            <a:ext cx="8250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Statement Mike </a:t>
            </a:r>
            <a:r>
              <a:rPr lang="nl-NL" dirty="0" err="1" smtClean="0"/>
              <a:t>Youngstrom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 err="1"/>
              <a:t>Spring</a:t>
            </a:r>
            <a:r>
              <a:rPr lang="nl-NL" dirty="0" err="1"/>
              <a:t>’s</a:t>
            </a:r>
            <a:r>
              <a:rPr lang="nl-NL" dirty="0"/>
              <a:t> web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significantly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tools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leveraged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Spring component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model </a:t>
            </a:r>
            <a:r>
              <a:rPr lang="nl-NL" dirty="0" err="1"/>
              <a:t>from</a:t>
            </a:r>
            <a:r>
              <a:rPr lang="nl-NL" dirty="0"/>
              <a:t> top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. </a:t>
            </a:r>
            <a:r>
              <a:rPr lang="nl-NL" dirty="0" err="1"/>
              <a:t>Embedding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of </a:t>
            </a:r>
            <a:r>
              <a:rPr lang="nl-NL" dirty="0" err="1"/>
              <a:t>those</a:t>
            </a:r>
            <a:r>
              <a:rPr lang="nl-NL" dirty="0"/>
              <a:t> common web container services </a:t>
            </a:r>
            <a:r>
              <a:rPr lang="nl-NL" dirty="0" err="1"/>
              <a:t>within</a:t>
            </a:r>
            <a:r>
              <a:rPr lang="nl-NL" dirty="0"/>
              <a:t> a Spring Container </a:t>
            </a:r>
            <a:r>
              <a:rPr lang="nl-NL" i="1" dirty="0" err="1"/>
              <a:t>boot</a:t>
            </a:r>
            <a:r>
              <a:rPr lang="nl-NL" dirty="0" err="1"/>
              <a:t>strapped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() </a:t>
            </a:r>
            <a:r>
              <a:rPr lang="nl-NL" dirty="0" err="1"/>
              <a:t>method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19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8800"/>
            <a:ext cx="5962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8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VSYSTEMID" val="{1AB53534-61E9-4B94-8B2B-487D995ECC50}"/>
  <p:tag name="PVLCID" val="1043"/>
  <p:tag name="PVDATE" val="31 &lt;Month10&gt; 2018"/>
  <p:tag name="PVINSERTDATE" val="Yes"/>
  <p:tag name="PVINSERTSLIDENUMBER" val="Yes"/>
  <p:tag name="PVLOGOID" val="0"/>
  <p:tag name="PVLOGOVERSION" val="1"/>
  <p:tag name="PVTITLEOTHERPAGES" val="Spring Boot"/>
  <p:tag name="PVTEMPLATE" val="Plato"/>
  <p:tag name="PVTEMPLATEVERSION" val="2"/>
</p:tagLst>
</file>

<file path=ppt/theme/theme1.xml><?xml version="1.0" encoding="utf-8"?>
<a:theme xmlns:a="http://schemas.openxmlformats.org/drawingml/2006/main" name="Plato">
  <a:themeElements>
    <a:clrScheme name="Standaardontwerp 1">
      <a:dk1>
        <a:srgbClr val="000000"/>
      </a:dk1>
      <a:lt1>
        <a:srgbClr val="FFFFFF"/>
      </a:lt1>
      <a:dk2>
        <a:srgbClr val="A50061"/>
      </a:dk2>
      <a:lt2>
        <a:srgbClr val="7F7F7F"/>
      </a:lt2>
      <a:accent1>
        <a:srgbClr val="680F48"/>
      </a:accent1>
      <a:accent2>
        <a:srgbClr val="CCCCCC"/>
      </a:accent2>
      <a:accent3>
        <a:srgbClr val="FFFFFF"/>
      </a:accent3>
      <a:accent4>
        <a:srgbClr val="000000"/>
      </a:accent4>
      <a:accent5>
        <a:srgbClr val="B9AAB1"/>
      </a:accent5>
      <a:accent6>
        <a:srgbClr val="B9B9B9"/>
      </a:accent6>
      <a:hlink>
        <a:srgbClr val="9C6186"/>
      </a:hlink>
      <a:folHlink>
        <a:srgbClr val="B4CAD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A50061"/>
        </a:dk2>
        <a:lt2>
          <a:srgbClr val="7F7F7F"/>
        </a:lt2>
        <a:accent1>
          <a:srgbClr val="680F48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B9AAB1"/>
        </a:accent5>
        <a:accent6>
          <a:srgbClr val="B9B9B9"/>
        </a:accent6>
        <a:hlink>
          <a:srgbClr val="9C6186"/>
        </a:hlink>
        <a:folHlink>
          <a:srgbClr val="B4C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lato.potx" id="{6C146796-4991-4798-97BD-3B32C6952F37}" vid="{1CB34CED-D2D7-48CB-9928-0F686C70BD8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Plato</Template>
  <TotalTime>454</TotalTime>
  <Words>261</Words>
  <Application>Microsoft Office PowerPoint</Application>
  <PresentationFormat>Diavoorstelling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Plato</vt:lpstr>
      <vt:lpstr>Spring Boot</vt:lpstr>
      <vt:lpstr>Wat is de oorsprong?</vt:lpstr>
      <vt:lpstr>Wat kun je met Spring Boot?</vt:lpstr>
      <vt:lpstr>Spring Framework</vt:lpstr>
      <vt:lpstr>Eigenschappen</vt:lpstr>
      <vt:lpstr>Leuke weetjes</vt:lpstr>
      <vt:lpstr>PowerPoint-presentatie</vt:lpstr>
      <vt:lpstr>Statement Mike Youngstrom</vt:lpstr>
      <vt:lpstr>PowerPoint-presentatie</vt:lpstr>
      <vt:lpstr>PowerPoint-presentatie</vt:lpstr>
    </vt:vector>
  </TitlesOfParts>
  <Company>de Rechtspraak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walf</dc:creator>
  <cp:lastModifiedBy>Wal F van der  (spir-it)</cp:lastModifiedBy>
  <cp:revision>4</cp:revision>
  <dcterms:created xsi:type="dcterms:W3CDTF">2018-10-31T14:17:41Z</dcterms:created>
  <dcterms:modified xsi:type="dcterms:W3CDTF">2018-11-05T13:38:22Z</dcterms:modified>
</cp:coreProperties>
</file>