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9D9B8-D582-487F-A573-4BCF4019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FB23B8-101E-4FC6-9E72-69C2586B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533381-3616-4F13-B030-0CF5ABF5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05DBD3-CBED-4301-AF94-C29FE555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7A461B-A778-46F0-9F70-30B0A3E9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3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06E66-7D1A-4850-A5F0-DA784E6E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3F83B7E-0800-4CFE-B7EF-C4BD132A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DB5C32-8AB8-41DE-8C2A-D8ECAF7C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F472CF-51BB-4746-BB74-B8399E20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B2F690-6A66-4B23-A68F-CE5C2707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C9B32AF-F858-4486-9F71-7F0119B8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5F13E87-1FA5-47CC-82EE-23F698D0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ED21B9-80AB-4827-B26D-AE42DCD4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48DA45-2A0F-4AB0-9FE3-F4BDBDF5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BC6199-6D37-49CB-97A4-97D6B075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D0A28-4EA2-4C17-AA56-2CE2B010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AF5BD3-9AE4-4423-81A9-8D42257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5BFA90-E99C-4064-93FF-FDA6F1B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567A68-ABAA-4110-84A5-F8562568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4DD6E0-D930-4050-82C5-A254B978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645EF-3F3B-4A45-9F2D-C54CDABA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5F39B4-9373-47FE-BCC1-076F8113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E4F545-4089-48FF-9DED-12AE6A44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4FDFDE-9BEC-4626-880A-5B46E864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8FB229-E379-49CC-9780-B2CE0F99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2E761-1078-43CD-B904-9693C719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7AA764-F473-4C6A-90D6-CE3EDDB9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006DD2A-D3DC-4240-B578-478BAAEE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8163DF-F513-4B06-8B75-2B13557B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4A653D-1BC8-4D1B-AF5C-9575C75A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73BDF1-B102-42FC-A83F-F685AE8A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7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92D3F-BD52-420D-B363-E52086E0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D4B743-8B01-43A1-99AA-32500591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896DFB-45D6-4E00-BFEE-6663530DC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24BD1BA-4E6C-4068-A500-C21325D6E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A30C5B-F5C6-4110-A209-FE9194EC4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A664FE9-E361-462B-A27A-3ED8B3E0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09681FF-99E8-4531-A3DB-58B22CFD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3D16728-1C9C-4E22-8A0F-BFB2EBF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F7F2A-450A-404D-97CE-285D410B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B1554C3-0DD5-42BE-8382-0FA779A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20A92C-99E1-410B-B9B8-08CFB639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5ADACE-F46E-4FE8-920E-057DDCAE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0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40F307E-F397-43D0-AA3D-75CE030F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908E68E-5999-40A4-8397-4A4F1B07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976A51-2A97-4384-90F9-E118A6C8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ACC1B-BBA5-4406-A4BB-82FCB7A0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EF7CBB-CE16-4F0E-B348-5AA3A477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6228BC-30FD-4D5B-9CA3-A1B714952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FEDD59-A6C3-4732-BFF6-5881305A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D87E09-F70F-4C26-A153-532DBD24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C91538-9C4C-43B6-99EF-FE68C8FE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5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601E7-8618-456A-9BC5-A4DBF868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E0746C-529F-4232-9FA5-947637BC2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A3C7B4-A585-4EC2-B074-EB70090E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E3EE25-5FF4-483F-B535-2CCCF562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8AAF0D-A507-4708-8BDC-DFF6A2CF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8462B-2EF1-47AC-98B1-9CDE497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7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17286B-6344-4D6C-9DCE-C948E822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9A2054-4632-492C-B1EE-A7C78F79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FD90FE-A530-49DC-A778-022B26394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98BE-5B9D-4176-96CD-9D8668D2F5BD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C227BD-713F-423E-AB19-57E7EF945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ECC282-0CEB-4374-89F4-366546CE7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74FA-B228-48DC-BC59-D306B075FF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10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0D9765-2637-455E-A20E-0533DA2D2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718879"/>
            <a:ext cx="9144000" cy="1655762"/>
          </a:xfrm>
        </p:spPr>
        <p:txBody>
          <a:bodyPr/>
          <a:lstStyle/>
          <a:p>
            <a:r>
              <a:rPr lang="en-GB" dirty="0"/>
              <a:t>Open Source BIM Foundation </a:t>
            </a:r>
            <a:r>
              <a:rPr lang="en-GB" dirty="0" err="1"/>
              <a:t>i.o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1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0D9765-2637-455E-A20E-0533DA2D2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718879"/>
            <a:ext cx="9144000" cy="1655762"/>
          </a:xfrm>
        </p:spPr>
        <p:txBody>
          <a:bodyPr/>
          <a:lstStyle/>
          <a:p>
            <a:r>
              <a:rPr lang="en-GB"/>
              <a:t>Open Source BIM Foundation i.o.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0140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Office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Maarten Vroegindeweij</dc:creator>
  <cp:lastModifiedBy>Maarten Vroegindeweij</cp:lastModifiedBy>
  <cp:revision>2</cp:revision>
  <dcterms:created xsi:type="dcterms:W3CDTF">2020-12-24T15:05:33Z</dcterms:created>
  <dcterms:modified xsi:type="dcterms:W3CDTF">2020-12-24T16:15:58Z</dcterms:modified>
</cp:coreProperties>
</file>