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jciech Bieniecki I24" initials="WBI" lastIdx="1" clrIdx="0">
    <p:extLst>
      <p:ext uri="{19B8F6BF-5375-455C-9EA6-DF929625EA0E}">
        <p15:presenceInfo xmlns:p15="http://schemas.microsoft.com/office/powerpoint/2012/main" userId="Wojciech Bieniecki I2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D3A2A2-9522-4F61-A873-827D981052D2}" v="53" dt="2022-03-11T19:34:59.144"/>
    <p1510:client id="{FDE609AB-B2BF-4C06-A4BD-AB7032A26CF5}" v="17" dt="2022-03-11T13:41:57.78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yl z motywem 1 — Ak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4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jciech Bieniecki I24" userId="9c52db48-ded8-4818-b321-8318d03e98ab" providerId="ADAL" clId="{FDE609AB-B2BF-4C06-A4BD-AB7032A26CF5}"/>
    <pc:docChg chg="undo custSel addSld modSld">
      <pc:chgData name="Wojciech Bieniecki I24" userId="9c52db48-ded8-4818-b321-8318d03e98ab" providerId="ADAL" clId="{FDE609AB-B2BF-4C06-A4BD-AB7032A26CF5}" dt="2022-03-11T13:56:02.355" v="3420" actId="1035"/>
      <pc:docMkLst>
        <pc:docMk/>
      </pc:docMkLst>
      <pc:sldChg chg="addSp modSp new mod">
        <pc:chgData name="Wojciech Bieniecki I24" userId="9c52db48-ded8-4818-b321-8318d03e98ab" providerId="ADAL" clId="{FDE609AB-B2BF-4C06-A4BD-AB7032A26CF5}" dt="2022-03-11T11:27:47.585" v="56" actId="20577"/>
        <pc:sldMkLst>
          <pc:docMk/>
          <pc:sldMk cId="1752185664" sldId="257"/>
        </pc:sldMkLst>
        <pc:spChg chg="mod">
          <ac:chgData name="Wojciech Bieniecki I24" userId="9c52db48-ded8-4818-b321-8318d03e98ab" providerId="ADAL" clId="{FDE609AB-B2BF-4C06-A4BD-AB7032A26CF5}" dt="2022-03-11T11:25:44.121" v="3"/>
          <ac:spMkLst>
            <pc:docMk/>
            <pc:sldMk cId="1752185664" sldId="257"/>
            <ac:spMk id="2" creationId="{54EF05DF-C992-4445-A535-DEDB90E5783F}"/>
          </ac:spMkLst>
        </pc:spChg>
        <pc:spChg chg="mod">
          <ac:chgData name="Wojciech Bieniecki I24" userId="9c52db48-ded8-4818-b321-8318d03e98ab" providerId="ADAL" clId="{FDE609AB-B2BF-4C06-A4BD-AB7032A26CF5}" dt="2022-03-11T11:26:32.693" v="25" actId="14100"/>
          <ac:spMkLst>
            <pc:docMk/>
            <pc:sldMk cId="1752185664" sldId="257"/>
            <ac:spMk id="3" creationId="{4809909E-E342-4C09-A7CA-025889F032F2}"/>
          </ac:spMkLst>
        </pc:spChg>
        <pc:spChg chg="add mod">
          <ac:chgData name="Wojciech Bieniecki I24" userId="9c52db48-ded8-4818-b321-8318d03e98ab" providerId="ADAL" clId="{FDE609AB-B2BF-4C06-A4BD-AB7032A26CF5}" dt="2022-03-11T11:27:47.585" v="56" actId="20577"/>
          <ac:spMkLst>
            <pc:docMk/>
            <pc:sldMk cId="1752185664" sldId="257"/>
            <ac:spMk id="5" creationId="{29A82B3B-78B8-4FAF-B4D3-E32756037E5C}"/>
          </ac:spMkLst>
        </pc:spChg>
      </pc:sldChg>
      <pc:sldChg chg="addSp delSp modSp new mod">
        <pc:chgData name="Wojciech Bieniecki I24" userId="9c52db48-ded8-4818-b321-8318d03e98ab" providerId="ADAL" clId="{FDE609AB-B2BF-4C06-A4BD-AB7032A26CF5}" dt="2022-03-11T11:39:12.119" v="86" actId="14100"/>
        <pc:sldMkLst>
          <pc:docMk/>
          <pc:sldMk cId="3444952135" sldId="258"/>
        </pc:sldMkLst>
        <pc:spChg chg="mod">
          <ac:chgData name="Wojciech Bieniecki I24" userId="9c52db48-ded8-4818-b321-8318d03e98ab" providerId="ADAL" clId="{FDE609AB-B2BF-4C06-A4BD-AB7032A26CF5}" dt="2022-03-11T11:28:38.477" v="72" actId="20577"/>
          <ac:spMkLst>
            <pc:docMk/>
            <pc:sldMk cId="3444952135" sldId="258"/>
            <ac:spMk id="2" creationId="{C515D8B8-B912-4E2B-AA23-45A343BC61DA}"/>
          </ac:spMkLst>
        </pc:spChg>
        <pc:spChg chg="del">
          <ac:chgData name="Wojciech Bieniecki I24" userId="9c52db48-ded8-4818-b321-8318d03e98ab" providerId="ADAL" clId="{FDE609AB-B2BF-4C06-A4BD-AB7032A26CF5}" dt="2022-03-11T11:28:41.605" v="73" actId="478"/>
          <ac:spMkLst>
            <pc:docMk/>
            <pc:sldMk cId="3444952135" sldId="258"/>
            <ac:spMk id="3" creationId="{81356026-0D48-4DFE-ACC9-D3C9640866DE}"/>
          </ac:spMkLst>
        </pc:spChg>
        <pc:spChg chg="add mod">
          <ac:chgData name="Wojciech Bieniecki I24" userId="9c52db48-ded8-4818-b321-8318d03e98ab" providerId="ADAL" clId="{FDE609AB-B2BF-4C06-A4BD-AB7032A26CF5}" dt="2022-03-11T11:37:49.373" v="77" actId="14100"/>
          <ac:spMkLst>
            <pc:docMk/>
            <pc:sldMk cId="3444952135" sldId="258"/>
            <ac:spMk id="5" creationId="{4F7824A6-9C33-47D1-A851-1BE2513D5484}"/>
          </ac:spMkLst>
        </pc:spChg>
        <pc:picChg chg="add del mod">
          <ac:chgData name="Wojciech Bieniecki I24" userId="9c52db48-ded8-4818-b321-8318d03e98ab" providerId="ADAL" clId="{FDE609AB-B2BF-4C06-A4BD-AB7032A26CF5}" dt="2022-03-11T11:38:55.183" v="81" actId="478"/>
          <ac:picMkLst>
            <pc:docMk/>
            <pc:sldMk cId="3444952135" sldId="258"/>
            <ac:picMk id="6" creationId="{6498B091-7810-4AEC-80F1-D90C43ABC8F2}"/>
          </ac:picMkLst>
        </pc:picChg>
        <pc:picChg chg="add mod ord">
          <ac:chgData name="Wojciech Bieniecki I24" userId="9c52db48-ded8-4818-b321-8318d03e98ab" providerId="ADAL" clId="{FDE609AB-B2BF-4C06-A4BD-AB7032A26CF5}" dt="2022-03-11T11:39:12.119" v="86" actId="14100"/>
          <ac:picMkLst>
            <pc:docMk/>
            <pc:sldMk cId="3444952135" sldId="258"/>
            <ac:picMk id="8" creationId="{20113203-99A2-4ABA-BBD7-126618CDE4D9}"/>
          </ac:picMkLst>
        </pc:picChg>
      </pc:sldChg>
      <pc:sldChg chg="addSp delSp modSp new mod">
        <pc:chgData name="Wojciech Bieniecki I24" userId="9c52db48-ded8-4818-b321-8318d03e98ab" providerId="ADAL" clId="{FDE609AB-B2BF-4C06-A4BD-AB7032A26CF5}" dt="2022-03-11T11:44:14.757" v="115" actId="14100"/>
        <pc:sldMkLst>
          <pc:docMk/>
          <pc:sldMk cId="143675093" sldId="259"/>
        </pc:sldMkLst>
        <pc:spChg chg="mod">
          <ac:chgData name="Wojciech Bieniecki I24" userId="9c52db48-ded8-4818-b321-8318d03e98ab" providerId="ADAL" clId="{FDE609AB-B2BF-4C06-A4BD-AB7032A26CF5}" dt="2022-03-11T11:43:12.210" v="109" actId="1076"/>
          <ac:spMkLst>
            <pc:docMk/>
            <pc:sldMk cId="143675093" sldId="259"/>
            <ac:spMk id="2" creationId="{6D0FD5F0-0A8C-446B-BAD4-4FF9C8D924D1}"/>
          </ac:spMkLst>
        </pc:spChg>
        <pc:spChg chg="del">
          <ac:chgData name="Wojciech Bieniecki I24" userId="9c52db48-ded8-4818-b321-8318d03e98ab" providerId="ADAL" clId="{FDE609AB-B2BF-4C06-A4BD-AB7032A26CF5}" dt="2022-03-11T11:43:14.162" v="110" actId="478"/>
          <ac:spMkLst>
            <pc:docMk/>
            <pc:sldMk cId="143675093" sldId="259"/>
            <ac:spMk id="3" creationId="{55B80719-F010-4CF7-B20B-0411E61A2730}"/>
          </ac:spMkLst>
        </pc:spChg>
        <pc:spChg chg="add mod">
          <ac:chgData name="Wojciech Bieniecki I24" userId="9c52db48-ded8-4818-b321-8318d03e98ab" providerId="ADAL" clId="{FDE609AB-B2BF-4C06-A4BD-AB7032A26CF5}" dt="2022-03-11T11:44:14.757" v="115" actId="14100"/>
          <ac:spMkLst>
            <pc:docMk/>
            <pc:sldMk cId="143675093" sldId="259"/>
            <ac:spMk id="5" creationId="{CD7B25C5-D905-41BD-96A2-E11C89C743BA}"/>
          </ac:spMkLst>
        </pc:spChg>
      </pc:sldChg>
      <pc:sldChg chg="addSp delSp modSp new mod">
        <pc:chgData name="Wojciech Bieniecki I24" userId="9c52db48-ded8-4818-b321-8318d03e98ab" providerId="ADAL" clId="{FDE609AB-B2BF-4C06-A4BD-AB7032A26CF5}" dt="2022-03-11T11:48:11.100" v="178" actId="207"/>
        <pc:sldMkLst>
          <pc:docMk/>
          <pc:sldMk cId="721833397" sldId="260"/>
        </pc:sldMkLst>
        <pc:spChg chg="mod">
          <ac:chgData name="Wojciech Bieniecki I24" userId="9c52db48-ded8-4818-b321-8318d03e98ab" providerId="ADAL" clId="{FDE609AB-B2BF-4C06-A4BD-AB7032A26CF5}" dt="2022-03-11T11:46:03.986" v="170" actId="1035"/>
          <ac:spMkLst>
            <pc:docMk/>
            <pc:sldMk cId="721833397" sldId="260"/>
            <ac:spMk id="2" creationId="{57332887-3204-4488-ABF6-B93CCCB1808E}"/>
          </ac:spMkLst>
        </pc:spChg>
        <pc:spChg chg="del">
          <ac:chgData name="Wojciech Bieniecki I24" userId="9c52db48-ded8-4818-b321-8318d03e98ab" providerId="ADAL" clId="{FDE609AB-B2BF-4C06-A4BD-AB7032A26CF5}" dt="2022-03-11T11:46:06.397" v="171" actId="478"/>
          <ac:spMkLst>
            <pc:docMk/>
            <pc:sldMk cId="721833397" sldId="260"/>
            <ac:spMk id="3" creationId="{B828E727-52B5-4E47-B27E-6A975C693B28}"/>
          </ac:spMkLst>
        </pc:spChg>
        <pc:graphicFrameChg chg="add mod modGraphic">
          <ac:chgData name="Wojciech Bieniecki I24" userId="9c52db48-ded8-4818-b321-8318d03e98ab" providerId="ADAL" clId="{FDE609AB-B2BF-4C06-A4BD-AB7032A26CF5}" dt="2022-03-11T11:48:11.100" v="178" actId="207"/>
          <ac:graphicFrameMkLst>
            <pc:docMk/>
            <pc:sldMk cId="721833397" sldId="260"/>
            <ac:graphicFrameMk id="4" creationId="{81BBCBAB-FA48-4D38-A94C-F46D9405B187}"/>
          </ac:graphicFrameMkLst>
        </pc:graphicFrameChg>
      </pc:sldChg>
      <pc:sldChg chg="modSp new mod">
        <pc:chgData name="Wojciech Bieniecki I24" userId="9c52db48-ded8-4818-b321-8318d03e98ab" providerId="ADAL" clId="{FDE609AB-B2BF-4C06-A4BD-AB7032A26CF5}" dt="2022-03-11T11:52:54.618" v="448" actId="20577"/>
        <pc:sldMkLst>
          <pc:docMk/>
          <pc:sldMk cId="53776420" sldId="261"/>
        </pc:sldMkLst>
        <pc:spChg chg="mod">
          <ac:chgData name="Wojciech Bieniecki I24" userId="9c52db48-ded8-4818-b321-8318d03e98ab" providerId="ADAL" clId="{FDE609AB-B2BF-4C06-A4BD-AB7032A26CF5}" dt="2022-03-11T11:48:30.694" v="209" actId="1035"/>
          <ac:spMkLst>
            <pc:docMk/>
            <pc:sldMk cId="53776420" sldId="261"/>
            <ac:spMk id="2" creationId="{FE65C8E1-5427-46D2-BF39-3ED96F9DD311}"/>
          </ac:spMkLst>
        </pc:spChg>
        <pc:spChg chg="mod">
          <ac:chgData name="Wojciech Bieniecki I24" userId="9c52db48-ded8-4818-b321-8318d03e98ab" providerId="ADAL" clId="{FDE609AB-B2BF-4C06-A4BD-AB7032A26CF5}" dt="2022-03-11T11:52:54.618" v="448" actId="20577"/>
          <ac:spMkLst>
            <pc:docMk/>
            <pc:sldMk cId="53776420" sldId="261"/>
            <ac:spMk id="3" creationId="{F863352B-99EF-4AAC-A222-56EB8251D8BB}"/>
          </ac:spMkLst>
        </pc:spChg>
      </pc:sldChg>
      <pc:sldChg chg="addSp delSp modSp new mod">
        <pc:chgData name="Wojciech Bieniecki I24" userId="9c52db48-ded8-4818-b321-8318d03e98ab" providerId="ADAL" clId="{FDE609AB-B2BF-4C06-A4BD-AB7032A26CF5}" dt="2022-03-11T12:06:18.102" v="938" actId="20577"/>
        <pc:sldMkLst>
          <pc:docMk/>
          <pc:sldMk cId="1129414250" sldId="262"/>
        </pc:sldMkLst>
        <pc:spChg chg="mod">
          <ac:chgData name="Wojciech Bieniecki I24" userId="9c52db48-ded8-4818-b321-8318d03e98ab" providerId="ADAL" clId="{FDE609AB-B2BF-4C06-A4BD-AB7032A26CF5}" dt="2022-03-11T11:54:22.309" v="508" actId="1035"/>
          <ac:spMkLst>
            <pc:docMk/>
            <pc:sldMk cId="1129414250" sldId="262"/>
            <ac:spMk id="2" creationId="{759F3100-E7F1-477B-9254-DDAD4345EB58}"/>
          </ac:spMkLst>
        </pc:spChg>
        <pc:spChg chg="del">
          <ac:chgData name="Wojciech Bieniecki I24" userId="9c52db48-ded8-4818-b321-8318d03e98ab" providerId="ADAL" clId="{FDE609AB-B2BF-4C06-A4BD-AB7032A26CF5}" dt="2022-03-11T11:54:28.684" v="509" actId="478"/>
          <ac:spMkLst>
            <pc:docMk/>
            <pc:sldMk cId="1129414250" sldId="262"/>
            <ac:spMk id="3" creationId="{011368C5-CBEC-412F-BFA0-88F334A491EA}"/>
          </ac:spMkLst>
        </pc:spChg>
        <pc:spChg chg="add mod">
          <ac:chgData name="Wojciech Bieniecki I24" userId="9c52db48-ded8-4818-b321-8318d03e98ab" providerId="ADAL" clId="{FDE609AB-B2BF-4C06-A4BD-AB7032A26CF5}" dt="2022-03-11T12:06:18.102" v="938" actId="20577"/>
          <ac:spMkLst>
            <pc:docMk/>
            <pc:sldMk cId="1129414250" sldId="262"/>
            <ac:spMk id="4" creationId="{4C89D6A5-EBC6-41EB-A0C4-0E033A1D2A92}"/>
          </ac:spMkLst>
        </pc:spChg>
      </pc:sldChg>
      <pc:sldChg chg="addSp delSp modSp new mod">
        <pc:chgData name="Wojciech Bieniecki I24" userId="9c52db48-ded8-4818-b321-8318d03e98ab" providerId="ADAL" clId="{FDE609AB-B2BF-4C06-A4BD-AB7032A26CF5}" dt="2022-03-11T12:17:40.975" v="1446" actId="255"/>
        <pc:sldMkLst>
          <pc:docMk/>
          <pc:sldMk cId="3314237187" sldId="263"/>
        </pc:sldMkLst>
        <pc:spChg chg="mod">
          <ac:chgData name="Wojciech Bieniecki I24" userId="9c52db48-ded8-4818-b321-8318d03e98ab" providerId="ADAL" clId="{FDE609AB-B2BF-4C06-A4BD-AB7032A26CF5}" dt="2022-03-11T12:07:26.690" v="987" actId="1035"/>
          <ac:spMkLst>
            <pc:docMk/>
            <pc:sldMk cId="3314237187" sldId="263"/>
            <ac:spMk id="2" creationId="{809E0604-6FAE-4837-89AB-54AF41DAF85D}"/>
          </ac:spMkLst>
        </pc:spChg>
        <pc:spChg chg="del">
          <ac:chgData name="Wojciech Bieniecki I24" userId="9c52db48-ded8-4818-b321-8318d03e98ab" providerId="ADAL" clId="{FDE609AB-B2BF-4C06-A4BD-AB7032A26CF5}" dt="2022-03-11T12:07:30.271" v="988" actId="478"/>
          <ac:spMkLst>
            <pc:docMk/>
            <pc:sldMk cId="3314237187" sldId="263"/>
            <ac:spMk id="3" creationId="{17CE345F-E016-49B7-9D6D-DF6ED26FBF2C}"/>
          </ac:spMkLst>
        </pc:spChg>
        <pc:spChg chg="add mod">
          <ac:chgData name="Wojciech Bieniecki I24" userId="9c52db48-ded8-4818-b321-8318d03e98ab" providerId="ADAL" clId="{FDE609AB-B2BF-4C06-A4BD-AB7032A26CF5}" dt="2022-03-11T12:10:54.701" v="1372" actId="20577"/>
          <ac:spMkLst>
            <pc:docMk/>
            <pc:sldMk cId="3314237187" sldId="263"/>
            <ac:spMk id="4" creationId="{7A7BBC58-A30A-4B28-A5A1-66C81A96846D}"/>
          </ac:spMkLst>
        </pc:spChg>
        <pc:spChg chg="add mod">
          <ac:chgData name="Wojciech Bieniecki I24" userId="9c52db48-ded8-4818-b321-8318d03e98ab" providerId="ADAL" clId="{FDE609AB-B2BF-4C06-A4BD-AB7032A26CF5}" dt="2022-03-11T12:17:40.975" v="1446" actId="255"/>
          <ac:spMkLst>
            <pc:docMk/>
            <pc:sldMk cId="3314237187" sldId="263"/>
            <ac:spMk id="5" creationId="{EDD4D3F0-6FBA-4D7F-AEF5-26B35CE6C6AD}"/>
          </ac:spMkLst>
        </pc:spChg>
      </pc:sldChg>
      <pc:sldChg chg="addSp delSp modSp new mod">
        <pc:chgData name="Wojciech Bieniecki I24" userId="9c52db48-ded8-4818-b321-8318d03e98ab" providerId="ADAL" clId="{FDE609AB-B2BF-4C06-A4BD-AB7032A26CF5}" dt="2022-03-11T12:26:48.088" v="1900" actId="20577"/>
        <pc:sldMkLst>
          <pc:docMk/>
          <pc:sldMk cId="3271109478" sldId="264"/>
        </pc:sldMkLst>
        <pc:spChg chg="mod">
          <ac:chgData name="Wojciech Bieniecki I24" userId="9c52db48-ded8-4818-b321-8318d03e98ab" providerId="ADAL" clId="{FDE609AB-B2BF-4C06-A4BD-AB7032A26CF5}" dt="2022-03-11T12:18:40.072" v="1486" actId="1035"/>
          <ac:spMkLst>
            <pc:docMk/>
            <pc:sldMk cId="3271109478" sldId="264"/>
            <ac:spMk id="2" creationId="{C8B44AC3-F6B0-480C-BA72-3BB5E65D2F62}"/>
          </ac:spMkLst>
        </pc:spChg>
        <pc:spChg chg="del">
          <ac:chgData name="Wojciech Bieniecki I24" userId="9c52db48-ded8-4818-b321-8318d03e98ab" providerId="ADAL" clId="{FDE609AB-B2BF-4C06-A4BD-AB7032A26CF5}" dt="2022-03-11T12:19:26.028" v="1487" actId="478"/>
          <ac:spMkLst>
            <pc:docMk/>
            <pc:sldMk cId="3271109478" sldId="264"/>
            <ac:spMk id="3" creationId="{4FD7D5FA-0DB0-4908-A492-41708E455A25}"/>
          </ac:spMkLst>
        </pc:spChg>
        <pc:spChg chg="add mod">
          <ac:chgData name="Wojciech Bieniecki I24" userId="9c52db48-ded8-4818-b321-8318d03e98ab" providerId="ADAL" clId="{FDE609AB-B2BF-4C06-A4BD-AB7032A26CF5}" dt="2022-03-11T12:26:48.088" v="1900" actId="20577"/>
          <ac:spMkLst>
            <pc:docMk/>
            <pc:sldMk cId="3271109478" sldId="264"/>
            <ac:spMk id="4" creationId="{4677799F-E59F-4A90-BE92-45A9B422FC3F}"/>
          </ac:spMkLst>
        </pc:spChg>
      </pc:sldChg>
      <pc:sldChg chg="addSp delSp modSp new mod">
        <pc:chgData name="Wojciech Bieniecki I24" userId="9c52db48-ded8-4818-b321-8318d03e98ab" providerId="ADAL" clId="{FDE609AB-B2BF-4C06-A4BD-AB7032A26CF5}" dt="2022-03-11T12:53:50.074" v="2031" actId="20577"/>
        <pc:sldMkLst>
          <pc:docMk/>
          <pc:sldMk cId="1339325314" sldId="265"/>
        </pc:sldMkLst>
        <pc:spChg chg="mod">
          <ac:chgData name="Wojciech Bieniecki I24" userId="9c52db48-ded8-4818-b321-8318d03e98ab" providerId="ADAL" clId="{FDE609AB-B2BF-4C06-A4BD-AB7032A26CF5}" dt="2022-03-11T12:52:06.530" v="1994" actId="1035"/>
          <ac:spMkLst>
            <pc:docMk/>
            <pc:sldMk cId="1339325314" sldId="265"/>
            <ac:spMk id="2" creationId="{4976D567-3B81-4B04-9955-471EA46762B9}"/>
          </ac:spMkLst>
        </pc:spChg>
        <pc:spChg chg="mod">
          <ac:chgData name="Wojciech Bieniecki I24" userId="9c52db48-ded8-4818-b321-8318d03e98ab" providerId="ADAL" clId="{FDE609AB-B2BF-4C06-A4BD-AB7032A26CF5}" dt="2022-03-11T12:53:50.074" v="2031" actId="20577"/>
          <ac:spMkLst>
            <pc:docMk/>
            <pc:sldMk cId="1339325314" sldId="265"/>
            <ac:spMk id="3" creationId="{F7280C1F-F3D3-4577-AA93-BDC1D60750B9}"/>
          </ac:spMkLst>
        </pc:spChg>
        <pc:spChg chg="add del">
          <ac:chgData name="Wojciech Bieniecki I24" userId="9c52db48-ded8-4818-b321-8318d03e98ab" providerId="ADAL" clId="{FDE609AB-B2BF-4C06-A4BD-AB7032A26CF5}" dt="2022-03-11T12:52:26.792" v="1999"/>
          <ac:spMkLst>
            <pc:docMk/>
            <pc:sldMk cId="1339325314" sldId="265"/>
            <ac:spMk id="4" creationId="{DA152D5C-7895-4E5A-BF7F-08C085CB6CCF}"/>
          </ac:spMkLst>
        </pc:spChg>
      </pc:sldChg>
      <pc:sldChg chg="modSp add mod">
        <pc:chgData name="Wojciech Bieniecki I24" userId="9c52db48-ded8-4818-b321-8318d03e98ab" providerId="ADAL" clId="{FDE609AB-B2BF-4C06-A4BD-AB7032A26CF5}" dt="2022-03-11T12:53:34.311" v="2020" actId="27636"/>
        <pc:sldMkLst>
          <pc:docMk/>
          <pc:sldMk cId="1879002586" sldId="266"/>
        </pc:sldMkLst>
        <pc:spChg chg="mod">
          <ac:chgData name="Wojciech Bieniecki I24" userId="9c52db48-ded8-4818-b321-8318d03e98ab" providerId="ADAL" clId="{FDE609AB-B2BF-4C06-A4BD-AB7032A26CF5}" dt="2022-03-11T12:53:34.311" v="2020" actId="27636"/>
          <ac:spMkLst>
            <pc:docMk/>
            <pc:sldMk cId="1879002586" sldId="266"/>
            <ac:spMk id="3" creationId="{F7280C1F-F3D3-4577-AA93-BDC1D60750B9}"/>
          </ac:spMkLst>
        </pc:spChg>
      </pc:sldChg>
      <pc:sldChg chg="addSp delSp modSp new mod">
        <pc:chgData name="Wojciech Bieniecki I24" userId="9c52db48-ded8-4818-b321-8318d03e98ab" providerId="ADAL" clId="{FDE609AB-B2BF-4C06-A4BD-AB7032A26CF5}" dt="2022-03-11T12:58:01.288" v="2164" actId="403"/>
        <pc:sldMkLst>
          <pc:docMk/>
          <pc:sldMk cId="870772683" sldId="267"/>
        </pc:sldMkLst>
        <pc:spChg chg="mod">
          <ac:chgData name="Wojciech Bieniecki I24" userId="9c52db48-ded8-4818-b321-8318d03e98ab" providerId="ADAL" clId="{FDE609AB-B2BF-4C06-A4BD-AB7032A26CF5}" dt="2022-03-11T12:54:13.196" v="2070" actId="1076"/>
          <ac:spMkLst>
            <pc:docMk/>
            <pc:sldMk cId="870772683" sldId="267"/>
            <ac:spMk id="2" creationId="{7213D373-7CCC-437E-9778-FF28EA68D5C2}"/>
          </ac:spMkLst>
        </pc:spChg>
        <pc:spChg chg="del mod">
          <ac:chgData name="Wojciech Bieniecki I24" userId="9c52db48-ded8-4818-b321-8318d03e98ab" providerId="ADAL" clId="{FDE609AB-B2BF-4C06-A4BD-AB7032A26CF5}" dt="2022-03-11T12:54:58.357" v="2072" actId="478"/>
          <ac:spMkLst>
            <pc:docMk/>
            <pc:sldMk cId="870772683" sldId="267"/>
            <ac:spMk id="3" creationId="{12F7EA2D-75ED-49D0-AE04-7E4E9DB3A61F}"/>
          </ac:spMkLst>
        </pc:spChg>
        <pc:spChg chg="add mod">
          <ac:chgData name="Wojciech Bieniecki I24" userId="9c52db48-ded8-4818-b321-8318d03e98ab" providerId="ADAL" clId="{FDE609AB-B2BF-4C06-A4BD-AB7032A26CF5}" dt="2022-03-11T12:56:03.946" v="2089" actId="1582"/>
          <ac:spMkLst>
            <pc:docMk/>
            <pc:sldMk cId="870772683" sldId="267"/>
            <ac:spMk id="6" creationId="{C716895F-4F41-402F-B9AA-D37019C52210}"/>
          </ac:spMkLst>
        </pc:spChg>
        <pc:spChg chg="add mod">
          <ac:chgData name="Wojciech Bieniecki I24" userId="9c52db48-ded8-4818-b321-8318d03e98ab" providerId="ADAL" clId="{FDE609AB-B2BF-4C06-A4BD-AB7032A26CF5}" dt="2022-03-11T12:58:01.288" v="2164" actId="403"/>
          <ac:spMkLst>
            <pc:docMk/>
            <pc:sldMk cId="870772683" sldId="267"/>
            <ac:spMk id="9" creationId="{5258274A-3974-4C8C-A636-63ADA4B663E9}"/>
          </ac:spMkLst>
        </pc:spChg>
        <pc:picChg chg="add mod">
          <ac:chgData name="Wojciech Bieniecki I24" userId="9c52db48-ded8-4818-b321-8318d03e98ab" providerId="ADAL" clId="{FDE609AB-B2BF-4C06-A4BD-AB7032A26CF5}" dt="2022-03-11T12:55:03.078" v="2074" actId="1076"/>
          <ac:picMkLst>
            <pc:docMk/>
            <pc:sldMk cId="870772683" sldId="267"/>
            <ac:picMk id="5" creationId="{4C55776C-0F9E-4313-BD19-4E85D2B6FED7}"/>
          </ac:picMkLst>
        </pc:picChg>
        <pc:picChg chg="add mod">
          <ac:chgData name="Wojciech Bieniecki I24" userId="9c52db48-ded8-4818-b321-8318d03e98ab" providerId="ADAL" clId="{FDE609AB-B2BF-4C06-A4BD-AB7032A26CF5}" dt="2022-03-11T12:57:09.153" v="2091" actId="1076"/>
          <ac:picMkLst>
            <pc:docMk/>
            <pc:sldMk cId="870772683" sldId="267"/>
            <ac:picMk id="8" creationId="{3F7C65E5-B263-49B5-B1F2-9B188ABBA5BC}"/>
          </ac:picMkLst>
        </pc:picChg>
      </pc:sldChg>
      <pc:sldChg chg="addSp delSp modSp new mod">
        <pc:chgData name="Wojciech Bieniecki I24" userId="9c52db48-ded8-4818-b321-8318d03e98ab" providerId="ADAL" clId="{FDE609AB-B2BF-4C06-A4BD-AB7032A26CF5}" dt="2022-03-11T13:10:21.100" v="2263" actId="2711"/>
        <pc:sldMkLst>
          <pc:docMk/>
          <pc:sldMk cId="4136930675" sldId="268"/>
        </pc:sldMkLst>
        <pc:spChg chg="mod">
          <ac:chgData name="Wojciech Bieniecki I24" userId="9c52db48-ded8-4818-b321-8318d03e98ab" providerId="ADAL" clId="{FDE609AB-B2BF-4C06-A4BD-AB7032A26CF5}" dt="2022-03-11T13:09:20.671" v="2216" actId="1035"/>
          <ac:spMkLst>
            <pc:docMk/>
            <pc:sldMk cId="4136930675" sldId="268"/>
            <ac:spMk id="2" creationId="{761B9D38-07A9-4B16-808E-C48F931CA631}"/>
          </ac:spMkLst>
        </pc:spChg>
        <pc:spChg chg="del">
          <ac:chgData name="Wojciech Bieniecki I24" userId="9c52db48-ded8-4818-b321-8318d03e98ab" providerId="ADAL" clId="{FDE609AB-B2BF-4C06-A4BD-AB7032A26CF5}" dt="2022-03-11T13:09:23.173" v="2217" actId="478"/>
          <ac:spMkLst>
            <pc:docMk/>
            <pc:sldMk cId="4136930675" sldId="268"/>
            <ac:spMk id="3" creationId="{0DBEAF1A-D53E-42C7-8128-FC401F46FDC0}"/>
          </ac:spMkLst>
        </pc:spChg>
        <pc:spChg chg="add mod">
          <ac:chgData name="Wojciech Bieniecki I24" userId="9c52db48-ded8-4818-b321-8318d03e98ab" providerId="ADAL" clId="{FDE609AB-B2BF-4C06-A4BD-AB7032A26CF5}" dt="2022-03-11T13:10:21.100" v="2263" actId="2711"/>
          <ac:spMkLst>
            <pc:docMk/>
            <pc:sldMk cId="4136930675" sldId="268"/>
            <ac:spMk id="5" creationId="{C68F4B9D-0846-4C3F-95F6-47F3B8B8A0E7}"/>
          </ac:spMkLst>
        </pc:spChg>
      </pc:sldChg>
      <pc:sldChg chg="addSp delSp modSp new mod">
        <pc:chgData name="Wojciech Bieniecki I24" userId="9c52db48-ded8-4818-b321-8318d03e98ab" providerId="ADAL" clId="{FDE609AB-B2BF-4C06-A4BD-AB7032A26CF5}" dt="2022-03-11T13:22:20.485" v="2754" actId="1036"/>
        <pc:sldMkLst>
          <pc:docMk/>
          <pc:sldMk cId="3157200103" sldId="269"/>
        </pc:sldMkLst>
        <pc:spChg chg="mod">
          <ac:chgData name="Wojciech Bieniecki I24" userId="9c52db48-ded8-4818-b321-8318d03e98ab" providerId="ADAL" clId="{FDE609AB-B2BF-4C06-A4BD-AB7032A26CF5}" dt="2022-03-11T13:10:47.076" v="2299" actId="1035"/>
          <ac:spMkLst>
            <pc:docMk/>
            <pc:sldMk cId="3157200103" sldId="269"/>
            <ac:spMk id="2" creationId="{5F02F737-AB51-4C65-9D6C-640B43290D1A}"/>
          </ac:spMkLst>
        </pc:spChg>
        <pc:spChg chg="del">
          <ac:chgData name="Wojciech Bieniecki I24" userId="9c52db48-ded8-4818-b321-8318d03e98ab" providerId="ADAL" clId="{FDE609AB-B2BF-4C06-A4BD-AB7032A26CF5}" dt="2022-03-11T13:10:49.929" v="2300" actId="478"/>
          <ac:spMkLst>
            <pc:docMk/>
            <pc:sldMk cId="3157200103" sldId="269"/>
            <ac:spMk id="3" creationId="{B5A23733-EE31-4DF0-BE76-F44D6F0A2A47}"/>
          </ac:spMkLst>
        </pc:spChg>
        <pc:spChg chg="add mod">
          <ac:chgData name="Wojciech Bieniecki I24" userId="9c52db48-ded8-4818-b321-8318d03e98ab" providerId="ADAL" clId="{FDE609AB-B2BF-4C06-A4BD-AB7032A26CF5}" dt="2022-03-11T13:16:35.387" v="2512" actId="1037"/>
          <ac:spMkLst>
            <pc:docMk/>
            <pc:sldMk cId="3157200103" sldId="269"/>
            <ac:spMk id="5" creationId="{9CA35FBA-9083-4BF4-B454-83CB025AC4DF}"/>
          </ac:spMkLst>
        </pc:spChg>
        <pc:spChg chg="add mod">
          <ac:chgData name="Wojciech Bieniecki I24" userId="9c52db48-ded8-4818-b321-8318d03e98ab" providerId="ADAL" clId="{FDE609AB-B2BF-4C06-A4BD-AB7032A26CF5}" dt="2022-03-11T13:17:53.481" v="2565" actId="20577"/>
          <ac:spMkLst>
            <pc:docMk/>
            <pc:sldMk cId="3157200103" sldId="269"/>
            <ac:spMk id="7" creationId="{651673F3-0699-4FA7-821E-A1175E2916A4}"/>
          </ac:spMkLst>
        </pc:spChg>
        <pc:spChg chg="add mod">
          <ac:chgData name="Wojciech Bieniecki I24" userId="9c52db48-ded8-4818-b321-8318d03e98ab" providerId="ADAL" clId="{FDE609AB-B2BF-4C06-A4BD-AB7032A26CF5}" dt="2022-03-11T13:22:20.485" v="2754" actId="1036"/>
          <ac:spMkLst>
            <pc:docMk/>
            <pc:sldMk cId="3157200103" sldId="269"/>
            <ac:spMk id="8" creationId="{F2604A2D-E9D4-4294-80B3-C9D556DE1762}"/>
          </ac:spMkLst>
        </pc:spChg>
      </pc:sldChg>
      <pc:sldChg chg="addSp delSp modSp new mod">
        <pc:chgData name="Wojciech Bieniecki I24" userId="9c52db48-ded8-4818-b321-8318d03e98ab" providerId="ADAL" clId="{FDE609AB-B2BF-4C06-A4BD-AB7032A26CF5}" dt="2022-03-11T13:34:17.117" v="2811" actId="20577"/>
        <pc:sldMkLst>
          <pc:docMk/>
          <pc:sldMk cId="1600111835" sldId="270"/>
        </pc:sldMkLst>
        <pc:spChg chg="mod">
          <ac:chgData name="Wojciech Bieniecki I24" userId="9c52db48-ded8-4818-b321-8318d03e98ab" providerId="ADAL" clId="{FDE609AB-B2BF-4C06-A4BD-AB7032A26CF5}" dt="2022-03-11T13:33:28.689" v="2784" actId="1035"/>
          <ac:spMkLst>
            <pc:docMk/>
            <pc:sldMk cId="1600111835" sldId="270"/>
            <ac:spMk id="2" creationId="{A88EE095-1F2C-499B-AB01-90D5CFD87A64}"/>
          </ac:spMkLst>
        </pc:spChg>
        <pc:spChg chg="del mod">
          <ac:chgData name="Wojciech Bieniecki I24" userId="9c52db48-ded8-4818-b321-8318d03e98ab" providerId="ADAL" clId="{FDE609AB-B2BF-4C06-A4BD-AB7032A26CF5}" dt="2022-03-11T13:33:31.812" v="2786" actId="478"/>
          <ac:spMkLst>
            <pc:docMk/>
            <pc:sldMk cId="1600111835" sldId="270"/>
            <ac:spMk id="3" creationId="{BD640D29-1FCC-45DA-BA73-D4B28F15984D}"/>
          </ac:spMkLst>
        </pc:spChg>
        <pc:spChg chg="add del">
          <ac:chgData name="Wojciech Bieniecki I24" userId="9c52db48-ded8-4818-b321-8318d03e98ab" providerId="ADAL" clId="{FDE609AB-B2BF-4C06-A4BD-AB7032A26CF5}" dt="2022-03-11T13:33:34.115" v="2788"/>
          <ac:spMkLst>
            <pc:docMk/>
            <pc:sldMk cId="1600111835" sldId="270"/>
            <ac:spMk id="4" creationId="{8D7FE3BC-1550-4380-8D43-241607DA4BE4}"/>
          </ac:spMkLst>
        </pc:spChg>
        <pc:spChg chg="add mod">
          <ac:chgData name="Wojciech Bieniecki I24" userId="9c52db48-ded8-4818-b321-8318d03e98ab" providerId="ADAL" clId="{FDE609AB-B2BF-4C06-A4BD-AB7032A26CF5}" dt="2022-03-11T13:34:17.117" v="2811" actId="20577"/>
          <ac:spMkLst>
            <pc:docMk/>
            <pc:sldMk cId="1600111835" sldId="270"/>
            <ac:spMk id="6" creationId="{D8F246B5-0ECA-4294-A427-42584B395EB3}"/>
          </ac:spMkLst>
        </pc:spChg>
      </pc:sldChg>
      <pc:sldChg chg="addSp delSp modSp new mod">
        <pc:chgData name="Wojciech Bieniecki I24" userId="9c52db48-ded8-4818-b321-8318d03e98ab" providerId="ADAL" clId="{FDE609AB-B2BF-4C06-A4BD-AB7032A26CF5}" dt="2022-03-11T13:42:50.205" v="3024" actId="20577"/>
        <pc:sldMkLst>
          <pc:docMk/>
          <pc:sldMk cId="463717112" sldId="271"/>
        </pc:sldMkLst>
        <pc:spChg chg="mod">
          <ac:chgData name="Wojciech Bieniecki I24" userId="9c52db48-ded8-4818-b321-8318d03e98ab" providerId="ADAL" clId="{FDE609AB-B2BF-4C06-A4BD-AB7032A26CF5}" dt="2022-03-11T13:35:49.075" v="2889" actId="1035"/>
          <ac:spMkLst>
            <pc:docMk/>
            <pc:sldMk cId="463717112" sldId="271"/>
            <ac:spMk id="2" creationId="{9615FFB7-A508-485C-92DE-DD97EEEA172C}"/>
          </ac:spMkLst>
        </pc:spChg>
        <pc:spChg chg="del">
          <ac:chgData name="Wojciech Bieniecki I24" userId="9c52db48-ded8-4818-b321-8318d03e98ab" providerId="ADAL" clId="{FDE609AB-B2BF-4C06-A4BD-AB7032A26CF5}" dt="2022-03-11T13:35:52.145" v="2890" actId="478"/>
          <ac:spMkLst>
            <pc:docMk/>
            <pc:sldMk cId="463717112" sldId="271"/>
            <ac:spMk id="3" creationId="{B7A79D37-7984-4B9B-9E7A-37759AD987C6}"/>
          </ac:spMkLst>
        </pc:spChg>
        <pc:spChg chg="add mod">
          <ac:chgData name="Wojciech Bieniecki I24" userId="9c52db48-ded8-4818-b321-8318d03e98ab" providerId="ADAL" clId="{FDE609AB-B2BF-4C06-A4BD-AB7032A26CF5}" dt="2022-03-11T13:37:47.410" v="3009" actId="2711"/>
          <ac:spMkLst>
            <pc:docMk/>
            <pc:sldMk cId="463717112" sldId="271"/>
            <ac:spMk id="5" creationId="{8CF6A2B9-8034-405E-8A12-49C723FD5D83}"/>
          </ac:spMkLst>
        </pc:spChg>
        <pc:spChg chg="add mod">
          <ac:chgData name="Wojciech Bieniecki I24" userId="9c52db48-ded8-4818-b321-8318d03e98ab" providerId="ADAL" clId="{FDE609AB-B2BF-4C06-A4BD-AB7032A26CF5}" dt="2022-03-11T13:42:50.205" v="3024" actId="20577"/>
          <ac:spMkLst>
            <pc:docMk/>
            <pc:sldMk cId="463717112" sldId="271"/>
            <ac:spMk id="6" creationId="{67EF608C-8511-4C9E-A4D9-C31754A83CAF}"/>
          </ac:spMkLst>
        </pc:spChg>
        <pc:spChg chg="add del">
          <ac:chgData name="Wojciech Bieniecki I24" userId="9c52db48-ded8-4818-b321-8318d03e98ab" providerId="ADAL" clId="{FDE609AB-B2BF-4C06-A4BD-AB7032A26CF5}" dt="2022-03-11T13:41:51.745" v="3012"/>
          <ac:spMkLst>
            <pc:docMk/>
            <pc:sldMk cId="463717112" sldId="271"/>
            <ac:spMk id="7" creationId="{7600CB97-6C7B-418D-8722-3ECD9A87EF31}"/>
          </ac:spMkLst>
        </pc:spChg>
      </pc:sldChg>
      <pc:sldChg chg="addSp delSp modSp new mod">
        <pc:chgData name="Wojciech Bieniecki I24" userId="9c52db48-ded8-4818-b321-8318d03e98ab" providerId="ADAL" clId="{FDE609AB-B2BF-4C06-A4BD-AB7032A26CF5}" dt="2022-03-11T13:54:42.212" v="3215" actId="255"/>
        <pc:sldMkLst>
          <pc:docMk/>
          <pc:sldMk cId="1955784902" sldId="272"/>
        </pc:sldMkLst>
        <pc:spChg chg="mod">
          <ac:chgData name="Wojciech Bieniecki I24" userId="9c52db48-ded8-4818-b321-8318d03e98ab" providerId="ADAL" clId="{FDE609AB-B2BF-4C06-A4BD-AB7032A26CF5}" dt="2022-03-11T13:44:11.875" v="3069" actId="1035"/>
          <ac:spMkLst>
            <pc:docMk/>
            <pc:sldMk cId="1955784902" sldId="272"/>
            <ac:spMk id="2" creationId="{114388C7-7281-419F-9BE9-C049E7C122BF}"/>
          </ac:spMkLst>
        </pc:spChg>
        <pc:spChg chg="del">
          <ac:chgData name="Wojciech Bieniecki I24" userId="9c52db48-ded8-4818-b321-8318d03e98ab" providerId="ADAL" clId="{FDE609AB-B2BF-4C06-A4BD-AB7032A26CF5}" dt="2022-03-11T13:51:51.585" v="3070" actId="478"/>
          <ac:spMkLst>
            <pc:docMk/>
            <pc:sldMk cId="1955784902" sldId="272"/>
            <ac:spMk id="3" creationId="{DCDBD6B0-E684-4709-8A88-F653CF7AFBF5}"/>
          </ac:spMkLst>
        </pc:spChg>
        <pc:spChg chg="add mod">
          <ac:chgData name="Wojciech Bieniecki I24" userId="9c52db48-ded8-4818-b321-8318d03e98ab" providerId="ADAL" clId="{FDE609AB-B2BF-4C06-A4BD-AB7032A26CF5}" dt="2022-03-11T13:52:28.522" v="3116" actId="14100"/>
          <ac:spMkLst>
            <pc:docMk/>
            <pc:sldMk cId="1955784902" sldId="272"/>
            <ac:spMk id="5" creationId="{35E34DB3-4FE1-4979-9BDE-B0712B792C87}"/>
          </ac:spMkLst>
        </pc:spChg>
        <pc:spChg chg="add mod">
          <ac:chgData name="Wojciech Bieniecki I24" userId="9c52db48-ded8-4818-b321-8318d03e98ab" providerId="ADAL" clId="{FDE609AB-B2BF-4C06-A4BD-AB7032A26CF5}" dt="2022-03-11T13:54:42.212" v="3215" actId="255"/>
          <ac:spMkLst>
            <pc:docMk/>
            <pc:sldMk cId="1955784902" sldId="272"/>
            <ac:spMk id="8" creationId="{C747266E-5EA0-4627-9EC5-2D55145A847F}"/>
          </ac:spMkLst>
        </pc:spChg>
        <pc:picChg chg="add mod">
          <ac:chgData name="Wojciech Bieniecki I24" userId="9c52db48-ded8-4818-b321-8318d03e98ab" providerId="ADAL" clId="{FDE609AB-B2BF-4C06-A4BD-AB7032A26CF5}" dt="2022-03-11T13:53:21.746" v="3120" actId="14100"/>
          <ac:picMkLst>
            <pc:docMk/>
            <pc:sldMk cId="1955784902" sldId="272"/>
            <ac:picMk id="7" creationId="{5ACC947E-2FC5-4219-B10D-F54849239F57}"/>
          </ac:picMkLst>
        </pc:picChg>
      </pc:sldChg>
      <pc:sldChg chg="modSp new mod">
        <pc:chgData name="Wojciech Bieniecki I24" userId="9c52db48-ded8-4818-b321-8318d03e98ab" providerId="ADAL" clId="{FDE609AB-B2BF-4C06-A4BD-AB7032A26CF5}" dt="2022-03-11T13:56:02.355" v="3420" actId="1035"/>
        <pc:sldMkLst>
          <pc:docMk/>
          <pc:sldMk cId="1434066647" sldId="273"/>
        </pc:sldMkLst>
        <pc:spChg chg="mod">
          <ac:chgData name="Wojciech Bieniecki I24" userId="9c52db48-ded8-4818-b321-8318d03e98ab" providerId="ADAL" clId="{FDE609AB-B2BF-4C06-A4BD-AB7032A26CF5}" dt="2022-03-11T13:55:17.480" v="3272" actId="1035"/>
          <ac:spMkLst>
            <pc:docMk/>
            <pc:sldMk cId="1434066647" sldId="273"/>
            <ac:spMk id="2" creationId="{FF87EEB7-FA15-42E7-A0F3-3C0C6A61EA22}"/>
          </ac:spMkLst>
        </pc:spChg>
        <pc:spChg chg="mod">
          <ac:chgData name="Wojciech Bieniecki I24" userId="9c52db48-ded8-4818-b321-8318d03e98ab" providerId="ADAL" clId="{FDE609AB-B2BF-4C06-A4BD-AB7032A26CF5}" dt="2022-03-11T13:56:02.355" v="3420" actId="1035"/>
          <ac:spMkLst>
            <pc:docMk/>
            <pc:sldMk cId="1434066647" sldId="273"/>
            <ac:spMk id="3" creationId="{7C32A49B-05D8-4323-BF61-21E3251FFCFD}"/>
          </ac:spMkLst>
        </pc:spChg>
      </pc:sldChg>
    </pc:docChg>
  </pc:docChgLst>
  <pc:docChgLst>
    <pc:chgData name="Wojciech Bieniecki I24" userId="9c52db48-ded8-4818-b321-8318d03e98ab" providerId="ADAL" clId="{BDD3A2A2-9522-4F61-A873-827D981052D2}"/>
    <pc:docChg chg="custSel addSld modSld modMainMaster">
      <pc:chgData name="Wojciech Bieniecki I24" userId="9c52db48-ded8-4818-b321-8318d03e98ab" providerId="ADAL" clId="{BDD3A2A2-9522-4F61-A873-827D981052D2}" dt="2022-03-11T19:52:14.123" v="1178" actId="20577"/>
      <pc:docMkLst>
        <pc:docMk/>
      </pc:docMkLst>
      <pc:sldChg chg="modSp mod">
        <pc:chgData name="Wojciech Bieniecki I24" userId="9c52db48-ded8-4818-b321-8318d03e98ab" providerId="ADAL" clId="{BDD3A2A2-9522-4F61-A873-827D981052D2}" dt="2022-03-11T18:39:04.628" v="5" actId="207"/>
        <pc:sldMkLst>
          <pc:docMk/>
          <pc:sldMk cId="2588256381" sldId="256"/>
        </pc:sldMkLst>
        <pc:spChg chg="mod">
          <ac:chgData name="Wojciech Bieniecki I24" userId="9c52db48-ded8-4818-b321-8318d03e98ab" providerId="ADAL" clId="{BDD3A2A2-9522-4F61-A873-827D981052D2}" dt="2022-03-11T18:39:00.927" v="4" actId="207"/>
          <ac:spMkLst>
            <pc:docMk/>
            <pc:sldMk cId="2588256381" sldId="256"/>
            <ac:spMk id="2" creationId="{040F18AA-2C35-479A-81B8-6739156822D6}"/>
          </ac:spMkLst>
        </pc:spChg>
        <pc:spChg chg="mod">
          <ac:chgData name="Wojciech Bieniecki I24" userId="9c52db48-ded8-4818-b321-8318d03e98ab" providerId="ADAL" clId="{BDD3A2A2-9522-4F61-A873-827D981052D2}" dt="2022-03-11T18:39:04.628" v="5" actId="207"/>
          <ac:spMkLst>
            <pc:docMk/>
            <pc:sldMk cId="2588256381" sldId="256"/>
            <ac:spMk id="3" creationId="{89009A7D-E118-40BC-AA67-C4A64218F698}"/>
          </ac:spMkLst>
        </pc:spChg>
      </pc:sldChg>
      <pc:sldChg chg="modSp mod modAnim">
        <pc:chgData name="Wojciech Bieniecki I24" userId="9c52db48-ded8-4818-b321-8318d03e98ab" providerId="ADAL" clId="{BDD3A2A2-9522-4F61-A873-827D981052D2}" dt="2022-03-11T18:45:27.230" v="265"/>
        <pc:sldMkLst>
          <pc:docMk/>
          <pc:sldMk cId="1752185664" sldId="257"/>
        </pc:sldMkLst>
        <pc:spChg chg="mod">
          <ac:chgData name="Wojciech Bieniecki I24" userId="9c52db48-ded8-4818-b321-8318d03e98ab" providerId="ADAL" clId="{BDD3A2A2-9522-4F61-A873-827D981052D2}" dt="2022-03-11T18:39:13.947" v="6" actId="1076"/>
          <ac:spMkLst>
            <pc:docMk/>
            <pc:sldMk cId="1752185664" sldId="257"/>
            <ac:spMk id="2" creationId="{54EF05DF-C992-4445-A535-DEDB90E5783F}"/>
          </ac:spMkLst>
        </pc:spChg>
        <pc:spChg chg="mod">
          <ac:chgData name="Wojciech Bieniecki I24" userId="9c52db48-ded8-4818-b321-8318d03e98ab" providerId="ADAL" clId="{BDD3A2A2-9522-4F61-A873-827D981052D2}" dt="2022-03-11T18:45:14.607" v="261" actId="403"/>
          <ac:spMkLst>
            <pc:docMk/>
            <pc:sldMk cId="1752185664" sldId="257"/>
            <ac:spMk id="3" creationId="{4809909E-E342-4C09-A7CA-025889F032F2}"/>
          </ac:spMkLst>
        </pc:spChg>
        <pc:spChg chg="mod">
          <ac:chgData name="Wojciech Bieniecki I24" userId="9c52db48-ded8-4818-b321-8318d03e98ab" providerId="ADAL" clId="{BDD3A2A2-9522-4F61-A873-827D981052D2}" dt="2022-03-11T18:45:18.186" v="263" actId="1036"/>
          <ac:spMkLst>
            <pc:docMk/>
            <pc:sldMk cId="1752185664" sldId="257"/>
            <ac:spMk id="5" creationId="{29A82B3B-78B8-4FAF-B4D3-E32756037E5C}"/>
          </ac:spMkLst>
        </pc:spChg>
      </pc:sldChg>
      <pc:sldChg chg="addSp modSp mod modAnim">
        <pc:chgData name="Wojciech Bieniecki I24" userId="9c52db48-ded8-4818-b321-8318d03e98ab" providerId="ADAL" clId="{BDD3A2A2-9522-4F61-A873-827D981052D2}" dt="2022-03-11T18:46:02.563" v="267"/>
        <pc:sldMkLst>
          <pc:docMk/>
          <pc:sldMk cId="3444952135" sldId="258"/>
        </pc:sldMkLst>
        <pc:spChg chg="mod">
          <ac:chgData name="Wojciech Bieniecki I24" userId="9c52db48-ded8-4818-b321-8318d03e98ab" providerId="ADAL" clId="{BDD3A2A2-9522-4F61-A873-827D981052D2}" dt="2022-03-11T18:40:20.650" v="39" actId="14100"/>
          <ac:spMkLst>
            <pc:docMk/>
            <pc:sldMk cId="3444952135" sldId="258"/>
            <ac:spMk id="2" creationId="{C515D8B8-B912-4E2B-AA23-45A343BC61DA}"/>
          </ac:spMkLst>
        </pc:spChg>
        <pc:spChg chg="mod">
          <ac:chgData name="Wojciech Bieniecki I24" userId="9c52db48-ded8-4818-b321-8318d03e98ab" providerId="ADAL" clId="{BDD3A2A2-9522-4F61-A873-827D981052D2}" dt="2022-03-11T18:43:35.417" v="256" actId="1076"/>
          <ac:spMkLst>
            <pc:docMk/>
            <pc:sldMk cId="3444952135" sldId="258"/>
            <ac:spMk id="3" creationId="{734D8329-0923-41B9-98FE-5FC03EA3AF05}"/>
          </ac:spMkLst>
        </pc:spChg>
        <pc:spChg chg="mod">
          <ac:chgData name="Wojciech Bieniecki I24" userId="9c52db48-ded8-4818-b321-8318d03e98ab" providerId="ADAL" clId="{BDD3A2A2-9522-4F61-A873-827D981052D2}" dt="2022-03-11T18:41:16.653" v="44" actId="20577"/>
          <ac:spMkLst>
            <pc:docMk/>
            <pc:sldMk cId="3444952135" sldId="258"/>
            <ac:spMk id="5" creationId="{4F7824A6-9C33-47D1-A851-1BE2513D5484}"/>
          </ac:spMkLst>
        </pc:spChg>
        <pc:spChg chg="add mod">
          <ac:chgData name="Wojciech Bieniecki I24" userId="9c52db48-ded8-4818-b321-8318d03e98ab" providerId="ADAL" clId="{BDD3A2A2-9522-4F61-A873-827D981052D2}" dt="2022-03-11T18:41:32.794" v="69" actId="14100"/>
          <ac:spMkLst>
            <pc:docMk/>
            <pc:sldMk cId="3444952135" sldId="258"/>
            <ac:spMk id="6" creationId="{7AE02201-CDB4-470E-B91F-49197EA809AC}"/>
          </ac:spMkLst>
        </pc:spChg>
        <pc:spChg chg="add mod">
          <ac:chgData name="Wojciech Bieniecki I24" userId="9c52db48-ded8-4818-b321-8318d03e98ab" providerId="ADAL" clId="{BDD3A2A2-9522-4F61-A873-827D981052D2}" dt="2022-03-11T18:41:48.698" v="123" actId="1035"/>
          <ac:spMkLst>
            <pc:docMk/>
            <pc:sldMk cId="3444952135" sldId="258"/>
            <ac:spMk id="7" creationId="{3F4FF6DC-3EB3-431C-9B15-50031A5F3472}"/>
          </ac:spMkLst>
        </pc:spChg>
        <pc:spChg chg="add mod">
          <ac:chgData name="Wojciech Bieniecki I24" userId="9c52db48-ded8-4818-b321-8318d03e98ab" providerId="ADAL" clId="{BDD3A2A2-9522-4F61-A873-827D981052D2}" dt="2022-03-11T18:42:05.098" v="175" actId="14100"/>
          <ac:spMkLst>
            <pc:docMk/>
            <pc:sldMk cId="3444952135" sldId="258"/>
            <ac:spMk id="9" creationId="{FFECF34C-A6A2-4747-8934-B219D561CCA9}"/>
          </ac:spMkLst>
        </pc:spChg>
        <pc:spChg chg="add mod">
          <ac:chgData name="Wojciech Bieniecki I24" userId="9c52db48-ded8-4818-b321-8318d03e98ab" providerId="ADAL" clId="{BDD3A2A2-9522-4F61-A873-827D981052D2}" dt="2022-03-11T18:43:22.218" v="255" actId="20577"/>
          <ac:spMkLst>
            <pc:docMk/>
            <pc:sldMk cId="3444952135" sldId="258"/>
            <ac:spMk id="10" creationId="{399AF6E9-7871-4D50-B8AE-28021D8896D8}"/>
          </ac:spMkLst>
        </pc:spChg>
        <pc:picChg chg="mod">
          <ac:chgData name="Wojciech Bieniecki I24" userId="9c52db48-ded8-4818-b321-8318d03e98ab" providerId="ADAL" clId="{BDD3A2A2-9522-4F61-A873-827D981052D2}" dt="2022-03-11T18:42:33.914" v="251" actId="1038"/>
          <ac:picMkLst>
            <pc:docMk/>
            <pc:sldMk cId="3444952135" sldId="258"/>
            <ac:picMk id="8" creationId="{20113203-99A2-4ABA-BBD7-126618CDE4D9}"/>
          </ac:picMkLst>
        </pc:picChg>
      </pc:sldChg>
      <pc:sldChg chg="modSp mod modAnim">
        <pc:chgData name="Wojciech Bieniecki I24" userId="9c52db48-ded8-4818-b321-8318d03e98ab" providerId="ADAL" clId="{BDD3A2A2-9522-4F61-A873-827D981052D2}" dt="2022-03-11T18:47:55.173" v="280"/>
        <pc:sldMkLst>
          <pc:docMk/>
          <pc:sldMk cId="143675093" sldId="259"/>
        </pc:sldMkLst>
        <pc:spChg chg="mod">
          <ac:chgData name="Wojciech Bieniecki I24" userId="9c52db48-ded8-4818-b321-8318d03e98ab" providerId="ADAL" clId="{BDD3A2A2-9522-4F61-A873-827D981052D2}" dt="2022-03-11T18:47:36.237" v="278" actId="113"/>
          <ac:spMkLst>
            <pc:docMk/>
            <pc:sldMk cId="143675093" sldId="259"/>
            <ac:spMk id="5" creationId="{CD7B25C5-D905-41BD-96A2-E11C89C743BA}"/>
          </ac:spMkLst>
        </pc:spChg>
      </pc:sldChg>
      <pc:sldChg chg="modSp mod">
        <pc:chgData name="Wojciech Bieniecki I24" userId="9c52db48-ded8-4818-b321-8318d03e98ab" providerId="ADAL" clId="{BDD3A2A2-9522-4F61-A873-827D981052D2}" dt="2022-03-11T18:48:36.697" v="324" actId="14734"/>
        <pc:sldMkLst>
          <pc:docMk/>
          <pc:sldMk cId="721833397" sldId="260"/>
        </pc:sldMkLst>
        <pc:graphicFrameChg chg="mod modGraphic">
          <ac:chgData name="Wojciech Bieniecki I24" userId="9c52db48-ded8-4818-b321-8318d03e98ab" providerId="ADAL" clId="{BDD3A2A2-9522-4F61-A873-827D981052D2}" dt="2022-03-11T18:48:36.697" v="324" actId="14734"/>
          <ac:graphicFrameMkLst>
            <pc:docMk/>
            <pc:sldMk cId="721833397" sldId="260"/>
            <ac:graphicFrameMk id="4" creationId="{81BBCBAB-FA48-4D38-A94C-F46D9405B187}"/>
          </ac:graphicFrameMkLst>
        </pc:graphicFrameChg>
      </pc:sldChg>
      <pc:sldChg chg="modSp mod modAnim">
        <pc:chgData name="Wojciech Bieniecki I24" userId="9c52db48-ded8-4818-b321-8318d03e98ab" providerId="ADAL" clId="{BDD3A2A2-9522-4F61-A873-827D981052D2}" dt="2022-03-11T18:49:32.982" v="329"/>
        <pc:sldMkLst>
          <pc:docMk/>
          <pc:sldMk cId="53776420" sldId="261"/>
        </pc:sldMkLst>
        <pc:spChg chg="mod">
          <ac:chgData name="Wojciech Bieniecki I24" userId="9c52db48-ded8-4818-b321-8318d03e98ab" providerId="ADAL" clId="{BDD3A2A2-9522-4F61-A873-827D981052D2}" dt="2022-03-11T18:49:25.115" v="328" actId="3064"/>
          <ac:spMkLst>
            <pc:docMk/>
            <pc:sldMk cId="53776420" sldId="261"/>
            <ac:spMk id="3" creationId="{F863352B-99EF-4AAC-A222-56EB8251D8BB}"/>
          </ac:spMkLst>
        </pc:spChg>
      </pc:sldChg>
      <pc:sldChg chg="modSp mod modAnim">
        <pc:chgData name="Wojciech Bieniecki I24" userId="9c52db48-ded8-4818-b321-8318d03e98ab" providerId="ADAL" clId="{BDD3A2A2-9522-4F61-A873-827D981052D2}" dt="2022-03-11T18:50:22.567" v="355"/>
        <pc:sldMkLst>
          <pc:docMk/>
          <pc:sldMk cId="1129414250" sldId="262"/>
        </pc:sldMkLst>
        <pc:spChg chg="mod">
          <ac:chgData name="Wojciech Bieniecki I24" userId="9c52db48-ded8-4818-b321-8318d03e98ab" providerId="ADAL" clId="{BDD3A2A2-9522-4F61-A873-827D981052D2}" dt="2022-03-11T18:50:15.219" v="354" actId="14100"/>
          <ac:spMkLst>
            <pc:docMk/>
            <pc:sldMk cId="1129414250" sldId="262"/>
            <ac:spMk id="4" creationId="{4C89D6A5-EBC6-41EB-A0C4-0E033A1D2A92}"/>
          </ac:spMkLst>
        </pc:spChg>
      </pc:sldChg>
      <pc:sldChg chg="modSp mod modAnim">
        <pc:chgData name="Wojciech Bieniecki I24" userId="9c52db48-ded8-4818-b321-8318d03e98ab" providerId="ADAL" clId="{BDD3A2A2-9522-4F61-A873-827D981052D2}" dt="2022-03-11T18:52:26.085" v="368" actId="20577"/>
        <pc:sldMkLst>
          <pc:docMk/>
          <pc:sldMk cId="3314237187" sldId="263"/>
        </pc:sldMkLst>
        <pc:spChg chg="mod">
          <ac:chgData name="Wojciech Bieniecki I24" userId="9c52db48-ded8-4818-b321-8318d03e98ab" providerId="ADAL" clId="{BDD3A2A2-9522-4F61-A873-827D981052D2}" dt="2022-03-11T18:52:26.085" v="368" actId="20577"/>
          <ac:spMkLst>
            <pc:docMk/>
            <pc:sldMk cId="3314237187" sldId="263"/>
            <ac:spMk id="4" creationId="{7A7BBC58-A30A-4B28-A5A1-66C81A96846D}"/>
          </ac:spMkLst>
        </pc:spChg>
        <pc:spChg chg="mod">
          <ac:chgData name="Wojciech Bieniecki I24" userId="9c52db48-ded8-4818-b321-8318d03e98ab" providerId="ADAL" clId="{BDD3A2A2-9522-4F61-A873-827D981052D2}" dt="2022-03-11T18:51:43.538" v="366" actId="14100"/>
          <ac:spMkLst>
            <pc:docMk/>
            <pc:sldMk cId="3314237187" sldId="263"/>
            <ac:spMk id="5" creationId="{EDD4D3F0-6FBA-4D7F-AEF5-26B35CE6C6AD}"/>
          </ac:spMkLst>
        </pc:spChg>
      </pc:sldChg>
      <pc:sldChg chg="addSp modSp mod modAnim">
        <pc:chgData name="Wojciech Bieniecki I24" userId="9c52db48-ded8-4818-b321-8318d03e98ab" providerId="ADAL" clId="{BDD3A2A2-9522-4F61-A873-827D981052D2}" dt="2022-03-11T18:55:35.688" v="522"/>
        <pc:sldMkLst>
          <pc:docMk/>
          <pc:sldMk cId="3271109478" sldId="264"/>
        </pc:sldMkLst>
        <pc:spChg chg="mod">
          <ac:chgData name="Wojciech Bieniecki I24" userId="9c52db48-ded8-4818-b321-8318d03e98ab" providerId="ADAL" clId="{BDD3A2A2-9522-4F61-A873-827D981052D2}" dt="2022-03-11T18:55:08.452" v="499" actId="12"/>
          <ac:spMkLst>
            <pc:docMk/>
            <pc:sldMk cId="3271109478" sldId="264"/>
            <ac:spMk id="4" creationId="{4677799F-E59F-4A90-BE92-45A9B422FC3F}"/>
          </ac:spMkLst>
        </pc:spChg>
        <pc:spChg chg="add mod">
          <ac:chgData name="Wojciech Bieniecki I24" userId="9c52db48-ded8-4818-b321-8318d03e98ab" providerId="ADAL" clId="{BDD3A2A2-9522-4F61-A873-827D981052D2}" dt="2022-03-11T18:55:18.138" v="519" actId="1036"/>
          <ac:spMkLst>
            <pc:docMk/>
            <pc:sldMk cId="3271109478" sldId="264"/>
            <ac:spMk id="5" creationId="{24E0971A-9901-48FB-BF20-62B05CFB9808}"/>
          </ac:spMkLst>
        </pc:spChg>
        <pc:spChg chg="add mod">
          <ac:chgData name="Wojciech Bieniecki I24" userId="9c52db48-ded8-4818-b321-8318d03e98ab" providerId="ADAL" clId="{BDD3A2A2-9522-4F61-A873-827D981052D2}" dt="2022-03-11T18:54:55.571" v="497" actId="14100"/>
          <ac:spMkLst>
            <pc:docMk/>
            <pc:sldMk cId="3271109478" sldId="264"/>
            <ac:spMk id="6" creationId="{D9C958D5-307D-441D-A1B7-D0FED2C87C96}"/>
          </ac:spMkLst>
        </pc:spChg>
      </pc:sldChg>
      <pc:sldChg chg="addSp modSp mod">
        <pc:chgData name="Wojciech Bieniecki I24" userId="9c52db48-ded8-4818-b321-8318d03e98ab" providerId="ADAL" clId="{BDD3A2A2-9522-4F61-A873-827D981052D2}" dt="2022-03-11T18:59:54.005" v="560" actId="948"/>
        <pc:sldMkLst>
          <pc:docMk/>
          <pc:sldMk cId="1339325314" sldId="265"/>
        </pc:sldMkLst>
        <pc:spChg chg="mod">
          <ac:chgData name="Wojciech Bieniecki I24" userId="9c52db48-ded8-4818-b321-8318d03e98ab" providerId="ADAL" clId="{BDD3A2A2-9522-4F61-A873-827D981052D2}" dt="2022-03-11T18:58:16.490" v="541" actId="14100"/>
          <ac:spMkLst>
            <pc:docMk/>
            <pc:sldMk cId="1339325314" sldId="265"/>
            <ac:spMk id="3" creationId="{F7280C1F-F3D3-4577-AA93-BDC1D60750B9}"/>
          </ac:spMkLst>
        </pc:spChg>
        <pc:spChg chg="add mod">
          <ac:chgData name="Wojciech Bieniecki I24" userId="9c52db48-ded8-4818-b321-8318d03e98ab" providerId="ADAL" clId="{BDD3A2A2-9522-4F61-A873-827D981052D2}" dt="2022-03-11T18:59:54.005" v="560" actId="948"/>
          <ac:spMkLst>
            <pc:docMk/>
            <pc:sldMk cId="1339325314" sldId="265"/>
            <ac:spMk id="6" creationId="{DF120C3A-0F2F-4A78-B22F-4C92B02A3A66}"/>
          </ac:spMkLst>
        </pc:spChg>
      </pc:sldChg>
      <pc:sldChg chg="addSp modSp mod modAnim">
        <pc:chgData name="Wojciech Bieniecki I24" userId="9c52db48-ded8-4818-b321-8318d03e98ab" providerId="ADAL" clId="{BDD3A2A2-9522-4F61-A873-827D981052D2}" dt="2022-03-11T19:03:17.583" v="675"/>
        <pc:sldMkLst>
          <pc:docMk/>
          <pc:sldMk cId="1879002586" sldId="266"/>
        </pc:sldMkLst>
        <pc:spChg chg="mod">
          <ac:chgData name="Wojciech Bieniecki I24" userId="9c52db48-ded8-4818-b321-8318d03e98ab" providerId="ADAL" clId="{BDD3A2A2-9522-4F61-A873-827D981052D2}" dt="2022-03-11T19:02:58.350" v="667" actId="1035"/>
          <ac:spMkLst>
            <pc:docMk/>
            <pc:sldMk cId="1879002586" sldId="266"/>
            <ac:spMk id="3" creationId="{F7280C1F-F3D3-4577-AA93-BDC1D60750B9}"/>
          </ac:spMkLst>
        </pc:spChg>
        <pc:spChg chg="add mod">
          <ac:chgData name="Wojciech Bieniecki I24" userId="9c52db48-ded8-4818-b321-8318d03e98ab" providerId="ADAL" clId="{BDD3A2A2-9522-4F61-A873-827D981052D2}" dt="2022-03-11T19:02:58.350" v="667" actId="1035"/>
          <ac:spMkLst>
            <pc:docMk/>
            <pc:sldMk cId="1879002586" sldId="266"/>
            <ac:spMk id="6" creationId="{E0C75D04-9BFB-4BC9-BFE1-A46EC0DBDD3A}"/>
          </ac:spMkLst>
        </pc:spChg>
        <pc:spChg chg="add mod">
          <ac:chgData name="Wojciech Bieniecki I24" userId="9c52db48-ded8-4818-b321-8318d03e98ab" providerId="ADAL" clId="{BDD3A2A2-9522-4F61-A873-827D981052D2}" dt="2022-03-11T19:03:04.074" v="673" actId="1036"/>
          <ac:spMkLst>
            <pc:docMk/>
            <pc:sldMk cId="1879002586" sldId="266"/>
            <ac:spMk id="7" creationId="{9C30610C-7C5D-4ED4-8A5C-3A001D450B5B}"/>
          </ac:spMkLst>
        </pc:spChg>
      </pc:sldChg>
      <pc:sldChg chg="modSp mod modAnim">
        <pc:chgData name="Wojciech Bieniecki I24" userId="9c52db48-ded8-4818-b321-8318d03e98ab" providerId="ADAL" clId="{BDD3A2A2-9522-4F61-A873-827D981052D2}" dt="2022-03-11T19:01:44.303" v="572"/>
        <pc:sldMkLst>
          <pc:docMk/>
          <pc:sldMk cId="870772683" sldId="267"/>
        </pc:sldMkLst>
        <pc:spChg chg="mod">
          <ac:chgData name="Wojciech Bieniecki I24" userId="9c52db48-ded8-4818-b321-8318d03e98ab" providerId="ADAL" clId="{BDD3A2A2-9522-4F61-A873-827D981052D2}" dt="2022-03-11T19:00:12.207" v="561" actId="208"/>
          <ac:spMkLst>
            <pc:docMk/>
            <pc:sldMk cId="870772683" sldId="267"/>
            <ac:spMk id="6" creationId="{C716895F-4F41-402F-B9AA-D37019C52210}"/>
          </ac:spMkLst>
        </pc:spChg>
        <pc:spChg chg="mod">
          <ac:chgData name="Wojciech Bieniecki I24" userId="9c52db48-ded8-4818-b321-8318d03e98ab" providerId="ADAL" clId="{BDD3A2A2-9522-4F61-A873-827D981052D2}" dt="2022-03-11T19:00:45.850" v="566" actId="1076"/>
          <ac:spMkLst>
            <pc:docMk/>
            <pc:sldMk cId="870772683" sldId="267"/>
            <ac:spMk id="9" creationId="{5258274A-3974-4C8C-A636-63ADA4B663E9}"/>
          </ac:spMkLst>
        </pc:spChg>
        <pc:picChg chg="mod">
          <ac:chgData name="Wojciech Bieniecki I24" userId="9c52db48-ded8-4818-b321-8318d03e98ab" providerId="ADAL" clId="{BDD3A2A2-9522-4F61-A873-827D981052D2}" dt="2022-03-11T19:00:18.187" v="562" actId="14100"/>
          <ac:picMkLst>
            <pc:docMk/>
            <pc:sldMk cId="870772683" sldId="267"/>
            <ac:picMk id="5" creationId="{4C55776C-0F9E-4313-BD19-4E85D2B6FED7}"/>
          </ac:picMkLst>
        </pc:picChg>
      </pc:sldChg>
      <pc:sldChg chg="addSp delSp modSp mod">
        <pc:chgData name="Wojciech Bieniecki I24" userId="9c52db48-ded8-4818-b321-8318d03e98ab" providerId="ADAL" clId="{BDD3A2A2-9522-4F61-A873-827D981052D2}" dt="2022-03-11T19:04:06.286" v="685" actId="14861"/>
        <pc:sldMkLst>
          <pc:docMk/>
          <pc:sldMk cId="4136930675" sldId="268"/>
        </pc:sldMkLst>
        <pc:spChg chg="del">
          <ac:chgData name="Wojciech Bieniecki I24" userId="9c52db48-ded8-4818-b321-8318d03e98ab" providerId="ADAL" clId="{BDD3A2A2-9522-4F61-A873-827D981052D2}" dt="2022-03-11T19:03:41.242" v="676" actId="478"/>
          <ac:spMkLst>
            <pc:docMk/>
            <pc:sldMk cId="4136930675" sldId="268"/>
            <ac:spMk id="5" creationId="{C68F4B9D-0846-4C3F-95F6-47F3B8B8A0E7}"/>
          </ac:spMkLst>
        </pc:spChg>
        <pc:spChg chg="add mod">
          <ac:chgData name="Wojciech Bieniecki I24" userId="9c52db48-ded8-4818-b321-8318d03e98ab" providerId="ADAL" clId="{BDD3A2A2-9522-4F61-A873-827D981052D2}" dt="2022-03-11T19:04:06.286" v="685" actId="14861"/>
          <ac:spMkLst>
            <pc:docMk/>
            <pc:sldMk cId="4136930675" sldId="268"/>
            <ac:spMk id="6" creationId="{358FDC9D-868A-4AEB-860B-D6B759630408}"/>
          </ac:spMkLst>
        </pc:spChg>
      </pc:sldChg>
      <pc:sldChg chg="modSp mod modAnim">
        <pc:chgData name="Wojciech Bieniecki I24" userId="9c52db48-ded8-4818-b321-8318d03e98ab" providerId="ADAL" clId="{BDD3A2A2-9522-4F61-A873-827D981052D2}" dt="2022-03-11T19:06:34.970" v="724" actId="20577"/>
        <pc:sldMkLst>
          <pc:docMk/>
          <pc:sldMk cId="3157200103" sldId="269"/>
        </pc:sldMkLst>
        <pc:spChg chg="mod">
          <ac:chgData name="Wojciech Bieniecki I24" userId="9c52db48-ded8-4818-b321-8318d03e98ab" providerId="ADAL" clId="{BDD3A2A2-9522-4F61-A873-827D981052D2}" dt="2022-03-11T19:05:57.389" v="720" actId="552"/>
          <ac:spMkLst>
            <pc:docMk/>
            <pc:sldMk cId="3157200103" sldId="269"/>
            <ac:spMk id="5" creationId="{9CA35FBA-9083-4BF4-B454-83CB025AC4DF}"/>
          </ac:spMkLst>
        </pc:spChg>
        <pc:spChg chg="mod">
          <ac:chgData name="Wojciech Bieniecki I24" userId="9c52db48-ded8-4818-b321-8318d03e98ab" providerId="ADAL" clId="{BDD3A2A2-9522-4F61-A873-827D981052D2}" dt="2022-03-11T19:06:02.164" v="721" actId="465"/>
          <ac:spMkLst>
            <pc:docMk/>
            <pc:sldMk cId="3157200103" sldId="269"/>
            <ac:spMk id="7" creationId="{651673F3-0699-4FA7-821E-A1175E2916A4}"/>
          </ac:spMkLst>
        </pc:spChg>
        <pc:spChg chg="mod">
          <ac:chgData name="Wojciech Bieniecki I24" userId="9c52db48-ded8-4818-b321-8318d03e98ab" providerId="ADAL" clId="{BDD3A2A2-9522-4F61-A873-827D981052D2}" dt="2022-03-11T19:06:34.970" v="724" actId="20577"/>
          <ac:spMkLst>
            <pc:docMk/>
            <pc:sldMk cId="3157200103" sldId="269"/>
            <ac:spMk id="8" creationId="{F2604A2D-E9D4-4294-80B3-C9D556DE1762}"/>
          </ac:spMkLst>
        </pc:spChg>
      </pc:sldChg>
      <pc:sldChg chg="addSp delSp modSp mod">
        <pc:chgData name="Wojciech Bieniecki I24" userId="9c52db48-ded8-4818-b321-8318d03e98ab" providerId="ADAL" clId="{BDD3A2A2-9522-4F61-A873-827D981052D2}" dt="2022-03-11T19:07:32.588" v="732" actId="14861"/>
        <pc:sldMkLst>
          <pc:docMk/>
          <pc:sldMk cId="1600111835" sldId="270"/>
        </pc:sldMkLst>
        <pc:spChg chg="del">
          <ac:chgData name="Wojciech Bieniecki I24" userId="9c52db48-ded8-4818-b321-8318d03e98ab" providerId="ADAL" clId="{BDD3A2A2-9522-4F61-A873-827D981052D2}" dt="2022-03-11T19:07:15.386" v="725" actId="478"/>
          <ac:spMkLst>
            <pc:docMk/>
            <pc:sldMk cId="1600111835" sldId="270"/>
            <ac:spMk id="6" creationId="{D8F246B5-0ECA-4294-A427-42584B395EB3}"/>
          </ac:spMkLst>
        </pc:spChg>
        <pc:spChg chg="add mod">
          <ac:chgData name="Wojciech Bieniecki I24" userId="9c52db48-ded8-4818-b321-8318d03e98ab" providerId="ADAL" clId="{BDD3A2A2-9522-4F61-A873-827D981052D2}" dt="2022-03-11T19:07:32.588" v="732" actId="14861"/>
          <ac:spMkLst>
            <pc:docMk/>
            <pc:sldMk cId="1600111835" sldId="270"/>
            <ac:spMk id="7" creationId="{DECF3E37-DD68-4DDA-A4ED-4C5251826065}"/>
          </ac:spMkLst>
        </pc:spChg>
      </pc:sldChg>
      <pc:sldChg chg="modSp mod">
        <pc:chgData name="Wojciech Bieniecki I24" userId="9c52db48-ded8-4818-b321-8318d03e98ab" providerId="ADAL" clId="{BDD3A2A2-9522-4F61-A873-827D981052D2}" dt="2022-03-11T19:09:31.714" v="752" actId="14100"/>
        <pc:sldMkLst>
          <pc:docMk/>
          <pc:sldMk cId="463717112" sldId="271"/>
        </pc:sldMkLst>
        <pc:spChg chg="mod">
          <ac:chgData name="Wojciech Bieniecki I24" userId="9c52db48-ded8-4818-b321-8318d03e98ab" providerId="ADAL" clId="{BDD3A2A2-9522-4F61-A873-827D981052D2}" dt="2022-03-11T19:08:38.622" v="735" actId="14100"/>
          <ac:spMkLst>
            <pc:docMk/>
            <pc:sldMk cId="463717112" sldId="271"/>
            <ac:spMk id="5" creationId="{8CF6A2B9-8034-405E-8A12-49C723FD5D83}"/>
          </ac:spMkLst>
        </pc:spChg>
        <pc:spChg chg="mod">
          <ac:chgData name="Wojciech Bieniecki I24" userId="9c52db48-ded8-4818-b321-8318d03e98ab" providerId="ADAL" clId="{BDD3A2A2-9522-4F61-A873-827D981052D2}" dt="2022-03-11T19:09:31.714" v="752" actId="14100"/>
          <ac:spMkLst>
            <pc:docMk/>
            <pc:sldMk cId="463717112" sldId="271"/>
            <ac:spMk id="6" creationId="{67EF608C-8511-4C9E-A4D9-C31754A83CAF}"/>
          </ac:spMkLst>
        </pc:spChg>
      </pc:sldChg>
      <pc:sldChg chg="addSp delSp modSp mod modAnim">
        <pc:chgData name="Wojciech Bieniecki I24" userId="9c52db48-ded8-4818-b321-8318d03e98ab" providerId="ADAL" clId="{BDD3A2A2-9522-4F61-A873-827D981052D2}" dt="2022-03-11T19:11:51.451" v="777"/>
        <pc:sldMkLst>
          <pc:docMk/>
          <pc:sldMk cId="1955784902" sldId="272"/>
        </pc:sldMkLst>
        <pc:spChg chg="del">
          <ac:chgData name="Wojciech Bieniecki I24" userId="9c52db48-ded8-4818-b321-8318d03e98ab" providerId="ADAL" clId="{BDD3A2A2-9522-4F61-A873-827D981052D2}" dt="2022-03-11T19:10:38.794" v="763" actId="478"/>
          <ac:spMkLst>
            <pc:docMk/>
            <pc:sldMk cId="1955784902" sldId="272"/>
            <ac:spMk id="5" creationId="{35E34DB3-4FE1-4979-9BDE-B0712B792C87}"/>
          </ac:spMkLst>
        </pc:spChg>
        <pc:spChg chg="mod ord">
          <ac:chgData name="Wojciech Bieniecki I24" userId="9c52db48-ded8-4818-b321-8318d03e98ab" providerId="ADAL" clId="{BDD3A2A2-9522-4F61-A873-827D981052D2}" dt="2022-03-11T19:11:04.423" v="768" actId="166"/>
          <ac:spMkLst>
            <pc:docMk/>
            <pc:sldMk cId="1955784902" sldId="272"/>
            <ac:spMk id="8" creationId="{C747266E-5EA0-4627-9EC5-2D55145A847F}"/>
          </ac:spMkLst>
        </pc:spChg>
        <pc:spChg chg="add mod">
          <ac:chgData name="Wojciech Bieniecki I24" userId="9c52db48-ded8-4818-b321-8318d03e98ab" providerId="ADAL" clId="{BDD3A2A2-9522-4F61-A873-827D981052D2}" dt="2022-03-11T19:11:18.637" v="772" actId="14861"/>
          <ac:spMkLst>
            <pc:docMk/>
            <pc:sldMk cId="1955784902" sldId="272"/>
            <ac:spMk id="9" creationId="{9D7D82E9-5558-4F70-8064-A38E87C1782A}"/>
          </ac:spMkLst>
        </pc:spChg>
      </pc:sldChg>
      <pc:sldChg chg="addSp delSp modSp mod addCm delCm">
        <pc:chgData name="Wojciech Bieniecki I24" userId="9c52db48-ded8-4818-b321-8318d03e98ab" providerId="ADAL" clId="{BDD3A2A2-9522-4F61-A873-827D981052D2}" dt="2022-03-11T19:34:44.362" v="1066" actId="1037"/>
        <pc:sldMkLst>
          <pc:docMk/>
          <pc:sldMk cId="1434066647" sldId="273"/>
        </pc:sldMkLst>
        <pc:spChg chg="mod">
          <ac:chgData name="Wojciech Bieniecki I24" userId="9c52db48-ded8-4818-b321-8318d03e98ab" providerId="ADAL" clId="{BDD3A2A2-9522-4F61-A873-827D981052D2}" dt="2022-03-11T19:33:18.557" v="945" actId="20577"/>
          <ac:spMkLst>
            <pc:docMk/>
            <pc:sldMk cId="1434066647" sldId="273"/>
            <ac:spMk id="3" creationId="{7C32A49B-05D8-4323-BF61-21E3251FFCFD}"/>
          </ac:spMkLst>
        </pc:spChg>
        <pc:spChg chg="add del mod">
          <ac:chgData name="Wojciech Bieniecki I24" userId="9c52db48-ded8-4818-b321-8318d03e98ab" providerId="ADAL" clId="{BDD3A2A2-9522-4F61-A873-827D981052D2}" dt="2022-03-11T19:33:23.097" v="946" actId="478"/>
          <ac:spMkLst>
            <pc:docMk/>
            <pc:sldMk cId="1434066647" sldId="273"/>
            <ac:spMk id="5" creationId="{31ACC1C3-3DFC-48A2-BBBD-5D8CC47FA20A}"/>
          </ac:spMkLst>
        </pc:spChg>
        <pc:spChg chg="add del">
          <ac:chgData name="Wojciech Bieniecki I24" userId="9c52db48-ded8-4818-b321-8318d03e98ab" providerId="ADAL" clId="{BDD3A2A2-9522-4F61-A873-827D981052D2}" dt="2022-03-11T19:29:06.047" v="877"/>
          <ac:spMkLst>
            <pc:docMk/>
            <pc:sldMk cId="1434066647" sldId="273"/>
            <ac:spMk id="6" creationId="{C23E1EAE-34FF-4558-B184-6837464A209C}"/>
          </ac:spMkLst>
        </pc:spChg>
        <pc:spChg chg="add mod">
          <ac:chgData name="Wojciech Bieniecki I24" userId="9c52db48-ded8-4818-b321-8318d03e98ab" providerId="ADAL" clId="{BDD3A2A2-9522-4F61-A873-827D981052D2}" dt="2022-03-11T19:34:44.362" v="1066" actId="1037"/>
          <ac:spMkLst>
            <pc:docMk/>
            <pc:sldMk cId="1434066647" sldId="273"/>
            <ac:spMk id="8" creationId="{0647CADA-5654-475B-909B-A6AEA1E30D96}"/>
          </ac:spMkLst>
        </pc:spChg>
        <pc:spChg chg="add mod">
          <ac:chgData name="Wojciech Bieniecki I24" userId="9c52db48-ded8-4818-b321-8318d03e98ab" providerId="ADAL" clId="{BDD3A2A2-9522-4F61-A873-827D981052D2}" dt="2022-03-11T19:33:34.130" v="949" actId="1076"/>
          <ac:spMkLst>
            <pc:docMk/>
            <pc:sldMk cId="1434066647" sldId="273"/>
            <ac:spMk id="9" creationId="{C4A5703C-1563-44E6-8966-272264CD6789}"/>
          </ac:spMkLst>
        </pc:spChg>
        <pc:spChg chg="add mod">
          <ac:chgData name="Wojciech Bieniecki I24" userId="9c52db48-ded8-4818-b321-8318d03e98ab" providerId="ADAL" clId="{BDD3A2A2-9522-4F61-A873-827D981052D2}" dt="2022-03-11T19:34:33.979" v="1030" actId="1038"/>
          <ac:spMkLst>
            <pc:docMk/>
            <pc:sldMk cId="1434066647" sldId="273"/>
            <ac:spMk id="11" creationId="{34F6D305-41B0-4328-80CC-61BC49FD4131}"/>
          </ac:spMkLst>
        </pc:spChg>
      </pc:sldChg>
      <pc:sldChg chg="delSp modSp add mod">
        <pc:chgData name="Wojciech Bieniecki I24" userId="9c52db48-ded8-4818-b321-8318d03e98ab" providerId="ADAL" clId="{BDD3A2A2-9522-4F61-A873-827D981052D2}" dt="2022-03-11T19:52:14.123" v="1178" actId="20577"/>
        <pc:sldMkLst>
          <pc:docMk/>
          <pc:sldMk cId="626876333" sldId="274"/>
        </pc:sldMkLst>
        <pc:spChg chg="mod">
          <ac:chgData name="Wojciech Bieniecki I24" userId="9c52db48-ded8-4818-b321-8318d03e98ab" providerId="ADAL" clId="{BDD3A2A2-9522-4F61-A873-827D981052D2}" dt="2022-03-11T19:35:19.162" v="1114" actId="20577"/>
          <ac:spMkLst>
            <pc:docMk/>
            <pc:sldMk cId="626876333" sldId="274"/>
            <ac:spMk id="3" creationId="{7C32A49B-05D8-4323-BF61-21E3251FFCFD}"/>
          </ac:spMkLst>
        </pc:spChg>
        <pc:spChg chg="mod">
          <ac:chgData name="Wojciech Bieniecki I24" userId="9c52db48-ded8-4818-b321-8318d03e98ab" providerId="ADAL" clId="{BDD3A2A2-9522-4F61-A873-827D981052D2}" dt="2022-03-11T19:52:14.123" v="1178" actId="20577"/>
          <ac:spMkLst>
            <pc:docMk/>
            <pc:sldMk cId="626876333" sldId="274"/>
            <ac:spMk id="8" creationId="{0647CADA-5654-475B-909B-A6AEA1E30D96}"/>
          </ac:spMkLst>
        </pc:spChg>
        <pc:spChg chg="del">
          <ac:chgData name="Wojciech Bieniecki I24" userId="9c52db48-ded8-4818-b321-8318d03e98ab" providerId="ADAL" clId="{BDD3A2A2-9522-4F61-A873-827D981052D2}" dt="2022-03-11T19:51:28.843" v="1116" actId="478"/>
          <ac:spMkLst>
            <pc:docMk/>
            <pc:sldMk cId="626876333" sldId="274"/>
            <ac:spMk id="9" creationId="{C4A5703C-1563-44E6-8966-272264CD6789}"/>
          </ac:spMkLst>
        </pc:spChg>
        <pc:spChg chg="del">
          <ac:chgData name="Wojciech Bieniecki I24" userId="9c52db48-ded8-4818-b321-8318d03e98ab" providerId="ADAL" clId="{BDD3A2A2-9522-4F61-A873-827D981052D2}" dt="2022-03-11T19:51:28.843" v="1116" actId="478"/>
          <ac:spMkLst>
            <pc:docMk/>
            <pc:sldMk cId="626876333" sldId="274"/>
            <ac:spMk id="11" creationId="{34F6D305-41B0-4328-80CC-61BC49FD4131}"/>
          </ac:spMkLst>
        </pc:spChg>
      </pc:sldChg>
      <pc:sldMasterChg chg="modSldLayout">
        <pc:chgData name="Wojciech Bieniecki I24" userId="9c52db48-ded8-4818-b321-8318d03e98ab" providerId="ADAL" clId="{BDD3A2A2-9522-4F61-A873-827D981052D2}" dt="2022-03-11T18:44:27.642" v="259" actId="1076"/>
        <pc:sldMasterMkLst>
          <pc:docMk/>
          <pc:sldMasterMk cId="2792546470" sldId="2147483701"/>
        </pc:sldMasterMkLst>
        <pc:sldLayoutChg chg="modSp mod">
          <pc:chgData name="Wojciech Bieniecki I24" userId="9c52db48-ded8-4818-b321-8318d03e98ab" providerId="ADAL" clId="{BDD3A2A2-9522-4F61-A873-827D981052D2}" dt="2022-03-11T18:44:27.642" v="259" actId="1076"/>
          <pc:sldLayoutMkLst>
            <pc:docMk/>
            <pc:sldMasterMk cId="2792546470" sldId="2147483701"/>
            <pc:sldLayoutMk cId="929144248" sldId="2147483703"/>
          </pc:sldLayoutMkLst>
          <pc:spChg chg="mod">
            <ac:chgData name="Wojciech Bieniecki I24" userId="9c52db48-ded8-4818-b321-8318d03e98ab" providerId="ADAL" clId="{BDD3A2A2-9522-4F61-A873-827D981052D2}" dt="2022-03-11T18:44:27.642" v="259" actId="1076"/>
            <ac:spMkLst>
              <pc:docMk/>
              <pc:sldMasterMk cId="2792546470" sldId="2147483701"/>
              <pc:sldLayoutMk cId="929144248" sldId="2147483703"/>
              <ac:spMk id="6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8FD30-7017-46C1-BB52-1512D4FE32E0}" type="datetimeFigureOut">
              <a:rPr lang="pl-PL" smtClean="0"/>
              <a:t>20.04.2024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1DCA8-383D-488E-A4F3-0A351D7D335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534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0F1B3-DCF8-432B-BB5C-4CB35803F780}" type="datetime1">
              <a:rPr lang="pl-PL" smtClean="0"/>
              <a:t>20.04.2024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38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0C42-C49E-4817-82FD-B4C573583175}" type="datetime1">
              <a:rPr lang="pl-PL" smtClean="0"/>
              <a:t>20.04.2024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621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A17F1-FCBF-410A-A35A-8CC313778ADD}" type="datetime1">
              <a:rPr lang="pl-PL" smtClean="0"/>
              <a:t>20.04.2024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094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3C518-AF30-4F74-950A-DC06F36D78A3}" type="datetime1">
              <a:rPr lang="pl-PL" smtClean="0"/>
              <a:t>20.04.2024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2886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3107F-1B0D-4A75-91C8-B9CEC832A272}" type="datetime1">
              <a:rPr lang="pl-PL" smtClean="0"/>
              <a:t>20.04.2024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4430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36E24-280F-421F-BA57-F821A9CC34EB}" type="datetime1">
              <a:rPr lang="pl-PL" smtClean="0"/>
              <a:t>20.04.2024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2043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91DDD-6387-4F2B-885D-8FAE8352BAAC}" type="datetime1">
              <a:rPr lang="pl-PL" smtClean="0"/>
              <a:t>20.04.2024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2145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B0FD-BEA6-4E9B-97F0-3B3EC25AB5A9}" type="datetime1">
              <a:rPr lang="pl-PL" smtClean="0"/>
              <a:t>20.04.2024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258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04A5A-8A3F-4C82-B534-CDCDC204CB3E}" type="datetime1">
              <a:rPr lang="pl-PL" smtClean="0"/>
              <a:t>20.04.2024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6071" y="6241186"/>
            <a:ext cx="683339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FA7327A9-4009-4D6F-8786-0B29830E1ED1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914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3B3B-91DE-43D3-95A7-E0A2220BC1E2}" type="datetime1">
              <a:rPr lang="pl-PL" smtClean="0"/>
              <a:t>20.04.2024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636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2820-DF93-4B1C-9173-3C1C58550556}" type="datetime1">
              <a:rPr lang="pl-PL" smtClean="0"/>
              <a:t>20.04.2024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621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382F-68E2-4EB9-B3F2-82BD048CEB1E}" type="datetime1">
              <a:rPr lang="pl-PL" smtClean="0"/>
              <a:t>20.04.2024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285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A7B3F-E75A-4AF6-9BD9-B20955C173CA}" type="datetime1">
              <a:rPr lang="pl-PL" smtClean="0"/>
              <a:t>20.04.2024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5232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FE615-1DBA-461A-9A00-A505F98B13DD}" type="datetime1">
              <a:rPr lang="pl-PL" smtClean="0"/>
              <a:t>20.04.2024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511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6936-B0E3-4C45-A82F-0CEFA5E8769A}" type="datetime1">
              <a:rPr lang="pl-PL" smtClean="0"/>
              <a:t>20.04.2024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563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‹#›</a:t>
            </a:fld>
            <a:endParaRPr lang="pl-P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52FBA-080A-41CF-ABEC-3F0A67EEDF2B}" type="datetime1">
              <a:rPr lang="pl-PL" smtClean="0"/>
              <a:t>20.04.2024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57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8872-7F8B-4FB8-819D-73C422ACA05B}" type="datetime1">
              <a:rPr lang="pl-PL" smtClean="0"/>
              <a:t>20.04.2024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7327A9-4009-4D6F-8786-0B29830E1ED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254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0F18AA-2C35-479A-81B8-6739156822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Programowanie oparte o testy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009A7D-E118-40BC-AA67-C4A64218F6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Z wykorzystaniem </a:t>
            </a:r>
            <a:r>
              <a:rPr lang="pl-PL" dirty="0" err="1">
                <a:solidFill>
                  <a:schemeClr val="tx1"/>
                </a:solidFill>
              </a:rPr>
              <a:t>JUnit</a:t>
            </a:r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B478AE2-5D8E-47B4-A83D-C64B3740D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8256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76D567-3B81-4B04-9955-471EA467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65"/>
            <a:ext cx="10515600" cy="1325563"/>
          </a:xfrm>
        </p:spPr>
        <p:txBody>
          <a:bodyPr/>
          <a:lstStyle/>
          <a:p>
            <a:r>
              <a:rPr lang="pl-PL" dirty="0"/>
              <a:t>Korzystamy z </a:t>
            </a:r>
            <a:r>
              <a:rPr lang="pl-PL" dirty="0" err="1"/>
              <a:t>Junit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280C1F-F3D3-4577-AA93-BDC1D607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255"/>
            <a:ext cx="7980946" cy="46166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Tworzymy klasę startową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800FDD6-C170-4229-BF27-EFB7227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10</a:t>
            </a:fld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F120C3A-0F2F-4A78-B22F-4C92B02A3A66}"/>
              </a:ext>
            </a:extLst>
          </p:cNvPr>
          <p:cNvSpPr txBox="1"/>
          <p:nvPr/>
        </p:nvSpPr>
        <p:spPr>
          <a:xfrm>
            <a:off x="1401677" y="2379799"/>
            <a:ext cx="7417469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l-PL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pakiet;</a:t>
            </a:r>
          </a:p>
          <a:p>
            <a:pPr>
              <a:spcAft>
                <a:spcPts val="600"/>
              </a:spcAft>
            </a:pPr>
            <a:r>
              <a:rPr lang="pl-PL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spcAft>
                <a:spcPts val="600"/>
              </a:spcAft>
            </a:pP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pl-PL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spcAft>
                <a:spcPts val="600"/>
              </a:spcAft>
            </a:pP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NumberConverter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NumberConverter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spcAft>
                <a:spcPts val="600"/>
              </a:spcAft>
            </a:pP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(nc.Roman2Arabic(</a:t>
            </a:r>
            <a:r>
              <a:rPr lang="pl-PL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"I"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Aft>
                <a:spcPts val="600"/>
              </a:spcAft>
            </a:pP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(nc.Arabic2Roman(</a:t>
            </a:r>
            <a:r>
              <a:rPr lang="pl-PL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spcAft>
                <a:spcPts val="600"/>
              </a:spcAft>
            </a:pP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Aft>
                <a:spcPts val="600"/>
              </a:spcAft>
            </a:pP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3932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76D567-3B81-4B04-9955-471EA467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65"/>
            <a:ext cx="10515600" cy="1325563"/>
          </a:xfrm>
        </p:spPr>
        <p:txBody>
          <a:bodyPr/>
          <a:lstStyle/>
          <a:p>
            <a:r>
              <a:rPr lang="pl-PL" dirty="0"/>
              <a:t>Korzystamy z </a:t>
            </a:r>
            <a:r>
              <a:rPr lang="pl-PL" dirty="0" err="1"/>
              <a:t>Junit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280C1F-F3D3-4577-AA93-BDC1D607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69"/>
            <a:ext cx="8474242" cy="461665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Tworzymy klasę, z metodami do przetestowania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A62F06B-3B10-4E6E-9902-71725622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11</a:t>
            </a:fld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0C75D04-9BFB-4BC9-BFE1-A46EC0DBDD3A}"/>
              </a:ext>
            </a:extLst>
          </p:cNvPr>
          <p:cNvSpPr txBox="1"/>
          <p:nvPr/>
        </p:nvSpPr>
        <p:spPr>
          <a:xfrm>
            <a:off x="838199" y="2087800"/>
            <a:ext cx="9232233" cy="355481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pakiet;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NumberConverter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NumberConverter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(){}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Roman2Arabic(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NumberFormatException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Arabic2Roman(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NumberFormatException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9C30610C-7C5D-4ED4-8A5C-3A001D450B5B}"/>
              </a:ext>
            </a:extLst>
          </p:cNvPr>
          <p:cNvSpPr txBox="1">
            <a:spLocks/>
          </p:cNvSpPr>
          <p:nvPr/>
        </p:nvSpPr>
        <p:spPr>
          <a:xfrm>
            <a:off x="838199" y="5762309"/>
            <a:ext cx="8474242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Implementacja może  być z założenia zła – byle tylko możliwe do skompilowania</a:t>
            </a:r>
          </a:p>
        </p:txBody>
      </p:sp>
    </p:spTree>
    <p:extLst>
      <p:ext uri="{BB962C8B-B14F-4D97-AF65-F5344CB8AC3E}">
        <p14:creationId xmlns:p14="http://schemas.microsoft.com/office/powerpoint/2010/main" val="18790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13D373-7CCC-437E-9778-FF28EA68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325563"/>
          </a:xfrm>
        </p:spPr>
        <p:txBody>
          <a:bodyPr/>
          <a:lstStyle/>
          <a:p>
            <a:r>
              <a:rPr lang="pl-PL" dirty="0"/>
              <a:t>Tworzymy klasę testującą: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C55776C-0F9E-4313-BD19-4E85D2B6F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42" y="1856508"/>
            <a:ext cx="6611989" cy="2193350"/>
          </a:xfrm>
          <a:prstGeom prst="rect">
            <a:avLst/>
          </a:prstGeom>
        </p:spPr>
      </p:pic>
      <p:sp>
        <p:nvSpPr>
          <p:cNvPr id="6" name="Objaśnienie: wygięta linia 5">
            <a:extLst>
              <a:ext uri="{FF2B5EF4-FFF2-40B4-BE49-F238E27FC236}">
                <a16:creationId xmlns:a16="http://schemas.microsoft.com/office/drawing/2014/main" id="{C716895F-4F41-402F-B9AA-D37019C52210}"/>
              </a:ext>
            </a:extLst>
          </p:cNvPr>
          <p:cNvSpPr/>
          <p:nvPr/>
        </p:nvSpPr>
        <p:spPr>
          <a:xfrm>
            <a:off x="7329268" y="1343819"/>
            <a:ext cx="1983544" cy="921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904"/>
              <a:gd name="adj6" fmla="val -21709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1351" dirty="0"/>
              <a:t>Alt + ENTER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F7C65E5-B263-49B5-B1F2-9B188ABBA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269" y="2669054"/>
            <a:ext cx="4229100" cy="3848100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258274A-3974-4C8C-A636-63ADA4B663E9}"/>
              </a:ext>
            </a:extLst>
          </p:cNvPr>
          <p:cNvSpPr txBox="1"/>
          <p:nvPr/>
        </p:nvSpPr>
        <p:spPr>
          <a:xfrm>
            <a:off x="960043" y="4772893"/>
            <a:ext cx="5423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Zahaczamy @Before, @After oraz metody, które będziemy testować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5EA1E052-AA45-4D61-8FFF-4B3C563D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077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1B9D38-07A9-4B16-808E-C48F931C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172"/>
            <a:ext cx="10515600" cy="1325563"/>
          </a:xfrm>
        </p:spPr>
        <p:txBody>
          <a:bodyPr/>
          <a:lstStyle/>
          <a:p>
            <a:r>
              <a:rPr lang="pl-PL" dirty="0"/>
              <a:t>Pusta klasa testująca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4AB1DAAC-6E15-4C53-A5EF-C108D6BC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13</a:t>
            </a:fld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358FDC9D-868A-4AEB-860B-D6B759630408}"/>
              </a:ext>
            </a:extLst>
          </p:cNvPr>
          <p:cNvSpPr txBox="1"/>
          <p:nvPr/>
        </p:nvSpPr>
        <p:spPr>
          <a:xfrm>
            <a:off x="986590" y="1162873"/>
            <a:ext cx="8223583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pakiet;</a:t>
            </a:r>
          </a:p>
          <a:p>
            <a:b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org.junit.Assert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org.junit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.*;</a:t>
            </a: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NumberConverterTest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Before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    }</a:t>
            </a:r>
          </a:p>
          <a:p>
            <a:b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After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tearDown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    }</a:t>
            </a:r>
          </a:p>
          <a:p>
            <a:b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roman2Arabic() {    }</a:t>
            </a:r>
          </a:p>
          <a:p>
            <a:b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arabic2Roman() {    }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6930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02F737-AB51-4C65-9D6C-640B4329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881"/>
            <a:ext cx="10515600" cy="1325563"/>
          </a:xfrm>
        </p:spPr>
        <p:txBody>
          <a:bodyPr/>
          <a:lstStyle/>
          <a:p>
            <a:r>
              <a:rPr lang="pl-PL" dirty="0"/>
              <a:t>Użycie adnotacji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CA35FBA-9083-4BF4-B454-83CB025AC4DF}"/>
              </a:ext>
            </a:extLst>
          </p:cNvPr>
          <p:cNvSpPr txBox="1"/>
          <p:nvPr/>
        </p:nvSpPr>
        <p:spPr>
          <a:xfrm>
            <a:off x="464123" y="1248791"/>
            <a:ext cx="90047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0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@Before</a:t>
            </a:r>
          </a:p>
          <a:p>
            <a:pPr algn="l"/>
            <a:r>
              <a:rPr lang="pl-P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 początku czasu życia klasy testującej w metodzie oznaczonej adnotacją @Before tworzy się obiekty (</a:t>
            </a:r>
            <a:r>
              <a:rPr lang="pl-PL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fikstury</a:t>
            </a:r>
            <a:r>
              <a:rPr lang="pl-P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na których będą przeprowadzane testy.</a:t>
            </a:r>
          </a:p>
          <a:p>
            <a:pPr algn="l"/>
            <a:r>
              <a:rPr lang="pl-PL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Obiekty mogą być przechowywane w polach klasy testującej i być dostępne dla wszystkich metod testujących – wówczas nie ma konieczności wielokrotnego tworzenia obiektów, wykorzystywanych w różnych testach.</a:t>
            </a:r>
            <a:endParaRPr lang="pl-P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51673F3-0699-4FA7-821E-A1175E2916A4}"/>
              </a:ext>
            </a:extLst>
          </p:cNvPr>
          <p:cNvSpPr txBox="1"/>
          <p:nvPr/>
        </p:nvSpPr>
        <p:spPr>
          <a:xfrm>
            <a:off x="464123" y="3334287"/>
            <a:ext cx="93536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1" dirty="0">
                <a:latin typeface="Calibri" panose="020F0502020204030204" pitchFamily="34" charset="0"/>
                <a:cs typeface="Calibri" panose="020F0502020204030204" pitchFamily="34" charset="0"/>
              </a:rPr>
              <a:t>@After</a:t>
            </a:r>
          </a:p>
          <a:p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Po wykonaniu metod testujących przez </a:t>
            </a:r>
            <a:r>
              <a:rPr lang="pl-PL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JUnit</a:t>
            </a: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 (i niezależnie od rezultatów) wykonywana jest metoda oznaczona adnotacją @After.</a:t>
            </a:r>
          </a:p>
          <a:p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Można umieścić w niej kod odpowiedzialny za zamknięcie zasobów wykorzystywanych przez metody</a:t>
            </a:r>
          </a:p>
          <a:p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testujące (np. połączenia sieciowe, połączenia z bazą danych).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F2604A2D-E9D4-4294-80B3-C9D556DE1762}"/>
              </a:ext>
            </a:extLst>
          </p:cNvPr>
          <p:cNvSpPr txBox="1"/>
          <p:nvPr/>
        </p:nvSpPr>
        <p:spPr>
          <a:xfrm>
            <a:off x="464123" y="5419784"/>
            <a:ext cx="79747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W bibliotece JUnit5 zamieniono nazwy adnotacji</a:t>
            </a:r>
          </a:p>
          <a:p>
            <a:endParaRPr lang="pl-P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@Before  -&gt;</a:t>
            </a: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@BeforeEach</a:t>
            </a:r>
          </a:p>
          <a:p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@After -&gt; @AfterEach</a:t>
            </a:r>
            <a:endParaRPr lang="pl-PL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95A8347-D954-4258-BFCF-DCDFC8B0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720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8EE095-1F2C-499B-AB01-90D5CFD8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01"/>
            <a:ext cx="10515600" cy="1325563"/>
          </a:xfrm>
        </p:spPr>
        <p:txBody>
          <a:bodyPr/>
          <a:lstStyle/>
          <a:p>
            <a:r>
              <a:rPr lang="pl-PL" dirty="0" err="1"/>
              <a:t>Before</a:t>
            </a:r>
            <a:r>
              <a:rPr lang="pl-PL" dirty="0"/>
              <a:t> i </a:t>
            </a:r>
            <a:r>
              <a:rPr lang="pl-PL" dirty="0" err="1"/>
              <a:t>After</a:t>
            </a:r>
            <a:endParaRPr lang="pl-PL" dirty="0"/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C70EFE39-78EA-4266-BB89-74258D37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15</a:t>
            </a:fld>
            <a:endParaRPr lang="pl-PL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ECF3E37-DD68-4DDA-A4ED-4C5251826065}"/>
              </a:ext>
            </a:extLst>
          </p:cNvPr>
          <p:cNvSpPr txBox="1"/>
          <p:nvPr/>
        </p:nvSpPr>
        <p:spPr>
          <a:xfrm>
            <a:off x="625642" y="1482864"/>
            <a:ext cx="8813131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NumberConverterTest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 = 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Logger.getLogger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NumberConverterTest.class.getName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NumberConverter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BeforeEach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LOG.info(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"Rozpoczynamy testy"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NumberConverter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AfterEach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tearDown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LOG.info(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"Koniec testów"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111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15FFB7-A508-485C-92DE-DD97EEEA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25"/>
            <a:ext cx="10515600" cy="1325563"/>
          </a:xfrm>
        </p:spPr>
        <p:txBody>
          <a:bodyPr/>
          <a:lstStyle/>
          <a:p>
            <a:r>
              <a:rPr lang="pl-PL" dirty="0"/>
              <a:t>Asercje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CF6A2B9-8034-405E-8A12-49C723FD5D83}"/>
              </a:ext>
            </a:extLst>
          </p:cNvPr>
          <p:cNvSpPr txBox="1"/>
          <p:nvPr/>
        </p:nvSpPr>
        <p:spPr>
          <a:xfrm>
            <a:off x="568037" y="1305342"/>
            <a:ext cx="970693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Asercja to test logiczny, który w przypadku niepowodzenia zwróci wyjątek</a:t>
            </a:r>
          </a:p>
          <a:p>
            <a:endParaRPr lang="pl-PL" sz="1600" dirty="0"/>
          </a:p>
          <a:p>
            <a:r>
              <a:rPr lang="pl-PL" sz="1600" dirty="0"/>
              <a:t>W metodach testujących używa się asercji do testowania poprawności działania testowanych klas i metod.</a:t>
            </a:r>
          </a:p>
          <a:p>
            <a:endParaRPr lang="pl-PL" sz="1600" dirty="0"/>
          </a:p>
          <a:p>
            <a:r>
              <a:rPr lang="pl-PL" sz="1600" dirty="0"/>
              <a:t>asercja porównania:</a:t>
            </a:r>
          </a:p>
          <a:p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([String opis,] Object a, Object b)</a:t>
            </a:r>
          </a:p>
          <a:p>
            <a:endParaRPr lang="pl-PL" sz="1600" dirty="0"/>
          </a:p>
          <a:p>
            <a:r>
              <a:rPr lang="pl-PL" sz="1600" dirty="0"/>
              <a:t>asercje logiczne:</a:t>
            </a:r>
          </a:p>
          <a:p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([String opis,] 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war)</a:t>
            </a:r>
          </a:p>
          <a:p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([String opis,] 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war)</a:t>
            </a:r>
          </a:p>
          <a:p>
            <a:endParaRPr lang="pl-PL" sz="1600" dirty="0"/>
          </a:p>
          <a:p>
            <a:r>
              <a:rPr lang="pl-PL" sz="1600" dirty="0"/>
              <a:t>asercje referencji:</a:t>
            </a:r>
          </a:p>
          <a:p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([String opis,] Object o)</a:t>
            </a:r>
          </a:p>
          <a:p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assertNotNull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([String opis,] Object o)</a:t>
            </a:r>
          </a:p>
          <a:p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assertSame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([String opis,] Object a, Object b)</a:t>
            </a:r>
          </a:p>
          <a:p>
            <a:endParaRPr lang="pl-PL" sz="1600" dirty="0"/>
          </a:p>
          <a:p>
            <a:r>
              <a:rPr lang="pl-PL" sz="1600" dirty="0"/>
              <a:t>bezwarunkowe niepowodzenie testu:</a:t>
            </a:r>
          </a:p>
          <a:p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fail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([String </a:t>
            </a:r>
            <a:r>
              <a:rPr lang="pl-P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pl-P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6" name="Prostokąt: zaokrąglony róg i ścięty róg u góry 5">
            <a:extLst>
              <a:ext uri="{FF2B5EF4-FFF2-40B4-BE49-F238E27FC236}">
                <a16:creationId xmlns:a16="http://schemas.microsoft.com/office/drawing/2014/main" id="{67EF608C-8511-4C9E-A4D9-C31754A83CAF}"/>
              </a:ext>
            </a:extLst>
          </p:cNvPr>
          <p:cNvSpPr/>
          <p:nvPr/>
        </p:nvSpPr>
        <p:spPr>
          <a:xfrm>
            <a:off x="5521036" y="3133315"/>
            <a:ext cx="6582732" cy="1438685"/>
          </a:xfrm>
          <a:prstGeom prst="snip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@Test</a:t>
            </a:r>
          </a:p>
          <a:p>
            <a:r>
              <a:rPr lang="pl-PL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l-PL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testPrzyklad</a:t>
            </a:r>
            <a:r>
              <a:rPr lang="pl-PL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r>
              <a:rPr lang="pl-PL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l-PL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pl-PL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("Sprawdźmy, czy 1.0 == 1", 1.0 == 1);</a:t>
            </a:r>
          </a:p>
          <a:p>
            <a:r>
              <a:rPr lang="pl-PL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AA196E9-E5C4-4E87-81C3-0D21F09FA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3717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4388C7-7281-419F-9BE9-C049E7C1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171"/>
            <a:ext cx="10515600" cy="1325563"/>
          </a:xfrm>
        </p:spPr>
        <p:txBody>
          <a:bodyPr/>
          <a:lstStyle/>
          <a:p>
            <a:r>
              <a:rPr lang="pl-PL" dirty="0"/>
              <a:t>Piszemy konkretne testy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ACC947E-2FC5-4219-B10D-F54849239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83" y="2124224"/>
            <a:ext cx="4617656" cy="2686929"/>
          </a:xfrm>
          <a:prstGeom prst="rect">
            <a:avLst/>
          </a:prstGeom>
        </p:spPr>
      </p:pic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EA30105-B640-41B0-82A3-EDEF30F8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17</a:t>
            </a:fld>
            <a:endParaRPr lang="pl-PL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7D82E9-5558-4F70-8064-A38E87C1782A}"/>
              </a:ext>
            </a:extLst>
          </p:cNvPr>
          <p:cNvSpPr txBox="1"/>
          <p:nvPr/>
        </p:nvSpPr>
        <p:spPr>
          <a:xfrm>
            <a:off x="372979" y="1166843"/>
            <a:ext cx="700237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roman2Arabic() {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(nc.Roman2Arabic(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(nc.Roman2Arabic(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"XI"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(nc.Roman2Arabic(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"MXXV"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1025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arabic2Roman() {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(nc.Arabic2Roman(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"VII"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(nc.Arabic2Roman(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1995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"MCMXCV"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assertEquals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(nc.Arabic2Roman(</a:t>
            </a:r>
            <a:r>
              <a:rPr lang="pl-PL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2010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"MMX"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C747266E-5EA0-4627-9EC5-2D55145A847F}"/>
              </a:ext>
            </a:extLst>
          </p:cNvPr>
          <p:cNvSpPr/>
          <p:nvPr/>
        </p:nvSpPr>
        <p:spPr>
          <a:xfrm>
            <a:off x="2594811" y="5437754"/>
            <a:ext cx="7294420" cy="134607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Teraz możemy przystąpić do pisania fazy GREEN</a:t>
            </a:r>
            <a:b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a następnie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refaktoryzacji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kodu</a:t>
            </a:r>
          </a:p>
        </p:txBody>
      </p:sp>
    </p:spTree>
    <p:extLst>
      <p:ext uri="{BB962C8B-B14F-4D97-AF65-F5344CB8AC3E}">
        <p14:creationId xmlns:p14="http://schemas.microsoft.com/office/powerpoint/2010/main" val="195578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87EEB7-FA15-42E7-A0F3-3C0C6A61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61"/>
            <a:ext cx="10515600" cy="1325563"/>
          </a:xfrm>
        </p:spPr>
        <p:txBody>
          <a:bodyPr/>
          <a:lstStyle/>
          <a:p>
            <a:r>
              <a:rPr lang="pl-PL" dirty="0"/>
              <a:t>Testowanie wystąpienia wyjątków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32A49B-05D8-4323-BF61-21E3251F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833"/>
            <a:ext cx="10515600" cy="70788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Należy również sprawdzić, czy testowane metody w odpowiednich sytuacjach rzucają konkretne wyjątki. W wersji JUnit4 konstrukcja kodu była następująca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4443787-DDCB-451B-ADD7-1D9168DF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18</a:t>
            </a:fld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647CADA-5654-475B-909B-A6AEA1E30D96}"/>
              </a:ext>
            </a:extLst>
          </p:cNvPr>
          <p:cNvSpPr txBox="1"/>
          <p:nvPr/>
        </p:nvSpPr>
        <p:spPr>
          <a:xfrm>
            <a:off x="1509966" y="2027902"/>
            <a:ext cx="6100010" cy="14311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(expected=NumberFormatException.class)</a:t>
            </a:r>
          </a:p>
          <a:p>
            <a:pPr>
              <a:spcAft>
                <a:spcPts val="600"/>
              </a:spcAft>
            </a:pP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roman2ArabicException1() {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nc.Roman2Arabic(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ala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spcAft>
                <a:spcPts val="600"/>
              </a:spcAft>
            </a:pP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C4A5703C-1563-44E6-8966-272264CD6789}"/>
              </a:ext>
            </a:extLst>
          </p:cNvPr>
          <p:cNvSpPr txBox="1">
            <a:spLocks/>
          </p:cNvSpPr>
          <p:nvPr/>
        </p:nvSpPr>
        <p:spPr>
          <a:xfrm>
            <a:off x="838200" y="3529281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Można było również bardziej szczegółowo rozpoznać wyjątek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4F6D305-41B0-4328-80CC-61BC49FD4131}"/>
              </a:ext>
            </a:extLst>
          </p:cNvPr>
          <p:cNvSpPr txBox="1"/>
          <p:nvPr/>
        </p:nvSpPr>
        <p:spPr>
          <a:xfrm>
            <a:off x="1497937" y="4074506"/>
            <a:ext cx="840406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Rule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ExpectedException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ExpectedException.none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roman2ArabicException1()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exception.expect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NumberFormatException.class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exception.expectMessage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"Tekst nie jest liczbą rzymską"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nc.Roman2Arabic(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ala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406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87EEB7-FA15-42E7-A0F3-3C0C6A61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61"/>
            <a:ext cx="10515600" cy="1325563"/>
          </a:xfrm>
        </p:spPr>
        <p:txBody>
          <a:bodyPr/>
          <a:lstStyle/>
          <a:p>
            <a:r>
              <a:rPr lang="pl-PL" dirty="0"/>
              <a:t>Testowanie wystąpienia wyjątków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32A49B-05D8-4323-BF61-21E3251FF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833"/>
            <a:ext cx="10515600" cy="40011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sz="2000" dirty="0">
                <a:latin typeface="Calibri" panose="020F0502020204030204" pitchFamily="34" charset="0"/>
                <a:cs typeface="Calibri" panose="020F0502020204030204" pitchFamily="34" charset="0"/>
              </a:rPr>
              <a:t>Konstrukcja testu w JUnit5 jest następująca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4443787-DDCB-451B-ADD7-1D9168DF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19</a:t>
            </a:fld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647CADA-5654-475B-909B-A6AEA1E30D96}"/>
              </a:ext>
            </a:extLst>
          </p:cNvPr>
          <p:cNvSpPr txBox="1"/>
          <p:nvPr/>
        </p:nvSpPr>
        <p:spPr>
          <a:xfrm>
            <a:off x="427124" y="2136338"/>
            <a:ext cx="9932066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254000" dist="50800" dir="5400000" algn="ctr" rotWithShape="0">
              <a:srgbClr val="000000">
                <a:alpha val="43137"/>
              </a:srgbClr>
            </a:outerShdw>
          </a:effectLst>
        </p:spPr>
        <p:txBody>
          <a:bodyPr wrap="square">
            <a:spAutoFit/>
          </a:bodyPr>
          <a:lstStyle/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Test</a:t>
            </a:r>
            <a:endParaRPr lang="pl-PL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roman2ArabicException1()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NumberFormatException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thrown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Assertions.assertThrows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NumberFormatException.class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() </a:t>
            </a:r>
            <a:r>
              <a:rPr lang="pl-PL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nc.Roman2Arabic(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ala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  });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Assertions.assertEquals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l-PL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"Podany ciąg nie jest liczbą rzymską"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pl-PL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thrown.getMessage</a:t>
            </a:r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pl-PL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62687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EF05DF-C992-4445-A535-DEDB90E5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pl-PL" dirty="0"/>
              <a:t>TDD – Test </a:t>
            </a:r>
            <a:r>
              <a:rPr lang="pl-PL" dirty="0" err="1"/>
              <a:t>Driven</a:t>
            </a:r>
            <a:r>
              <a:rPr lang="pl-PL" dirty="0"/>
              <a:t> Development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809909E-E342-4C09-A7CA-025889F03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92" y="1058460"/>
            <a:ext cx="9120612" cy="2247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Metoda tworzenia oprogramowania, w której dodanie funkcjonalności poprzedzone jest napisaniem zestawu testów.</a:t>
            </a:r>
          </a:p>
          <a:p>
            <a:pPr marL="0" indent="0">
              <a:buNone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TDD związane jest ze zwinnymi metodykami tworzenia oprogramowania (agile development), w szczególności z programowaniem ekstremalnym (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extreme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9A82B3B-78B8-4FAF-B4D3-E32756037E5C}"/>
              </a:ext>
            </a:extLst>
          </p:cNvPr>
          <p:cNvSpPr txBox="1"/>
          <p:nvPr/>
        </p:nvSpPr>
        <p:spPr>
          <a:xfrm>
            <a:off x="747665" y="3452150"/>
            <a:ext cx="889427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Każda iteracja w cyklu tworzenia oprogramowania powinna kończyć się wersją przechodzącą wszystkie testy.</a:t>
            </a: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Zalety podejścia: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Łatwa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refaktoryzacja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kodu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Oddzielenie testów od kodu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4B3B228-CA42-4963-AF95-DB4933E6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218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2837F6-E26E-5108-846C-2886C26E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Parametryzacja testów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7E971E8-F069-400C-CC5A-D20E2780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pPr/>
              <a:t>20</a:t>
            </a:fld>
            <a:endParaRPr lang="pl-PL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54D9671-10D4-3E1E-104C-57458DB85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86" y="2305618"/>
            <a:ext cx="970458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@ParameterizedTest</a:t>
            </a: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@CsvSource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(value = {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"7,'VII'"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"1995,'MCMXCV'"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"2010,'MMX'"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</a:t>
            </a: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arabic2RomanParam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input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pl-PL" altLang="pl-PL" sz="2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assertEquals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output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nc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.Arabic2Roman(</a:t>
            </a:r>
            <a:r>
              <a:rPr kumimoji="0" lang="pl-PL" altLang="pl-PL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input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pl-PL" altLang="pl-PL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9C6A4EE-2786-DCA3-1331-405AF055A79F}"/>
              </a:ext>
            </a:extLst>
          </p:cNvPr>
          <p:cNvSpPr txBox="1"/>
          <p:nvPr/>
        </p:nvSpPr>
        <p:spPr>
          <a:xfrm>
            <a:off x="2390447" y="5209110"/>
            <a:ext cx="6097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Więcej przykładów na</a:t>
            </a:r>
          </a:p>
          <a:p>
            <a:r>
              <a:rPr lang="pl-PL" dirty="0"/>
              <a:t>https://www.baeldung.com/parameterized-tests-junit-5</a:t>
            </a:r>
          </a:p>
        </p:txBody>
      </p:sp>
    </p:spTree>
    <p:extLst>
      <p:ext uri="{BB962C8B-B14F-4D97-AF65-F5344CB8AC3E}">
        <p14:creationId xmlns:p14="http://schemas.microsoft.com/office/powerpoint/2010/main" val="336600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20113203-99A2-4ABA-BBD7-126618CDE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141" y="28578"/>
            <a:ext cx="4986804" cy="460805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515D8B8-B912-4E2B-AA23-45A343BC6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76" y="0"/>
            <a:ext cx="6438690" cy="1320800"/>
          </a:xfrm>
        </p:spPr>
        <p:txBody>
          <a:bodyPr/>
          <a:lstStyle/>
          <a:p>
            <a:r>
              <a:rPr lang="pl-PL" dirty="0"/>
              <a:t>Cykle życia TDD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F7824A6-9C33-47D1-A851-1BE2513D5484}"/>
              </a:ext>
            </a:extLst>
          </p:cNvPr>
          <p:cNvSpPr txBox="1"/>
          <p:nvPr/>
        </p:nvSpPr>
        <p:spPr>
          <a:xfrm>
            <a:off x="479385" y="889843"/>
            <a:ext cx="716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1. Napisanie przypadku testowego</a:t>
            </a:r>
          </a:p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Musimy wpisać wszystkie testy, które chcemy przeprowadzić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AE02201-CDB4-470E-B91F-49197EA809AC}"/>
              </a:ext>
            </a:extLst>
          </p:cNvPr>
          <p:cNvSpPr txBox="1"/>
          <p:nvPr/>
        </p:nvSpPr>
        <p:spPr>
          <a:xfrm>
            <a:off x="479385" y="1792668"/>
            <a:ext cx="63559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2. Uruchomienie napisanego testu</a:t>
            </a:r>
          </a:p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Próbujemy uruchomić nasz napisany test i oczekujemy błędu kompilacji, ponieważ nie ma kodu, który chcemy testować.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F4FF6DC-3EB3-431C-9B15-50031A5F3472}"/>
              </a:ext>
            </a:extLst>
          </p:cNvPr>
          <p:cNvSpPr txBox="1"/>
          <p:nvPr/>
        </p:nvSpPr>
        <p:spPr>
          <a:xfrm>
            <a:off x="479385" y="3100602"/>
            <a:ext cx="71697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3. Napisanie minimalnego kodu do przejścia testu (Faza </a:t>
            </a:r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green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Implementujemy testowane klasy i funkcje w minimalny sposób tak, aby zaliczyły testy. Kod powinien działać ale nie musi być optymalny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FECF34C-A6A2-4747-8934-B219D561CCA9}"/>
              </a:ext>
            </a:extLst>
          </p:cNvPr>
          <p:cNvSpPr txBox="1"/>
          <p:nvPr/>
        </p:nvSpPr>
        <p:spPr>
          <a:xfrm>
            <a:off x="479385" y="4339100"/>
            <a:ext cx="763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Refaktoryzacja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 kodu</a:t>
            </a:r>
          </a:p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Poprawiamy kod tak, aby nadal robił to co chcemy, ale aby stał się optymalny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99AF6E9-7871-4D50-B8AE-28021D8896D8}"/>
              </a:ext>
            </a:extLst>
          </p:cNvPr>
          <p:cNvSpPr txBox="1"/>
          <p:nvPr/>
        </p:nvSpPr>
        <p:spPr>
          <a:xfrm>
            <a:off x="479385" y="5218779"/>
            <a:ext cx="7169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5. Powtarzamy cykl</a:t>
            </a:r>
          </a:p>
          <a:p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Powtarzamy cykl po każdej </a:t>
            </a:r>
            <a:r>
              <a:rPr lang="pl-PL" dirty="0" err="1">
                <a:latin typeface="Calibri" panose="020F0502020204030204" pitchFamily="34" charset="0"/>
                <a:cs typeface="Calibri" panose="020F0502020204030204" pitchFamily="34" charset="0"/>
              </a:rPr>
              <a:t>refaktoryzacji</a:t>
            </a:r>
            <a:r>
              <a:rPr lang="pl-PL" dirty="0">
                <a:latin typeface="Calibri" panose="020F0502020204030204" pitchFamily="34" charset="0"/>
                <a:cs typeface="Calibri" panose="020F0502020204030204" pitchFamily="34" charset="0"/>
              </a:rPr>
              <a:t>. Cykle powinny być krótkie.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734D8329-0923-41B9-98FE-5FC03EA3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714" y="6319154"/>
            <a:ext cx="683339" cy="365125"/>
          </a:xfrm>
        </p:spPr>
        <p:txBody>
          <a:bodyPr/>
          <a:lstStyle/>
          <a:p>
            <a:fld id="{FA7327A9-4009-4D6F-8786-0B29830E1ED1}" type="slidenum">
              <a:rPr lang="pl-PL" sz="1050" smtClean="0">
                <a:solidFill>
                  <a:schemeClr val="tx1"/>
                </a:solidFill>
              </a:rPr>
              <a:t>3</a:t>
            </a:fld>
            <a:endParaRPr lang="pl-PL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95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0FD5F0-0A8C-446B-BAD4-4FF9C8D92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1325563"/>
          </a:xfrm>
        </p:spPr>
        <p:txBody>
          <a:bodyPr/>
          <a:lstStyle/>
          <a:p>
            <a:r>
              <a:rPr lang="pl-PL" dirty="0"/>
              <a:t>TDD – rodzaje testów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D7B25C5-D905-41BD-96A2-E11C89C743BA}"/>
              </a:ext>
            </a:extLst>
          </p:cNvPr>
          <p:cNvSpPr txBox="1"/>
          <p:nvPr/>
        </p:nvSpPr>
        <p:spPr>
          <a:xfrm>
            <a:off x="561755" y="1157591"/>
            <a:ext cx="890122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Testy </a:t>
            </a:r>
            <a:r>
              <a:rPr lang="pl-PL" sz="2400" b="1" dirty="0">
                <a:latin typeface="Calibri" panose="020F0502020204030204" pitchFamily="34" charset="0"/>
                <a:cs typeface="Calibri" panose="020F0502020204030204" pitchFamily="34" charset="0"/>
              </a:rPr>
              <a:t>jednostkowe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(unit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) — testujemy pojedynczą, jednostkową część kodu: zazwyczaj klasę lub metodę;</a:t>
            </a:r>
          </a:p>
          <a:p>
            <a:pPr>
              <a:spcAft>
                <a:spcPts val="1200"/>
              </a:spcAft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testy </a:t>
            </a:r>
            <a:r>
              <a:rPr lang="pl-PL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integracyjne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) — testujemy kilka komponentów systemu jednocześnie;</a:t>
            </a:r>
          </a:p>
          <a:p>
            <a:pPr>
              <a:spcAft>
                <a:spcPts val="1200"/>
              </a:spcAft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testy </a:t>
            </a:r>
            <a:r>
              <a:rPr lang="pl-PL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regresyjne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) — po wprowadzeniu naszej zmiany uruchamiane są wszystkie testy w danej domenie biznesowej celem sprawdzenia czy zmiana nie spowodowała błędu w innej części systemu;</a:t>
            </a:r>
          </a:p>
          <a:p>
            <a:pPr>
              <a:spcAft>
                <a:spcPts val="1200"/>
              </a:spcAft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testy </a:t>
            </a:r>
            <a:r>
              <a:rPr lang="pl-PL" sz="2400" b="1" dirty="0">
                <a:latin typeface="Calibri" panose="020F0502020204030204" pitchFamily="34" charset="0"/>
                <a:cs typeface="Calibri" panose="020F0502020204030204" pitchFamily="34" charset="0"/>
              </a:rPr>
              <a:t>akceptacyjne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acceptance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) — testy mające na celu odpowiedzieć na pytanie czy aplikacja spełnia wymagania biznesowe.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F06D8CA9-3483-48B4-AA7F-A0FFF452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367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332887-3204-4488-ABF6-B93CCCB1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881"/>
            <a:ext cx="10515600" cy="1325563"/>
          </a:xfrm>
        </p:spPr>
        <p:txBody>
          <a:bodyPr/>
          <a:lstStyle/>
          <a:p>
            <a:r>
              <a:rPr lang="pl-PL" dirty="0"/>
              <a:t>Test jednostkowy a integracyjny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1BBCBAB-FA48-4D38-A94C-F46D9405B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887732"/>
              </p:ext>
            </p:extLst>
          </p:nvPr>
        </p:nvGraphicFramePr>
        <p:xfrm>
          <a:off x="151832" y="1342379"/>
          <a:ext cx="11097415" cy="4724400"/>
        </p:xfrm>
        <a:graphic>
          <a:graphicData uri="http://schemas.openxmlformats.org/drawingml/2006/table">
            <a:tbl>
              <a:tblPr firstRow="1">
                <a:tableStyleId>{35758FB7-9AC5-4552-8A53-C91805E547FA}</a:tableStyleId>
              </a:tblPr>
              <a:tblGrid>
                <a:gridCol w="2580735">
                  <a:extLst>
                    <a:ext uri="{9D8B030D-6E8A-4147-A177-3AD203B41FA5}">
                      <a16:colId xmlns:a16="http://schemas.microsoft.com/office/drawing/2014/main" val="985106632"/>
                    </a:ext>
                  </a:extLst>
                </a:gridCol>
                <a:gridCol w="4072270">
                  <a:extLst>
                    <a:ext uri="{9D8B030D-6E8A-4147-A177-3AD203B41FA5}">
                      <a16:colId xmlns:a16="http://schemas.microsoft.com/office/drawing/2014/main" val="2295258903"/>
                    </a:ext>
                  </a:extLst>
                </a:gridCol>
                <a:gridCol w="4444410">
                  <a:extLst>
                    <a:ext uri="{9D8B030D-6E8A-4147-A177-3AD203B41FA5}">
                      <a16:colId xmlns:a16="http://schemas.microsoft.com/office/drawing/2014/main" val="5283238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pl-PL" sz="2000"/>
                        <a:t>Zagadnienie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/>
                        <a:t>Test jednostkowy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2000"/>
                        <a:t>Test integracyjny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599640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pl-PL" sz="2000" b="1" dirty="0"/>
                        <a:t>Zależności</a:t>
                      </a:r>
                      <a:endParaRPr lang="pl-PL" sz="2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/>
                        <a:t>Testowany </a:t>
                      </a:r>
                      <a:r>
                        <a:rPr lang="pl-PL" sz="2000" b="1"/>
                        <a:t>jednostkowy element (klasa, metoda) w izolacji</a:t>
                      </a:r>
                      <a:r>
                        <a:rPr lang="pl-PL" sz="2000"/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/>
                        <a:t>Testowana </a:t>
                      </a:r>
                      <a:r>
                        <a:rPr lang="pl-PL" sz="2000" b="1"/>
                        <a:t>więcej niż jedna wewnętrzna lub zewnętrzna zależność.</a:t>
                      </a:r>
                      <a:endParaRPr lang="pl-PL" sz="2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91617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pl-PL" sz="2000" b="1" dirty="0"/>
                        <a:t>Punkt awarii (</a:t>
                      </a:r>
                      <a:r>
                        <a:rPr lang="pl-PL" sz="2000" b="1" dirty="0" err="1"/>
                        <a:t>failure</a:t>
                      </a:r>
                      <a:r>
                        <a:rPr lang="pl-PL" sz="2000" b="1" dirty="0"/>
                        <a:t> point)</a:t>
                      </a:r>
                      <a:endParaRPr lang="pl-PL" sz="2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/>
                        <a:t>Tylko </a:t>
                      </a:r>
                      <a:r>
                        <a:rPr lang="pl-PL" sz="2000" b="1"/>
                        <a:t>jeden potencjalny punkt awarii</a:t>
                      </a:r>
                      <a:r>
                        <a:rPr lang="pl-PL" sz="2000"/>
                        <a:t> (jedna logiczna asercja per test*).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1"/>
                        <a:t>Wiele potencjalnych punktów awarii.</a:t>
                      </a:r>
                      <a:endParaRPr lang="pl-PL" sz="2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65611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r>
                        <a:rPr lang="pl-PL" sz="2000" b="1" dirty="0"/>
                        <a:t>Szybkość działania</a:t>
                      </a:r>
                      <a:endParaRPr lang="pl-PL" sz="2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Bardzo szybko</a:t>
                      </a:r>
                      <a:r>
                        <a:rPr lang="pl-PL" sz="2000" dirty="0"/>
                        <a:t>, dużo poniżej 1 sekundy.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b="1" dirty="0"/>
                        <a:t>Może trwać długo</a:t>
                      </a:r>
                      <a:r>
                        <a:rPr lang="pl-PL" sz="2000" dirty="0"/>
                        <a:t>, ze względu na czasochłonne operacje np. dostęp do bazy danych, I/O, operacje na sesji.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25637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pl-PL" sz="2000" b="1"/>
                        <a:t>Konfiguracja</a:t>
                      </a:r>
                      <a:endParaRPr lang="pl-PL" sz="2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/>
                        <a:t>Test musi działać na każdej maszynie </a:t>
                      </a:r>
                      <a:r>
                        <a:rPr lang="pl-PL" sz="2000" b="1"/>
                        <a:t>bez dodatkowej konfiguracji.</a:t>
                      </a:r>
                      <a:endParaRPr lang="pl-PL" sz="20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000" dirty="0"/>
                        <a:t>Test </a:t>
                      </a:r>
                      <a:r>
                        <a:rPr lang="pl-PL" sz="2000" b="1" dirty="0"/>
                        <a:t>może być zależny od konfiguracji</a:t>
                      </a:r>
                      <a:r>
                        <a:rPr lang="pl-PL" sz="2000" dirty="0"/>
                        <a:t>, np. </a:t>
                      </a:r>
                      <a:r>
                        <a:rPr lang="pl-PL" sz="2000" dirty="0" err="1"/>
                        <a:t>machine.config</a:t>
                      </a:r>
                      <a:r>
                        <a:rPr lang="pl-PL" sz="2000" dirty="0"/>
                        <a:t> (login/hasło) do bazy danych.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490180"/>
                  </a:ext>
                </a:extLst>
              </a:tr>
            </a:tbl>
          </a:graphicData>
        </a:graphic>
      </p:graphicFrame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2EBA8C2F-766B-4CA3-8EF0-DF145095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183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65C8E1-5427-46D2-BF39-3ED96F9D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285"/>
            <a:ext cx="10515600" cy="1325563"/>
          </a:xfrm>
        </p:spPr>
        <p:txBody>
          <a:bodyPr/>
          <a:lstStyle/>
          <a:p>
            <a:r>
              <a:rPr lang="pl-PL" dirty="0"/>
              <a:t>Test jednostkowy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63352B-99EF-4AAC-A222-56EB8251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848"/>
            <a:ext cx="8596668" cy="3303468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Celem testu jednostkowego jest spowodowanie błędu wywołania funkcji.</a:t>
            </a:r>
          </a:p>
          <a:p>
            <a:pPr marL="0" indent="0">
              <a:buNone/>
            </a:pP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Kod funkcji musimy tak długo poprawiać, aż błędu nie będzie.</a:t>
            </a:r>
          </a:p>
          <a:p>
            <a:pPr marL="0" indent="0">
              <a:buNone/>
            </a:pPr>
            <a:r>
              <a:rPr lang="pl-PL" sz="3200" dirty="0">
                <a:latin typeface="Calibri" panose="020F0502020204030204" pitchFamily="34" charset="0"/>
                <a:cs typeface="Calibri" panose="020F0502020204030204" pitchFamily="34" charset="0"/>
              </a:rPr>
              <a:t>Pojedyncza funkcja testująca powinna prowokować jeden rodzaj błędu (asercję)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D4DD88-9C64-474F-B3F1-305CA41F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77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9F3100-E7F1-477B-9254-DDAD4345E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1"/>
            <a:ext cx="10515600" cy="1325563"/>
          </a:xfrm>
        </p:spPr>
        <p:txBody>
          <a:bodyPr/>
          <a:lstStyle/>
          <a:p>
            <a:r>
              <a:rPr lang="pl-PL" dirty="0"/>
              <a:t>Jak pisać funkcje, aby były testowalne?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4C89D6A5-EBC6-41EB-A0C4-0E033A1D2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22126"/>
            <a:ext cx="9284813" cy="455509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Testujemy tylko funkcje publiczne (czyli API). Nie testujemy funkcji prywatnych klasy</a:t>
            </a:r>
          </a:p>
          <a:p>
            <a:pPr marL="0" indent="0">
              <a:buNone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Jedna funkcja (metoda klasy) powinna wykonywać jedną konkretną czynność (algorytm).</a:t>
            </a:r>
          </a:p>
          <a:p>
            <a:pPr marL="0" indent="0">
              <a:buNone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Funkcja powinna być możliwa do wywołania w środowisku izolowanym mimo, że jest składową klasy</a:t>
            </a:r>
          </a:p>
          <a:p>
            <a:pPr marL="0" indent="0">
              <a:buNone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Funkcja powinna:</a:t>
            </a:r>
          </a:p>
          <a:p>
            <a:pPr>
              <a:buFontTx/>
              <a:buChar char="-"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Pobierać parametr (najlepiej jeden)</a:t>
            </a:r>
          </a:p>
          <a:p>
            <a:pPr>
              <a:buFontTx/>
              <a:buChar char="-"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Zwracać wartość</a:t>
            </a:r>
          </a:p>
          <a:p>
            <a:pPr>
              <a:buFontTx/>
              <a:buChar char="-"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Może rzucać wyjątek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9AA01E05-F0C5-4E37-9853-2BD04FF6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941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09E0604-6FAE-4837-89AB-54AF41DA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65"/>
            <a:ext cx="10515600" cy="1325563"/>
          </a:xfrm>
        </p:spPr>
        <p:txBody>
          <a:bodyPr/>
          <a:lstStyle/>
          <a:p>
            <a:r>
              <a:rPr lang="pl-PL" dirty="0"/>
              <a:t>Testy jednostkowe dla jednej funkcji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7A7BBC58-A30A-4B28-A5A1-66C81A96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35"/>
            <a:ext cx="9111916" cy="3559949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Testujemy, czy wynik jest poprawny dla poprawnego parametru (należy pokryć testami jak najwięcej możliwych przypadków)</a:t>
            </a:r>
          </a:p>
          <a:p>
            <a:pPr marL="0" indent="0">
              <a:buNone/>
            </a:pP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Testujemy, czy wynik jest niepoprawny dla niepoprawnych parametrów (ale w przypadku, gdy nie nastąpił wyjątek)</a:t>
            </a:r>
          </a:p>
          <a:p>
            <a:pPr marL="0" indent="0">
              <a:buNone/>
            </a:pP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Testujemy, czy parametr, który powinien spowodować wyjątek rzeczywiście powoduje ten wyjątek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EDD4D3F0-6FBA-4D7F-AEF5-26B35CE6C6AD}"/>
              </a:ext>
            </a:extLst>
          </p:cNvPr>
          <p:cNvSpPr/>
          <p:nvPr/>
        </p:nvSpPr>
        <p:spPr>
          <a:xfrm>
            <a:off x="2867891" y="5569527"/>
            <a:ext cx="6612993" cy="10896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sz="2800" dirty="0">
                <a:latin typeface="Calibri" panose="020F0502020204030204" pitchFamily="34" charset="0"/>
                <a:cs typeface="Calibri" panose="020F0502020204030204" pitchFamily="34" charset="0"/>
              </a:rPr>
              <a:t>Każde z powyższych twierdzeń powinno zwrócić PRAWDĘ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A40F7011-D539-4491-ACDE-9CF8E117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1423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8B44AC3-F6B0-480C-BA72-3BB5E65D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011"/>
            <a:ext cx="10515600" cy="1325563"/>
          </a:xfrm>
        </p:spPr>
        <p:txBody>
          <a:bodyPr/>
          <a:lstStyle/>
          <a:p>
            <a:r>
              <a:rPr lang="pl-PL" dirty="0"/>
              <a:t>Kontekst użycia funkcji</a:t>
            </a:r>
          </a:p>
        </p:txBody>
      </p:sp>
      <p:sp>
        <p:nvSpPr>
          <p:cNvPr id="4" name="Symbol zastępczy zawartości 2">
            <a:extLst>
              <a:ext uri="{FF2B5EF4-FFF2-40B4-BE49-F238E27FC236}">
                <a16:creationId xmlns:a16="http://schemas.microsoft.com/office/drawing/2014/main" id="{4677799F-E59F-4A90-BE92-45A9B422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235"/>
            <a:ext cx="8678779" cy="95923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Metody klasy są zazwyczaj niestatyczne.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Wymagają utworzenia instancji klasy</a:t>
            </a:r>
          </a:p>
        </p:txBody>
      </p:sp>
      <p:sp>
        <p:nvSpPr>
          <p:cNvPr id="3" name="Symbol zastępczy numeru slajdu 2">
            <a:extLst>
              <a:ext uri="{FF2B5EF4-FFF2-40B4-BE49-F238E27FC236}">
                <a16:creationId xmlns:a16="http://schemas.microsoft.com/office/drawing/2014/main" id="{3F76D6FD-A216-44EC-AF10-BC31AFA9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27A9-4009-4D6F-8786-0B29830E1ED1}" type="slidenum">
              <a:rPr lang="pl-PL" smtClean="0"/>
              <a:t>9</a:t>
            </a:fld>
            <a:endParaRPr lang="pl-PL"/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24E0971A-9901-48FB-BF20-62B05CFB9808}"/>
              </a:ext>
            </a:extLst>
          </p:cNvPr>
          <p:cNvSpPr txBox="1">
            <a:spLocks/>
          </p:cNvSpPr>
          <p:nvPr/>
        </p:nvSpPr>
        <p:spPr>
          <a:xfrm>
            <a:off x="838200" y="2959879"/>
            <a:ext cx="9087853" cy="18261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Klasa ma swój stan (pola prywatne), który może wpływać na sposób jej działania.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Zakłóca to przeprowadzenie testów jednostkowych.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W testach jednostkowych należy unikać takich sytuacji.</a:t>
            </a:r>
          </a:p>
        </p:txBody>
      </p:sp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D9C958D5-307D-441D-A1B7-D0FED2C87C96}"/>
              </a:ext>
            </a:extLst>
          </p:cNvPr>
          <p:cNvSpPr txBox="1">
            <a:spLocks/>
          </p:cNvSpPr>
          <p:nvPr/>
        </p:nvSpPr>
        <p:spPr>
          <a:xfrm>
            <a:off x="838201" y="5257902"/>
            <a:ext cx="7680158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Klasa testująca może wstępnie inicjalizować obiekt, aby umożliwić uruchomienie funkcji niestatycznych  </a:t>
            </a:r>
          </a:p>
        </p:txBody>
      </p:sp>
    </p:spTree>
    <p:extLst>
      <p:ext uri="{BB962C8B-B14F-4D97-AF65-F5344CB8AC3E}">
        <p14:creationId xmlns:p14="http://schemas.microsoft.com/office/powerpoint/2010/main" val="327110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</TotalTime>
  <Words>1480</Words>
  <Application>Microsoft Office PowerPoint</Application>
  <PresentationFormat>Panoramiczny</PresentationFormat>
  <Paragraphs>225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JetBrains Mono</vt:lpstr>
      <vt:lpstr>Trebuchet MS</vt:lpstr>
      <vt:lpstr>Wingdings 3</vt:lpstr>
      <vt:lpstr>Faseta</vt:lpstr>
      <vt:lpstr>Programowanie oparte o testy</vt:lpstr>
      <vt:lpstr>TDD – Test Driven Development</vt:lpstr>
      <vt:lpstr>Cykle życia TDD</vt:lpstr>
      <vt:lpstr>TDD – rodzaje testów</vt:lpstr>
      <vt:lpstr>Test jednostkowy a integracyjny</vt:lpstr>
      <vt:lpstr>Test jednostkowy</vt:lpstr>
      <vt:lpstr>Jak pisać funkcje, aby były testowalne?</vt:lpstr>
      <vt:lpstr>Testy jednostkowe dla jednej funkcji</vt:lpstr>
      <vt:lpstr>Kontekst użycia funkcji</vt:lpstr>
      <vt:lpstr>Korzystamy z Junit</vt:lpstr>
      <vt:lpstr>Korzystamy z Junit</vt:lpstr>
      <vt:lpstr>Tworzymy klasę testującą:</vt:lpstr>
      <vt:lpstr>Pusta klasa testująca</vt:lpstr>
      <vt:lpstr>Użycie adnotacji</vt:lpstr>
      <vt:lpstr>Before i After</vt:lpstr>
      <vt:lpstr>Asercje</vt:lpstr>
      <vt:lpstr>Piszemy konkretne testy</vt:lpstr>
      <vt:lpstr>Testowanie wystąpienia wyjątków</vt:lpstr>
      <vt:lpstr>Testowanie wystąpienia wyjątków</vt:lpstr>
      <vt:lpstr>Parametryzacja testów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Programowanie oparte o testy</dc:title>
  <dc:creator>Wojciech Bieniecki I24</dc:creator>
  <cp:lastModifiedBy>Wojciech Bieniecki I24</cp:lastModifiedBy>
  <cp:revision>4</cp:revision>
  <dcterms:created xsi:type="dcterms:W3CDTF">2022-03-11T11:22:47Z</dcterms:created>
  <dcterms:modified xsi:type="dcterms:W3CDTF">2024-04-20T15:13:22Z</dcterms:modified>
</cp:coreProperties>
</file>