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50"/>
  </p:notesMasterIdLst>
  <p:handoutMasterIdLst>
    <p:handoutMasterId r:id="rId51"/>
  </p:handoutMasterIdLst>
  <p:sldIdLst>
    <p:sldId id="471" r:id="rId2"/>
    <p:sldId id="345" r:id="rId3"/>
    <p:sldId id="349" r:id="rId4"/>
    <p:sldId id="350" r:id="rId5"/>
    <p:sldId id="353" r:id="rId6"/>
    <p:sldId id="359" r:id="rId7"/>
    <p:sldId id="477" r:id="rId8"/>
    <p:sldId id="478" r:id="rId9"/>
    <p:sldId id="479" r:id="rId10"/>
    <p:sldId id="558" r:id="rId11"/>
    <p:sldId id="559" r:id="rId12"/>
    <p:sldId id="560" r:id="rId13"/>
    <p:sldId id="561" r:id="rId14"/>
    <p:sldId id="562" r:id="rId15"/>
    <p:sldId id="356" r:id="rId16"/>
    <p:sldId id="362" r:id="rId17"/>
    <p:sldId id="363" r:id="rId18"/>
    <p:sldId id="563" r:id="rId19"/>
    <p:sldId id="565" r:id="rId20"/>
    <p:sldId id="566" r:id="rId21"/>
    <p:sldId id="610" r:id="rId22"/>
    <p:sldId id="611" r:id="rId23"/>
    <p:sldId id="612" r:id="rId24"/>
    <p:sldId id="613" r:id="rId25"/>
    <p:sldId id="614" r:id="rId26"/>
    <p:sldId id="646" r:id="rId27"/>
    <p:sldId id="655" r:id="rId28"/>
    <p:sldId id="659" r:id="rId29"/>
    <p:sldId id="615" r:id="rId30"/>
    <p:sldId id="662" r:id="rId31"/>
    <p:sldId id="616" r:id="rId32"/>
    <p:sldId id="617" r:id="rId33"/>
    <p:sldId id="619" r:id="rId34"/>
    <p:sldId id="658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44" r:id="rId47"/>
    <p:sldId id="564" r:id="rId48"/>
    <p:sldId id="557" r:id="rId49"/>
  </p:sldIdLst>
  <p:sldSz cx="9144000" cy="6858000" type="screen4x3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FFFF66"/>
    <a:srgbClr val="CC0000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EAE14-0718-401B-9B4E-CB16791F206C}" v="43" dt="2024-05-11T08:50:33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1" autoAdjust="0"/>
    <p:restoredTop sz="95664" autoAdjust="0"/>
  </p:normalViewPr>
  <p:slideViewPr>
    <p:cSldViewPr>
      <p:cViewPr varScale="1">
        <p:scale>
          <a:sx n="97" d="100"/>
          <a:sy n="97" d="100"/>
        </p:scale>
        <p:origin x="38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" userId="27bf4c20-a19f-4fd0-a617-d155a210d494" providerId="ADAL" clId="{ECBF0B3E-AFE6-473A-BDE5-880E0A73C984}"/>
    <pc:docChg chg="modSld">
      <pc:chgData name="Wojciech" userId="27bf4c20-a19f-4fd0-a617-d155a210d494" providerId="ADAL" clId="{ECBF0B3E-AFE6-473A-BDE5-880E0A73C984}" dt="2020-11-17T12:01:15.597" v="1" actId="20578"/>
      <pc:docMkLst>
        <pc:docMk/>
      </pc:docMkLst>
      <pc:sldChg chg="modSp modAnim">
        <pc:chgData name="Wojciech" userId="27bf4c20-a19f-4fd0-a617-d155a210d494" providerId="ADAL" clId="{ECBF0B3E-AFE6-473A-BDE5-880E0A73C984}" dt="2020-11-17T12:01:15.597" v="1" actId="20578"/>
        <pc:sldMkLst>
          <pc:docMk/>
          <pc:sldMk cId="3328390112" sldId="707"/>
        </pc:sldMkLst>
        <pc:spChg chg="mod">
          <ac:chgData name="Wojciech" userId="27bf4c20-a19f-4fd0-a617-d155a210d494" providerId="ADAL" clId="{ECBF0B3E-AFE6-473A-BDE5-880E0A73C984}" dt="2020-11-17T12:01:15.597" v="1" actId="20578"/>
          <ac:spMkLst>
            <pc:docMk/>
            <pc:sldMk cId="3328390112" sldId="707"/>
            <ac:spMk id="5" creationId="{579BD90F-2C96-4161-A885-38A06DF738FC}"/>
          </ac:spMkLst>
        </pc:spChg>
      </pc:sldChg>
    </pc:docChg>
  </pc:docChgLst>
  <pc:docChgLst>
    <pc:chgData name="Wojciech Bieniecki I24" userId="9c52db48-ded8-4818-b321-8318d03e98ab" providerId="ADAL" clId="{247A69E5-1FA1-4772-AD3F-5597C6C0BD03}"/>
    <pc:docChg chg="undo custSel addSld delSld modSld sldOrd">
      <pc:chgData name="Wojciech Bieniecki I24" userId="9c52db48-ded8-4818-b321-8318d03e98ab" providerId="ADAL" clId="{247A69E5-1FA1-4772-AD3F-5597C6C0BD03}" dt="2019-11-03T18:10:40.992" v="4160" actId="114"/>
      <pc:docMkLst>
        <pc:docMk/>
      </pc:docMkLst>
      <pc:sldChg chg="modSp">
        <pc:chgData name="Wojciech Bieniecki I24" userId="9c52db48-ded8-4818-b321-8318d03e98ab" providerId="ADAL" clId="{247A69E5-1FA1-4772-AD3F-5597C6C0BD03}" dt="2019-11-03T15:16:02.853" v="49" actId="20577"/>
        <pc:sldMkLst>
          <pc:docMk/>
          <pc:sldMk cId="0" sldId="471"/>
        </pc:sldMkLst>
        <pc:spChg chg="mod">
          <ac:chgData name="Wojciech Bieniecki I24" userId="9c52db48-ded8-4818-b321-8318d03e98ab" providerId="ADAL" clId="{247A69E5-1FA1-4772-AD3F-5597C6C0BD03}" dt="2019-11-03T15:15:41.744" v="0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1-03T15:16:02.853" v="49" actId="20577"/>
          <ac:spMkLst>
            <pc:docMk/>
            <pc:sldMk cId="0" sldId="471"/>
            <ac:spMk id="5125" creationId="{00000000-0000-0000-0000-000000000000}"/>
          </ac:spMkLst>
        </pc:spChg>
      </pc:sldChg>
      <pc:sldChg chg="del">
        <pc:chgData name="Wojciech Bieniecki I24" userId="9c52db48-ded8-4818-b321-8318d03e98ab" providerId="ADAL" clId="{247A69E5-1FA1-4772-AD3F-5597C6C0BD03}" dt="2019-11-03T16:39:05.840" v="1954" actId="2696"/>
        <pc:sldMkLst>
          <pc:docMk/>
          <pc:sldMk cId="0" sldId="587"/>
        </pc:sldMkLst>
      </pc:sldChg>
      <pc:sldChg chg="del">
        <pc:chgData name="Wojciech Bieniecki I24" userId="9c52db48-ded8-4818-b321-8318d03e98ab" providerId="ADAL" clId="{247A69E5-1FA1-4772-AD3F-5597C6C0BD03}" dt="2019-11-03T16:39:05.856" v="1955" actId="2696"/>
        <pc:sldMkLst>
          <pc:docMk/>
          <pc:sldMk cId="0" sldId="588"/>
        </pc:sldMkLst>
      </pc:sldChg>
      <pc:sldChg chg="del">
        <pc:chgData name="Wojciech Bieniecki I24" userId="9c52db48-ded8-4818-b321-8318d03e98ab" providerId="ADAL" clId="{247A69E5-1FA1-4772-AD3F-5597C6C0BD03}" dt="2019-11-03T16:39:05.403" v="1929" actId="2696"/>
        <pc:sldMkLst>
          <pc:docMk/>
          <pc:sldMk cId="1092718512" sldId="620"/>
        </pc:sldMkLst>
      </pc:sldChg>
      <pc:sldChg chg="del">
        <pc:chgData name="Wojciech Bieniecki I24" userId="9c52db48-ded8-4818-b321-8318d03e98ab" providerId="ADAL" clId="{247A69E5-1FA1-4772-AD3F-5597C6C0BD03}" dt="2019-11-03T16:39:05.418" v="1930" actId="2696"/>
        <pc:sldMkLst>
          <pc:docMk/>
          <pc:sldMk cId="1672170734" sldId="621"/>
        </pc:sldMkLst>
      </pc:sldChg>
      <pc:sldChg chg="del">
        <pc:chgData name="Wojciech Bieniecki I24" userId="9c52db48-ded8-4818-b321-8318d03e98ab" providerId="ADAL" clId="{247A69E5-1FA1-4772-AD3F-5597C6C0BD03}" dt="2019-11-03T16:39:05.434" v="1932" actId="2696"/>
        <pc:sldMkLst>
          <pc:docMk/>
          <pc:sldMk cId="2258685340" sldId="622"/>
        </pc:sldMkLst>
      </pc:sldChg>
      <pc:sldChg chg="del">
        <pc:chgData name="Wojciech Bieniecki I24" userId="9c52db48-ded8-4818-b321-8318d03e98ab" providerId="ADAL" clId="{247A69E5-1FA1-4772-AD3F-5597C6C0BD03}" dt="2019-11-03T16:39:05.465" v="1933" actId="2696"/>
        <pc:sldMkLst>
          <pc:docMk/>
          <pc:sldMk cId="189310315" sldId="623"/>
        </pc:sldMkLst>
      </pc:sldChg>
      <pc:sldChg chg="del">
        <pc:chgData name="Wojciech Bieniecki I24" userId="9c52db48-ded8-4818-b321-8318d03e98ab" providerId="ADAL" clId="{247A69E5-1FA1-4772-AD3F-5597C6C0BD03}" dt="2019-11-03T16:39:05.481" v="1934" actId="2696"/>
        <pc:sldMkLst>
          <pc:docMk/>
          <pc:sldMk cId="2973214566" sldId="624"/>
        </pc:sldMkLst>
      </pc:sldChg>
      <pc:sldChg chg="del">
        <pc:chgData name="Wojciech Bieniecki I24" userId="9c52db48-ded8-4818-b321-8318d03e98ab" providerId="ADAL" clId="{247A69E5-1FA1-4772-AD3F-5597C6C0BD03}" dt="2019-11-03T16:39:05.496" v="1935" actId="2696"/>
        <pc:sldMkLst>
          <pc:docMk/>
          <pc:sldMk cId="475319061" sldId="625"/>
        </pc:sldMkLst>
      </pc:sldChg>
      <pc:sldChg chg="del">
        <pc:chgData name="Wojciech Bieniecki I24" userId="9c52db48-ded8-4818-b321-8318d03e98ab" providerId="ADAL" clId="{247A69E5-1FA1-4772-AD3F-5597C6C0BD03}" dt="2019-11-03T16:39:05.746" v="1949" actId="2696"/>
        <pc:sldMkLst>
          <pc:docMk/>
          <pc:sldMk cId="3374487857" sldId="646"/>
        </pc:sldMkLst>
      </pc:sldChg>
      <pc:sldChg chg="del">
        <pc:chgData name="Wojciech Bieniecki I24" userId="9c52db48-ded8-4818-b321-8318d03e98ab" providerId="ADAL" clId="{247A69E5-1FA1-4772-AD3F-5597C6C0BD03}" dt="2019-11-03T16:39:05.762" v="1950" actId="2696"/>
        <pc:sldMkLst>
          <pc:docMk/>
          <pc:sldMk cId="3359864227" sldId="647"/>
        </pc:sldMkLst>
      </pc:sldChg>
      <pc:sldChg chg="del">
        <pc:chgData name="Wojciech Bieniecki I24" userId="9c52db48-ded8-4818-b321-8318d03e98ab" providerId="ADAL" clId="{247A69E5-1FA1-4772-AD3F-5597C6C0BD03}" dt="2019-11-03T16:39:05.824" v="1953" actId="2696"/>
        <pc:sldMkLst>
          <pc:docMk/>
          <pc:sldMk cId="0" sldId="650"/>
        </pc:sldMkLst>
      </pc:sldChg>
      <pc:sldChg chg="del">
        <pc:chgData name="Wojciech Bieniecki I24" userId="9c52db48-ded8-4818-b321-8318d03e98ab" providerId="ADAL" clId="{247A69E5-1FA1-4772-AD3F-5597C6C0BD03}" dt="2019-11-03T16:39:05.543" v="1938" actId="2696"/>
        <pc:sldMkLst>
          <pc:docMk/>
          <pc:sldMk cId="3908600472" sldId="664"/>
        </pc:sldMkLst>
      </pc:sldChg>
      <pc:sldChg chg="del">
        <pc:chgData name="Wojciech Bieniecki I24" userId="9c52db48-ded8-4818-b321-8318d03e98ab" providerId="ADAL" clId="{247A69E5-1FA1-4772-AD3F-5597C6C0BD03}" dt="2019-11-03T16:39:05.559" v="1939" actId="2696"/>
        <pc:sldMkLst>
          <pc:docMk/>
          <pc:sldMk cId="2813564525" sldId="665"/>
        </pc:sldMkLst>
      </pc:sldChg>
      <pc:sldChg chg="del">
        <pc:chgData name="Wojciech Bieniecki I24" userId="9c52db48-ded8-4818-b321-8318d03e98ab" providerId="ADAL" clId="{247A69E5-1FA1-4772-AD3F-5597C6C0BD03}" dt="2019-11-03T16:39:05.574" v="1940" actId="2696"/>
        <pc:sldMkLst>
          <pc:docMk/>
          <pc:sldMk cId="201618457" sldId="666"/>
        </pc:sldMkLst>
      </pc:sldChg>
      <pc:sldChg chg="del">
        <pc:chgData name="Wojciech Bieniecki I24" userId="9c52db48-ded8-4818-b321-8318d03e98ab" providerId="ADAL" clId="{247A69E5-1FA1-4772-AD3F-5597C6C0BD03}" dt="2019-11-03T16:39:05.590" v="1941" actId="2696"/>
        <pc:sldMkLst>
          <pc:docMk/>
          <pc:sldMk cId="1488306790" sldId="667"/>
        </pc:sldMkLst>
      </pc:sldChg>
      <pc:sldChg chg="del">
        <pc:chgData name="Wojciech Bieniecki I24" userId="9c52db48-ded8-4818-b321-8318d03e98ab" providerId="ADAL" clId="{247A69E5-1FA1-4772-AD3F-5597C6C0BD03}" dt="2019-11-03T16:39:05.621" v="1942" actId="2696"/>
        <pc:sldMkLst>
          <pc:docMk/>
          <pc:sldMk cId="1286029852" sldId="668"/>
        </pc:sldMkLst>
      </pc:sldChg>
      <pc:sldChg chg="del">
        <pc:chgData name="Wojciech Bieniecki I24" userId="9c52db48-ded8-4818-b321-8318d03e98ab" providerId="ADAL" clId="{247A69E5-1FA1-4772-AD3F-5597C6C0BD03}" dt="2019-11-03T16:39:05.637" v="1943" actId="2696"/>
        <pc:sldMkLst>
          <pc:docMk/>
          <pc:sldMk cId="1578719357" sldId="669"/>
        </pc:sldMkLst>
      </pc:sldChg>
      <pc:sldChg chg="del">
        <pc:chgData name="Wojciech Bieniecki I24" userId="9c52db48-ded8-4818-b321-8318d03e98ab" providerId="ADAL" clId="{247A69E5-1FA1-4772-AD3F-5597C6C0BD03}" dt="2019-11-03T16:39:05.653" v="1944" actId="2696"/>
        <pc:sldMkLst>
          <pc:docMk/>
          <pc:sldMk cId="911022587" sldId="670"/>
        </pc:sldMkLst>
      </pc:sldChg>
      <pc:sldChg chg="del">
        <pc:chgData name="Wojciech Bieniecki I24" userId="9c52db48-ded8-4818-b321-8318d03e98ab" providerId="ADAL" clId="{247A69E5-1FA1-4772-AD3F-5597C6C0BD03}" dt="2019-11-03T16:39:05.668" v="1945" actId="2696"/>
        <pc:sldMkLst>
          <pc:docMk/>
          <pc:sldMk cId="3992202323" sldId="671"/>
        </pc:sldMkLst>
      </pc:sldChg>
      <pc:sldChg chg="del">
        <pc:chgData name="Wojciech Bieniecki I24" userId="9c52db48-ded8-4818-b321-8318d03e98ab" providerId="ADAL" clId="{247A69E5-1FA1-4772-AD3F-5597C6C0BD03}" dt="2019-11-03T16:39:05.684" v="1946" actId="2696"/>
        <pc:sldMkLst>
          <pc:docMk/>
          <pc:sldMk cId="763217435" sldId="672"/>
        </pc:sldMkLst>
      </pc:sldChg>
      <pc:sldChg chg="del">
        <pc:chgData name="Wojciech Bieniecki I24" userId="9c52db48-ded8-4818-b321-8318d03e98ab" providerId="ADAL" clId="{247A69E5-1FA1-4772-AD3F-5597C6C0BD03}" dt="2019-11-03T16:39:05.715" v="1947" actId="2696"/>
        <pc:sldMkLst>
          <pc:docMk/>
          <pc:sldMk cId="3456550000" sldId="673"/>
        </pc:sldMkLst>
      </pc:sldChg>
      <pc:sldChg chg="del">
        <pc:chgData name="Wojciech Bieniecki I24" userId="9c52db48-ded8-4818-b321-8318d03e98ab" providerId="ADAL" clId="{247A69E5-1FA1-4772-AD3F-5597C6C0BD03}" dt="2019-11-03T16:39:05.512" v="1936" actId="2696"/>
        <pc:sldMkLst>
          <pc:docMk/>
          <pc:sldMk cId="2100450553" sldId="674"/>
        </pc:sldMkLst>
      </pc:sldChg>
      <pc:sldChg chg="del">
        <pc:chgData name="Wojciech Bieniecki I24" userId="9c52db48-ded8-4818-b321-8318d03e98ab" providerId="ADAL" clId="{247A69E5-1FA1-4772-AD3F-5597C6C0BD03}" dt="2019-11-03T16:39:05.528" v="1937" actId="2696"/>
        <pc:sldMkLst>
          <pc:docMk/>
          <pc:sldMk cId="1490877551" sldId="675"/>
        </pc:sldMkLst>
      </pc:sldChg>
      <pc:sldChg chg="del">
        <pc:chgData name="Wojciech Bieniecki I24" userId="9c52db48-ded8-4818-b321-8318d03e98ab" providerId="ADAL" clId="{247A69E5-1FA1-4772-AD3F-5597C6C0BD03}" dt="2019-11-03T16:39:05.731" v="1948" actId="2696"/>
        <pc:sldMkLst>
          <pc:docMk/>
          <pc:sldMk cId="696926911" sldId="676"/>
        </pc:sldMkLst>
      </pc:sldChg>
      <pc:sldChg chg="del">
        <pc:chgData name="Wojciech Bieniecki I24" userId="9c52db48-ded8-4818-b321-8318d03e98ab" providerId="ADAL" clId="{247A69E5-1FA1-4772-AD3F-5597C6C0BD03}" dt="2019-11-03T16:39:05.778" v="1951" actId="2696"/>
        <pc:sldMkLst>
          <pc:docMk/>
          <pc:sldMk cId="1328727086" sldId="677"/>
        </pc:sldMkLst>
      </pc:sldChg>
      <pc:sldChg chg="del">
        <pc:chgData name="Wojciech Bieniecki I24" userId="9c52db48-ded8-4818-b321-8318d03e98ab" providerId="ADAL" clId="{247A69E5-1FA1-4772-AD3F-5597C6C0BD03}" dt="2019-11-03T16:39:05.793" v="1952" actId="2696"/>
        <pc:sldMkLst>
          <pc:docMk/>
          <pc:sldMk cId="2527890104" sldId="678"/>
        </pc:sldMkLst>
      </pc:sldChg>
      <pc:sldChg chg="del">
        <pc:chgData name="Wojciech Bieniecki I24" userId="9c52db48-ded8-4818-b321-8318d03e98ab" providerId="ADAL" clId="{247A69E5-1FA1-4772-AD3F-5597C6C0BD03}" dt="2019-11-03T16:39:05.871" v="1956" actId="2696"/>
        <pc:sldMkLst>
          <pc:docMk/>
          <pc:sldMk cId="3670674291" sldId="679"/>
        </pc:sldMkLst>
      </pc:sldChg>
      <pc:sldChg chg="del">
        <pc:chgData name="Wojciech Bieniecki I24" userId="9c52db48-ded8-4818-b321-8318d03e98ab" providerId="ADAL" clId="{247A69E5-1FA1-4772-AD3F-5597C6C0BD03}" dt="2019-11-03T16:39:05.887" v="1957" actId="2696"/>
        <pc:sldMkLst>
          <pc:docMk/>
          <pc:sldMk cId="1187332556" sldId="680"/>
        </pc:sldMkLst>
      </pc:sldChg>
      <pc:sldChg chg="del">
        <pc:chgData name="Wojciech Bieniecki I24" userId="9c52db48-ded8-4818-b321-8318d03e98ab" providerId="ADAL" clId="{247A69E5-1FA1-4772-AD3F-5597C6C0BD03}" dt="2019-11-03T16:39:05.918" v="1958" actId="2696"/>
        <pc:sldMkLst>
          <pc:docMk/>
          <pc:sldMk cId="1014898988" sldId="681"/>
        </pc:sldMkLst>
      </pc:sldChg>
      <pc:sldChg chg="del">
        <pc:chgData name="Wojciech Bieniecki I24" userId="9c52db48-ded8-4818-b321-8318d03e98ab" providerId="ADAL" clId="{247A69E5-1FA1-4772-AD3F-5597C6C0BD03}" dt="2019-11-03T16:39:05.949" v="1959" actId="2696"/>
        <pc:sldMkLst>
          <pc:docMk/>
          <pc:sldMk cId="2692049187" sldId="682"/>
        </pc:sldMkLst>
      </pc:sldChg>
      <pc:sldChg chg="del">
        <pc:chgData name="Wojciech Bieniecki I24" userId="9c52db48-ded8-4818-b321-8318d03e98ab" providerId="ADAL" clId="{247A69E5-1FA1-4772-AD3F-5597C6C0BD03}" dt="2019-11-03T16:39:05.949" v="1960" actId="2696"/>
        <pc:sldMkLst>
          <pc:docMk/>
          <pc:sldMk cId="1555506279" sldId="683"/>
        </pc:sldMkLst>
      </pc:sldChg>
      <pc:sldChg chg="del">
        <pc:chgData name="Wojciech Bieniecki I24" userId="9c52db48-ded8-4818-b321-8318d03e98ab" providerId="ADAL" clId="{247A69E5-1FA1-4772-AD3F-5597C6C0BD03}" dt="2019-11-03T16:39:05.949" v="1961" actId="2696"/>
        <pc:sldMkLst>
          <pc:docMk/>
          <pc:sldMk cId="1158975072" sldId="684"/>
        </pc:sldMkLst>
      </pc:sldChg>
      <pc:sldChg chg="del">
        <pc:chgData name="Wojciech Bieniecki I24" userId="9c52db48-ded8-4818-b321-8318d03e98ab" providerId="ADAL" clId="{247A69E5-1FA1-4772-AD3F-5597C6C0BD03}" dt="2019-11-03T16:39:05.981" v="1962" actId="2696"/>
        <pc:sldMkLst>
          <pc:docMk/>
          <pc:sldMk cId="1297317168" sldId="685"/>
        </pc:sldMkLst>
      </pc:sldChg>
      <pc:sldChg chg="del">
        <pc:chgData name="Wojciech Bieniecki I24" userId="9c52db48-ded8-4818-b321-8318d03e98ab" providerId="ADAL" clId="{247A69E5-1FA1-4772-AD3F-5597C6C0BD03}" dt="2019-11-03T16:39:05.996" v="1963" actId="2696"/>
        <pc:sldMkLst>
          <pc:docMk/>
          <pc:sldMk cId="2990779307" sldId="686"/>
        </pc:sldMkLst>
      </pc:sldChg>
      <pc:sldChg chg="del">
        <pc:chgData name="Wojciech Bieniecki I24" userId="9c52db48-ded8-4818-b321-8318d03e98ab" providerId="ADAL" clId="{247A69E5-1FA1-4772-AD3F-5597C6C0BD03}" dt="2019-11-03T16:39:06.028" v="1964" actId="2696"/>
        <pc:sldMkLst>
          <pc:docMk/>
          <pc:sldMk cId="2328020753" sldId="687"/>
        </pc:sldMkLst>
      </pc:sldChg>
      <pc:sldChg chg="del">
        <pc:chgData name="Wojciech Bieniecki I24" userId="9c52db48-ded8-4818-b321-8318d03e98ab" providerId="ADAL" clId="{247A69E5-1FA1-4772-AD3F-5597C6C0BD03}" dt="2019-11-03T16:39:06.028" v="1965" actId="2696"/>
        <pc:sldMkLst>
          <pc:docMk/>
          <pc:sldMk cId="2857101677" sldId="688"/>
        </pc:sldMkLst>
      </pc:sldChg>
      <pc:sldChg chg="del">
        <pc:chgData name="Wojciech Bieniecki I24" userId="9c52db48-ded8-4818-b321-8318d03e98ab" providerId="ADAL" clId="{247A69E5-1FA1-4772-AD3F-5597C6C0BD03}" dt="2019-11-03T16:39:06.059" v="1966" actId="2696"/>
        <pc:sldMkLst>
          <pc:docMk/>
          <pc:sldMk cId="188296609" sldId="689"/>
        </pc:sldMkLst>
      </pc:sldChg>
      <pc:sldChg chg="del">
        <pc:chgData name="Wojciech Bieniecki I24" userId="9c52db48-ded8-4818-b321-8318d03e98ab" providerId="ADAL" clId="{247A69E5-1FA1-4772-AD3F-5597C6C0BD03}" dt="2019-11-03T16:39:06.074" v="1967" actId="2696"/>
        <pc:sldMkLst>
          <pc:docMk/>
          <pc:sldMk cId="3254803367" sldId="690"/>
        </pc:sldMkLst>
      </pc:sldChg>
      <pc:sldChg chg="del">
        <pc:chgData name="Wojciech Bieniecki I24" userId="9c52db48-ded8-4818-b321-8318d03e98ab" providerId="ADAL" clId="{247A69E5-1FA1-4772-AD3F-5597C6C0BD03}" dt="2019-11-03T16:39:06.106" v="1968" actId="2696"/>
        <pc:sldMkLst>
          <pc:docMk/>
          <pc:sldMk cId="1289912981" sldId="691"/>
        </pc:sldMkLst>
      </pc:sldChg>
      <pc:sldChg chg="del">
        <pc:chgData name="Wojciech Bieniecki I24" userId="9c52db48-ded8-4818-b321-8318d03e98ab" providerId="ADAL" clId="{247A69E5-1FA1-4772-AD3F-5597C6C0BD03}" dt="2019-11-03T16:39:06.121" v="1969" actId="2696"/>
        <pc:sldMkLst>
          <pc:docMk/>
          <pc:sldMk cId="443303284" sldId="692"/>
        </pc:sldMkLst>
      </pc:sldChg>
      <pc:sldChg chg="del">
        <pc:chgData name="Wojciech Bieniecki I24" userId="9c52db48-ded8-4818-b321-8318d03e98ab" providerId="ADAL" clId="{247A69E5-1FA1-4772-AD3F-5597C6C0BD03}" dt="2019-11-03T16:39:06.153" v="1970" actId="2696"/>
        <pc:sldMkLst>
          <pc:docMk/>
          <pc:sldMk cId="4054555223" sldId="693"/>
        </pc:sldMkLst>
      </pc:sldChg>
      <pc:sldChg chg="del">
        <pc:chgData name="Wojciech Bieniecki I24" userId="9c52db48-ded8-4818-b321-8318d03e98ab" providerId="ADAL" clId="{247A69E5-1FA1-4772-AD3F-5597C6C0BD03}" dt="2019-11-03T16:39:06.153" v="1971" actId="2696"/>
        <pc:sldMkLst>
          <pc:docMk/>
          <pc:sldMk cId="2022888348" sldId="694"/>
        </pc:sldMkLst>
      </pc:sldChg>
      <pc:sldChg chg="addSp modSp add">
        <pc:chgData name="Wojciech Bieniecki I24" userId="9c52db48-ded8-4818-b321-8318d03e98ab" providerId="ADAL" clId="{247A69E5-1FA1-4772-AD3F-5597C6C0BD03}" dt="2019-11-03T15:19:06.432" v="335" actId="114"/>
        <pc:sldMkLst>
          <pc:docMk/>
          <pc:sldMk cId="3228097551" sldId="696"/>
        </pc:sldMkLst>
        <pc:spChg chg="mod">
          <ac:chgData name="Wojciech Bieniecki I24" userId="9c52db48-ded8-4818-b321-8318d03e98ab" providerId="ADAL" clId="{247A69E5-1FA1-4772-AD3F-5597C6C0BD03}" dt="2019-11-03T15:16:33.009" v="72" actId="1035"/>
          <ac:spMkLst>
            <pc:docMk/>
            <pc:sldMk cId="3228097551" sldId="696"/>
            <ac:spMk id="2" creationId="{9B0AA32F-6F66-4740-9356-2737960F1215}"/>
          </ac:spMkLst>
        </pc:spChg>
        <pc:spChg chg="add mod">
          <ac:chgData name="Wojciech Bieniecki I24" userId="9c52db48-ded8-4818-b321-8318d03e98ab" providerId="ADAL" clId="{247A69E5-1FA1-4772-AD3F-5597C6C0BD03}" dt="2019-11-03T15:19:06.432" v="335" actId="114"/>
          <ac:spMkLst>
            <pc:docMk/>
            <pc:sldMk cId="3228097551" sldId="696"/>
            <ac:spMk id="4" creationId="{FFD78CC9-6606-4D9B-9FC1-1213A4861BC6}"/>
          </ac:spMkLst>
        </pc:spChg>
        <pc:spChg chg="add mod">
          <ac:chgData name="Wojciech Bieniecki I24" userId="9c52db48-ded8-4818-b321-8318d03e98ab" providerId="ADAL" clId="{247A69E5-1FA1-4772-AD3F-5597C6C0BD03}" dt="2019-11-03T15:18:49.494" v="280" actId="20577"/>
          <ac:spMkLst>
            <pc:docMk/>
            <pc:sldMk cId="3228097551" sldId="696"/>
            <ac:spMk id="5" creationId="{10A908D5-743D-4DFA-88A1-8FADB9A89A7E}"/>
          </ac:spMkLst>
        </pc:spChg>
        <pc:spChg chg="add mod">
          <ac:chgData name="Wojciech Bieniecki I24" userId="9c52db48-ded8-4818-b321-8318d03e98ab" providerId="ADAL" clId="{247A69E5-1FA1-4772-AD3F-5597C6C0BD03}" dt="2019-11-03T15:18:57.682" v="332" actId="1036"/>
          <ac:spMkLst>
            <pc:docMk/>
            <pc:sldMk cId="3228097551" sldId="696"/>
            <ac:spMk id="6" creationId="{FB45C913-C902-4EEF-B462-A378961ECAEE}"/>
          </ac:spMkLst>
        </pc:spChg>
      </pc:sldChg>
      <pc:sldChg chg="addSp delSp modSp add">
        <pc:chgData name="Wojciech Bieniecki I24" userId="9c52db48-ded8-4818-b321-8318d03e98ab" providerId="ADAL" clId="{247A69E5-1FA1-4772-AD3F-5597C6C0BD03}" dt="2019-11-03T16:38:23.075" v="1925" actId="207"/>
        <pc:sldMkLst>
          <pc:docMk/>
          <pc:sldMk cId="2128617645" sldId="697"/>
        </pc:sldMkLst>
        <pc:spChg chg="mod">
          <ac:chgData name="Wojciech Bieniecki I24" userId="9c52db48-ded8-4818-b321-8318d03e98ab" providerId="ADAL" clId="{247A69E5-1FA1-4772-AD3F-5597C6C0BD03}" dt="2019-11-03T15:19:34.526" v="351" actId="1035"/>
          <ac:spMkLst>
            <pc:docMk/>
            <pc:sldMk cId="2128617645" sldId="697"/>
            <ac:spMk id="2" creationId="{BBE8C249-E72A-4D0B-AB39-771399980073}"/>
          </ac:spMkLst>
        </pc:spChg>
        <pc:spChg chg="add mod">
          <ac:chgData name="Wojciech Bieniecki I24" userId="9c52db48-ded8-4818-b321-8318d03e98ab" providerId="ADAL" clId="{247A69E5-1FA1-4772-AD3F-5597C6C0BD03}" dt="2019-11-03T15:20:58.435" v="486" actId="255"/>
          <ac:spMkLst>
            <pc:docMk/>
            <pc:sldMk cId="2128617645" sldId="697"/>
            <ac:spMk id="4" creationId="{BA99B4D0-C506-4D7B-BE24-DF1CF10168EC}"/>
          </ac:spMkLst>
        </pc:spChg>
        <pc:spChg chg="add del">
          <ac:chgData name="Wojciech Bieniecki I24" userId="9c52db48-ded8-4818-b321-8318d03e98ab" providerId="ADAL" clId="{247A69E5-1FA1-4772-AD3F-5597C6C0BD03}" dt="2019-11-03T15:21:37.629" v="488"/>
          <ac:spMkLst>
            <pc:docMk/>
            <pc:sldMk cId="2128617645" sldId="697"/>
            <ac:spMk id="5" creationId="{88B40DE8-8883-4B8F-8B51-EB5FF093BC25}"/>
          </ac:spMkLst>
        </pc:spChg>
        <pc:spChg chg="add del">
          <ac:chgData name="Wojciech Bieniecki I24" userId="9c52db48-ded8-4818-b321-8318d03e98ab" providerId="ADAL" clId="{247A69E5-1FA1-4772-AD3F-5597C6C0BD03}" dt="2019-11-03T15:21:43.551" v="490"/>
          <ac:spMkLst>
            <pc:docMk/>
            <pc:sldMk cId="2128617645" sldId="697"/>
            <ac:spMk id="6" creationId="{76249F1B-3CCC-4C2D-959F-44CF34CFF4A3}"/>
          </ac:spMkLst>
        </pc:spChg>
        <pc:spChg chg="add del mod">
          <ac:chgData name="Wojciech Bieniecki I24" userId="9c52db48-ded8-4818-b321-8318d03e98ab" providerId="ADAL" clId="{247A69E5-1FA1-4772-AD3F-5597C6C0BD03}" dt="2019-11-03T16:38:23.075" v="1925" actId="207"/>
          <ac:spMkLst>
            <pc:docMk/>
            <pc:sldMk cId="2128617645" sldId="697"/>
            <ac:spMk id="7" creationId="{6F1390DF-FEEE-40B7-A46E-4916EA033296}"/>
          </ac:spMkLst>
        </pc:spChg>
        <pc:spChg chg="add del">
          <ac:chgData name="Wojciech Bieniecki I24" userId="9c52db48-ded8-4818-b321-8318d03e98ab" providerId="ADAL" clId="{247A69E5-1FA1-4772-AD3F-5597C6C0BD03}" dt="2019-11-03T15:21:48.801" v="493"/>
          <ac:spMkLst>
            <pc:docMk/>
            <pc:sldMk cId="2128617645" sldId="697"/>
            <ac:spMk id="8" creationId="{D7677443-5613-4AE1-96D1-5B3C4476733F}"/>
          </ac:spMkLst>
        </pc:spChg>
        <pc:picChg chg="add mod">
          <ac:chgData name="Wojciech Bieniecki I24" userId="9c52db48-ded8-4818-b321-8318d03e98ab" providerId="ADAL" clId="{247A69E5-1FA1-4772-AD3F-5597C6C0BD03}" dt="2019-11-03T15:29:15.970" v="569" actId="1038"/>
          <ac:picMkLst>
            <pc:docMk/>
            <pc:sldMk cId="2128617645" sldId="697"/>
            <ac:picMk id="9" creationId="{00B03072-7B26-4D0D-9DAD-1B3A25D248FB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5:39:00.208" v="797" actId="1076"/>
        <pc:sldMkLst>
          <pc:docMk/>
          <pc:sldMk cId="4286437269" sldId="698"/>
        </pc:sldMkLst>
        <pc:spChg chg="mod">
          <ac:chgData name="Wojciech Bieniecki I24" userId="9c52db48-ded8-4818-b321-8318d03e98ab" providerId="ADAL" clId="{247A69E5-1FA1-4772-AD3F-5597C6C0BD03}" dt="2019-11-03T15:29:47.906" v="595" actId="1035"/>
          <ac:spMkLst>
            <pc:docMk/>
            <pc:sldMk cId="4286437269" sldId="698"/>
            <ac:spMk id="2" creationId="{D4E1D3E0-8358-4B11-8259-DCD995DF3DEB}"/>
          </ac:spMkLst>
        </pc:spChg>
        <pc:spChg chg="add mod">
          <ac:chgData name="Wojciech Bieniecki I24" userId="9c52db48-ded8-4818-b321-8318d03e98ab" providerId="ADAL" clId="{247A69E5-1FA1-4772-AD3F-5597C6C0BD03}" dt="2019-11-03T15:30:55.636" v="684" actId="1076"/>
          <ac:spMkLst>
            <pc:docMk/>
            <pc:sldMk cId="4286437269" sldId="698"/>
            <ac:spMk id="4" creationId="{662D7463-6336-4FE8-A4A1-5BA33DF4A359}"/>
          </ac:spMkLst>
        </pc:spChg>
        <pc:spChg chg="add mod">
          <ac:chgData name="Wojciech Bieniecki I24" userId="9c52db48-ded8-4818-b321-8318d03e98ab" providerId="ADAL" clId="{247A69E5-1FA1-4772-AD3F-5597C6C0BD03}" dt="2019-11-03T15:38:23.315" v="795" actId="207"/>
          <ac:spMkLst>
            <pc:docMk/>
            <pc:sldMk cId="4286437269" sldId="698"/>
            <ac:spMk id="5" creationId="{4845DB45-0E3D-4DDA-BEFB-A3809D159DE4}"/>
          </ac:spMkLst>
        </pc:spChg>
        <pc:picChg chg="add mod">
          <ac:chgData name="Wojciech Bieniecki I24" userId="9c52db48-ded8-4818-b321-8318d03e98ab" providerId="ADAL" clId="{247A69E5-1FA1-4772-AD3F-5597C6C0BD03}" dt="2019-11-03T15:39:00.208" v="797" actId="1076"/>
          <ac:picMkLst>
            <pc:docMk/>
            <pc:sldMk cId="4286437269" sldId="698"/>
            <ac:picMk id="6" creationId="{AD0A0CBD-1C29-4049-A6E7-F6A087F5051C}"/>
          </ac:picMkLst>
        </pc:picChg>
      </pc:sldChg>
      <pc:sldChg chg="addSp modSp add del">
        <pc:chgData name="Wojciech Bieniecki I24" userId="9c52db48-ded8-4818-b321-8318d03e98ab" providerId="ADAL" clId="{247A69E5-1FA1-4772-AD3F-5597C6C0BD03}" dt="2019-11-03T16:39:05.324" v="1927" actId="2696"/>
        <pc:sldMkLst>
          <pc:docMk/>
          <pc:sldMk cId="3476567152" sldId="699"/>
        </pc:sldMkLst>
        <pc:spChg chg="mod">
          <ac:chgData name="Wojciech Bieniecki I24" userId="9c52db48-ded8-4818-b321-8318d03e98ab" providerId="ADAL" clId="{247A69E5-1FA1-4772-AD3F-5597C6C0BD03}" dt="2019-11-03T15:39:41.214" v="816" actId="1035"/>
          <ac:spMkLst>
            <pc:docMk/>
            <pc:sldMk cId="3476567152" sldId="699"/>
            <ac:spMk id="2" creationId="{85F91596-913F-486D-8E93-FEF8DE33943B}"/>
          </ac:spMkLst>
        </pc:spChg>
        <pc:spChg chg="add mod">
          <ac:chgData name="Wojciech Bieniecki I24" userId="9c52db48-ded8-4818-b321-8318d03e98ab" providerId="ADAL" clId="{247A69E5-1FA1-4772-AD3F-5597C6C0BD03}" dt="2019-11-03T15:45:29.804" v="855" actId="20577"/>
          <ac:spMkLst>
            <pc:docMk/>
            <pc:sldMk cId="3476567152" sldId="699"/>
            <ac:spMk id="4" creationId="{74C095A3-F046-4358-A177-CD6A5D4BCD3A}"/>
          </ac:spMkLst>
        </pc:spChg>
        <pc:spChg chg="add mod">
          <ac:chgData name="Wojciech Bieniecki I24" userId="9c52db48-ded8-4818-b321-8318d03e98ab" providerId="ADAL" clId="{247A69E5-1FA1-4772-AD3F-5597C6C0BD03}" dt="2019-11-03T15:48:25.873" v="927" actId="207"/>
          <ac:spMkLst>
            <pc:docMk/>
            <pc:sldMk cId="3476567152" sldId="699"/>
            <ac:spMk id="5" creationId="{134B73CD-A959-4AF4-8DD5-A145A852B0CA}"/>
          </ac:spMkLst>
        </pc:spChg>
        <pc:spChg chg="add mod">
          <ac:chgData name="Wojciech Bieniecki I24" userId="9c52db48-ded8-4818-b321-8318d03e98ab" providerId="ADAL" clId="{247A69E5-1FA1-4772-AD3F-5597C6C0BD03}" dt="2019-11-03T15:49:01.654" v="932" actId="6549"/>
          <ac:spMkLst>
            <pc:docMk/>
            <pc:sldMk cId="3476567152" sldId="699"/>
            <ac:spMk id="6" creationId="{4689F5EE-2721-4F5E-A445-EC6F59437FF4}"/>
          </ac:spMkLst>
        </pc:spChg>
      </pc:sldChg>
      <pc:sldChg chg="modSp add del">
        <pc:chgData name="Wojciech Bieniecki I24" userId="9c52db48-ded8-4818-b321-8318d03e98ab" providerId="ADAL" clId="{247A69E5-1FA1-4772-AD3F-5597C6C0BD03}" dt="2019-11-03T16:39:05.371" v="1928" actId="2696"/>
        <pc:sldMkLst>
          <pc:docMk/>
          <pc:sldMk cId="4149792234" sldId="700"/>
        </pc:sldMkLst>
        <pc:spChg chg="mod">
          <ac:chgData name="Wojciech Bieniecki I24" userId="9c52db48-ded8-4818-b321-8318d03e98ab" providerId="ADAL" clId="{247A69E5-1FA1-4772-AD3F-5597C6C0BD03}" dt="2019-11-03T15:48:49.545" v="928"/>
          <ac:spMkLst>
            <pc:docMk/>
            <pc:sldMk cId="4149792234" sldId="700"/>
            <ac:spMk id="4" creationId="{74C095A3-F046-4358-A177-CD6A5D4BCD3A}"/>
          </ac:spMkLst>
        </pc:spChg>
      </pc:sldChg>
      <pc:sldChg chg="addSp delSp modSp add ord">
        <pc:chgData name="Wojciech Bieniecki I24" userId="9c52db48-ded8-4818-b321-8318d03e98ab" providerId="ADAL" clId="{247A69E5-1FA1-4772-AD3F-5597C6C0BD03}" dt="2019-11-03T16:17:24.002" v="1607" actId="1035"/>
        <pc:sldMkLst>
          <pc:docMk/>
          <pc:sldMk cId="2567575665" sldId="701"/>
        </pc:sldMkLst>
        <pc:spChg chg="mod">
          <ac:chgData name="Wojciech Bieniecki I24" userId="9c52db48-ded8-4818-b321-8318d03e98ab" providerId="ADAL" clId="{247A69E5-1FA1-4772-AD3F-5597C6C0BD03}" dt="2019-11-03T15:53:49.740" v="955" actId="1035"/>
          <ac:spMkLst>
            <pc:docMk/>
            <pc:sldMk cId="2567575665" sldId="701"/>
            <ac:spMk id="2" creationId="{C31CF936-FCEC-429D-A626-23A04CB83C0D}"/>
          </ac:spMkLst>
        </pc:spChg>
        <pc:spChg chg="add del mod">
          <ac:chgData name="Wojciech Bieniecki I24" userId="9c52db48-ded8-4818-b321-8318d03e98ab" providerId="ADAL" clId="{247A69E5-1FA1-4772-AD3F-5597C6C0BD03}" dt="2019-11-03T16:17:05.847" v="1594" actId="478"/>
          <ac:spMkLst>
            <pc:docMk/>
            <pc:sldMk cId="2567575665" sldId="701"/>
            <ac:spMk id="4" creationId="{05C834E4-79A4-4314-82DE-7E865FA1EBB2}"/>
          </ac:spMkLst>
        </pc:spChg>
        <pc:spChg chg="add mod">
          <ac:chgData name="Wojciech Bieniecki I24" userId="9c52db48-ded8-4818-b321-8318d03e98ab" providerId="ADAL" clId="{247A69E5-1FA1-4772-AD3F-5597C6C0BD03}" dt="2019-11-03T16:17:11.440" v="1603" actId="1036"/>
          <ac:spMkLst>
            <pc:docMk/>
            <pc:sldMk cId="2567575665" sldId="701"/>
            <ac:spMk id="5" creationId="{BBA52AE5-0763-419F-BAA1-4E61666BA941}"/>
          </ac:spMkLst>
        </pc:spChg>
        <pc:spChg chg="add mod">
          <ac:chgData name="Wojciech Bieniecki I24" userId="9c52db48-ded8-4818-b321-8318d03e98ab" providerId="ADAL" clId="{247A69E5-1FA1-4772-AD3F-5597C6C0BD03}" dt="2019-11-03T16:17:19.940" v="1606" actId="1035"/>
          <ac:spMkLst>
            <pc:docMk/>
            <pc:sldMk cId="2567575665" sldId="701"/>
            <ac:spMk id="9" creationId="{FBD71FE1-1FE2-4DF3-916E-64E2200FEA4A}"/>
          </ac:spMkLst>
        </pc:spChg>
        <pc:picChg chg="add del mod">
          <ac:chgData name="Wojciech Bieniecki I24" userId="9c52db48-ded8-4818-b321-8318d03e98ab" providerId="ADAL" clId="{247A69E5-1FA1-4772-AD3F-5597C6C0BD03}" dt="2019-11-03T16:06:03.860" v="1363" actId="478"/>
          <ac:picMkLst>
            <pc:docMk/>
            <pc:sldMk cId="2567575665" sldId="701"/>
            <ac:picMk id="6" creationId="{25E1A345-8F8D-4C40-B465-0F68D0B8FCBD}"/>
          </ac:picMkLst>
        </pc:picChg>
        <pc:picChg chg="add mod ord">
          <ac:chgData name="Wojciech Bieniecki I24" userId="9c52db48-ded8-4818-b321-8318d03e98ab" providerId="ADAL" clId="{247A69E5-1FA1-4772-AD3F-5597C6C0BD03}" dt="2019-11-03T16:17:24.002" v="1607" actId="1035"/>
          <ac:picMkLst>
            <pc:docMk/>
            <pc:sldMk cId="2567575665" sldId="701"/>
            <ac:picMk id="7" creationId="{622B4CD1-8392-4FFF-8D9E-12C30C55F687}"/>
          </ac:picMkLst>
        </pc:picChg>
        <pc:picChg chg="add mod ord">
          <ac:chgData name="Wojciech Bieniecki I24" userId="9c52db48-ded8-4818-b321-8318d03e98ab" providerId="ADAL" clId="{247A69E5-1FA1-4772-AD3F-5597C6C0BD03}" dt="2019-11-03T16:16:47.050" v="1590" actId="166"/>
          <ac:picMkLst>
            <pc:docMk/>
            <pc:sldMk cId="2567575665" sldId="701"/>
            <ac:picMk id="8" creationId="{846A1949-B3BA-49FF-8DFA-4F82F485F7E6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6:21:53.581" v="1632" actId="20577"/>
        <pc:sldMkLst>
          <pc:docMk/>
          <pc:sldMk cId="1682088592" sldId="702"/>
        </pc:sldMkLst>
        <pc:spChg chg="mod">
          <ac:chgData name="Wojciech Bieniecki I24" userId="9c52db48-ded8-4818-b321-8318d03e98ab" providerId="ADAL" clId="{247A69E5-1FA1-4772-AD3F-5597C6C0BD03}" dt="2019-11-03T16:21:53.581" v="1632" actId="20577"/>
          <ac:spMkLst>
            <pc:docMk/>
            <pc:sldMk cId="1682088592" sldId="702"/>
            <ac:spMk id="5" creationId="{BBA52AE5-0763-419F-BAA1-4E61666BA941}"/>
          </ac:spMkLst>
        </pc:spChg>
        <pc:spChg chg="add mod">
          <ac:chgData name="Wojciech Bieniecki I24" userId="9c52db48-ded8-4818-b321-8318d03e98ab" providerId="ADAL" clId="{247A69E5-1FA1-4772-AD3F-5597C6C0BD03}" dt="2019-11-03T16:16:20.535" v="1584" actId="14861"/>
          <ac:spMkLst>
            <pc:docMk/>
            <pc:sldMk cId="1682088592" sldId="702"/>
            <ac:spMk id="8" creationId="{1D6F6C0B-2AB5-4780-AC09-2EE55C3409EA}"/>
          </ac:spMkLst>
        </pc:spChg>
        <pc:picChg chg="mod">
          <ac:chgData name="Wojciech Bieniecki I24" userId="9c52db48-ded8-4818-b321-8318d03e98ab" providerId="ADAL" clId="{247A69E5-1FA1-4772-AD3F-5597C6C0BD03}" dt="2019-11-03T16:02:29.444" v="1275" actId="1037"/>
          <ac:picMkLst>
            <pc:docMk/>
            <pc:sldMk cId="1682088592" sldId="702"/>
            <ac:picMk id="6" creationId="{25E1A345-8F8D-4C40-B465-0F68D0B8FCBD}"/>
          </ac:picMkLst>
        </pc:picChg>
        <pc:picChg chg="add mod">
          <ac:chgData name="Wojciech Bieniecki I24" userId="9c52db48-ded8-4818-b321-8318d03e98ab" providerId="ADAL" clId="{247A69E5-1FA1-4772-AD3F-5597C6C0BD03}" dt="2019-11-03T16:02:14.319" v="1270" actId="14100"/>
          <ac:picMkLst>
            <pc:docMk/>
            <pc:sldMk cId="1682088592" sldId="702"/>
            <ac:picMk id="7" creationId="{A1851936-5864-48B3-A75D-F3B3FF4C962D}"/>
          </ac:picMkLst>
        </pc:picChg>
      </pc:sldChg>
      <pc:sldChg chg="add del">
        <pc:chgData name="Wojciech Bieniecki I24" userId="9c52db48-ded8-4818-b321-8318d03e98ab" providerId="ADAL" clId="{247A69E5-1FA1-4772-AD3F-5597C6C0BD03}" dt="2019-11-03T16:39:05.293" v="1926" actId="2696"/>
        <pc:sldMkLst>
          <pc:docMk/>
          <pc:sldMk cId="2670869742" sldId="703"/>
        </pc:sldMkLst>
      </pc:sldChg>
      <pc:sldChg chg="addSp delSp modSp add">
        <pc:chgData name="Wojciech Bieniecki I24" userId="9c52db48-ded8-4818-b321-8318d03e98ab" providerId="ADAL" clId="{247A69E5-1FA1-4772-AD3F-5597C6C0BD03}" dt="2019-11-03T16:36:11.679" v="1924" actId="1038"/>
        <pc:sldMkLst>
          <pc:docMk/>
          <pc:sldMk cId="4097010103" sldId="704"/>
        </pc:sldMkLst>
        <pc:spChg chg="del">
          <ac:chgData name="Wojciech Bieniecki I24" userId="9c52db48-ded8-4818-b321-8318d03e98ab" providerId="ADAL" clId="{247A69E5-1FA1-4772-AD3F-5597C6C0BD03}" dt="2019-11-03T16:21:33.878" v="1610" actId="478"/>
          <ac:spMkLst>
            <pc:docMk/>
            <pc:sldMk cId="4097010103" sldId="704"/>
            <ac:spMk id="4" creationId="{05C834E4-79A4-4314-82DE-7E865FA1EBB2}"/>
          </ac:spMkLst>
        </pc:spChg>
        <pc:spChg chg="mod">
          <ac:chgData name="Wojciech Bieniecki I24" userId="9c52db48-ded8-4818-b321-8318d03e98ab" providerId="ADAL" clId="{247A69E5-1FA1-4772-AD3F-5597C6C0BD03}" dt="2019-11-03T16:35:59.164" v="1911" actId="20577"/>
          <ac:spMkLst>
            <pc:docMk/>
            <pc:sldMk cId="4097010103" sldId="704"/>
            <ac:spMk id="5" creationId="{BBA52AE5-0763-419F-BAA1-4E61666BA941}"/>
          </ac:spMkLst>
        </pc:spChg>
        <pc:spChg chg="mod">
          <ac:chgData name="Wojciech Bieniecki I24" userId="9c52db48-ded8-4818-b321-8318d03e98ab" providerId="ADAL" clId="{247A69E5-1FA1-4772-AD3F-5597C6C0BD03}" dt="2019-11-03T16:34:21.467" v="1898" actId="207"/>
          <ac:spMkLst>
            <pc:docMk/>
            <pc:sldMk cId="4097010103" sldId="704"/>
            <ac:spMk id="8" creationId="{1D6F6C0B-2AB5-4780-AC09-2EE55C3409EA}"/>
          </ac:spMkLst>
        </pc:spChg>
        <pc:picChg chg="del mod">
          <ac:chgData name="Wojciech Bieniecki I24" userId="9c52db48-ded8-4818-b321-8318d03e98ab" providerId="ADAL" clId="{247A69E5-1FA1-4772-AD3F-5597C6C0BD03}" dt="2019-11-03T16:30:44.864" v="1866" actId="478"/>
          <ac:picMkLst>
            <pc:docMk/>
            <pc:sldMk cId="4097010103" sldId="704"/>
            <ac:picMk id="6" creationId="{25E1A345-8F8D-4C40-B465-0F68D0B8FCBD}"/>
          </ac:picMkLst>
        </pc:picChg>
        <pc:picChg chg="del">
          <ac:chgData name="Wojciech Bieniecki I24" userId="9c52db48-ded8-4818-b321-8318d03e98ab" providerId="ADAL" clId="{247A69E5-1FA1-4772-AD3F-5597C6C0BD03}" dt="2019-11-03T16:35:32.930" v="1899" actId="478"/>
          <ac:picMkLst>
            <pc:docMk/>
            <pc:sldMk cId="4097010103" sldId="704"/>
            <ac:picMk id="7" creationId="{A1851936-5864-48B3-A75D-F3B3FF4C962D}"/>
          </ac:picMkLst>
        </pc:picChg>
        <pc:picChg chg="add mod">
          <ac:chgData name="Wojciech Bieniecki I24" userId="9c52db48-ded8-4818-b321-8318d03e98ab" providerId="ADAL" clId="{247A69E5-1FA1-4772-AD3F-5597C6C0BD03}" dt="2019-11-03T16:36:11.679" v="1924" actId="1038"/>
          <ac:picMkLst>
            <pc:docMk/>
            <pc:sldMk cId="4097010103" sldId="704"/>
            <ac:picMk id="9" creationId="{BC413E48-BA62-4B2F-98CC-35B6E56C33DB}"/>
          </ac:picMkLst>
        </pc:picChg>
        <pc:picChg chg="add mod">
          <ac:chgData name="Wojciech Bieniecki I24" userId="9c52db48-ded8-4818-b321-8318d03e98ab" providerId="ADAL" clId="{247A69E5-1FA1-4772-AD3F-5597C6C0BD03}" dt="2019-11-03T16:35:47.320" v="1907" actId="14100"/>
          <ac:picMkLst>
            <pc:docMk/>
            <pc:sldMk cId="4097010103" sldId="704"/>
            <ac:picMk id="10" creationId="{BA18D547-2007-4955-8A30-B23EB2ECFB64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6:55:24.274" v="2132" actId="1076"/>
        <pc:sldMkLst>
          <pc:docMk/>
          <pc:sldMk cId="4216692453" sldId="705"/>
        </pc:sldMkLst>
        <pc:spChg chg="mod">
          <ac:chgData name="Wojciech Bieniecki I24" userId="9c52db48-ded8-4818-b321-8318d03e98ab" providerId="ADAL" clId="{247A69E5-1FA1-4772-AD3F-5597C6C0BD03}" dt="2019-11-03T16:40:16.388" v="1979" actId="1035"/>
          <ac:spMkLst>
            <pc:docMk/>
            <pc:sldMk cId="4216692453" sldId="705"/>
            <ac:spMk id="2" creationId="{C163E77E-9BCB-46BD-B545-673DA11AE37C}"/>
          </ac:spMkLst>
        </pc:spChg>
        <pc:spChg chg="add mod">
          <ac:chgData name="Wojciech Bieniecki I24" userId="9c52db48-ded8-4818-b321-8318d03e98ab" providerId="ADAL" clId="{247A69E5-1FA1-4772-AD3F-5597C6C0BD03}" dt="2019-11-03T16:54:38.193" v="2122" actId="1035"/>
          <ac:spMkLst>
            <pc:docMk/>
            <pc:sldMk cId="4216692453" sldId="705"/>
            <ac:spMk id="4" creationId="{14FCC11B-9A90-435D-9B1D-D2B6D5C5DE63}"/>
          </ac:spMkLst>
        </pc:spChg>
        <pc:spChg chg="add mod">
          <ac:chgData name="Wojciech Bieniecki I24" userId="9c52db48-ded8-4818-b321-8318d03e98ab" providerId="ADAL" clId="{247A69E5-1FA1-4772-AD3F-5597C6C0BD03}" dt="2019-11-03T16:54:44.084" v="2130" actId="1037"/>
          <ac:spMkLst>
            <pc:docMk/>
            <pc:sldMk cId="4216692453" sldId="705"/>
            <ac:spMk id="5" creationId="{53011287-EBD7-406B-86D0-73E464A2CB37}"/>
          </ac:spMkLst>
        </pc:spChg>
        <pc:picChg chg="add mod">
          <ac:chgData name="Wojciech Bieniecki I24" userId="9c52db48-ded8-4818-b321-8318d03e98ab" providerId="ADAL" clId="{247A69E5-1FA1-4772-AD3F-5597C6C0BD03}" dt="2019-11-03T16:55:24.274" v="2132" actId="1076"/>
          <ac:picMkLst>
            <pc:docMk/>
            <pc:sldMk cId="4216692453" sldId="705"/>
            <ac:picMk id="6" creationId="{AC1DC90B-562C-4BE2-AA32-A4BF7105419C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7:28:10.771" v="2682" actId="207"/>
        <pc:sldMkLst>
          <pc:docMk/>
          <pc:sldMk cId="3445659208" sldId="706"/>
        </pc:sldMkLst>
        <pc:spChg chg="mod">
          <ac:chgData name="Wojciech Bieniecki I24" userId="9c52db48-ded8-4818-b321-8318d03e98ab" providerId="ADAL" clId="{247A69E5-1FA1-4772-AD3F-5597C6C0BD03}" dt="2019-11-03T16:56:05.545" v="2146" actId="1035"/>
          <ac:spMkLst>
            <pc:docMk/>
            <pc:sldMk cId="3445659208" sldId="706"/>
            <ac:spMk id="2" creationId="{457DDBE0-2F83-4626-BDFA-213D236731D7}"/>
          </ac:spMkLst>
        </pc:spChg>
        <pc:spChg chg="add mod">
          <ac:chgData name="Wojciech Bieniecki I24" userId="9c52db48-ded8-4818-b321-8318d03e98ab" providerId="ADAL" clId="{247A69E5-1FA1-4772-AD3F-5597C6C0BD03}" dt="2019-11-03T17:03:42.220" v="2185"/>
          <ac:spMkLst>
            <pc:docMk/>
            <pc:sldMk cId="3445659208" sldId="706"/>
            <ac:spMk id="4" creationId="{09CF2BFB-C598-4F29-90A5-5F21C9FE29C3}"/>
          </ac:spMkLst>
        </pc:spChg>
        <pc:spChg chg="add mod">
          <ac:chgData name="Wojciech Bieniecki I24" userId="9c52db48-ded8-4818-b321-8318d03e98ab" providerId="ADAL" clId="{247A69E5-1FA1-4772-AD3F-5597C6C0BD03}" dt="2019-11-03T17:28:10.771" v="2682" actId="207"/>
          <ac:spMkLst>
            <pc:docMk/>
            <pc:sldMk cId="3445659208" sldId="706"/>
            <ac:spMk id="5" creationId="{30D375DF-53F0-4688-84D8-688EC4BCA3BD}"/>
          </ac:spMkLst>
        </pc:spChg>
        <pc:spChg chg="add mod">
          <ac:chgData name="Wojciech Bieniecki I24" userId="9c52db48-ded8-4818-b321-8318d03e98ab" providerId="ADAL" clId="{247A69E5-1FA1-4772-AD3F-5597C6C0BD03}" dt="2019-11-03T17:18:50.010" v="2549" actId="1076"/>
          <ac:spMkLst>
            <pc:docMk/>
            <pc:sldMk cId="3445659208" sldId="706"/>
            <ac:spMk id="6" creationId="{7F365812-4A54-4043-B9EA-33EE9A11CFB9}"/>
          </ac:spMkLst>
        </pc:spChg>
        <pc:spChg chg="add mod">
          <ac:chgData name="Wojciech Bieniecki I24" userId="9c52db48-ded8-4818-b321-8318d03e98ab" providerId="ADAL" clId="{247A69E5-1FA1-4772-AD3F-5597C6C0BD03}" dt="2019-11-03T17:10:58.387" v="2496" actId="20577"/>
          <ac:spMkLst>
            <pc:docMk/>
            <pc:sldMk cId="3445659208" sldId="706"/>
            <ac:spMk id="7" creationId="{641B476D-183E-485E-809F-B9DAFEDD7715}"/>
          </ac:spMkLst>
        </pc:spChg>
      </pc:sldChg>
      <pc:sldChg chg="addSp delSp modSp add">
        <pc:chgData name="Wojciech Bieniecki I24" userId="9c52db48-ded8-4818-b321-8318d03e98ab" providerId="ADAL" clId="{247A69E5-1FA1-4772-AD3F-5597C6C0BD03}" dt="2019-11-03T17:33:22.363" v="2886" actId="207"/>
        <pc:sldMkLst>
          <pc:docMk/>
          <pc:sldMk cId="3328390112" sldId="707"/>
        </pc:sldMkLst>
        <pc:spChg chg="mod">
          <ac:chgData name="Wojciech Bieniecki I24" userId="9c52db48-ded8-4818-b321-8318d03e98ab" providerId="ADAL" clId="{247A69E5-1FA1-4772-AD3F-5597C6C0BD03}" dt="2019-11-03T17:19:46.775" v="2557" actId="113"/>
          <ac:spMkLst>
            <pc:docMk/>
            <pc:sldMk cId="3328390112" sldId="707"/>
            <ac:spMk id="2" creationId="{8DAFED0E-BD3E-4CC0-9C3F-3C839F0809B4}"/>
          </ac:spMkLst>
        </pc:spChg>
        <pc:spChg chg="add mod">
          <ac:chgData name="Wojciech Bieniecki I24" userId="9c52db48-ded8-4818-b321-8318d03e98ab" providerId="ADAL" clId="{247A69E5-1FA1-4772-AD3F-5597C6C0BD03}" dt="2019-11-03T17:31:35.241" v="2851" actId="403"/>
          <ac:spMkLst>
            <pc:docMk/>
            <pc:sldMk cId="3328390112" sldId="707"/>
            <ac:spMk id="4" creationId="{B367E85B-B08D-4673-B4B8-DDD510532112}"/>
          </ac:spMkLst>
        </pc:spChg>
        <pc:spChg chg="add mod">
          <ac:chgData name="Wojciech Bieniecki I24" userId="9c52db48-ded8-4818-b321-8318d03e98ab" providerId="ADAL" clId="{247A69E5-1FA1-4772-AD3F-5597C6C0BD03}" dt="2019-11-03T17:33:22.363" v="2886" actId="207"/>
          <ac:spMkLst>
            <pc:docMk/>
            <pc:sldMk cId="3328390112" sldId="707"/>
            <ac:spMk id="5" creationId="{579BD90F-2C96-4161-A885-38A06DF738FC}"/>
          </ac:spMkLst>
        </pc:spChg>
        <pc:picChg chg="add del">
          <ac:chgData name="Wojciech Bieniecki I24" userId="9c52db48-ded8-4818-b321-8318d03e98ab" providerId="ADAL" clId="{247A69E5-1FA1-4772-AD3F-5597C6C0BD03}" dt="2019-11-03T17:30:30.087" v="2846" actId="478"/>
          <ac:picMkLst>
            <pc:docMk/>
            <pc:sldMk cId="3328390112" sldId="707"/>
            <ac:picMk id="6" creationId="{827D40FC-92C8-41C9-8531-FA01074ABF0F}"/>
          </ac:picMkLst>
        </pc:picChg>
        <pc:picChg chg="add mod">
          <ac:chgData name="Wojciech Bieniecki I24" userId="9c52db48-ded8-4818-b321-8318d03e98ab" providerId="ADAL" clId="{247A69E5-1FA1-4772-AD3F-5597C6C0BD03}" dt="2019-11-03T17:31:28.366" v="2849" actId="14100"/>
          <ac:picMkLst>
            <pc:docMk/>
            <pc:sldMk cId="3328390112" sldId="707"/>
            <ac:picMk id="7" creationId="{03CF0CB4-B3B1-46DC-AA72-FEEC67147B76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1-03T17:42:23.023" v="3560" actId="20577"/>
        <pc:sldMkLst>
          <pc:docMk/>
          <pc:sldMk cId="2166924366" sldId="708"/>
        </pc:sldMkLst>
        <pc:spChg chg="mod">
          <ac:chgData name="Wojciech Bieniecki I24" userId="9c52db48-ded8-4818-b321-8318d03e98ab" providerId="ADAL" clId="{247A69E5-1FA1-4772-AD3F-5597C6C0BD03}" dt="2019-11-03T17:35:21.846" v="2918" actId="1035"/>
          <ac:spMkLst>
            <pc:docMk/>
            <pc:sldMk cId="2166924366" sldId="708"/>
            <ac:spMk id="2" creationId="{14693C40-8AEE-45F7-A9C3-FDD0583D0643}"/>
          </ac:spMkLst>
        </pc:spChg>
        <pc:spChg chg="add mod">
          <ac:chgData name="Wojciech Bieniecki I24" userId="9c52db48-ded8-4818-b321-8318d03e98ab" providerId="ADAL" clId="{247A69E5-1FA1-4772-AD3F-5597C6C0BD03}" dt="2019-11-03T17:38:09.467" v="3072" actId="20577"/>
          <ac:spMkLst>
            <pc:docMk/>
            <pc:sldMk cId="2166924366" sldId="708"/>
            <ac:spMk id="4" creationId="{9EA06B19-EF53-4D72-94D1-388AAA346BE4}"/>
          </ac:spMkLst>
        </pc:spChg>
        <pc:spChg chg="add mod">
          <ac:chgData name="Wojciech Bieniecki I24" userId="9c52db48-ded8-4818-b321-8318d03e98ab" providerId="ADAL" clId="{247A69E5-1FA1-4772-AD3F-5597C6C0BD03}" dt="2019-11-03T17:40:54.572" v="3264" actId="1035"/>
          <ac:spMkLst>
            <pc:docMk/>
            <pc:sldMk cId="2166924366" sldId="708"/>
            <ac:spMk id="5" creationId="{FC1F6366-9C53-448F-932B-F6B0AE62639B}"/>
          </ac:spMkLst>
        </pc:spChg>
        <pc:spChg chg="add mod">
          <ac:chgData name="Wojciech Bieniecki I24" userId="9c52db48-ded8-4818-b321-8318d03e98ab" providerId="ADAL" clId="{247A69E5-1FA1-4772-AD3F-5597C6C0BD03}" dt="2019-11-03T17:41:49.040" v="3445" actId="20577"/>
          <ac:spMkLst>
            <pc:docMk/>
            <pc:sldMk cId="2166924366" sldId="708"/>
            <ac:spMk id="6" creationId="{E23AA2B9-F7AE-436E-8579-3644822F3D7E}"/>
          </ac:spMkLst>
        </pc:spChg>
        <pc:spChg chg="add mod">
          <ac:chgData name="Wojciech Bieniecki I24" userId="9c52db48-ded8-4818-b321-8318d03e98ab" providerId="ADAL" clId="{247A69E5-1FA1-4772-AD3F-5597C6C0BD03}" dt="2019-11-03T17:42:23.023" v="3560" actId="20577"/>
          <ac:spMkLst>
            <pc:docMk/>
            <pc:sldMk cId="2166924366" sldId="708"/>
            <ac:spMk id="7" creationId="{FCD82D57-C83A-49A5-B70B-77E907456EFC}"/>
          </ac:spMkLst>
        </pc:spChg>
      </pc:sldChg>
      <pc:sldChg chg="addSp modSp add">
        <pc:chgData name="Wojciech Bieniecki I24" userId="9c52db48-ded8-4818-b321-8318d03e98ab" providerId="ADAL" clId="{247A69E5-1FA1-4772-AD3F-5597C6C0BD03}" dt="2019-11-03T17:52:19.685" v="3812" actId="113"/>
        <pc:sldMkLst>
          <pc:docMk/>
          <pc:sldMk cId="3162187461" sldId="709"/>
        </pc:sldMkLst>
        <pc:spChg chg="mod">
          <ac:chgData name="Wojciech Bieniecki I24" userId="9c52db48-ded8-4818-b321-8318d03e98ab" providerId="ADAL" clId="{247A69E5-1FA1-4772-AD3F-5597C6C0BD03}" dt="2019-11-03T17:42:53.975" v="3591" actId="1035"/>
          <ac:spMkLst>
            <pc:docMk/>
            <pc:sldMk cId="3162187461" sldId="709"/>
            <ac:spMk id="2" creationId="{01FC5AD7-2D54-49A4-852F-908139014B7E}"/>
          </ac:spMkLst>
        </pc:spChg>
        <pc:spChg chg="add mod">
          <ac:chgData name="Wojciech Bieniecki I24" userId="9c52db48-ded8-4818-b321-8318d03e98ab" providerId="ADAL" clId="{247A69E5-1FA1-4772-AD3F-5597C6C0BD03}" dt="2019-11-03T17:52:08.560" v="3811" actId="20577"/>
          <ac:spMkLst>
            <pc:docMk/>
            <pc:sldMk cId="3162187461" sldId="709"/>
            <ac:spMk id="4" creationId="{51EA7D67-D31F-4E23-B2AE-7D540C648CB2}"/>
          </ac:spMkLst>
        </pc:spChg>
        <pc:spChg chg="add mod">
          <ac:chgData name="Wojciech Bieniecki I24" userId="9c52db48-ded8-4818-b321-8318d03e98ab" providerId="ADAL" clId="{247A69E5-1FA1-4772-AD3F-5597C6C0BD03}" dt="2019-11-03T17:52:19.685" v="3812" actId="113"/>
          <ac:spMkLst>
            <pc:docMk/>
            <pc:sldMk cId="3162187461" sldId="709"/>
            <ac:spMk id="5" creationId="{F737C0CD-E7FD-4E1D-AE4A-581A4C5F031C}"/>
          </ac:spMkLst>
        </pc:spChg>
        <pc:spChg chg="add mod">
          <ac:chgData name="Wojciech Bieniecki I24" userId="9c52db48-ded8-4818-b321-8318d03e98ab" providerId="ADAL" clId="{247A69E5-1FA1-4772-AD3F-5597C6C0BD03}" dt="2019-11-03T17:52:00.326" v="3809" actId="14100"/>
          <ac:spMkLst>
            <pc:docMk/>
            <pc:sldMk cId="3162187461" sldId="709"/>
            <ac:spMk id="6" creationId="{76F7402B-A948-491D-B4E5-302E30B82F24}"/>
          </ac:spMkLst>
        </pc:spChg>
        <pc:picChg chg="add mod">
          <ac:chgData name="Wojciech Bieniecki I24" userId="9c52db48-ded8-4818-b321-8318d03e98ab" providerId="ADAL" clId="{247A69E5-1FA1-4772-AD3F-5597C6C0BD03}" dt="2019-11-03T17:51:54.670" v="3807" actId="1076"/>
          <ac:picMkLst>
            <pc:docMk/>
            <pc:sldMk cId="3162187461" sldId="709"/>
            <ac:picMk id="7" creationId="{23300964-DEDB-4377-8152-15CB3F48B0A7}"/>
          </ac:picMkLst>
        </pc:picChg>
      </pc:sldChg>
      <pc:sldChg chg="addSp delSp modSp add">
        <pc:chgData name="Wojciech Bieniecki I24" userId="9c52db48-ded8-4818-b321-8318d03e98ab" providerId="ADAL" clId="{247A69E5-1FA1-4772-AD3F-5597C6C0BD03}" dt="2019-11-03T18:10:40.992" v="4160" actId="114"/>
        <pc:sldMkLst>
          <pc:docMk/>
          <pc:sldMk cId="2760626193" sldId="710"/>
        </pc:sldMkLst>
        <pc:spChg chg="mod">
          <ac:chgData name="Wojciech Bieniecki I24" userId="9c52db48-ded8-4818-b321-8318d03e98ab" providerId="ADAL" clId="{247A69E5-1FA1-4772-AD3F-5597C6C0BD03}" dt="2019-11-03T17:53:03.956" v="3825" actId="1035"/>
          <ac:spMkLst>
            <pc:docMk/>
            <pc:sldMk cId="2760626193" sldId="710"/>
            <ac:spMk id="2" creationId="{3D297A09-1C4B-4C9E-9C55-7299960711F9}"/>
          </ac:spMkLst>
        </pc:spChg>
        <pc:spChg chg="add mod">
          <ac:chgData name="Wojciech Bieniecki I24" userId="9c52db48-ded8-4818-b321-8318d03e98ab" providerId="ADAL" clId="{247A69E5-1FA1-4772-AD3F-5597C6C0BD03}" dt="2019-11-03T18:07:59.011" v="3944" actId="255"/>
          <ac:spMkLst>
            <pc:docMk/>
            <pc:sldMk cId="2760626193" sldId="710"/>
            <ac:spMk id="4" creationId="{A4239736-E266-469F-AD88-3FAAE0F16655}"/>
          </ac:spMkLst>
        </pc:spChg>
        <pc:spChg chg="add mod">
          <ac:chgData name="Wojciech Bieniecki I24" userId="9c52db48-ded8-4818-b321-8318d03e98ab" providerId="ADAL" clId="{247A69E5-1FA1-4772-AD3F-5597C6C0BD03}" dt="2019-11-03T18:10:40.992" v="4160" actId="114"/>
          <ac:spMkLst>
            <pc:docMk/>
            <pc:sldMk cId="2760626193" sldId="710"/>
            <ac:spMk id="5" creationId="{8041E1BC-7E79-434B-8CD5-4C0E81B8E3A0}"/>
          </ac:spMkLst>
        </pc:spChg>
        <pc:spChg chg="add del mod">
          <ac:chgData name="Wojciech Bieniecki I24" userId="9c52db48-ded8-4818-b321-8318d03e98ab" providerId="ADAL" clId="{247A69E5-1FA1-4772-AD3F-5597C6C0BD03}" dt="2019-11-03T18:08:25.901" v="3949" actId="478"/>
          <ac:spMkLst>
            <pc:docMk/>
            <pc:sldMk cId="2760626193" sldId="710"/>
            <ac:spMk id="6" creationId="{18F19247-3BD7-4222-8AB5-14C53C6DC4BE}"/>
          </ac:spMkLst>
        </pc:spChg>
        <pc:spChg chg="add mod">
          <ac:chgData name="Wojciech Bieniecki I24" userId="9c52db48-ded8-4818-b321-8318d03e98ab" providerId="ADAL" clId="{247A69E5-1FA1-4772-AD3F-5597C6C0BD03}" dt="2019-11-03T18:10:30.304" v="4157" actId="1037"/>
          <ac:spMkLst>
            <pc:docMk/>
            <pc:sldMk cId="2760626193" sldId="710"/>
            <ac:spMk id="8" creationId="{41AD4E1C-F505-4A46-9569-86DB24AB4987}"/>
          </ac:spMkLst>
        </pc:spChg>
        <pc:picChg chg="add mod">
          <ac:chgData name="Wojciech Bieniecki I24" userId="9c52db48-ded8-4818-b321-8318d03e98ab" providerId="ADAL" clId="{247A69E5-1FA1-4772-AD3F-5597C6C0BD03}" dt="2019-11-03T18:08:33.995" v="3950" actId="14100"/>
          <ac:picMkLst>
            <pc:docMk/>
            <pc:sldMk cId="2760626193" sldId="710"/>
            <ac:picMk id="7" creationId="{4FE6A5D2-403F-4533-A0C2-FCAA48C377E3}"/>
          </ac:picMkLst>
        </pc:picChg>
      </pc:sldChg>
      <pc:sldMasterChg chg="delSldLayout">
        <pc:chgData name="Wojciech Bieniecki I24" userId="9c52db48-ded8-4818-b321-8318d03e98ab" providerId="ADAL" clId="{247A69E5-1FA1-4772-AD3F-5597C6C0BD03}" dt="2019-11-03T16:39:05.434" v="1931" actId="2696"/>
        <pc:sldMasterMkLst>
          <pc:docMk/>
          <pc:sldMasterMk cId="0" sldId="2147483687"/>
        </pc:sldMasterMkLst>
        <pc:sldLayoutChg chg="del">
          <pc:chgData name="Wojciech Bieniecki I24" userId="9c52db48-ded8-4818-b321-8318d03e98ab" providerId="ADAL" clId="{247A69E5-1FA1-4772-AD3F-5597C6C0BD03}" dt="2019-11-03T16:39:05.434" v="1931" actId="2696"/>
          <pc:sldLayoutMkLst>
            <pc:docMk/>
            <pc:sldMasterMk cId="0" sldId="2147483687"/>
            <pc:sldLayoutMk cId="3794120965" sldId="2147483803"/>
          </pc:sldLayoutMkLst>
        </pc:sldLayoutChg>
      </pc:sldMasterChg>
    </pc:docChg>
  </pc:docChgLst>
  <pc:docChgLst>
    <pc:chgData name="Wojciech" userId="27bf4c20-a19f-4fd0-a617-d155a210d494" providerId="ADAL" clId="{D18AB748-8413-41C8-AF6F-40023103A15A}"/>
    <pc:docChg chg="undo custSel mod addSld delSld modSld">
      <pc:chgData name="Wojciech" userId="27bf4c20-a19f-4fd0-a617-d155a210d494" providerId="ADAL" clId="{D18AB748-8413-41C8-AF6F-40023103A15A}" dt="2020-11-24T12:28:11.510" v="6273" actId="26606"/>
      <pc:docMkLst>
        <pc:docMk/>
      </pc:docMkLst>
      <pc:sldChg chg="modSp">
        <pc:chgData name="Wojciech" userId="27bf4c20-a19f-4fd0-a617-d155a210d494" providerId="ADAL" clId="{D18AB748-8413-41C8-AF6F-40023103A15A}" dt="2020-11-23T16:00:05.567" v="19" actId="20577"/>
        <pc:sldMkLst>
          <pc:docMk/>
          <pc:sldMk cId="0" sldId="471"/>
        </pc:sldMkLst>
        <pc:spChg chg="mod">
          <ac:chgData name="Wojciech" userId="27bf4c20-a19f-4fd0-a617-d155a210d494" providerId="ADAL" clId="{D18AB748-8413-41C8-AF6F-40023103A15A}" dt="2020-11-23T15:59:53.092" v="1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" userId="27bf4c20-a19f-4fd0-a617-d155a210d494" providerId="ADAL" clId="{D18AB748-8413-41C8-AF6F-40023103A15A}" dt="2020-11-23T16:00:05.567" v="19" actId="20577"/>
          <ac:spMkLst>
            <pc:docMk/>
            <pc:sldMk cId="0" sldId="471"/>
            <ac:spMk id="5125" creationId="{00000000-0000-0000-0000-000000000000}"/>
          </ac:spMkLst>
        </pc:spChg>
      </pc:sldChg>
      <pc:sldChg chg="del">
        <pc:chgData name="Wojciech" userId="27bf4c20-a19f-4fd0-a617-d155a210d494" providerId="ADAL" clId="{D18AB748-8413-41C8-AF6F-40023103A15A}" dt="2020-11-23T20:48:39.006" v="4250" actId="2696"/>
        <pc:sldMkLst>
          <pc:docMk/>
          <pc:sldMk cId="1158975072" sldId="684"/>
        </pc:sldMkLst>
      </pc:sldChg>
      <pc:sldChg chg="del">
        <pc:chgData name="Wojciech" userId="27bf4c20-a19f-4fd0-a617-d155a210d494" providerId="ADAL" clId="{D18AB748-8413-41C8-AF6F-40023103A15A}" dt="2020-11-23T20:48:39.006" v="4251" actId="2696"/>
        <pc:sldMkLst>
          <pc:docMk/>
          <pc:sldMk cId="1297317168" sldId="685"/>
        </pc:sldMkLst>
      </pc:sldChg>
      <pc:sldChg chg="del">
        <pc:chgData name="Wojciech" userId="27bf4c20-a19f-4fd0-a617-d155a210d494" providerId="ADAL" clId="{D18AB748-8413-41C8-AF6F-40023103A15A}" dt="2020-11-23T20:48:39.011" v="4252" actId="2696"/>
        <pc:sldMkLst>
          <pc:docMk/>
          <pc:sldMk cId="2990779307" sldId="686"/>
        </pc:sldMkLst>
      </pc:sldChg>
      <pc:sldChg chg="del">
        <pc:chgData name="Wojciech" userId="27bf4c20-a19f-4fd0-a617-d155a210d494" providerId="ADAL" clId="{D18AB748-8413-41C8-AF6F-40023103A15A}" dt="2020-11-23T20:48:39.011" v="4253" actId="2696"/>
        <pc:sldMkLst>
          <pc:docMk/>
          <pc:sldMk cId="2328020753" sldId="687"/>
        </pc:sldMkLst>
      </pc:sldChg>
      <pc:sldChg chg="del">
        <pc:chgData name="Wojciech" userId="27bf4c20-a19f-4fd0-a617-d155a210d494" providerId="ADAL" clId="{D18AB748-8413-41C8-AF6F-40023103A15A}" dt="2020-11-23T20:48:39.011" v="4254" actId="2696"/>
        <pc:sldMkLst>
          <pc:docMk/>
          <pc:sldMk cId="2857101677" sldId="688"/>
        </pc:sldMkLst>
      </pc:sldChg>
      <pc:sldChg chg="del">
        <pc:chgData name="Wojciech" userId="27bf4c20-a19f-4fd0-a617-d155a210d494" providerId="ADAL" clId="{D18AB748-8413-41C8-AF6F-40023103A15A}" dt="2020-11-23T20:48:39.016" v="4255" actId="2696"/>
        <pc:sldMkLst>
          <pc:docMk/>
          <pc:sldMk cId="188296609" sldId="689"/>
        </pc:sldMkLst>
      </pc:sldChg>
      <pc:sldChg chg="del">
        <pc:chgData name="Wojciech" userId="27bf4c20-a19f-4fd0-a617-d155a210d494" providerId="ADAL" clId="{D18AB748-8413-41C8-AF6F-40023103A15A}" dt="2020-11-23T20:48:39.016" v="4256" actId="2696"/>
        <pc:sldMkLst>
          <pc:docMk/>
          <pc:sldMk cId="3254803367" sldId="690"/>
        </pc:sldMkLst>
      </pc:sldChg>
      <pc:sldChg chg="del">
        <pc:chgData name="Wojciech" userId="27bf4c20-a19f-4fd0-a617-d155a210d494" providerId="ADAL" clId="{D18AB748-8413-41C8-AF6F-40023103A15A}" dt="2020-11-23T20:48:39.016" v="4257" actId="2696"/>
        <pc:sldMkLst>
          <pc:docMk/>
          <pc:sldMk cId="1289912981" sldId="691"/>
        </pc:sldMkLst>
      </pc:sldChg>
      <pc:sldChg chg="del">
        <pc:chgData name="Wojciech" userId="27bf4c20-a19f-4fd0-a617-d155a210d494" providerId="ADAL" clId="{D18AB748-8413-41C8-AF6F-40023103A15A}" dt="2020-11-23T20:48:39.025" v="4258" actId="2696"/>
        <pc:sldMkLst>
          <pc:docMk/>
          <pc:sldMk cId="443303284" sldId="692"/>
        </pc:sldMkLst>
      </pc:sldChg>
      <pc:sldChg chg="del">
        <pc:chgData name="Wojciech" userId="27bf4c20-a19f-4fd0-a617-d155a210d494" providerId="ADAL" clId="{D18AB748-8413-41C8-AF6F-40023103A15A}" dt="2020-11-23T20:48:39.025" v="4259" actId="2696"/>
        <pc:sldMkLst>
          <pc:docMk/>
          <pc:sldMk cId="4054555223" sldId="693"/>
        </pc:sldMkLst>
      </pc:sldChg>
      <pc:sldChg chg="del">
        <pc:chgData name="Wojciech" userId="27bf4c20-a19f-4fd0-a617-d155a210d494" providerId="ADAL" clId="{D18AB748-8413-41C8-AF6F-40023103A15A}" dt="2020-11-23T20:48:39.031" v="4260" actId="2696"/>
        <pc:sldMkLst>
          <pc:docMk/>
          <pc:sldMk cId="2022888348" sldId="694"/>
        </pc:sldMkLst>
      </pc:sldChg>
      <pc:sldChg chg="del">
        <pc:chgData name="Wojciech" userId="27bf4c20-a19f-4fd0-a617-d155a210d494" providerId="ADAL" clId="{D18AB748-8413-41C8-AF6F-40023103A15A}" dt="2020-11-23T20:48:38.945" v="4232" actId="2696"/>
        <pc:sldMkLst>
          <pc:docMk/>
          <pc:sldMk cId="3228097551" sldId="696"/>
        </pc:sldMkLst>
      </pc:sldChg>
      <pc:sldChg chg="del">
        <pc:chgData name="Wojciech" userId="27bf4c20-a19f-4fd0-a617-d155a210d494" providerId="ADAL" clId="{D18AB748-8413-41C8-AF6F-40023103A15A}" dt="2020-11-23T20:48:38.961" v="4236" actId="2696"/>
        <pc:sldMkLst>
          <pc:docMk/>
          <pc:sldMk cId="2128617645" sldId="697"/>
        </pc:sldMkLst>
      </pc:sldChg>
      <pc:sldChg chg="del">
        <pc:chgData name="Wojciech" userId="27bf4c20-a19f-4fd0-a617-d155a210d494" providerId="ADAL" clId="{D18AB748-8413-41C8-AF6F-40023103A15A}" dt="2020-11-23T20:48:38.966" v="4237" actId="2696"/>
        <pc:sldMkLst>
          <pc:docMk/>
          <pc:sldMk cId="4286437269" sldId="698"/>
        </pc:sldMkLst>
      </pc:sldChg>
      <pc:sldChg chg="del">
        <pc:chgData name="Wojciech" userId="27bf4c20-a19f-4fd0-a617-d155a210d494" providerId="ADAL" clId="{D18AB748-8413-41C8-AF6F-40023103A15A}" dt="2020-11-23T20:48:38.975" v="4240" actId="2696"/>
        <pc:sldMkLst>
          <pc:docMk/>
          <pc:sldMk cId="2567575665" sldId="701"/>
        </pc:sldMkLst>
      </pc:sldChg>
      <pc:sldChg chg="del">
        <pc:chgData name="Wojciech" userId="27bf4c20-a19f-4fd0-a617-d155a210d494" providerId="ADAL" clId="{D18AB748-8413-41C8-AF6F-40023103A15A}" dt="2020-11-23T20:48:38.971" v="4238" actId="2696"/>
        <pc:sldMkLst>
          <pc:docMk/>
          <pc:sldMk cId="1682088592" sldId="702"/>
        </pc:sldMkLst>
      </pc:sldChg>
      <pc:sldChg chg="del">
        <pc:chgData name="Wojciech" userId="27bf4c20-a19f-4fd0-a617-d155a210d494" providerId="ADAL" clId="{D18AB748-8413-41C8-AF6F-40023103A15A}" dt="2020-11-23T20:48:38.971" v="4239" actId="2696"/>
        <pc:sldMkLst>
          <pc:docMk/>
          <pc:sldMk cId="4097010103" sldId="704"/>
        </pc:sldMkLst>
      </pc:sldChg>
      <pc:sldChg chg="del">
        <pc:chgData name="Wojciech" userId="27bf4c20-a19f-4fd0-a617-d155a210d494" providerId="ADAL" clId="{D18AB748-8413-41C8-AF6F-40023103A15A}" dt="2020-11-23T20:48:38.975" v="4241" actId="2696"/>
        <pc:sldMkLst>
          <pc:docMk/>
          <pc:sldMk cId="4216692453" sldId="705"/>
        </pc:sldMkLst>
      </pc:sldChg>
      <pc:sldChg chg="del">
        <pc:chgData name="Wojciech" userId="27bf4c20-a19f-4fd0-a617-d155a210d494" providerId="ADAL" clId="{D18AB748-8413-41C8-AF6F-40023103A15A}" dt="2020-11-23T20:48:38.980" v="4242" actId="2696"/>
        <pc:sldMkLst>
          <pc:docMk/>
          <pc:sldMk cId="3445659208" sldId="706"/>
        </pc:sldMkLst>
      </pc:sldChg>
      <pc:sldChg chg="del">
        <pc:chgData name="Wojciech" userId="27bf4c20-a19f-4fd0-a617-d155a210d494" providerId="ADAL" clId="{D18AB748-8413-41C8-AF6F-40023103A15A}" dt="2020-11-23T20:48:38.985" v="4243" actId="2696"/>
        <pc:sldMkLst>
          <pc:docMk/>
          <pc:sldMk cId="3328390112" sldId="707"/>
        </pc:sldMkLst>
      </pc:sldChg>
      <pc:sldChg chg="del">
        <pc:chgData name="Wojciech" userId="27bf4c20-a19f-4fd0-a617-d155a210d494" providerId="ADAL" clId="{D18AB748-8413-41C8-AF6F-40023103A15A}" dt="2020-11-23T20:48:38.985" v="4244" actId="2696"/>
        <pc:sldMkLst>
          <pc:docMk/>
          <pc:sldMk cId="2166924366" sldId="708"/>
        </pc:sldMkLst>
      </pc:sldChg>
      <pc:sldChg chg="del">
        <pc:chgData name="Wojciech" userId="27bf4c20-a19f-4fd0-a617-d155a210d494" providerId="ADAL" clId="{D18AB748-8413-41C8-AF6F-40023103A15A}" dt="2020-11-23T20:48:38.990" v="4245" actId="2696"/>
        <pc:sldMkLst>
          <pc:docMk/>
          <pc:sldMk cId="3162187461" sldId="709"/>
        </pc:sldMkLst>
      </pc:sldChg>
      <pc:sldChg chg="del">
        <pc:chgData name="Wojciech" userId="27bf4c20-a19f-4fd0-a617-d155a210d494" providerId="ADAL" clId="{D18AB748-8413-41C8-AF6F-40023103A15A}" dt="2020-11-23T20:48:38.990" v="4246" actId="2696"/>
        <pc:sldMkLst>
          <pc:docMk/>
          <pc:sldMk cId="2760626193" sldId="710"/>
        </pc:sldMkLst>
      </pc:sldChg>
      <pc:sldChg chg="del">
        <pc:chgData name="Wojciech" userId="27bf4c20-a19f-4fd0-a617-d155a210d494" providerId="ADAL" clId="{D18AB748-8413-41C8-AF6F-40023103A15A}" dt="2020-11-23T20:48:38.995" v="4247" actId="2696"/>
        <pc:sldMkLst>
          <pc:docMk/>
          <pc:sldMk cId="2037047837" sldId="711"/>
        </pc:sldMkLst>
      </pc:sldChg>
      <pc:sldChg chg="del">
        <pc:chgData name="Wojciech" userId="27bf4c20-a19f-4fd0-a617-d155a210d494" providerId="ADAL" clId="{D18AB748-8413-41C8-AF6F-40023103A15A}" dt="2020-11-23T20:48:39" v="4248" actId="2696"/>
        <pc:sldMkLst>
          <pc:docMk/>
          <pc:sldMk cId="1886822440" sldId="712"/>
        </pc:sldMkLst>
      </pc:sldChg>
      <pc:sldChg chg="del">
        <pc:chgData name="Wojciech" userId="27bf4c20-a19f-4fd0-a617-d155a210d494" providerId="ADAL" clId="{D18AB748-8413-41C8-AF6F-40023103A15A}" dt="2020-11-23T20:48:39" v="4249" actId="2696"/>
        <pc:sldMkLst>
          <pc:docMk/>
          <pc:sldMk cId="1206821982" sldId="713"/>
        </pc:sldMkLst>
      </pc:sldChg>
      <pc:sldChg chg="del">
        <pc:chgData name="Wojciech" userId="27bf4c20-a19f-4fd0-a617-d155a210d494" providerId="ADAL" clId="{D18AB748-8413-41C8-AF6F-40023103A15A}" dt="2020-11-23T20:48:38.945" v="4233" actId="2696"/>
        <pc:sldMkLst>
          <pc:docMk/>
          <pc:sldMk cId="2683492108" sldId="714"/>
        </pc:sldMkLst>
      </pc:sldChg>
      <pc:sldChg chg="del">
        <pc:chgData name="Wojciech" userId="27bf4c20-a19f-4fd0-a617-d155a210d494" providerId="ADAL" clId="{D18AB748-8413-41C8-AF6F-40023103A15A}" dt="2020-11-23T20:48:38.956" v="4234" actId="2696"/>
        <pc:sldMkLst>
          <pc:docMk/>
          <pc:sldMk cId="2605342870" sldId="715"/>
        </pc:sldMkLst>
      </pc:sldChg>
      <pc:sldChg chg="del">
        <pc:chgData name="Wojciech" userId="27bf4c20-a19f-4fd0-a617-d155a210d494" providerId="ADAL" clId="{D18AB748-8413-41C8-AF6F-40023103A15A}" dt="2020-11-23T20:48:38.956" v="4235" actId="2696"/>
        <pc:sldMkLst>
          <pc:docMk/>
          <pc:sldMk cId="2098869823" sldId="716"/>
        </pc:sldMkLst>
      </pc:sldChg>
      <pc:sldChg chg="addSp delSp modSp">
        <pc:chgData name="Wojciech" userId="27bf4c20-a19f-4fd0-a617-d155a210d494" providerId="ADAL" clId="{D18AB748-8413-41C8-AF6F-40023103A15A}" dt="2020-11-23T16:05:46.670" v="269" actId="20577"/>
        <pc:sldMkLst>
          <pc:docMk/>
          <pc:sldMk cId="66925624" sldId="717"/>
        </pc:sldMkLst>
        <pc:spChg chg="mod">
          <ac:chgData name="Wojciech" userId="27bf4c20-a19f-4fd0-a617-d155a210d494" providerId="ADAL" clId="{D18AB748-8413-41C8-AF6F-40023103A15A}" dt="2020-11-23T16:02:24.791" v="40" actId="1035"/>
          <ac:spMkLst>
            <pc:docMk/>
            <pc:sldMk cId="66925624" sldId="717"/>
            <ac:spMk id="2" creationId="{35D3703F-1B16-4DB9-A618-EBCCDEA254A7}"/>
          </ac:spMkLst>
        </pc:spChg>
        <pc:spChg chg="del">
          <ac:chgData name="Wojciech" userId="27bf4c20-a19f-4fd0-a617-d155a210d494" providerId="ADAL" clId="{D18AB748-8413-41C8-AF6F-40023103A15A}" dt="2020-11-23T16:02:29.095" v="41" actId="478"/>
          <ac:spMkLst>
            <pc:docMk/>
            <pc:sldMk cId="66925624" sldId="717"/>
            <ac:spMk id="4" creationId="{B1A368BB-602F-4BF9-9963-06297C636B6D}"/>
          </ac:spMkLst>
        </pc:spChg>
        <pc:spChg chg="add mod">
          <ac:chgData name="Wojciech" userId="27bf4c20-a19f-4fd0-a617-d155a210d494" providerId="ADAL" clId="{D18AB748-8413-41C8-AF6F-40023103A15A}" dt="2020-11-23T16:03:16.288" v="141" actId="2711"/>
          <ac:spMkLst>
            <pc:docMk/>
            <pc:sldMk cId="66925624" sldId="717"/>
            <ac:spMk id="5" creationId="{A8CF83F7-E230-46A3-9E23-4796AD3B3F93}"/>
          </ac:spMkLst>
        </pc:spChg>
        <pc:spChg chg="del">
          <ac:chgData name="Wojciech" userId="27bf4c20-a19f-4fd0-a617-d155a210d494" providerId="ADAL" clId="{D18AB748-8413-41C8-AF6F-40023103A15A}" dt="2020-11-23T16:02:29.095" v="41" actId="478"/>
          <ac:spMkLst>
            <pc:docMk/>
            <pc:sldMk cId="66925624" sldId="717"/>
            <ac:spMk id="6" creationId="{5B938888-A1EC-4877-B221-E71582E0FF54}"/>
          </ac:spMkLst>
        </pc:spChg>
        <pc:spChg chg="add mod">
          <ac:chgData name="Wojciech" userId="27bf4c20-a19f-4fd0-a617-d155a210d494" providerId="ADAL" clId="{D18AB748-8413-41C8-AF6F-40023103A15A}" dt="2020-11-23T16:05:13.202" v="203" actId="1076"/>
          <ac:spMkLst>
            <pc:docMk/>
            <pc:sldMk cId="66925624" sldId="717"/>
            <ac:spMk id="7" creationId="{8CF9B4FE-D2FA-4E25-B2DF-BF1EDDD22665}"/>
          </ac:spMkLst>
        </pc:spChg>
        <pc:spChg chg="add mod">
          <ac:chgData name="Wojciech" userId="27bf4c20-a19f-4fd0-a617-d155a210d494" providerId="ADAL" clId="{D18AB748-8413-41C8-AF6F-40023103A15A}" dt="2020-11-23T16:05:46.670" v="269" actId="20577"/>
          <ac:spMkLst>
            <pc:docMk/>
            <pc:sldMk cId="66925624" sldId="717"/>
            <ac:spMk id="8" creationId="{6ACFFE43-7344-41C8-AE1F-5BEC1D03BDB4}"/>
          </ac:spMkLst>
        </pc:spChg>
      </pc:sldChg>
      <pc:sldChg chg="addSp delSp modSp">
        <pc:chgData name="Wojciech" userId="27bf4c20-a19f-4fd0-a617-d155a210d494" providerId="ADAL" clId="{D18AB748-8413-41C8-AF6F-40023103A15A}" dt="2020-11-23T16:59:28.817" v="1547" actId="20577"/>
        <pc:sldMkLst>
          <pc:docMk/>
          <pc:sldMk cId="1045156915" sldId="718"/>
        </pc:sldMkLst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2" creationId="{34F85CEA-4593-4AF5-A681-CAC9DBC8FEDC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5" creationId="{9ED63D72-C681-4A6E-8ACC-A72EA986DE1E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6" creationId="{72DE0D87-07F4-4C82-A355-6F5E7C7D938C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7" creationId="{FAADCCA2-3C0E-4A87-97BD-CBCC332E9DF2}"/>
          </ac:spMkLst>
        </pc:spChg>
        <pc:spChg chg="del">
          <ac:chgData name="Wojciech" userId="27bf4c20-a19f-4fd0-a617-d155a210d494" providerId="ADAL" clId="{D18AB748-8413-41C8-AF6F-40023103A15A}" dt="2020-11-23T16:33:47.374" v="338" actId="478"/>
          <ac:spMkLst>
            <pc:docMk/>
            <pc:sldMk cId="1045156915" sldId="718"/>
            <ac:spMk id="8" creationId="{E096FCC2-9982-417A-BD31-339BA5B398A5}"/>
          </ac:spMkLst>
        </pc:spChg>
        <pc:spChg chg="del">
          <ac:chgData name="Wojciech" userId="27bf4c20-a19f-4fd0-a617-d155a210d494" providerId="ADAL" clId="{D18AB748-8413-41C8-AF6F-40023103A15A}" dt="2020-11-23T16:33:49.539" v="339" actId="478"/>
          <ac:spMkLst>
            <pc:docMk/>
            <pc:sldMk cId="1045156915" sldId="718"/>
            <ac:spMk id="10" creationId="{E96DE9DD-79CF-44CD-8AD1-85FCAE71F844}"/>
          </ac:spMkLst>
        </pc:spChg>
        <pc:spChg chg="add del mod">
          <ac:chgData name="Wojciech" userId="27bf4c20-a19f-4fd0-a617-d155a210d494" providerId="ADAL" clId="{D18AB748-8413-41C8-AF6F-40023103A15A}" dt="2020-11-23T16:33:52.081" v="340" actId="478"/>
          <ac:spMkLst>
            <pc:docMk/>
            <pc:sldMk cId="1045156915" sldId="718"/>
            <ac:spMk id="11" creationId="{25EBB4F3-CE4E-4672-A86D-4B6B67BB41C9}"/>
          </ac:spMkLst>
        </pc:spChg>
        <pc:spChg chg="add mod">
          <ac:chgData name="Wojciech" userId="27bf4c20-a19f-4fd0-a617-d155a210d494" providerId="ADAL" clId="{D18AB748-8413-41C8-AF6F-40023103A15A}" dt="2020-11-23T16:56:28.462" v="1416" actId="1076"/>
          <ac:spMkLst>
            <pc:docMk/>
            <pc:sldMk cId="1045156915" sldId="718"/>
            <ac:spMk id="14" creationId="{6AC9F09D-8389-4B97-937D-8643AE22B60E}"/>
          </ac:spMkLst>
        </pc:spChg>
        <pc:spChg chg="add mod">
          <ac:chgData name="Wojciech" userId="27bf4c20-a19f-4fd0-a617-d155a210d494" providerId="ADAL" clId="{D18AB748-8413-41C8-AF6F-40023103A15A}" dt="2020-11-23T16:59:28.817" v="1547" actId="20577"/>
          <ac:spMkLst>
            <pc:docMk/>
            <pc:sldMk cId="1045156915" sldId="718"/>
            <ac:spMk id="17" creationId="{7E159E59-DECC-4AFB-B17A-9A848586F8A4}"/>
          </ac:spMkLst>
        </pc:spChg>
        <pc:graphicFrameChg chg="del">
          <ac:chgData name="Wojciech" userId="27bf4c20-a19f-4fd0-a617-d155a210d494" providerId="ADAL" clId="{D18AB748-8413-41C8-AF6F-40023103A15A}" dt="2020-11-23T16:33:47.374" v="338" actId="478"/>
          <ac:graphicFrameMkLst>
            <pc:docMk/>
            <pc:sldMk cId="1045156915" sldId="718"/>
            <ac:graphicFrameMk id="9" creationId="{3786A1AB-2A71-419A-824F-89F0E421506C}"/>
          </ac:graphicFrameMkLst>
        </pc:graphicFrameChg>
        <pc:picChg chg="add mod">
          <ac:chgData name="Wojciech" userId="27bf4c20-a19f-4fd0-a617-d155a210d494" providerId="ADAL" clId="{D18AB748-8413-41C8-AF6F-40023103A15A}" dt="2020-11-23T16:56:30.947" v="1417" actId="1076"/>
          <ac:picMkLst>
            <pc:docMk/>
            <pc:sldMk cId="1045156915" sldId="718"/>
            <ac:picMk id="13" creationId="{7F82DBD8-439B-48DF-BB04-57D62D4E7DDB}"/>
          </ac:picMkLst>
        </pc:picChg>
        <pc:picChg chg="add mod">
          <ac:chgData name="Wojciech" userId="27bf4c20-a19f-4fd0-a617-d155a210d494" providerId="ADAL" clId="{D18AB748-8413-41C8-AF6F-40023103A15A}" dt="2020-11-23T16:56:47.875" v="1421" actId="14100"/>
          <ac:picMkLst>
            <pc:docMk/>
            <pc:sldMk cId="1045156915" sldId="718"/>
            <ac:picMk id="16" creationId="{5336ABDB-9621-4A1D-AC3B-AE2EA097F2D0}"/>
          </ac:picMkLst>
        </pc:picChg>
      </pc:sldChg>
      <pc:sldChg chg="addSp delSp modSp">
        <pc:chgData name="Wojciech" userId="27bf4c20-a19f-4fd0-a617-d155a210d494" providerId="ADAL" clId="{D18AB748-8413-41C8-AF6F-40023103A15A}" dt="2020-11-23T17:23:58.291" v="1918" actId="1076"/>
        <pc:sldMkLst>
          <pc:docMk/>
          <pc:sldMk cId="1009374642" sldId="719"/>
        </pc:sldMkLst>
        <pc:spChg chg="mod">
          <ac:chgData name="Wojciech" userId="27bf4c20-a19f-4fd0-a617-d155a210d494" providerId="ADAL" clId="{D18AB748-8413-41C8-AF6F-40023103A15A}" dt="2020-11-23T17:00:16.835" v="1555" actId="20577"/>
          <ac:spMkLst>
            <pc:docMk/>
            <pc:sldMk cId="1009374642" sldId="719"/>
            <ac:spMk id="2" creationId="{8965DC0D-DC23-4AFF-88E5-D6100EFB7205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4" creationId="{74B1C2CC-84A2-4875-8BDC-9812AB0B8086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5" creationId="{DCDD26D4-9A44-4050-9E25-E855C8CA6C0A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6" creationId="{0C6453B0-4DF4-47D8-B149-29DFF395D323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7" creationId="{CE2FF521-2C04-4974-BF2E-FA1C598647F8}"/>
          </ac:spMkLst>
        </pc:spChg>
        <pc:spChg chg="del mod">
          <ac:chgData name="Wojciech" userId="27bf4c20-a19f-4fd0-a617-d155a210d494" providerId="ADAL" clId="{D18AB748-8413-41C8-AF6F-40023103A15A}" dt="2020-11-23T17:20:05.383" v="1558" actId="478"/>
          <ac:spMkLst>
            <pc:docMk/>
            <pc:sldMk cId="1009374642" sldId="719"/>
            <ac:spMk id="8" creationId="{82A1F849-3D58-451F-807C-C38B249BD334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9" creationId="{C0CAFFCE-F47A-4C45-8197-633B66EB81E9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10" creationId="{D1B01DF5-2C58-46F1-B645-EB584E4127FC}"/>
          </ac:spMkLst>
        </pc:spChg>
        <pc:spChg chg="del">
          <ac:chgData name="Wojciech" userId="27bf4c20-a19f-4fd0-a617-d155a210d494" providerId="ADAL" clId="{D18AB748-8413-41C8-AF6F-40023103A15A}" dt="2020-11-23T17:00:22.832" v="1556" actId="478"/>
          <ac:spMkLst>
            <pc:docMk/>
            <pc:sldMk cId="1009374642" sldId="719"/>
            <ac:spMk id="11" creationId="{03E81D2A-61EC-4832-83EF-7CC9BD7D0526}"/>
          </ac:spMkLst>
        </pc:spChg>
        <pc:spChg chg="add mod">
          <ac:chgData name="Wojciech" userId="27bf4c20-a19f-4fd0-a617-d155a210d494" providerId="ADAL" clId="{D18AB748-8413-41C8-AF6F-40023103A15A}" dt="2020-11-23T17:23:52.463" v="1917" actId="403"/>
          <ac:spMkLst>
            <pc:docMk/>
            <pc:sldMk cId="1009374642" sldId="719"/>
            <ac:spMk id="16" creationId="{EC90D9FA-6045-4D84-AC6E-48811BFD3F52}"/>
          </ac:spMkLst>
        </pc:spChg>
        <pc:picChg chg="add mod">
          <ac:chgData name="Wojciech" userId="27bf4c20-a19f-4fd0-a617-d155a210d494" providerId="ADAL" clId="{D18AB748-8413-41C8-AF6F-40023103A15A}" dt="2020-11-23T17:21:01.249" v="1569" actId="1076"/>
          <ac:picMkLst>
            <pc:docMk/>
            <pc:sldMk cId="1009374642" sldId="719"/>
            <ac:picMk id="13" creationId="{EF7F0B8F-D25A-40E8-9F98-E6BF1F864342}"/>
          </ac:picMkLst>
        </pc:picChg>
        <pc:picChg chg="add mod">
          <ac:chgData name="Wojciech" userId="27bf4c20-a19f-4fd0-a617-d155a210d494" providerId="ADAL" clId="{D18AB748-8413-41C8-AF6F-40023103A15A}" dt="2020-11-23T17:23:58.291" v="1918" actId="1076"/>
          <ac:picMkLst>
            <pc:docMk/>
            <pc:sldMk cId="1009374642" sldId="719"/>
            <ac:picMk id="15" creationId="{2E3AE031-DF06-4FD8-8C7D-5FAA26FE6C13}"/>
          </ac:picMkLst>
        </pc:picChg>
      </pc:sldChg>
      <pc:sldChg chg="del">
        <pc:chgData name="Wojciech" userId="27bf4c20-a19f-4fd0-a617-d155a210d494" providerId="ADAL" clId="{D18AB748-8413-41C8-AF6F-40023103A15A}" dt="2020-11-23T20:48:38.925" v="4226" actId="2696"/>
        <pc:sldMkLst>
          <pc:docMk/>
          <pc:sldMk cId="3098546127" sldId="720"/>
        </pc:sldMkLst>
      </pc:sldChg>
      <pc:sldChg chg="del">
        <pc:chgData name="Wojciech" userId="27bf4c20-a19f-4fd0-a617-d155a210d494" providerId="ADAL" clId="{D18AB748-8413-41C8-AF6F-40023103A15A}" dt="2020-11-23T20:48:38.936" v="4227" actId="2696"/>
        <pc:sldMkLst>
          <pc:docMk/>
          <pc:sldMk cId="1213249420" sldId="721"/>
        </pc:sldMkLst>
      </pc:sldChg>
      <pc:sldChg chg="del">
        <pc:chgData name="Wojciech" userId="27bf4c20-a19f-4fd0-a617-d155a210d494" providerId="ADAL" clId="{D18AB748-8413-41C8-AF6F-40023103A15A}" dt="2020-11-23T20:48:38.940" v="4228" actId="2696"/>
        <pc:sldMkLst>
          <pc:docMk/>
          <pc:sldMk cId="437559001" sldId="723"/>
        </pc:sldMkLst>
      </pc:sldChg>
      <pc:sldChg chg="del">
        <pc:chgData name="Wojciech" userId="27bf4c20-a19f-4fd0-a617-d155a210d494" providerId="ADAL" clId="{D18AB748-8413-41C8-AF6F-40023103A15A}" dt="2020-11-23T20:48:38.940" v="4229" actId="2696"/>
        <pc:sldMkLst>
          <pc:docMk/>
          <pc:sldMk cId="4063277368" sldId="724"/>
        </pc:sldMkLst>
      </pc:sldChg>
      <pc:sldChg chg="del">
        <pc:chgData name="Wojciech" userId="27bf4c20-a19f-4fd0-a617-d155a210d494" providerId="ADAL" clId="{D18AB748-8413-41C8-AF6F-40023103A15A}" dt="2020-11-23T20:48:38.940" v="4230" actId="2696"/>
        <pc:sldMkLst>
          <pc:docMk/>
          <pc:sldMk cId="967847410" sldId="725"/>
        </pc:sldMkLst>
      </pc:sldChg>
      <pc:sldChg chg="del">
        <pc:chgData name="Wojciech" userId="27bf4c20-a19f-4fd0-a617-d155a210d494" providerId="ADAL" clId="{D18AB748-8413-41C8-AF6F-40023103A15A}" dt="2020-11-23T20:48:38.945" v="4231" actId="2696"/>
        <pc:sldMkLst>
          <pc:docMk/>
          <pc:sldMk cId="2629556680" sldId="726"/>
        </pc:sldMkLst>
      </pc:sldChg>
      <pc:sldChg chg="addSp delSp modSp add mod modClrScheme chgLayout">
        <pc:chgData name="Wojciech" userId="27bf4c20-a19f-4fd0-a617-d155a210d494" providerId="ADAL" clId="{D18AB748-8413-41C8-AF6F-40023103A15A}" dt="2020-11-24T11:06:13.396" v="6269" actId="207"/>
        <pc:sldMkLst>
          <pc:docMk/>
          <pc:sldMk cId="2551840470" sldId="727"/>
        </pc:sldMkLst>
        <pc:spChg chg="mod">
          <ac:chgData name="Wojciech" userId="27bf4c20-a19f-4fd0-a617-d155a210d494" providerId="ADAL" clId="{D18AB748-8413-41C8-AF6F-40023103A15A}" dt="2020-11-23T16:07:38.077" v="293" actId="26606"/>
          <ac:spMkLst>
            <pc:docMk/>
            <pc:sldMk cId="2551840470" sldId="727"/>
            <ac:spMk id="2" creationId="{3FBA7A75-C3A1-4C22-9E53-6744156898A0}"/>
          </ac:spMkLst>
        </pc:spChg>
        <pc:spChg chg="mod ord">
          <ac:chgData name="Wojciech" userId="27bf4c20-a19f-4fd0-a617-d155a210d494" providerId="ADAL" clId="{D18AB748-8413-41C8-AF6F-40023103A15A}" dt="2020-11-23T16:07:38.077" v="293" actId="26606"/>
          <ac:spMkLst>
            <pc:docMk/>
            <pc:sldMk cId="2551840470" sldId="727"/>
            <ac:spMk id="3" creationId="{79E23118-C5FF-4187-837C-6FE6059E3A21}"/>
          </ac:spMkLst>
        </pc:spChg>
        <pc:spChg chg="add del mod">
          <ac:chgData name="Wojciech" userId="27bf4c20-a19f-4fd0-a617-d155a210d494" providerId="ADAL" clId="{D18AB748-8413-41C8-AF6F-40023103A15A}" dt="2020-11-23T16:07:28.804" v="291"/>
          <ac:spMkLst>
            <pc:docMk/>
            <pc:sldMk cId="2551840470" sldId="727"/>
            <ac:spMk id="4" creationId="{83EE568A-EF1C-4EBE-B58F-158FE871F914}"/>
          </ac:spMkLst>
        </pc:spChg>
        <pc:spChg chg="add mod">
          <ac:chgData name="Wojciech" userId="27bf4c20-a19f-4fd0-a617-d155a210d494" providerId="ADAL" clId="{D18AB748-8413-41C8-AF6F-40023103A15A}" dt="2020-11-23T16:39:47.959" v="488" actId="20577"/>
          <ac:spMkLst>
            <pc:docMk/>
            <pc:sldMk cId="2551840470" sldId="727"/>
            <ac:spMk id="7" creationId="{AD41C18A-8C0C-4375-B8C3-62304B9CC278}"/>
          </ac:spMkLst>
        </pc:spChg>
        <pc:spChg chg="add mod">
          <ac:chgData name="Wojciech" userId="27bf4c20-a19f-4fd0-a617-d155a210d494" providerId="ADAL" clId="{D18AB748-8413-41C8-AF6F-40023103A15A}" dt="2020-11-23T16:39:41.315" v="485" actId="1076"/>
          <ac:spMkLst>
            <pc:docMk/>
            <pc:sldMk cId="2551840470" sldId="727"/>
            <ac:spMk id="8" creationId="{246D13A9-EDAB-453F-9375-35A60F9588C2}"/>
          </ac:spMkLst>
        </pc:spChg>
        <pc:spChg chg="add mod">
          <ac:chgData name="Wojciech" userId="27bf4c20-a19f-4fd0-a617-d155a210d494" providerId="ADAL" clId="{D18AB748-8413-41C8-AF6F-40023103A15A}" dt="2020-11-24T11:06:13.396" v="6269" actId="207"/>
          <ac:spMkLst>
            <pc:docMk/>
            <pc:sldMk cId="2551840470" sldId="727"/>
            <ac:spMk id="10" creationId="{2CD26E09-347E-44D1-B099-707AF140B013}"/>
          </ac:spMkLst>
        </pc:spChg>
        <pc:spChg chg="add del mod">
          <ac:chgData name="Wojciech" userId="27bf4c20-a19f-4fd0-a617-d155a210d494" providerId="ADAL" clId="{D18AB748-8413-41C8-AF6F-40023103A15A}" dt="2020-11-23T16:07:43.600" v="294" actId="478"/>
          <ac:spMkLst>
            <pc:docMk/>
            <pc:sldMk cId="2551840470" sldId="727"/>
            <ac:spMk id="11" creationId="{84843C64-CC5C-4297-9A1F-B2131C22F5BD}"/>
          </ac:spMkLst>
        </pc:spChg>
        <pc:picChg chg="add mod">
          <ac:chgData name="Wojciech" userId="27bf4c20-a19f-4fd0-a617-d155a210d494" providerId="ADAL" clId="{D18AB748-8413-41C8-AF6F-40023103A15A}" dt="2020-11-23T16:39:04.958" v="439" actId="108"/>
          <ac:picMkLst>
            <pc:docMk/>
            <pc:sldMk cId="2551840470" sldId="727"/>
            <ac:picMk id="6" creationId="{73ED233D-D1B6-450E-B61E-AE3AE78950E5}"/>
          </ac:picMkLst>
        </pc:picChg>
      </pc:sldChg>
      <pc:sldChg chg="addSp delSp modSp add">
        <pc:chgData name="Wojciech" userId="27bf4c20-a19f-4fd0-a617-d155a210d494" providerId="ADAL" clId="{D18AB748-8413-41C8-AF6F-40023103A15A}" dt="2020-11-23T16:46:29.813" v="934" actId="20577"/>
        <pc:sldMkLst>
          <pc:docMk/>
          <pc:sldMk cId="2481564768" sldId="728"/>
        </pc:sldMkLst>
        <pc:spChg chg="mod">
          <ac:chgData name="Wojciech" userId="27bf4c20-a19f-4fd0-a617-d155a210d494" providerId="ADAL" clId="{D18AB748-8413-41C8-AF6F-40023103A15A}" dt="2020-11-23T16:46:29.813" v="934" actId="20577"/>
          <ac:spMkLst>
            <pc:docMk/>
            <pc:sldMk cId="2481564768" sldId="728"/>
            <ac:spMk id="2" creationId="{FBC7AC22-326E-4C37-A801-1C23DA676C05}"/>
          </ac:spMkLst>
        </pc:spChg>
        <pc:spChg chg="del">
          <ac:chgData name="Wojciech" userId="27bf4c20-a19f-4fd0-a617-d155a210d494" providerId="ADAL" clId="{D18AB748-8413-41C8-AF6F-40023103A15A}" dt="2020-11-23T16:43:44.597" v="930" actId="478"/>
          <ac:spMkLst>
            <pc:docMk/>
            <pc:sldMk cId="2481564768" sldId="728"/>
            <ac:spMk id="3" creationId="{410160D9-10E4-4A94-A395-64331164113A}"/>
          </ac:spMkLst>
        </pc:spChg>
        <pc:spChg chg="del">
          <ac:chgData name="Wojciech" userId="27bf4c20-a19f-4fd0-a617-d155a210d494" providerId="ADAL" clId="{D18AB748-8413-41C8-AF6F-40023103A15A}" dt="2020-11-23T16:43:44.597" v="930" actId="478"/>
          <ac:spMkLst>
            <pc:docMk/>
            <pc:sldMk cId="2481564768" sldId="728"/>
            <ac:spMk id="4" creationId="{83BBE948-4737-46DB-9814-B1490783349D}"/>
          </ac:spMkLst>
        </pc:spChg>
        <pc:picChg chg="add mod">
          <ac:chgData name="Wojciech" userId="27bf4c20-a19f-4fd0-a617-d155a210d494" providerId="ADAL" clId="{D18AB748-8413-41C8-AF6F-40023103A15A}" dt="2020-11-23T16:46:24.416" v="931"/>
          <ac:picMkLst>
            <pc:docMk/>
            <pc:sldMk cId="2481564768" sldId="728"/>
            <ac:picMk id="7" creationId="{AB607AAB-CD95-4EDD-9BD3-526F00093C95}"/>
          </ac:picMkLst>
        </pc:picChg>
      </pc:sldChg>
      <pc:sldChg chg="addSp delSp modSp add">
        <pc:chgData name="Wojciech" userId="27bf4c20-a19f-4fd0-a617-d155a210d494" providerId="ADAL" clId="{D18AB748-8413-41C8-AF6F-40023103A15A}" dt="2020-11-23T16:55:09.769" v="1402" actId="20577"/>
        <pc:sldMkLst>
          <pc:docMk/>
          <pc:sldMk cId="1368143321" sldId="729"/>
        </pc:sldMkLst>
        <pc:spChg chg="mod">
          <ac:chgData name="Wojciech" userId="27bf4c20-a19f-4fd0-a617-d155a210d494" providerId="ADAL" clId="{D18AB748-8413-41C8-AF6F-40023103A15A}" dt="2020-11-23T16:49:15.087" v="961" actId="1035"/>
          <ac:spMkLst>
            <pc:docMk/>
            <pc:sldMk cId="1368143321" sldId="729"/>
            <ac:spMk id="2" creationId="{860BE6BD-B8BF-470C-96DA-D28F592ED08B}"/>
          </ac:spMkLst>
        </pc:spChg>
        <pc:spChg chg="del">
          <ac:chgData name="Wojciech" userId="27bf4c20-a19f-4fd0-a617-d155a210d494" providerId="ADAL" clId="{D18AB748-8413-41C8-AF6F-40023103A15A}" dt="2020-11-23T16:49:12.845" v="957" actId="478"/>
          <ac:spMkLst>
            <pc:docMk/>
            <pc:sldMk cId="1368143321" sldId="729"/>
            <ac:spMk id="3" creationId="{1286AAB1-85BF-44B4-AE86-941F27356067}"/>
          </ac:spMkLst>
        </pc:spChg>
        <pc:spChg chg="del">
          <ac:chgData name="Wojciech" userId="27bf4c20-a19f-4fd0-a617-d155a210d494" providerId="ADAL" clId="{D18AB748-8413-41C8-AF6F-40023103A15A}" dt="2020-11-23T16:49:12.845" v="957" actId="478"/>
          <ac:spMkLst>
            <pc:docMk/>
            <pc:sldMk cId="1368143321" sldId="729"/>
            <ac:spMk id="4" creationId="{2E668480-4386-4896-83F5-60148BDA21D4}"/>
          </ac:spMkLst>
        </pc:spChg>
        <pc:spChg chg="add del">
          <ac:chgData name="Wojciech" userId="27bf4c20-a19f-4fd0-a617-d155a210d494" providerId="ADAL" clId="{D18AB748-8413-41C8-AF6F-40023103A15A}" dt="2020-11-23T16:49:24.486" v="963"/>
          <ac:spMkLst>
            <pc:docMk/>
            <pc:sldMk cId="1368143321" sldId="729"/>
            <ac:spMk id="6" creationId="{72A62299-FF60-4077-8665-395F2B07384B}"/>
          </ac:spMkLst>
        </pc:spChg>
        <pc:spChg chg="add mod">
          <ac:chgData name="Wojciech" userId="27bf4c20-a19f-4fd0-a617-d155a210d494" providerId="ADAL" clId="{D18AB748-8413-41C8-AF6F-40023103A15A}" dt="2020-11-23T16:50:49.031" v="1098" actId="1076"/>
          <ac:spMkLst>
            <pc:docMk/>
            <pc:sldMk cId="1368143321" sldId="729"/>
            <ac:spMk id="7" creationId="{3F9252A7-2BD8-491B-B046-A808C658F663}"/>
          </ac:spMkLst>
        </pc:spChg>
        <pc:spChg chg="add mod">
          <ac:chgData name="Wojciech" userId="27bf4c20-a19f-4fd0-a617-d155a210d494" providerId="ADAL" clId="{D18AB748-8413-41C8-AF6F-40023103A15A}" dt="2020-11-23T16:50:57.937" v="1101" actId="404"/>
          <ac:spMkLst>
            <pc:docMk/>
            <pc:sldMk cId="1368143321" sldId="729"/>
            <ac:spMk id="8" creationId="{8C11A6D6-6255-4240-BCFD-7044B6CAA38D}"/>
          </ac:spMkLst>
        </pc:spChg>
        <pc:spChg chg="add mod">
          <ac:chgData name="Wojciech" userId="27bf4c20-a19f-4fd0-a617-d155a210d494" providerId="ADAL" clId="{D18AB748-8413-41C8-AF6F-40023103A15A}" dt="2020-11-23T16:53:27.581" v="1172" actId="1076"/>
          <ac:spMkLst>
            <pc:docMk/>
            <pc:sldMk cId="1368143321" sldId="729"/>
            <ac:spMk id="9" creationId="{4C868ED1-111C-4C90-A7D4-66AEDAEEA2E5}"/>
          </ac:spMkLst>
        </pc:spChg>
        <pc:spChg chg="add mod">
          <ac:chgData name="Wojciech" userId="27bf4c20-a19f-4fd0-a617-d155a210d494" providerId="ADAL" clId="{D18AB748-8413-41C8-AF6F-40023103A15A}" dt="2020-11-23T16:55:09.769" v="1402" actId="20577"/>
          <ac:spMkLst>
            <pc:docMk/>
            <pc:sldMk cId="1368143321" sldId="729"/>
            <ac:spMk id="10" creationId="{6A1A1827-666B-4CE8-95DB-24DE462877E7}"/>
          </ac:spMkLst>
        </pc:spChg>
      </pc:sldChg>
      <pc:sldChg chg="addSp delSp modSp add">
        <pc:chgData name="Wojciech" userId="27bf4c20-a19f-4fd0-a617-d155a210d494" providerId="ADAL" clId="{D18AB748-8413-41C8-AF6F-40023103A15A}" dt="2020-11-23T17:27:35.907" v="2061" actId="1036"/>
        <pc:sldMkLst>
          <pc:docMk/>
          <pc:sldMk cId="903977836" sldId="730"/>
        </pc:sldMkLst>
        <pc:spChg chg="mod">
          <ac:chgData name="Wojciech" userId="27bf4c20-a19f-4fd0-a617-d155a210d494" providerId="ADAL" clId="{D18AB748-8413-41C8-AF6F-40023103A15A}" dt="2020-11-23T17:26:00.531" v="1950" actId="108"/>
          <ac:spMkLst>
            <pc:docMk/>
            <pc:sldMk cId="903977836" sldId="730"/>
            <ac:spMk id="2" creationId="{9D5DEFDE-AD1C-4319-A0A7-944A34E4C598}"/>
          </ac:spMkLst>
        </pc:spChg>
        <pc:spChg chg="add del">
          <ac:chgData name="Wojciech" userId="27bf4c20-a19f-4fd0-a617-d155a210d494" providerId="ADAL" clId="{D18AB748-8413-41C8-AF6F-40023103A15A}" dt="2020-11-23T17:25:27.796" v="1945"/>
          <ac:spMkLst>
            <pc:docMk/>
            <pc:sldMk cId="903977836" sldId="730"/>
            <ac:spMk id="4" creationId="{E0E9F987-9350-465F-9A7D-9DB7341225CF}"/>
          </ac:spMkLst>
        </pc:spChg>
        <pc:spChg chg="add mod">
          <ac:chgData name="Wojciech" userId="27bf4c20-a19f-4fd0-a617-d155a210d494" providerId="ADAL" clId="{D18AB748-8413-41C8-AF6F-40023103A15A}" dt="2020-11-23T17:27:30.649" v="2058" actId="1076"/>
          <ac:spMkLst>
            <pc:docMk/>
            <pc:sldMk cId="903977836" sldId="730"/>
            <ac:spMk id="5" creationId="{9F57B68E-1299-4218-81D3-9508217810E9}"/>
          </ac:spMkLst>
        </pc:spChg>
        <pc:spChg chg="add del">
          <ac:chgData name="Wojciech" userId="27bf4c20-a19f-4fd0-a617-d155a210d494" providerId="ADAL" clId="{D18AB748-8413-41C8-AF6F-40023103A15A}" dt="2020-11-23T17:26:06.914" v="1952" actId="478"/>
          <ac:spMkLst>
            <pc:docMk/>
            <pc:sldMk cId="903977836" sldId="730"/>
            <ac:spMk id="6" creationId="{413D6D16-2FE0-4997-8D15-F7B93336A5BE}"/>
          </ac:spMkLst>
        </pc:spChg>
        <pc:picChg chg="add mod">
          <ac:chgData name="Wojciech" userId="27bf4c20-a19f-4fd0-a617-d155a210d494" providerId="ADAL" clId="{D18AB748-8413-41C8-AF6F-40023103A15A}" dt="2020-11-23T17:27:35.907" v="2061" actId="1036"/>
          <ac:picMkLst>
            <pc:docMk/>
            <pc:sldMk cId="903977836" sldId="730"/>
            <ac:picMk id="8" creationId="{6F98E1F2-7C99-4160-AF31-B2DF3249EA8D}"/>
          </ac:picMkLst>
        </pc:picChg>
      </pc:sldChg>
      <pc:sldChg chg="addSp delSp modSp add">
        <pc:chgData name="Wojciech" userId="27bf4c20-a19f-4fd0-a617-d155a210d494" providerId="ADAL" clId="{D18AB748-8413-41C8-AF6F-40023103A15A}" dt="2020-11-23T19:34:53.397" v="2573" actId="20577"/>
        <pc:sldMkLst>
          <pc:docMk/>
          <pc:sldMk cId="251102632" sldId="731"/>
        </pc:sldMkLst>
        <pc:spChg chg="add del mod">
          <ac:chgData name="Wojciech" userId="27bf4c20-a19f-4fd0-a617-d155a210d494" providerId="ADAL" clId="{D18AB748-8413-41C8-AF6F-40023103A15A}" dt="2020-11-23T17:28:22.050" v="2077" actId="1036"/>
          <ac:spMkLst>
            <pc:docMk/>
            <pc:sldMk cId="251102632" sldId="731"/>
            <ac:spMk id="2" creationId="{BBCCFA48-DFE5-4440-86FD-088001A2D579}"/>
          </ac:spMkLst>
        </pc:spChg>
        <pc:spChg chg="add del mod">
          <ac:chgData name="Wojciech" userId="27bf4c20-a19f-4fd0-a617-d155a210d494" providerId="ADAL" clId="{D18AB748-8413-41C8-AF6F-40023103A15A}" dt="2020-11-23T17:28:18.404" v="2072" actId="478"/>
          <ac:spMkLst>
            <pc:docMk/>
            <pc:sldMk cId="251102632" sldId="731"/>
            <ac:spMk id="4" creationId="{E1479427-247C-47D6-B55A-0BD769DAE778}"/>
          </ac:spMkLst>
        </pc:spChg>
        <pc:spChg chg="add mod">
          <ac:chgData name="Wojciech" userId="27bf4c20-a19f-4fd0-a617-d155a210d494" providerId="ADAL" clId="{D18AB748-8413-41C8-AF6F-40023103A15A}" dt="2020-11-23T17:30:08.520" v="2310" actId="20577"/>
          <ac:spMkLst>
            <pc:docMk/>
            <pc:sldMk cId="251102632" sldId="731"/>
            <ac:spMk id="5" creationId="{F37D5B5F-D9E4-44ED-A4FD-AF684F006B0B}"/>
          </ac:spMkLst>
        </pc:spChg>
        <pc:spChg chg="add mod">
          <ac:chgData name="Wojciech" userId="27bf4c20-a19f-4fd0-a617-d155a210d494" providerId="ADAL" clId="{D18AB748-8413-41C8-AF6F-40023103A15A}" dt="2020-11-23T19:34:53.397" v="2573" actId="20577"/>
          <ac:spMkLst>
            <pc:docMk/>
            <pc:sldMk cId="251102632" sldId="731"/>
            <ac:spMk id="6" creationId="{2B4FC337-5612-47A7-846F-E306DC2D7A2C}"/>
          </ac:spMkLst>
        </pc:spChg>
      </pc:sldChg>
      <pc:sldChg chg="addSp delSp modSp add">
        <pc:chgData name="Wojciech" userId="27bf4c20-a19f-4fd0-a617-d155a210d494" providerId="ADAL" clId="{D18AB748-8413-41C8-AF6F-40023103A15A}" dt="2020-11-23T19:58:20.550" v="2841" actId="1036"/>
        <pc:sldMkLst>
          <pc:docMk/>
          <pc:sldMk cId="3166783095" sldId="732"/>
        </pc:sldMkLst>
        <pc:spChg chg="mod">
          <ac:chgData name="Wojciech" userId="27bf4c20-a19f-4fd0-a617-d155a210d494" providerId="ADAL" clId="{D18AB748-8413-41C8-AF6F-40023103A15A}" dt="2020-11-23T19:35:38.117" v="2589" actId="20577"/>
          <ac:spMkLst>
            <pc:docMk/>
            <pc:sldMk cId="3166783095" sldId="732"/>
            <ac:spMk id="2" creationId="{4DC04B86-F9FB-487A-8476-E81BE2185EB9}"/>
          </ac:spMkLst>
        </pc:spChg>
        <pc:spChg chg="add mod">
          <ac:chgData name="Wojciech" userId="27bf4c20-a19f-4fd0-a617-d155a210d494" providerId="ADAL" clId="{D18AB748-8413-41C8-AF6F-40023103A15A}" dt="2020-11-23T19:38:13.103" v="2805" actId="403"/>
          <ac:spMkLst>
            <pc:docMk/>
            <pc:sldMk cId="3166783095" sldId="732"/>
            <ac:spMk id="4" creationId="{2ED81628-ABD3-42FC-85FB-D3C1C5C43ACE}"/>
          </ac:spMkLst>
        </pc:spChg>
        <pc:spChg chg="add mod">
          <ac:chgData name="Wojciech" userId="27bf4c20-a19f-4fd0-a617-d155a210d494" providerId="ADAL" clId="{D18AB748-8413-41C8-AF6F-40023103A15A}" dt="2020-11-23T19:58:20.550" v="2841" actId="1036"/>
          <ac:spMkLst>
            <pc:docMk/>
            <pc:sldMk cId="3166783095" sldId="732"/>
            <ac:spMk id="7" creationId="{89E94D2A-7195-41CB-9A25-D3CFD7C1F16F}"/>
          </ac:spMkLst>
        </pc:spChg>
        <pc:spChg chg="add del">
          <ac:chgData name="Wojciech" userId="27bf4c20-a19f-4fd0-a617-d155a210d494" providerId="ADAL" clId="{D18AB748-8413-41C8-AF6F-40023103A15A}" dt="2020-11-23T19:57:49.771" v="2817" actId="478"/>
          <ac:spMkLst>
            <pc:docMk/>
            <pc:sldMk cId="3166783095" sldId="732"/>
            <ac:spMk id="8" creationId="{4E179C46-9F60-44DD-B320-A97EC183B5DB}"/>
          </ac:spMkLst>
        </pc:spChg>
        <pc:picChg chg="add mod">
          <ac:chgData name="Wojciech" userId="27bf4c20-a19f-4fd0-a617-d155a210d494" providerId="ADAL" clId="{D18AB748-8413-41C8-AF6F-40023103A15A}" dt="2020-11-23T19:56:17.979" v="2812" actId="14100"/>
          <ac:picMkLst>
            <pc:docMk/>
            <pc:sldMk cId="3166783095" sldId="732"/>
            <ac:picMk id="6" creationId="{BC164ECC-E8D8-490E-93E6-8BCFB6CEE3BD}"/>
          </ac:picMkLst>
        </pc:picChg>
      </pc:sldChg>
      <pc:sldChg chg="addSp modSp add">
        <pc:chgData name="Wojciech" userId="27bf4c20-a19f-4fd0-a617-d155a210d494" providerId="ADAL" clId="{D18AB748-8413-41C8-AF6F-40023103A15A}" dt="2020-11-23T20:02:12.401" v="3160" actId="14100"/>
        <pc:sldMkLst>
          <pc:docMk/>
          <pc:sldMk cId="603745657" sldId="733"/>
        </pc:sldMkLst>
        <pc:spChg chg="mod">
          <ac:chgData name="Wojciech" userId="27bf4c20-a19f-4fd0-a617-d155a210d494" providerId="ADAL" clId="{D18AB748-8413-41C8-AF6F-40023103A15A}" dt="2020-11-23T19:58:44.079" v="2869" actId="1076"/>
          <ac:spMkLst>
            <pc:docMk/>
            <pc:sldMk cId="603745657" sldId="733"/>
            <ac:spMk id="2" creationId="{8C6B8560-161D-4B94-9D56-5079088A5F7F}"/>
          </ac:spMkLst>
        </pc:spChg>
        <pc:spChg chg="add mod">
          <ac:chgData name="Wojciech" userId="27bf4c20-a19f-4fd0-a617-d155a210d494" providerId="ADAL" clId="{D18AB748-8413-41C8-AF6F-40023103A15A}" dt="2020-11-23T20:02:12.401" v="3160" actId="14100"/>
          <ac:spMkLst>
            <pc:docMk/>
            <pc:sldMk cId="603745657" sldId="733"/>
            <ac:spMk id="4" creationId="{5C01130F-1A41-4E8B-8E2C-E3E03836006B}"/>
          </ac:spMkLst>
        </pc:spChg>
        <pc:picChg chg="add mod">
          <ac:chgData name="Wojciech" userId="27bf4c20-a19f-4fd0-a617-d155a210d494" providerId="ADAL" clId="{D18AB748-8413-41C8-AF6F-40023103A15A}" dt="2020-11-23T19:59:54.143" v="2877" actId="1076"/>
          <ac:picMkLst>
            <pc:docMk/>
            <pc:sldMk cId="603745657" sldId="733"/>
            <ac:picMk id="6" creationId="{F4B393C1-F0A9-476F-847C-80B9DEC757F5}"/>
          </ac:picMkLst>
        </pc:picChg>
      </pc:sldChg>
      <pc:sldChg chg="addSp modSp add">
        <pc:chgData name="Wojciech" userId="27bf4c20-a19f-4fd0-a617-d155a210d494" providerId="ADAL" clId="{D18AB748-8413-41C8-AF6F-40023103A15A}" dt="2020-11-23T20:17:35.252" v="3556" actId="1076"/>
        <pc:sldMkLst>
          <pc:docMk/>
          <pc:sldMk cId="615810312" sldId="734"/>
        </pc:sldMkLst>
        <pc:spChg chg="mod">
          <ac:chgData name="Wojciech" userId="27bf4c20-a19f-4fd0-a617-d155a210d494" providerId="ADAL" clId="{D18AB748-8413-41C8-AF6F-40023103A15A}" dt="2020-11-23T20:03:14.181" v="3180" actId="20577"/>
          <ac:spMkLst>
            <pc:docMk/>
            <pc:sldMk cId="615810312" sldId="734"/>
            <ac:spMk id="2" creationId="{EF20650F-4F49-44AA-99EF-5FA7B1CC9B38}"/>
          </ac:spMkLst>
        </pc:spChg>
        <pc:spChg chg="add mod">
          <ac:chgData name="Wojciech" userId="27bf4c20-a19f-4fd0-a617-d155a210d494" providerId="ADAL" clId="{D18AB748-8413-41C8-AF6F-40023103A15A}" dt="2020-11-23T20:17:35.252" v="3556" actId="1076"/>
          <ac:spMkLst>
            <pc:docMk/>
            <pc:sldMk cId="615810312" sldId="734"/>
            <ac:spMk id="4" creationId="{4D08DCCA-F243-4CFF-8381-46ADE1FCAD78}"/>
          </ac:spMkLst>
        </pc:spChg>
        <pc:picChg chg="add mod">
          <ac:chgData name="Wojciech" userId="27bf4c20-a19f-4fd0-a617-d155a210d494" providerId="ADAL" clId="{D18AB748-8413-41C8-AF6F-40023103A15A}" dt="2020-11-23T20:15:09.548" v="3266" actId="1076"/>
          <ac:picMkLst>
            <pc:docMk/>
            <pc:sldMk cId="615810312" sldId="734"/>
            <ac:picMk id="6" creationId="{5FA742BE-EAC6-4C27-9683-27A894DB2DD8}"/>
          </ac:picMkLst>
        </pc:picChg>
      </pc:sldChg>
      <pc:sldChg chg="addSp modSp add">
        <pc:chgData name="Wojciech" userId="27bf4c20-a19f-4fd0-a617-d155a210d494" providerId="ADAL" clId="{D18AB748-8413-41C8-AF6F-40023103A15A}" dt="2020-11-23T20:47:40.170" v="4225" actId="122"/>
        <pc:sldMkLst>
          <pc:docMk/>
          <pc:sldMk cId="443948571" sldId="735"/>
        </pc:sldMkLst>
        <pc:spChg chg="mod">
          <ac:chgData name="Wojciech" userId="27bf4c20-a19f-4fd0-a617-d155a210d494" providerId="ADAL" clId="{D18AB748-8413-41C8-AF6F-40023103A15A}" dt="2020-11-23T20:18:31.550" v="3592" actId="20577"/>
          <ac:spMkLst>
            <pc:docMk/>
            <pc:sldMk cId="443948571" sldId="735"/>
            <ac:spMk id="2" creationId="{D3C547E7-6E96-4882-BBCE-2DA086B9E67D}"/>
          </ac:spMkLst>
        </pc:spChg>
        <pc:spChg chg="add mod">
          <ac:chgData name="Wojciech" userId="27bf4c20-a19f-4fd0-a617-d155a210d494" providerId="ADAL" clId="{D18AB748-8413-41C8-AF6F-40023103A15A}" dt="2020-11-23T20:38:57.135" v="3762" actId="20577"/>
          <ac:spMkLst>
            <pc:docMk/>
            <pc:sldMk cId="443948571" sldId="735"/>
            <ac:spMk id="6" creationId="{FAC49DF4-20CA-4E38-8FA9-F3C03A105C3B}"/>
          </ac:spMkLst>
        </pc:spChg>
        <pc:spChg chg="add mod">
          <ac:chgData name="Wojciech" userId="27bf4c20-a19f-4fd0-a617-d155a210d494" providerId="ADAL" clId="{D18AB748-8413-41C8-AF6F-40023103A15A}" dt="2020-11-23T20:42:46.912" v="3839" actId="1035"/>
          <ac:spMkLst>
            <pc:docMk/>
            <pc:sldMk cId="443948571" sldId="735"/>
            <ac:spMk id="7" creationId="{CF1D4674-8D45-44C1-8C61-E1FAD99B2992}"/>
          </ac:spMkLst>
        </pc:spChg>
        <pc:spChg chg="add mod">
          <ac:chgData name="Wojciech" userId="27bf4c20-a19f-4fd0-a617-d155a210d494" providerId="ADAL" clId="{D18AB748-8413-41C8-AF6F-40023103A15A}" dt="2020-11-23T20:46:48.678" v="4200" actId="20577"/>
          <ac:spMkLst>
            <pc:docMk/>
            <pc:sldMk cId="443948571" sldId="735"/>
            <ac:spMk id="8" creationId="{28D1423E-6998-489F-A83D-D2B299C4BEF5}"/>
          </ac:spMkLst>
        </pc:spChg>
        <pc:spChg chg="add mod">
          <ac:chgData name="Wojciech" userId="27bf4c20-a19f-4fd0-a617-d155a210d494" providerId="ADAL" clId="{D18AB748-8413-41C8-AF6F-40023103A15A}" dt="2020-11-23T20:47:40.170" v="4225" actId="122"/>
          <ac:spMkLst>
            <pc:docMk/>
            <pc:sldMk cId="443948571" sldId="735"/>
            <ac:spMk id="11" creationId="{E4CAD801-3F68-4E87-94D4-4D817420E8B1}"/>
          </ac:spMkLst>
        </pc:spChg>
        <pc:picChg chg="add mod">
          <ac:chgData name="Wojciech" userId="27bf4c20-a19f-4fd0-a617-d155a210d494" providerId="ADAL" clId="{D18AB748-8413-41C8-AF6F-40023103A15A}" dt="2020-11-23T20:18:52.231" v="3597" actId="1076"/>
          <ac:picMkLst>
            <pc:docMk/>
            <pc:sldMk cId="443948571" sldId="735"/>
            <ac:picMk id="5" creationId="{354DB380-DBB2-4E8E-A106-77998E6EF6C9}"/>
          </ac:picMkLst>
        </pc:picChg>
        <pc:picChg chg="add mod">
          <ac:chgData name="Wojciech" userId="27bf4c20-a19f-4fd0-a617-d155a210d494" providerId="ADAL" clId="{D18AB748-8413-41C8-AF6F-40023103A15A}" dt="2020-11-23T20:46:29.818" v="4199" actId="1076"/>
          <ac:picMkLst>
            <pc:docMk/>
            <pc:sldMk cId="443948571" sldId="735"/>
            <ac:picMk id="10" creationId="{F9757F33-2E3D-4099-8D63-84BD5D43D712}"/>
          </ac:picMkLst>
        </pc:picChg>
      </pc:sldChg>
      <pc:sldChg chg="addSp delSp modSp add">
        <pc:chgData name="Wojciech" userId="27bf4c20-a19f-4fd0-a617-d155a210d494" providerId="ADAL" clId="{D18AB748-8413-41C8-AF6F-40023103A15A}" dt="2020-11-23T21:18:32.657" v="4475" actId="403"/>
        <pc:sldMkLst>
          <pc:docMk/>
          <pc:sldMk cId="192109775" sldId="736"/>
        </pc:sldMkLst>
        <pc:spChg chg="mod">
          <ac:chgData name="Wojciech" userId="27bf4c20-a19f-4fd0-a617-d155a210d494" providerId="ADAL" clId="{D18AB748-8413-41C8-AF6F-40023103A15A}" dt="2020-11-23T20:48:52.771" v="4277" actId="20577"/>
          <ac:spMkLst>
            <pc:docMk/>
            <pc:sldMk cId="192109775" sldId="736"/>
            <ac:spMk id="2" creationId="{594885C2-C755-4154-A834-E6339F0CE9FC}"/>
          </ac:spMkLst>
        </pc:spChg>
        <pc:spChg chg="add mod">
          <ac:chgData name="Wojciech" userId="27bf4c20-a19f-4fd0-a617-d155a210d494" providerId="ADAL" clId="{D18AB748-8413-41C8-AF6F-40023103A15A}" dt="2020-11-23T21:18:32.657" v="4475" actId="403"/>
          <ac:spMkLst>
            <pc:docMk/>
            <pc:sldMk cId="192109775" sldId="736"/>
            <ac:spMk id="4" creationId="{510A6345-C6F7-4641-BE43-4DBAC28E6018}"/>
          </ac:spMkLst>
        </pc:spChg>
        <pc:spChg chg="add mod">
          <ac:chgData name="Wojciech" userId="27bf4c20-a19f-4fd0-a617-d155a210d494" providerId="ADAL" clId="{D18AB748-8413-41C8-AF6F-40023103A15A}" dt="2020-11-23T21:18:32.657" v="4475" actId="403"/>
          <ac:spMkLst>
            <pc:docMk/>
            <pc:sldMk cId="192109775" sldId="736"/>
            <ac:spMk id="7" creationId="{611B0297-98EF-4ADD-B9CA-FF5A51539E13}"/>
          </ac:spMkLst>
        </pc:spChg>
        <pc:spChg chg="add del">
          <ac:chgData name="Wojciech" userId="27bf4c20-a19f-4fd0-a617-d155a210d494" providerId="ADAL" clId="{D18AB748-8413-41C8-AF6F-40023103A15A}" dt="2020-11-23T21:18:04.998" v="4467"/>
          <ac:spMkLst>
            <pc:docMk/>
            <pc:sldMk cId="192109775" sldId="736"/>
            <ac:spMk id="8" creationId="{58102A06-E91F-4EC1-B716-6DAA8F634DD4}"/>
          </ac:spMkLst>
        </pc:spChg>
        <pc:spChg chg="add mod">
          <ac:chgData name="Wojciech" userId="27bf4c20-a19f-4fd0-a617-d155a210d494" providerId="ADAL" clId="{D18AB748-8413-41C8-AF6F-40023103A15A}" dt="2020-11-23T21:18:28.402" v="4473" actId="1076"/>
          <ac:spMkLst>
            <pc:docMk/>
            <pc:sldMk cId="192109775" sldId="736"/>
            <ac:spMk id="9" creationId="{291D8DA8-6112-47CE-9008-38E118457531}"/>
          </ac:spMkLst>
        </pc:spChg>
        <pc:spChg chg="add del">
          <ac:chgData name="Wojciech" userId="27bf4c20-a19f-4fd0-a617-d155a210d494" providerId="ADAL" clId="{D18AB748-8413-41C8-AF6F-40023103A15A}" dt="2020-11-23T21:18:24.045" v="4472" actId="478"/>
          <ac:spMkLst>
            <pc:docMk/>
            <pc:sldMk cId="192109775" sldId="736"/>
            <ac:spMk id="10" creationId="{59E4E19E-52BE-4A79-AAEF-151C28309024}"/>
          </ac:spMkLst>
        </pc:spChg>
        <pc:picChg chg="add mod">
          <ac:chgData name="Wojciech" userId="27bf4c20-a19f-4fd0-a617-d155a210d494" providerId="ADAL" clId="{D18AB748-8413-41C8-AF6F-40023103A15A}" dt="2020-11-23T21:16:10.389" v="4353" actId="1076"/>
          <ac:picMkLst>
            <pc:docMk/>
            <pc:sldMk cId="192109775" sldId="736"/>
            <ac:picMk id="6" creationId="{1568D4C2-028A-457B-A7DB-364D31A12E06}"/>
          </ac:picMkLst>
        </pc:picChg>
      </pc:sldChg>
      <pc:sldChg chg="addSp modSp add">
        <pc:chgData name="Wojciech" userId="27bf4c20-a19f-4fd0-a617-d155a210d494" providerId="ADAL" clId="{D18AB748-8413-41C8-AF6F-40023103A15A}" dt="2020-11-23T21:26:07.134" v="4849" actId="403"/>
        <pc:sldMkLst>
          <pc:docMk/>
          <pc:sldMk cId="2653115370" sldId="737"/>
        </pc:sldMkLst>
        <pc:spChg chg="mod">
          <ac:chgData name="Wojciech" userId="27bf4c20-a19f-4fd0-a617-d155a210d494" providerId="ADAL" clId="{D18AB748-8413-41C8-AF6F-40023103A15A}" dt="2020-11-23T21:20:35.879" v="4578" actId="404"/>
          <ac:spMkLst>
            <pc:docMk/>
            <pc:sldMk cId="2653115370" sldId="737"/>
            <ac:spMk id="2" creationId="{9780CFA3-B048-4267-9874-53956FD12E3B}"/>
          </ac:spMkLst>
        </pc:spChg>
        <pc:spChg chg="add mod">
          <ac:chgData name="Wojciech" userId="27bf4c20-a19f-4fd0-a617-d155a210d494" providerId="ADAL" clId="{D18AB748-8413-41C8-AF6F-40023103A15A}" dt="2020-11-23T21:25:19.700" v="4839" actId="14100"/>
          <ac:spMkLst>
            <pc:docMk/>
            <pc:sldMk cId="2653115370" sldId="737"/>
            <ac:spMk id="4" creationId="{4ABC1AAF-8C61-41E3-AD49-1CE333DE2795}"/>
          </ac:spMkLst>
        </pc:spChg>
        <pc:spChg chg="add">
          <ac:chgData name="Wojciech" userId="27bf4c20-a19f-4fd0-a617-d155a210d494" providerId="ADAL" clId="{D18AB748-8413-41C8-AF6F-40023103A15A}" dt="2020-11-23T21:23:37.678" v="4709"/>
          <ac:spMkLst>
            <pc:docMk/>
            <pc:sldMk cId="2653115370" sldId="737"/>
            <ac:spMk id="6" creationId="{42AF04A9-E4D5-4491-B692-B216E55856A5}"/>
          </ac:spMkLst>
        </pc:spChg>
        <pc:spChg chg="add mod">
          <ac:chgData name="Wojciech" userId="27bf4c20-a19f-4fd0-a617-d155a210d494" providerId="ADAL" clId="{D18AB748-8413-41C8-AF6F-40023103A15A}" dt="2020-11-23T21:26:07.134" v="4849" actId="403"/>
          <ac:spMkLst>
            <pc:docMk/>
            <pc:sldMk cId="2653115370" sldId="737"/>
            <ac:spMk id="7" creationId="{08280BF1-7FB1-49A5-AB4A-C0630D4612F7}"/>
          </ac:spMkLst>
        </pc:spChg>
        <pc:graphicFrameChg chg="add mod modGraphic">
          <ac:chgData name="Wojciech" userId="27bf4c20-a19f-4fd0-a617-d155a210d494" providerId="ADAL" clId="{D18AB748-8413-41C8-AF6F-40023103A15A}" dt="2020-11-23T21:25:24.125" v="4841" actId="1076"/>
          <ac:graphicFrameMkLst>
            <pc:docMk/>
            <pc:sldMk cId="2653115370" sldId="737"/>
            <ac:graphicFrameMk id="5" creationId="{F171A710-83B4-460B-A3E5-99C5608A1871}"/>
          </ac:graphicFrameMkLst>
        </pc:graphicFrameChg>
      </pc:sldChg>
      <pc:sldChg chg="addSp delSp modSp add">
        <pc:chgData name="Wojciech" userId="27bf4c20-a19f-4fd0-a617-d155a210d494" providerId="ADAL" clId="{D18AB748-8413-41C8-AF6F-40023103A15A}" dt="2020-11-23T21:31:50.566" v="4860" actId="1076"/>
        <pc:sldMkLst>
          <pc:docMk/>
          <pc:sldMk cId="986817576" sldId="738"/>
        </pc:sldMkLst>
        <pc:spChg chg="del">
          <ac:chgData name="Wojciech" userId="27bf4c20-a19f-4fd0-a617-d155a210d494" providerId="ADAL" clId="{D18AB748-8413-41C8-AF6F-40023103A15A}" dt="2020-11-23T21:26:17.064" v="4851" actId="478"/>
          <ac:spMkLst>
            <pc:docMk/>
            <pc:sldMk cId="986817576" sldId="738"/>
            <ac:spMk id="4" creationId="{4ABC1AAF-8C61-41E3-AD49-1CE333DE2795}"/>
          </ac:spMkLst>
        </pc:spChg>
        <pc:spChg chg="del">
          <ac:chgData name="Wojciech" userId="27bf4c20-a19f-4fd0-a617-d155a210d494" providerId="ADAL" clId="{D18AB748-8413-41C8-AF6F-40023103A15A}" dt="2020-11-23T21:26:17.064" v="4851" actId="478"/>
          <ac:spMkLst>
            <pc:docMk/>
            <pc:sldMk cId="986817576" sldId="738"/>
            <ac:spMk id="7" creationId="{08280BF1-7FB1-49A5-AB4A-C0630D4612F7}"/>
          </ac:spMkLst>
        </pc:spChg>
        <pc:spChg chg="add del">
          <ac:chgData name="Wojciech" userId="27bf4c20-a19f-4fd0-a617-d155a210d494" providerId="ADAL" clId="{D18AB748-8413-41C8-AF6F-40023103A15A}" dt="2020-11-23T21:31:22.756" v="4855"/>
          <ac:spMkLst>
            <pc:docMk/>
            <pc:sldMk cId="986817576" sldId="738"/>
            <ac:spMk id="9" creationId="{4B444F90-1244-4CB4-AF1B-39B91DF76968}"/>
          </ac:spMkLst>
        </pc:spChg>
        <pc:spChg chg="add mod">
          <ac:chgData name="Wojciech" userId="27bf4c20-a19f-4fd0-a617-d155a210d494" providerId="ADAL" clId="{D18AB748-8413-41C8-AF6F-40023103A15A}" dt="2020-11-23T21:31:50.566" v="4860" actId="1076"/>
          <ac:spMkLst>
            <pc:docMk/>
            <pc:sldMk cId="986817576" sldId="738"/>
            <ac:spMk id="10" creationId="{388C55FF-4B46-4E0C-95FC-AC1E6CA0B8F4}"/>
          </ac:spMkLst>
        </pc:spChg>
        <pc:spChg chg="add del">
          <ac:chgData name="Wojciech" userId="27bf4c20-a19f-4fd0-a617-d155a210d494" providerId="ADAL" clId="{D18AB748-8413-41C8-AF6F-40023103A15A}" dt="2020-11-23T21:31:40.341" v="4859" actId="478"/>
          <ac:spMkLst>
            <pc:docMk/>
            <pc:sldMk cId="986817576" sldId="738"/>
            <ac:spMk id="11" creationId="{0F6D4005-BE78-4C7C-B95A-D787CC240F2F}"/>
          </ac:spMkLst>
        </pc:spChg>
        <pc:graphicFrameChg chg="del">
          <ac:chgData name="Wojciech" userId="27bf4c20-a19f-4fd0-a617-d155a210d494" providerId="ADAL" clId="{D18AB748-8413-41C8-AF6F-40023103A15A}" dt="2020-11-23T21:26:17.064" v="4851" actId="478"/>
          <ac:graphicFrameMkLst>
            <pc:docMk/>
            <pc:sldMk cId="986817576" sldId="738"/>
            <ac:graphicFrameMk id="5" creationId="{F171A710-83B4-460B-A3E5-99C5608A1871}"/>
          </ac:graphicFrameMkLst>
        </pc:graphicFrameChg>
        <pc:picChg chg="add mod">
          <ac:chgData name="Wojciech" userId="27bf4c20-a19f-4fd0-a617-d155a210d494" providerId="ADAL" clId="{D18AB748-8413-41C8-AF6F-40023103A15A}" dt="2020-11-23T21:31:05.232" v="4853" actId="1076"/>
          <ac:picMkLst>
            <pc:docMk/>
            <pc:sldMk cId="986817576" sldId="738"/>
            <ac:picMk id="8" creationId="{86C6C9E9-9BD7-4E92-88F8-051B86466F3C}"/>
          </ac:picMkLst>
        </pc:picChg>
      </pc:sldChg>
      <pc:sldChg chg="addSp modSp add">
        <pc:chgData name="Wojciech" userId="27bf4c20-a19f-4fd0-a617-d155a210d494" providerId="ADAL" clId="{D18AB748-8413-41C8-AF6F-40023103A15A}" dt="2020-11-24T07:07:09.224" v="5374" actId="20577"/>
        <pc:sldMkLst>
          <pc:docMk/>
          <pc:sldMk cId="336479822" sldId="739"/>
        </pc:sldMkLst>
        <pc:spChg chg="mod">
          <ac:chgData name="Wojciech" userId="27bf4c20-a19f-4fd0-a617-d155a210d494" providerId="ADAL" clId="{D18AB748-8413-41C8-AF6F-40023103A15A}" dt="2020-11-23T21:32:43.233" v="4918" actId="404"/>
          <ac:spMkLst>
            <pc:docMk/>
            <pc:sldMk cId="336479822" sldId="739"/>
            <ac:spMk id="2" creationId="{0CC635D0-5A7E-482F-8471-7EAC3F83738C}"/>
          </ac:spMkLst>
        </pc:spChg>
        <pc:spChg chg="add mod">
          <ac:chgData name="Wojciech" userId="27bf4c20-a19f-4fd0-a617-d155a210d494" providerId="ADAL" clId="{D18AB748-8413-41C8-AF6F-40023103A15A}" dt="2020-11-24T07:07:09.224" v="5374" actId="20577"/>
          <ac:spMkLst>
            <pc:docMk/>
            <pc:sldMk cId="336479822" sldId="739"/>
            <ac:spMk id="6" creationId="{EB136447-84B3-4137-AB6A-B2E319796372}"/>
          </ac:spMkLst>
        </pc:spChg>
        <pc:picChg chg="add mod">
          <ac:chgData name="Wojciech" userId="27bf4c20-a19f-4fd0-a617-d155a210d494" providerId="ADAL" clId="{D18AB748-8413-41C8-AF6F-40023103A15A}" dt="2020-11-23T21:32:52.792" v="4920" actId="1076"/>
          <ac:picMkLst>
            <pc:docMk/>
            <pc:sldMk cId="336479822" sldId="739"/>
            <ac:picMk id="5" creationId="{444B4366-05DD-4414-8986-0AF52AC2FD18}"/>
          </ac:picMkLst>
        </pc:picChg>
        <pc:picChg chg="add mod">
          <ac:chgData name="Wojciech" userId="27bf4c20-a19f-4fd0-a617-d155a210d494" providerId="ADAL" clId="{D18AB748-8413-41C8-AF6F-40023103A15A}" dt="2020-11-24T07:05:00.327" v="5290" actId="14100"/>
          <ac:picMkLst>
            <pc:docMk/>
            <pc:sldMk cId="336479822" sldId="739"/>
            <ac:picMk id="7" creationId="{0572CA51-10A4-4F52-A100-9151487CBDA3}"/>
          </ac:picMkLst>
        </pc:picChg>
      </pc:sldChg>
      <pc:sldChg chg="addSp delSp modSp add">
        <pc:chgData name="Wojciech" userId="27bf4c20-a19f-4fd0-a617-d155a210d494" providerId="ADAL" clId="{D18AB748-8413-41C8-AF6F-40023103A15A}" dt="2020-11-24T07:17:02.545" v="5833" actId="403"/>
        <pc:sldMkLst>
          <pc:docMk/>
          <pc:sldMk cId="3830892297" sldId="740"/>
        </pc:sldMkLst>
        <pc:spChg chg="mod">
          <ac:chgData name="Wojciech" userId="27bf4c20-a19f-4fd0-a617-d155a210d494" providerId="ADAL" clId="{D18AB748-8413-41C8-AF6F-40023103A15A}" dt="2020-11-24T07:05:46.278" v="5325" actId="1035"/>
          <ac:spMkLst>
            <pc:docMk/>
            <pc:sldMk cId="3830892297" sldId="740"/>
            <ac:spMk id="2" creationId="{CAB5BDF7-5F2E-4C56-9164-3192FE29B740}"/>
          </ac:spMkLst>
        </pc:spChg>
        <pc:spChg chg="add mod">
          <ac:chgData name="Wojciech" userId="27bf4c20-a19f-4fd0-a617-d155a210d494" providerId="ADAL" clId="{D18AB748-8413-41C8-AF6F-40023103A15A}" dt="2020-11-24T07:16:13.591" v="5701" actId="1036"/>
          <ac:spMkLst>
            <pc:docMk/>
            <pc:sldMk cId="3830892297" sldId="740"/>
            <ac:spMk id="6" creationId="{5C5CC19A-E000-4133-ABCB-4702108084BF}"/>
          </ac:spMkLst>
        </pc:spChg>
        <pc:spChg chg="add mod">
          <ac:chgData name="Wojciech" userId="27bf4c20-a19f-4fd0-a617-d155a210d494" providerId="ADAL" clId="{D18AB748-8413-41C8-AF6F-40023103A15A}" dt="2020-11-24T07:16:13.591" v="5701" actId="1036"/>
          <ac:spMkLst>
            <pc:docMk/>
            <pc:sldMk cId="3830892297" sldId="740"/>
            <ac:spMk id="7" creationId="{56DF1568-094A-49C5-9BF0-0657C740F65E}"/>
          </ac:spMkLst>
        </pc:spChg>
        <pc:spChg chg="add del">
          <ac:chgData name="Wojciech" userId="27bf4c20-a19f-4fd0-a617-d155a210d494" providerId="ADAL" clId="{D18AB748-8413-41C8-AF6F-40023103A15A}" dt="2020-11-24T07:11:45.466" v="5613"/>
          <ac:spMkLst>
            <pc:docMk/>
            <pc:sldMk cId="3830892297" sldId="740"/>
            <ac:spMk id="8" creationId="{4B919478-E478-4337-9679-DD4625A061C8}"/>
          </ac:spMkLst>
        </pc:spChg>
        <pc:spChg chg="add del">
          <ac:chgData name="Wojciech" userId="27bf4c20-a19f-4fd0-a617-d155a210d494" providerId="ADAL" clId="{D18AB748-8413-41C8-AF6F-40023103A15A}" dt="2020-11-24T07:14:22.295" v="5627" actId="478"/>
          <ac:spMkLst>
            <pc:docMk/>
            <pc:sldMk cId="3830892297" sldId="740"/>
            <ac:spMk id="9" creationId="{109E8C83-095F-4258-BE90-5E35646DC49B}"/>
          </ac:spMkLst>
        </pc:spChg>
        <pc:spChg chg="add mod">
          <ac:chgData name="Wojciech" userId="27bf4c20-a19f-4fd0-a617-d155a210d494" providerId="ADAL" clId="{D18AB748-8413-41C8-AF6F-40023103A15A}" dt="2020-11-24T07:17:02.545" v="5833" actId="403"/>
          <ac:spMkLst>
            <pc:docMk/>
            <pc:sldMk cId="3830892297" sldId="740"/>
            <ac:spMk id="10" creationId="{549A4EAE-0755-49D8-A00C-56B7FAFE1602}"/>
          </ac:spMkLst>
        </pc:spChg>
        <pc:picChg chg="add mod">
          <ac:chgData name="Wojciech" userId="27bf4c20-a19f-4fd0-a617-d155a210d494" providerId="ADAL" clId="{D18AB748-8413-41C8-AF6F-40023103A15A}" dt="2020-11-24T07:16:13.591" v="5701" actId="1036"/>
          <ac:picMkLst>
            <pc:docMk/>
            <pc:sldMk cId="3830892297" sldId="740"/>
            <ac:picMk id="4" creationId="{B400C5F6-D1BF-469A-BF69-B273BA2C56ED}"/>
          </ac:picMkLst>
        </pc:picChg>
        <pc:picChg chg="add mod">
          <ac:chgData name="Wojciech" userId="27bf4c20-a19f-4fd0-a617-d155a210d494" providerId="ADAL" clId="{D18AB748-8413-41C8-AF6F-40023103A15A}" dt="2020-11-24T07:16:13.591" v="5701" actId="1036"/>
          <ac:picMkLst>
            <pc:docMk/>
            <pc:sldMk cId="3830892297" sldId="740"/>
            <ac:picMk id="5" creationId="{30E0F8FE-5987-4163-ACA4-C4DCB806A507}"/>
          </ac:picMkLst>
        </pc:picChg>
      </pc:sldChg>
      <pc:sldChg chg="addSp delSp modSp add">
        <pc:chgData name="Wojciech" userId="27bf4c20-a19f-4fd0-a617-d155a210d494" providerId="ADAL" clId="{D18AB748-8413-41C8-AF6F-40023103A15A}" dt="2020-11-24T12:10:41.780" v="6270" actId="20577"/>
        <pc:sldMkLst>
          <pc:docMk/>
          <pc:sldMk cId="3793993035" sldId="741"/>
        </pc:sldMkLst>
        <pc:spChg chg="mod">
          <ac:chgData name="Wojciech" userId="27bf4c20-a19f-4fd0-a617-d155a210d494" providerId="ADAL" clId="{D18AB748-8413-41C8-AF6F-40023103A15A}" dt="2020-11-24T07:14:32.326" v="5629" actId="1076"/>
          <ac:spMkLst>
            <pc:docMk/>
            <pc:sldMk cId="3793993035" sldId="741"/>
            <ac:spMk id="6" creationId="{5C5CC19A-E000-4133-ABCB-4702108084BF}"/>
          </ac:spMkLst>
        </pc:spChg>
        <pc:spChg chg="mod">
          <ac:chgData name="Wojciech" userId="27bf4c20-a19f-4fd0-a617-d155a210d494" providerId="ADAL" clId="{D18AB748-8413-41C8-AF6F-40023103A15A}" dt="2020-11-24T07:14:32.326" v="5629" actId="1076"/>
          <ac:spMkLst>
            <pc:docMk/>
            <pc:sldMk cId="3793993035" sldId="741"/>
            <ac:spMk id="7" creationId="{56DF1568-094A-49C5-9BF0-0657C740F65E}"/>
          </ac:spMkLst>
        </pc:spChg>
        <pc:spChg chg="add del">
          <ac:chgData name="Wojciech" userId="27bf4c20-a19f-4fd0-a617-d155a210d494" providerId="ADAL" clId="{D18AB748-8413-41C8-AF6F-40023103A15A}" dt="2020-11-24T07:15:24.870" v="5631"/>
          <ac:spMkLst>
            <pc:docMk/>
            <pc:sldMk cId="3793993035" sldId="741"/>
            <ac:spMk id="8" creationId="{51DEB917-FAD5-469C-A00E-CF4AA6BFA349}"/>
          </ac:spMkLst>
        </pc:spChg>
        <pc:spChg chg="del">
          <ac:chgData name="Wojciech" userId="27bf4c20-a19f-4fd0-a617-d155a210d494" providerId="ADAL" clId="{D18AB748-8413-41C8-AF6F-40023103A15A}" dt="2020-11-24T07:14:26.807" v="5628" actId="478"/>
          <ac:spMkLst>
            <pc:docMk/>
            <pc:sldMk cId="3793993035" sldId="741"/>
            <ac:spMk id="9" creationId="{109E8C83-095F-4258-BE90-5E35646DC49B}"/>
          </ac:spMkLst>
        </pc:spChg>
        <pc:spChg chg="add mod">
          <ac:chgData name="Wojciech" userId="27bf4c20-a19f-4fd0-a617-d155a210d494" providerId="ADAL" clId="{D18AB748-8413-41C8-AF6F-40023103A15A}" dt="2020-11-24T07:19:26.384" v="5942" actId="14100"/>
          <ac:spMkLst>
            <pc:docMk/>
            <pc:sldMk cId="3793993035" sldId="741"/>
            <ac:spMk id="10" creationId="{BEC6CC9D-E662-4069-A2B3-D52C000161E1}"/>
          </ac:spMkLst>
        </pc:spChg>
        <pc:spChg chg="add mod">
          <ac:chgData name="Wojciech" userId="27bf4c20-a19f-4fd0-a617-d155a210d494" providerId="ADAL" clId="{D18AB748-8413-41C8-AF6F-40023103A15A}" dt="2020-11-24T12:10:41.780" v="6270" actId="20577"/>
          <ac:spMkLst>
            <pc:docMk/>
            <pc:sldMk cId="3793993035" sldId="741"/>
            <ac:spMk id="11" creationId="{D8E2B0CD-05A1-4760-900D-1C0258649D94}"/>
          </ac:spMkLst>
        </pc:spChg>
        <pc:spChg chg="add del mod">
          <ac:chgData name="Wojciech" userId="27bf4c20-a19f-4fd0-a617-d155a210d494" providerId="ADAL" clId="{D18AB748-8413-41C8-AF6F-40023103A15A}" dt="2020-11-24T07:18:26.998" v="5909" actId="478"/>
          <ac:spMkLst>
            <pc:docMk/>
            <pc:sldMk cId="3793993035" sldId="741"/>
            <ac:spMk id="12" creationId="{61DCE515-EBA9-43FD-8DF5-C8658C8C3C7A}"/>
          </ac:spMkLst>
        </pc:spChg>
        <pc:picChg chg="del">
          <ac:chgData name="Wojciech" userId="27bf4c20-a19f-4fd0-a617-d155a210d494" providerId="ADAL" clId="{D18AB748-8413-41C8-AF6F-40023103A15A}" dt="2020-11-24T07:14:18.425" v="5626" actId="478"/>
          <ac:picMkLst>
            <pc:docMk/>
            <pc:sldMk cId="3793993035" sldId="741"/>
            <ac:picMk id="4" creationId="{B400C5F6-D1BF-469A-BF69-B273BA2C56ED}"/>
          </ac:picMkLst>
        </pc:picChg>
        <pc:picChg chg="del">
          <ac:chgData name="Wojciech" userId="27bf4c20-a19f-4fd0-a617-d155a210d494" providerId="ADAL" clId="{D18AB748-8413-41C8-AF6F-40023103A15A}" dt="2020-11-24T07:14:18.425" v="5626" actId="478"/>
          <ac:picMkLst>
            <pc:docMk/>
            <pc:sldMk cId="3793993035" sldId="741"/>
            <ac:picMk id="5" creationId="{30E0F8FE-5987-4163-ACA4-C4DCB806A507}"/>
          </ac:picMkLst>
        </pc:picChg>
      </pc:sldChg>
      <pc:sldChg chg="addSp delSp modSp add">
        <pc:chgData name="Wojciech" userId="27bf4c20-a19f-4fd0-a617-d155a210d494" providerId="ADAL" clId="{D18AB748-8413-41C8-AF6F-40023103A15A}" dt="2020-11-24T08:50:18.442" v="6244" actId="255"/>
        <pc:sldMkLst>
          <pc:docMk/>
          <pc:sldMk cId="3499171562" sldId="742"/>
        </pc:sldMkLst>
        <pc:spChg chg="mod">
          <ac:chgData name="Wojciech" userId="27bf4c20-a19f-4fd0-a617-d155a210d494" providerId="ADAL" clId="{D18AB748-8413-41C8-AF6F-40023103A15A}" dt="2020-11-24T08:40:18.102" v="5964" actId="1035"/>
          <ac:spMkLst>
            <pc:docMk/>
            <pc:sldMk cId="3499171562" sldId="742"/>
            <ac:spMk id="2" creationId="{16D20000-B4C1-4091-92C0-325807E15A50}"/>
          </ac:spMkLst>
        </pc:spChg>
        <pc:spChg chg="add del">
          <ac:chgData name="Wojciech" userId="27bf4c20-a19f-4fd0-a617-d155a210d494" providerId="ADAL" clId="{D18AB748-8413-41C8-AF6F-40023103A15A}" dt="2020-11-24T08:40:36.838" v="5966"/>
          <ac:spMkLst>
            <pc:docMk/>
            <pc:sldMk cId="3499171562" sldId="742"/>
            <ac:spMk id="4" creationId="{C739A56C-3B74-4C4C-A8AF-E0EAA71FF18A}"/>
          </ac:spMkLst>
        </pc:spChg>
        <pc:spChg chg="add mod">
          <ac:chgData name="Wojciech" userId="27bf4c20-a19f-4fd0-a617-d155a210d494" providerId="ADAL" clId="{D18AB748-8413-41C8-AF6F-40023103A15A}" dt="2020-11-24T08:49:38.672" v="6159" actId="1076"/>
          <ac:spMkLst>
            <pc:docMk/>
            <pc:sldMk cId="3499171562" sldId="742"/>
            <ac:spMk id="5" creationId="{291BDE94-57C9-4F1B-907A-B98FBE04E4EE}"/>
          </ac:spMkLst>
        </pc:spChg>
        <pc:spChg chg="add del">
          <ac:chgData name="Wojciech" userId="27bf4c20-a19f-4fd0-a617-d155a210d494" providerId="ADAL" clId="{D18AB748-8413-41C8-AF6F-40023103A15A}" dt="2020-11-24T08:40:59.927" v="5971"/>
          <ac:spMkLst>
            <pc:docMk/>
            <pc:sldMk cId="3499171562" sldId="742"/>
            <ac:spMk id="6" creationId="{E8EECFC6-6F21-414E-9361-F3B3E03B4B09}"/>
          </ac:spMkLst>
        </pc:spChg>
        <pc:spChg chg="add mod">
          <ac:chgData name="Wojciech" userId="27bf4c20-a19f-4fd0-a617-d155a210d494" providerId="ADAL" clId="{D18AB748-8413-41C8-AF6F-40023103A15A}" dt="2020-11-24T08:49:40.499" v="6160" actId="1076"/>
          <ac:spMkLst>
            <pc:docMk/>
            <pc:sldMk cId="3499171562" sldId="742"/>
            <ac:spMk id="7" creationId="{65401A4D-287A-42A2-A961-45E959DECDED}"/>
          </ac:spMkLst>
        </pc:spChg>
        <pc:spChg chg="add mod">
          <ac:chgData name="Wojciech" userId="27bf4c20-a19f-4fd0-a617-d155a210d494" providerId="ADAL" clId="{D18AB748-8413-41C8-AF6F-40023103A15A}" dt="2020-11-24T08:48:38.482" v="6134" actId="14100"/>
          <ac:spMkLst>
            <pc:docMk/>
            <pc:sldMk cId="3499171562" sldId="742"/>
            <ac:spMk id="8" creationId="{1D3FEE59-33FA-4ED2-8242-16EE1C77CA5A}"/>
          </ac:spMkLst>
        </pc:spChg>
        <pc:spChg chg="add mod">
          <ac:chgData name="Wojciech" userId="27bf4c20-a19f-4fd0-a617-d155a210d494" providerId="ADAL" clId="{D18AB748-8413-41C8-AF6F-40023103A15A}" dt="2020-11-24T08:49:28.019" v="6156" actId="1076"/>
          <ac:spMkLst>
            <pc:docMk/>
            <pc:sldMk cId="3499171562" sldId="742"/>
            <ac:spMk id="9" creationId="{EFE76DE6-4D64-4A02-AE10-82E08F244573}"/>
          </ac:spMkLst>
        </pc:spChg>
        <pc:spChg chg="add mod">
          <ac:chgData name="Wojciech" userId="27bf4c20-a19f-4fd0-a617-d155a210d494" providerId="ADAL" clId="{D18AB748-8413-41C8-AF6F-40023103A15A}" dt="2020-11-24T08:49:31.710" v="6157" actId="1076"/>
          <ac:spMkLst>
            <pc:docMk/>
            <pc:sldMk cId="3499171562" sldId="742"/>
            <ac:spMk id="10" creationId="{1EC5C5DB-1A81-4FC0-9665-61F243C55A21}"/>
          </ac:spMkLst>
        </pc:spChg>
        <pc:spChg chg="add mod">
          <ac:chgData name="Wojciech" userId="27bf4c20-a19f-4fd0-a617-d155a210d494" providerId="ADAL" clId="{D18AB748-8413-41C8-AF6F-40023103A15A}" dt="2020-11-24T08:48:23.128" v="6128" actId="403"/>
          <ac:spMkLst>
            <pc:docMk/>
            <pc:sldMk cId="3499171562" sldId="742"/>
            <ac:spMk id="11" creationId="{AE3DC9CC-65FC-4909-A1C2-67AFC037943E}"/>
          </ac:spMkLst>
        </pc:spChg>
        <pc:spChg chg="add mod">
          <ac:chgData name="Wojciech" userId="27bf4c20-a19f-4fd0-a617-d155a210d494" providerId="ADAL" clId="{D18AB748-8413-41C8-AF6F-40023103A15A}" dt="2020-11-24T08:49:35.732" v="6158" actId="1076"/>
          <ac:spMkLst>
            <pc:docMk/>
            <pc:sldMk cId="3499171562" sldId="742"/>
            <ac:spMk id="12" creationId="{554AEDF9-65B9-42BC-A5BD-23A553928BE4}"/>
          </ac:spMkLst>
        </pc:spChg>
        <pc:spChg chg="add mod">
          <ac:chgData name="Wojciech" userId="27bf4c20-a19f-4fd0-a617-d155a210d494" providerId="ADAL" clId="{D18AB748-8413-41C8-AF6F-40023103A15A}" dt="2020-11-24T08:50:18.442" v="6244" actId="255"/>
          <ac:spMkLst>
            <pc:docMk/>
            <pc:sldMk cId="3499171562" sldId="742"/>
            <ac:spMk id="13" creationId="{3C6EDCDF-0144-4C9C-94B0-82552788062C}"/>
          </ac:spMkLst>
        </pc:spChg>
      </pc:sldChg>
      <pc:sldChg chg="addSp delSp modSp add mod modClrScheme chgLayout">
        <pc:chgData name="Wojciech" userId="27bf4c20-a19f-4fd0-a617-d155a210d494" providerId="ADAL" clId="{D18AB748-8413-41C8-AF6F-40023103A15A}" dt="2020-11-24T12:28:11.510" v="6273" actId="26606"/>
        <pc:sldMkLst>
          <pc:docMk/>
          <pc:sldMk cId="3764786152" sldId="743"/>
        </pc:sldMkLst>
        <pc:spChg chg="mod">
          <ac:chgData name="Wojciech" userId="27bf4c20-a19f-4fd0-a617-d155a210d494" providerId="ADAL" clId="{D18AB748-8413-41C8-AF6F-40023103A15A}" dt="2020-11-24T12:28:11.510" v="6273" actId="26606"/>
          <ac:spMkLst>
            <pc:docMk/>
            <pc:sldMk cId="3764786152" sldId="743"/>
            <ac:spMk id="2" creationId="{F8BFC785-301F-4C1B-B001-ACCFDC996638}"/>
          </ac:spMkLst>
        </pc:spChg>
        <pc:spChg chg="mod ord">
          <ac:chgData name="Wojciech" userId="27bf4c20-a19f-4fd0-a617-d155a210d494" providerId="ADAL" clId="{D18AB748-8413-41C8-AF6F-40023103A15A}" dt="2020-11-24T12:28:11.510" v="6273" actId="26606"/>
          <ac:spMkLst>
            <pc:docMk/>
            <pc:sldMk cId="3764786152" sldId="743"/>
            <ac:spMk id="3" creationId="{D25C4C11-E614-4B3D-B168-A3264F5F9428}"/>
          </ac:spMkLst>
        </pc:spChg>
        <pc:spChg chg="add del mod">
          <ac:chgData name="Wojciech" userId="27bf4c20-a19f-4fd0-a617-d155a210d494" providerId="ADAL" clId="{D18AB748-8413-41C8-AF6F-40023103A15A}" dt="2020-11-24T12:28:11.510" v="6273" actId="26606"/>
          <ac:spMkLst>
            <pc:docMk/>
            <pc:sldMk cId="3764786152" sldId="743"/>
            <ac:spMk id="10" creationId="{DAD24633-C8D4-4CF3-B95C-CC6351AAFC12}"/>
          </ac:spMkLst>
        </pc:spChg>
        <pc:picChg chg="add mod">
          <ac:chgData name="Wojciech" userId="27bf4c20-a19f-4fd0-a617-d155a210d494" providerId="ADAL" clId="{D18AB748-8413-41C8-AF6F-40023103A15A}" dt="2020-11-24T12:28:11.510" v="6273" actId="26606"/>
          <ac:picMkLst>
            <pc:docMk/>
            <pc:sldMk cId="3764786152" sldId="743"/>
            <ac:picMk id="5" creationId="{E10CD9DD-2544-4BF8-80D7-E6333E2448D2}"/>
          </ac:picMkLst>
        </pc:picChg>
      </pc:sldChg>
    </pc:docChg>
  </pc:docChgLst>
  <pc:docChgLst>
    <pc:chgData name="Wojciech Bieniecki I24" userId="9c52db48-ded8-4818-b321-8318d03e98ab" providerId="ADAL" clId="{6D4AAD1E-405D-4A2F-A095-70001790A462}"/>
    <pc:docChg chg="undo custSel addSld delSld modSld">
      <pc:chgData name="Wojciech Bieniecki I24" userId="9c52db48-ded8-4818-b321-8318d03e98ab" providerId="ADAL" clId="{6D4AAD1E-405D-4A2F-A095-70001790A462}" dt="2020-11-15T20:31:00.163" v="1938" actId="20577"/>
      <pc:docMkLst>
        <pc:docMk/>
      </pc:docMkLst>
      <pc:sldChg chg="modSp">
        <pc:chgData name="Wojciech Bieniecki I24" userId="9c52db48-ded8-4818-b321-8318d03e98ab" providerId="ADAL" clId="{6D4AAD1E-405D-4A2F-A095-70001790A462}" dt="2020-11-15T16:33:04.056" v="1" actId="20577"/>
        <pc:sldMkLst>
          <pc:docMk/>
          <pc:sldMk cId="1045156915" sldId="718"/>
        </pc:sldMkLst>
        <pc:graphicFrameChg chg="modGraphic">
          <ac:chgData name="Wojciech Bieniecki I24" userId="9c52db48-ded8-4818-b321-8318d03e98ab" providerId="ADAL" clId="{6D4AAD1E-405D-4A2F-A095-70001790A462}" dt="2020-11-15T16:33:04.056" v="1" actId="20577"/>
          <ac:graphicFrameMkLst>
            <pc:docMk/>
            <pc:sldMk cId="1045156915" sldId="718"/>
            <ac:graphicFrameMk id="9" creationId="{3786A1AB-2A71-419A-824F-89F0E421506C}"/>
          </ac:graphicFrameMkLst>
        </pc:graphicFrameChg>
      </pc:sldChg>
      <pc:sldChg chg="addSp modSp">
        <pc:chgData name="Wojciech Bieniecki I24" userId="9c52db48-ded8-4818-b321-8318d03e98ab" providerId="ADAL" clId="{6D4AAD1E-405D-4A2F-A095-70001790A462}" dt="2020-11-15T16:59:22.633" v="150" actId="403"/>
        <pc:sldMkLst>
          <pc:docMk/>
          <pc:sldMk cId="1009374642" sldId="719"/>
        </pc:sldMkLst>
        <pc:spChg chg="mod">
          <ac:chgData name="Wojciech Bieniecki I24" userId="9c52db48-ded8-4818-b321-8318d03e98ab" providerId="ADAL" clId="{6D4AAD1E-405D-4A2F-A095-70001790A462}" dt="2020-11-15T16:58:34.208" v="46" actId="20577"/>
          <ac:spMkLst>
            <pc:docMk/>
            <pc:sldMk cId="1009374642" sldId="719"/>
            <ac:spMk id="2" creationId="{8965DC0D-DC23-4AFF-88E5-D6100EFB7205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4" creationId="{74B1C2CC-84A2-4875-8BDC-9812AB0B8086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5" creationId="{DCDD26D4-9A44-4050-9E25-E855C8CA6C0A}"/>
          </ac:spMkLst>
        </pc:spChg>
        <pc:spChg chg="add mod">
          <ac:chgData name="Wojciech Bieniecki I24" userId="9c52db48-ded8-4818-b321-8318d03e98ab" providerId="ADAL" clId="{6D4AAD1E-405D-4A2F-A095-70001790A462}" dt="2020-11-15T16:59:22.633" v="150" actId="403"/>
          <ac:spMkLst>
            <pc:docMk/>
            <pc:sldMk cId="1009374642" sldId="719"/>
            <ac:spMk id="6" creationId="{0C6453B0-4DF4-47D8-B149-29DFF395D323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7" creationId="{CE2FF521-2C04-4974-BF2E-FA1C598647F8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8" creationId="{82A1F849-3D58-451F-807C-C38B249BD334}"/>
          </ac:spMkLst>
        </pc:spChg>
        <pc:spChg chg="mod">
          <ac:chgData name="Wojciech Bieniecki I24" userId="9c52db48-ded8-4818-b321-8318d03e98ab" providerId="ADAL" clId="{6D4AAD1E-405D-4A2F-A095-70001790A462}" dt="2020-11-15T16:58:21.306" v="31" actId="1036"/>
          <ac:spMkLst>
            <pc:docMk/>
            <pc:sldMk cId="1009374642" sldId="719"/>
            <ac:spMk id="9" creationId="{C0CAFFCE-F47A-4C45-8197-633B66EB81E9}"/>
          </ac:spMkLst>
        </pc:spChg>
        <pc:spChg chg="add mod">
          <ac:chgData name="Wojciech Bieniecki I24" userId="9c52db48-ded8-4818-b321-8318d03e98ab" providerId="ADAL" clId="{6D4AAD1E-405D-4A2F-A095-70001790A462}" dt="2020-11-15T16:58:30.062" v="33" actId="1076"/>
          <ac:spMkLst>
            <pc:docMk/>
            <pc:sldMk cId="1009374642" sldId="719"/>
            <ac:spMk id="10" creationId="{D1B01DF5-2C58-46F1-B645-EB584E4127FC}"/>
          </ac:spMkLst>
        </pc:spChg>
      </pc:sldChg>
      <pc:sldChg chg="addSp delSp modSp">
        <pc:chgData name="Wojciech Bieniecki I24" userId="9c52db48-ded8-4818-b321-8318d03e98ab" providerId="ADAL" clId="{6D4AAD1E-405D-4A2F-A095-70001790A462}" dt="2020-11-15T17:15:24.933" v="692" actId="14100"/>
        <pc:sldMkLst>
          <pc:docMk/>
          <pc:sldMk cId="1213249420" sldId="721"/>
        </pc:sldMkLst>
        <pc:spChg chg="mod">
          <ac:chgData name="Wojciech Bieniecki I24" userId="9c52db48-ded8-4818-b321-8318d03e98ab" providerId="ADAL" clId="{6D4AAD1E-405D-4A2F-A095-70001790A462}" dt="2020-11-15T17:09:17.797" v="496" actId="20577"/>
          <ac:spMkLst>
            <pc:docMk/>
            <pc:sldMk cId="1213249420" sldId="721"/>
            <ac:spMk id="4" creationId="{5EB643B0-5C05-4232-B34B-ED738E8C10DD}"/>
          </ac:spMkLst>
        </pc:spChg>
        <pc:spChg chg="mod">
          <ac:chgData name="Wojciech Bieniecki I24" userId="9c52db48-ded8-4818-b321-8318d03e98ab" providerId="ADAL" clId="{6D4AAD1E-405D-4A2F-A095-70001790A462}" dt="2020-11-15T17:09:28.829" v="499" actId="1076"/>
          <ac:spMkLst>
            <pc:docMk/>
            <pc:sldMk cId="1213249420" sldId="721"/>
            <ac:spMk id="5" creationId="{8B9A2353-06BE-4F6F-93CB-037A2F5FEE21}"/>
          </ac:spMkLst>
        </pc:spChg>
        <pc:spChg chg="add del mod">
          <ac:chgData name="Wojciech Bieniecki I24" userId="9c52db48-ded8-4818-b321-8318d03e98ab" providerId="ADAL" clId="{6D4AAD1E-405D-4A2F-A095-70001790A462}" dt="2020-11-15T17:09:54.980" v="504" actId="478"/>
          <ac:spMkLst>
            <pc:docMk/>
            <pc:sldMk cId="1213249420" sldId="721"/>
            <ac:spMk id="6" creationId="{B71BF14D-8DF6-4A35-A57C-C4CA64AC855F}"/>
          </ac:spMkLst>
        </pc:spChg>
        <pc:spChg chg="add mod">
          <ac:chgData name="Wojciech Bieniecki I24" userId="9c52db48-ded8-4818-b321-8318d03e98ab" providerId="ADAL" clId="{6D4AAD1E-405D-4A2F-A095-70001790A462}" dt="2020-11-15T17:15:24.933" v="692" actId="14100"/>
          <ac:spMkLst>
            <pc:docMk/>
            <pc:sldMk cId="1213249420" sldId="721"/>
            <ac:spMk id="7" creationId="{E21344D6-6530-4FC7-8199-2CB1E0B681DF}"/>
          </ac:spMkLst>
        </pc:spChg>
        <pc:spChg chg="mod">
          <ac:chgData name="Wojciech Bieniecki I24" userId="9c52db48-ded8-4818-b321-8318d03e98ab" providerId="ADAL" clId="{6D4AAD1E-405D-4A2F-A095-70001790A462}" dt="2020-11-15T17:08:58.116" v="462"/>
          <ac:spMkLst>
            <pc:docMk/>
            <pc:sldMk cId="1213249420" sldId="721"/>
            <ac:spMk id="9" creationId="{1FA068A5-0032-40D0-9B63-9068BCD99132}"/>
          </ac:spMkLst>
        </pc:spChg>
        <pc:spChg chg="mod">
          <ac:chgData name="Wojciech Bieniecki I24" userId="9c52db48-ded8-4818-b321-8318d03e98ab" providerId="ADAL" clId="{6D4AAD1E-405D-4A2F-A095-70001790A462}" dt="2020-11-15T17:09:04.982" v="471" actId="20577"/>
          <ac:spMkLst>
            <pc:docMk/>
            <pc:sldMk cId="1213249420" sldId="721"/>
            <ac:spMk id="10" creationId="{52FD1DC5-5C30-4044-98AD-9B6978A2756A}"/>
          </ac:spMkLst>
        </pc:spChg>
        <pc:spChg chg="add mod">
          <ac:chgData name="Wojciech Bieniecki I24" userId="9c52db48-ded8-4818-b321-8318d03e98ab" providerId="ADAL" clId="{6D4AAD1E-405D-4A2F-A095-70001790A462}" dt="2020-11-15T17:09:37.645" v="502" actId="6549"/>
          <ac:spMkLst>
            <pc:docMk/>
            <pc:sldMk cId="1213249420" sldId="721"/>
            <ac:spMk id="11" creationId="{3A35C2B8-B595-4743-AD14-4F8A9DE5349F}"/>
          </ac:spMkLst>
        </pc:spChg>
        <pc:spChg chg="mod">
          <ac:chgData name="Wojciech Bieniecki I24" userId="9c52db48-ded8-4818-b321-8318d03e98ab" providerId="ADAL" clId="{6D4AAD1E-405D-4A2F-A095-70001790A462}" dt="2020-11-15T17:15:08.094" v="688" actId="20577"/>
          <ac:spMkLst>
            <pc:docMk/>
            <pc:sldMk cId="1213249420" sldId="721"/>
            <ac:spMk id="13" creationId="{49B8E1EE-8AC0-40E0-89D5-7FAB2E206A04}"/>
          </ac:spMkLst>
        </pc:spChg>
        <pc:spChg chg="mod">
          <ac:chgData name="Wojciech Bieniecki I24" userId="9c52db48-ded8-4818-b321-8318d03e98ab" providerId="ADAL" clId="{6D4AAD1E-405D-4A2F-A095-70001790A462}" dt="2020-11-15T17:13:44.520" v="615" actId="20577"/>
          <ac:spMkLst>
            <pc:docMk/>
            <pc:sldMk cId="1213249420" sldId="721"/>
            <ac:spMk id="14" creationId="{504F2336-15A4-4C3D-995F-497EA36678C8}"/>
          </ac:spMkLst>
        </pc:spChg>
        <pc:spChg chg="add del">
          <ac:chgData name="Wojciech Bieniecki I24" userId="9c52db48-ded8-4818-b321-8318d03e98ab" providerId="ADAL" clId="{6D4AAD1E-405D-4A2F-A095-70001790A462}" dt="2020-11-15T17:14:25.442" v="623"/>
          <ac:spMkLst>
            <pc:docMk/>
            <pc:sldMk cId="1213249420" sldId="721"/>
            <ac:spMk id="15" creationId="{16498A61-E00F-4EF9-BB6E-53BB711475FD}"/>
          </ac:spMkLst>
        </pc:spChg>
        <pc:spChg chg="add del">
          <ac:chgData name="Wojciech Bieniecki I24" userId="9c52db48-ded8-4818-b321-8318d03e98ab" providerId="ADAL" clId="{6D4AAD1E-405D-4A2F-A095-70001790A462}" dt="2020-11-15T17:14:25" v="622"/>
          <ac:spMkLst>
            <pc:docMk/>
            <pc:sldMk cId="1213249420" sldId="721"/>
            <ac:spMk id="16" creationId="{ADC26678-0909-40BB-98DE-CF9CF1A34E24}"/>
          </ac:spMkLst>
        </pc:spChg>
        <pc:grpChg chg="add mod">
          <ac:chgData name="Wojciech Bieniecki I24" userId="9c52db48-ded8-4818-b321-8318d03e98ab" providerId="ADAL" clId="{6D4AAD1E-405D-4A2F-A095-70001790A462}" dt="2020-11-15T17:09:21.727" v="497" actId="1076"/>
          <ac:grpSpMkLst>
            <pc:docMk/>
            <pc:sldMk cId="1213249420" sldId="721"/>
            <ac:grpSpMk id="8" creationId="{CC403627-0039-42B5-8353-D612C074065B}"/>
          </ac:grpSpMkLst>
        </pc:grpChg>
        <pc:grpChg chg="add mod">
          <ac:chgData name="Wojciech Bieniecki I24" userId="9c52db48-ded8-4818-b321-8318d03e98ab" providerId="ADAL" clId="{6D4AAD1E-405D-4A2F-A095-70001790A462}" dt="2020-11-15T17:13:59.270" v="616"/>
          <ac:grpSpMkLst>
            <pc:docMk/>
            <pc:sldMk cId="1213249420" sldId="721"/>
            <ac:grpSpMk id="12" creationId="{A9379871-BD90-4AA6-A2A0-16854B5EE021}"/>
          </ac:grpSpMkLst>
        </pc:grpChg>
      </pc:sldChg>
      <pc:sldChg chg="addSp delSp modSp add del">
        <pc:chgData name="Wojciech Bieniecki I24" userId="9c52db48-ded8-4818-b321-8318d03e98ab" providerId="ADAL" clId="{6D4AAD1E-405D-4A2F-A095-70001790A462}" dt="2020-11-15T17:20:06.960" v="1039" actId="2696"/>
        <pc:sldMkLst>
          <pc:docMk/>
          <pc:sldMk cId="4133937867" sldId="722"/>
        </pc:sldMkLst>
        <pc:spChg chg="mod">
          <ac:chgData name="Wojciech Bieniecki I24" userId="9c52db48-ded8-4818-b321-8318d03e98ab" providerId="ADAL" clId="{6D4AAD1E-405D-4A2F-A095-70001790A462}" dt="2020-11-15T16:59:44.572" v="169" actId="20577"/>
          <ac:spMkLst>
            <pc:docMk/>
            <pc:sldMk cId="4133937867" sldId="722"/>
            <ac:spMk id="2" creationId="{F1E8BCC2-8E1E-42D4-8BFD-56971FC8A382}"/>
          </ac:spMkLst>
        </pc:spChg>
        <pc:spChg chg="add mod">
          <ac:chgData name="Wojciech Bieniecki I24" userId="9c52db48-ded8-4818-b321-8318d03e98ab" providerId="ADAL" clId="{6D4AAD1E-405D-4A2F-A095-70001790A462}" dt="2020-11-15T17:01:48.124" v="265" actId="20577"/>
          <ac:spMkLst>
            <pc:docMk/>
            <pc:sldMk cId="4133937867" sldId="722"/>
            <ac:spMk id="4" creationId="{79D87352-4DCD-43F2-86F5-F492E46E1394}"/>
          </ac:spMkLst>
        </pc:spChg>
        <pc:spChg chg="add del">
          <ac:chgData name="Wojciech Bieniecki I24" userId="9c52db48-ded8-4818-b321-8318d03e98ab" providerId="ADAL" clId="{6D4AAD1E-405D-4A2F-A095-70001790A462}" dt="2020-11-15T17:01:57.265" v="267"/>
          <ac:spMkLst>
            <pc:docMk/>
            <pc:sldMk cId="4133937867" sldId="722"/>
            <ac:spMk id="5" creationId="{53851939-91BE-47BE-8301-8E054A5FD64A}"/>
          </ac:spMkLst>
        </pc:spChg>
        <pc:spChg chg="add mod">
          <ac:chgData name="Wojciech Bieniecki I24" userId="9c52db48-ded8-4818-b321-8318d03e98ab" providerId="ADAL" clId="{6D4AAD1E-405D-4A2F-A095-70001790A462}" dt="2020-11-15T17:05:32.934" v="336" actId="313"/>
          <ac:spMkLst>
            <pc:docMk/>
            <pc:sldMk cId="4133937867" sldId="722"/>
            <ac:spMk id="6" creationId="{A09A79ED-12D2-450A-AB8F-2EB3A4631DD7}"/>
          </ac:spMkLst>
        </pc:spChg>
        <pc:spChg chg="add del mod">
          <ac:chgData name="Wojciech Bieniecki I24" userId="9c52db48-ded8-4818-b321-8318d03e98ab" providerId="ADAL" clId="{6D4AAD1E-405D-4A2F-A095-70001790A462}" dt="2020-11-15T17:02:29.452" v="275" actId="478"/>
          <ac:spMkLst>
            <pc:docMk/>
            <pc:sldMk cId="4133937867" sldId="722"/>
            <ac:spMk id="7" creationId="{9A1F8BF2-724E-4F17-8417-05191A965D41}"/>
          </ac:spMkLst>
        </pc:spChg>
        <pc:spChg chg="add mod">
          <ac:chgData name="Wojciech Bieniecki I24" userId="9c52db48-ded8-4818-b321-8318d03e98ab" providerId="ADAL" clId="{6D4AAD1E-405D-4A2F-A095-70001790A462}" dt="2020-11-15T17:03:29.483" v="289" actId="164"/>
          <ac:spMkLst>
            <pc:docMk/>
            <pc:sldMk cId="4133937867" sldId="722"/>
            <ac:spMk id="8" creationId="{C32B60D4-9C23-4A30-809F-F4566B76BD3E}"/>
          </ac:spMkLst>
        </pc:spChg>
        <pc:spChg chg="mod">
          <ac:chgData name="Wojciech Bieniecki I24" userId="9c52db48-ded8-4818-b321-8318d03e98ab" providerId="ADAL" clId="{6D4AAD1E-405D-4A2F-A095-70001790A462}" dt="2020-11-15T17:05:39.824" v="337"/>
          <ac:spMkLst>
            <pc:docMk/>
            <pc:sldMk cId="4133937867" sldId="722"/>
            <ac:spMk id="11" creationId="{F864EC97-3006-4E59-804A-A357EF6A930A}"/>
          </ac:spMkLst>
        </pc:spChg>
        <pc:spChg chg="mod">
          <ac:chgData name="Wojciech Bieniecki I24" userId="9c52db48-ded8-4818-b321-8318d03e98ab" providerId="ADAL" clId="{6D4AAD1E-405D-4A2F-A095-70001790A462}" dt="2020-11-15T17:03:44.401" v="326" actId="20577"/>
          <ac:spMkLst>
            <pc:docMk/>
            <pc:sldMk cId="4133937867" sldId="722"/>
            <ac:spMk id="12" creationId="{FDAF10A2-5E00-4AA6-8B46-5D1776F10AF9}"/>
          </ac:spMkLst>
        </pc:spChg>
        <pc:grpChg chg="add mod">
          <ac:chgData name="Wojciech Bieniecki I24" userId="9c52db48-ded8-4818-b321-8318d03e98ab" providerId="ADAL" clId="{6D4AAD1E-405D-4A2F-A095-70001790A462}" dt="2020-11-15T17:03:29.483" v="289" actId="164"/>
          <ac:grpSpMkLst>
            <pc:docMk/>
            <pc:sldMk cId="4133937867" sldId="722"/>
            <ac:grpSpMk id="9" creationId="{C2313344-F6E4-4DE0-8A63-E5E0595614E1}"/>
          </ac:grpSpMkLst>
        </pc:grpChg>
        <pc:grpChg chg="add mod">
          <ac:chgData name="Wojciech Bieniecki I24" userId="9c52db48-ded8-4818-b321-8318d03e98ab" providerId="ADAL" clId="{6D4AAD1E-405D-4A2F-A095-70001790A462}" dt="2020-11-15T17:05:39.824" v="337"/>
          <ac:grpSpMkLst>
            <pc:docMk/>
            <pc:sldMk cId="4133937867" sldId="722"/>
            <ac:grpSpMk id="10" creationId="{960DA469-5B8B-4180-B18A-756BD63A1ACE}"/>
          </ac:grpSpMkLst>
        </pc:grpChg>
      </pc:sldChg>
      <pc:sldChg chg="addSp modSp add">
        <pc:chgData name="Wojciech Bieniecki I24" userId="9c52db48-ded8-4818-b321-8318d03e98ab" providerId="ADAL" clId="{6D4AAD1E-405D-4A2F-A095-70001790A462}" dt="2020-11-15T17:24:43.248" v="1391" actId="20577"/>
        <pc:sldMkLst>
          <pc:docMk/>
          <pc:sldMk cId="437559001" sldId="723"/>
        </pc:sldMkLst>
        <pc:spChg chg="mod">
          <ac:chgData name="Wojciech Bieniecki I24" userId="9c52db48-ded8-4818-b321-8318d03e98ab" providerId="ADAL" clId="{6D4AAD1E-405D-4A2F-A095-70001790A462}" dt="2020-11-15T17:15:40.362" v="709" actId="1035"/>
          <ac:spMkLst>
            <pc:docMk/>
            <pc:sldMk cId="437559001" sldId="723"/>
            <ac:spMk id="2" creationId="{308E5B38-2583-4921-BEF2-B87D9B25D9EC}"/>
          </ac:spMkLst>
        </pc:spChg>
        <pc:spChg chg="add mod">
          <ac:chgData name="Wojciech Bieniecki I24" userId="9c52db48-ded8-4818-b321-8318d03e98ab" providerId="ADAL" clId="{6D4AAD1E-405D-4A2F-A095-70001790A462}" dt="2020-11-15T17:18:57.370" v="965" actId="403"/>
          <ac:spMkLst>
            <pc:docMk/>
            <pc:sldMk cId="437559001" sldId="723"/>
            <ac:spMk id="4" creationId="{8826B17A-A9A3-4D31-8B86-8F2F103E0130}"/>
          </ac:spMkLst>
        </pc:spChg>
        <pc:spChg chg="add mod">
          <ac:chgData name="Wojciech Bieniecki I24" userId="9c52db48-ded8-4818-b321-8318d03e98ab" providerId="ADAL" clId="{6D4AAD1E-405D-4A2F-A095-70001790A462}" dt="2020-11-15T17:20:03.022" v="1038" actId="1035"/>
          <ac:spMkLst>
            <pc:docMk/>
            <pc:sldMk cId="437559001" sldId="723"/>
            <ac:spMk id="5" creationId="{C0D6C924-013C-424F-80D2-00820EAFDEB7}"/>
          </ac:spMkLst>
        </pc:spChg>
        <pc:spChg chg="add mod">
          <ac:chgData name="Wojciech Bieniecki I24" userId="9c52db48-ded8-4818-b321-8318d03e98ab" providerId="ADAL" clId="{6D4AAD1E-405D-4A2F-A095-70001790A462}" dt="2020-11-15T17:19:58.362" v="1036" actId="1035"/>
          <ac:spMkLst>
            <pc:docMk/>
            <pc:sldMk cId="437559001" sldId="723"/>
            <ac:spMk id="6" creationId="{B80168DA-0C9E-4D52-9A2D-D74713696813}"/>
          </ac:spMkLst>
        </pc:spChg>
        <pc:spChg chg="mod">
          <ac:chgData name="Wojciech Bieniecki I24" userId="9c52db48-ded8-4818-b321-8318d03e98ab" providerId="ADAL" clId="{6D4AAD1E-405D-4A2F-A095-70001790A462}" dt="2020-11-15T17:24:40.813" v="1390" actId="20577"/>
          <ac:spMkLst>
            <pc:docMk/>
            <pc:sldMk cId="437559001" sldId="723"/>
            <ac:spMk id="8" creationId="{E3D47C63-5D7B-45E1-ADC4-03AB1FABB75D}"/>
          </ac:spMkLst>
        </pc:spChg>
        <pc:spChg chg="mod">
          <ac:chgData name="Wojciech Bieniecki I24" userId="9c52db48-ded8-4818-b321-8318d03e98ab" providerId="ADAL" clId="{6D4AAD1E-405D-4A2F-A095-70001790A462}" dt="2020-11-15T17:24:43.248" v="1391" actId="20577"/>
          <ac:spMkLst>
            <pc:docMk/>
            <pc:sldMk cId="437559001" sldId="723"/>
            <ac:spMk id="11" creationId="{078040C3-AAFD-4BFE-A8A5-F42EA37B6FA8}"/>
          </ac:spMkLst>
        </pc:spChg>
        <pc:grpChg chg="add mod">
          <ac:chgData name="Wojciech Bieniecki I24" userId="9c52db48-ded8-4818-b321-8318d03e98ab" providerId="ADAL" clId="{6D4AAD1E-405D-4A2F-A095-70001790A462}" dt="2020-11-15T17:19:58.362" v="1036" actId="1035"/>
          <ac:grpSpMkLst>
            <pc:docMk/>
            <pc:sldMk cId="437559001" sldId="723"/>
            <ac:grpSpMk id="7" creationId="{51AB2E91-9143-42F4-A220-B2071D0C7006}"/>
          </ac:grpSpMkLst>
        </pc:grpChg>
        <pc:grpChg chg="add mod">
          <ac:chgData name="Wojciech Bieniecki I24" userId="9c52db48-ded8-4818-b321-8318d03e98ab" providerId="ADAL" clId="{6D4AAD1E-405D-4A2F-A095-70001790A462}" dt="2020-11-15T17:19:58.362" v="1036" actId="1035"/>
          <ac:grpSpMkLst>
            <pc:docMk/>
            <pc:sldMk cId="437559001" sldId="723"/>
            <ac:grpSpMk id="10" creationId="{3E284CB8-8038-49BE-8BE3-33DC03768731}"/>
          </ac:grpSpMkLst>
        </pc:grpChg>
      </pc:sldChg>
      <pc:sldChg chg="addSp delSp modSp add">
        <pc:chgData name="Wojciech Bieniecki I24" userId="9c52db48-ded8-4818-b321-8318d03e98ab" providerId="ADAL" clId="{6D4AAD1E-405D-4A2F-A095-70001790A462}" dt="2020-11-15T17:25:27.287" v="1425" actId="20577"/>
        <pc:sldMkLst>
          <pc:docMk/>
          <pc:sldMk cId="4063277368" sldId="724"/>
        </pc:sldMkLst>
        <pc:spChg chg="del">
          <ac:chgData name="Wojciech Bieniecki I24" userId="9c52db48-ded8-4818-b321-8318d03e98ab" providerId="ADAL" clId="{6D4AAD1E-405D-4A2F-A095-70001790A462}" dt="2020-11-15T17:20:32.726" v="1041" actId="478"/>
          <ac:spMkLst>
            <pc:docMk/>
            <pc:sldMk cId="4063277368" sldId="724"/>
            <ac:spMk id="2" creationId="{308E5B38-2583-4921-BEF2-B87D9B25D9EC}"/>
          </ac:spMkLst>
        </pc:spChg>
        <pc:spChg chg="del">
          <ac:chgData name="Wojciech Bieniecki I24" userId="9c52db48-ded8-4818-b321-8318d03e98ab" providerId="ADAL" clId="{6D4AAD1E-405D-4A2F-A095-70001790A462}" dt="2020-11-15T17:20:32.726" v="1041" actId="478"/>
          <ac:spMkLst>
            <pc:docMk/>
            <pc:sldMk cId="4063277368" sldId="724"/>
            <ac:spMk id="4" creationId="{8826B17A-A9A3-4D31-8B86-8F2F103E0130}"/>
          </ac:spMkLst>
        </pc:spChg>
        <pc:spChg chg="del">
          <ac:chgData name="Wojciech Bieniecki I24" userId="9c52db48-ded8-4818-b321-8318d03e98ab" providerId="ADAL" clId="{6D4AAD1E-405D-4A2F-A095-70001790A462}" dt="2020-11-15T17:20:43.584" v="1057" actId="478"/>
          <ac:spMkLst>
            <pc:docMk/>
            <pc:sldMk cId="4063277368" sldId="724"/>
            <ac:spMk id="5" creationId="{C0D6C924-013C-424F-80D2-00820EAFDEB7}"/>
          </ac:spMkLst>
        </pc:spChg>
        <pc:spChg chg="mod">
          <ac:chgData name="Wojciech Bieniecki I24" userId="9c52db48-ded8-4818-b321-8318d03e98ab" providerId="ADAL" clId="{6D4AAD1E-405D-4A2F-A095-70001790A462}" dt="2020-11-15T17:22:03.914" v="1159" actId="1035"/>
          <ac:spMkLst>
            <pc:docMk/>
            <pc:sldMk cId="4063277368" sldId="724"/>
            <ac:spMk id="6" creationId="{B80168DA-0C9E-4D52-9A2D-D74713696813}"/>
          </ac:spMkLst>
        </pc:spChg>
        <pc:spChg chg="mod">
          <ac:chgData name="Wojciech Bieniecki I24" userId="9c52db48-ded8-4818-b321-8318d03e98ab" providerId="ADAL" clId="{6D4AAD1E-405D-4A2F-A095-70001790A462}" dt="2020-11-15T17:24:48.462" v="1392" actId="20577"/>
          <ac:spMkLst>
            <pc:docMk/>
            <pc:sldMk cId="4063277368" sldId="724"/>
            <ac:spMk id="8" creationId="{E3D47C63-5D7B-45E1-ADC4-03AB1FABB75D}"/>
          </ac:spMkLst>
        </pc:spChg>
        <pc:spChg chg="mod">
          <ac:chgData name="Wojciech Bieniecki I24" userId="9c52db48-ded8-4818-b321-8318d03e98ab" providerId="ADAL" clId="{6D4AAD1E-405D-4A2F-A095-70001790A462}" dt="2020-11-15T17:21:33.049" v="1130" actId="20577"/>
          <ac:spMkLst>
            <pc:docMk/>
            <pc:sldMk cId="4063277368" sldId="724"/>
            <ac:spMk id="9" creationId="{3EFC2304-8DC4-4B85-8E28-D8715A3605D2}"/>
          </ac:spMkLst>
        </pc:spChg>
        <pc:spChg chg="mod">
          <ac:chgData name="Wojciech Bieniecki I24" userId="9c52db48-ded8-4818-b321-8318d03e98ab" providerId="ADAL" clId="{6D4AAD1E-405D-4A2F-A095-70001790A462}" dt="2020-11-15T17:24:50.368" v="1393" actId="20577"/>
          <ac:spMkLst>
            <pc:docMk/>
            <pc:sldMk cId="4063277368" sldId="724"/>
            <ac:spMk id="11" creationId="{078040C3-AAFD-4BFE-A8A5-F42EA37B6FA8}"/>
          </ac:spMkLst>
        </pc:spChg>
        <pc:spChg chg="add mod">
          <ac:chgData name="Wojciech Bieniecki I24" userId="9c52db48-ded8-4818-b321-8318d03e98ab" providerId="ADAL" clId="{6D4AAD1E-405D-4A2F-A095-70001790A462}" dt="2020-11-15T17:20:40.534" v="1056" actId="1035"/>
          <ac:spMkLst>
            <pc:docMk/>
            <pc:sldMk cId="4063277368" sldId="724"/>
            <ac:spMk id="14" creationId="{071D0E98-EF91-4B72-A8D1-AA1DFD3C2548}"/>
          </ac:spMkLst>
        </pc:spChg>
        <pc:spChg chg="add mod">
          <ac:chgData name="Wojciech Bieniecki I24" userId="9c52db48-ded8-4818-b321-8318d03e98ab" providerId="ADAL" clId="{6D4AAD1E-405D-4A2F-A095-70001790A462}" dt="2020-11-15T17:23:35.177" v="1335" actId="20577"/>
          <ac:spMkLst>
            <pc:docMk/>
            <pc:sldMk cId="4063277368" sldId="724"/>
            <ac:spMk id="15" creationId="{72BDE55C-C9B4-4C90-B8B1-774DB7E1E11E}"/>
          </ac:spMkLst>
        </pc:spChg>
        <pc:spChg chg="mod">
          <ac:chgData name="Wojciech Bieniecki I24" userId="9c52db48-ded8-4818-b321-8318d03e98ab" providerId="ADAL" clId="{6D4AAD1E-405D-4A2F-A095-70001790A462}" dt="2020-11-15T17:25:27.287" v="1425" actId="20577"/>
          <ac:spMkLst>
            <pc:docMk/>
            <pc:sldMk cId="4063277368" sldId="724"/>
            <ac:spMk id="17" creationId="{47665CC6-9D0F-4455-AA60-EDEE482C84F4}"/>
          </ac:spMkLst>
        </pc:spChg>
        <pc:spChg chg="mod">
          <ac:chgData name="Wojciech Bieniecki I24" userId="9c52db48-ded8-4818-b321-8318d03e98ab" providerId="ADAL" clId="{6D4AAD1E-405D-4A2F-A095-70001790A462}" dt="2020-11-15T17:25:17.227" v="1420" actId="14100"/>
          <ac:spMkLst>
            <pc:docMk/>
            <pc:sldMk cId="4063277368" sldId="724"/>
            <ac:spMk id="18" creationId="{A70E4404-F625-4116-8093-C166DCB093B8}"/>
          </ac:spMkLst>
        </pc:spChg>
        <pc:grpChg chg="mod">
          <ac:chgData name="Wojciech Bieniecki I24" userId="9c52db48-ded8-4818-b321-8318d03e98ab" providerId="ADAL" clId="{6D4AAD1E-405D-4A2F-A095-70001790A462}" dt="2020-11-15T17:22:16.497" v="1160" actId="1076"/>
          <ac:grpSpMkLst>
            <pc:docMk/>
            <pc:sldMk cId="4063277368" sldId="724"/>
            <ac:grpSpMk id="7" creationId="{51AB2E91-9143-42F4-A220-B2071D0C7006}"/>
          </ac:grpSpMkLst>
        </pc:grpChg>
        <pc:grpChg chg="mod">
          <ac:chgData name="Wojciech Bieniecki I24" userId="9c52db48-ded8-4818-b321-8318d03e98ab" providerId="ADAL" clId="{6D4AAD1E-405D-4A2F-A095-70001790A462}" dt="2020-11-15T17:22:53.227" v="1247" actId="1076"/>
          <ac:grpSpMkLst>
            <pc:docMk/>
            <pc:sldMk cId="4063277368" sldId="724"/>
            <ac:grpSpMk id="10" creationId="{3E284CB8-8038-49BE-8BE3-33DC03768731}"/>
          </ac:grpSpMkLst>
        </pc:grpChg>
        <pc:grpChg chg="add mod">
          <ac:chgData name="Wojciech Bieniecki I24" userId="9c52db48-ded8-4818-b321-8318d03e98ab" providerId="ADAL" clId="{6D4AAD1E-405D-4A2F-A095-70001790A462}" dt="2020-11-15T17:24:55.439" v="1394"/>
          <ac:grpSpMkLst>
            <pc:docMk/>
            <pc:sldMk cId="4063277368" sldId="724"/>
            <ac:grpSpMk id="16" creationId="{7A9BD874-B76B-4A83-8606-CC3C92DC5411}"/>
          </ac:grpSpMkLst>
        </pc:grpChg>
      </pc:sldChg>
      <pc:sldChg chg="addSp modSp add">
        <pc:chgData name="Wojciech Bieniecki I24" userId="9c52db48-ded8-4818-b321-8318d03e98ab" providerId="ADAL" clId="{6D4AAD1E-405D-4A2F-A095-70001790A462}" dt="2020-11-15T20:31:00.163" v="1938" actId="20577"/>
        <pc:sldMkLst>
          <pc:docMk/>
          <pc:sldMk cId="967847410" sldId="725"/>
        </pc:sldMkLst>
        <pc:spChg chg="mod">
          <ac:chgData name="Wojciech Bieniecki I24" userId="9c52db48-ded8-4818-b321-8318d03e98ab" providerId="ADAL" clId="{6D4AAD1E-405D-4A2F-A095-70001790A462}" dt="2020-11-15T17:36:21.128" v="1482" actId="1035"/>
          <ac:spMkLst>
            <pc:docMk/>
            <pc:sldMk cId="967847410" sldId="725"/>
            <ac:spMk id="2" creationId="{C7738F2F-EF02-4A15-8899-C980AD050A14}"/>
          </ac:spMkLst>
        </pc:spChg>
        <pc:spChg chg="add mod">
          <ac:chgData name="Wojciech Bieniecki I24" userId="9c52db48-ded8-4818-b321-8318d03e98ab" providerId="ADAL" clId="{6D4AAD1E-405D-4A2F-A095-70001790A462}" dt="2020-11-15T20:31:00.163" v="1938" actId="20577"/>
          <ac:spMkLst>
            <pc:docMk/>
            <pc:sldMk cId="967847410" sldId="725"/>
            <ac:spMk id="4" creationId="{0B271F85-B453-464B-A7DE-B587A697B6CB}"/>
          </ac:spMkLst>
        </pc:spChg>
      </pc:sldChg>
    </pc:docChg>
  </pc:docChgLst>
  <pc:docChgLst>
    <pc:chgData name="Wojciech" userId="27bf4c20-a19f-4fd0-a617-d155a210d494" providerId="ADAL" clId="{F689467F-8F54-486A-851A-4735ED55FD1C}"/>
    <pc:docChg chg="modSld">
      <pc:chgData name="Wojciech" userId="27bf4c20-a19f-4fd0-a617-d155a210d494" providerId="ADAL" clId="{F689467F-8F54-486A-851A-4735ED55FD1C}" dt="2021-12-21T21:00:20.741" v="37"/>
      <pc:docMkLst>
        <pc:docMk/>
      </pc:docMkLst>
      <pc:sldChg chg="modSp mod">
        <pc:chgData name="Wojciech" userId="27bf4c20-a19f-4fd0-a617-d155a210d494" providerId="ADAL" clId="{F689467F-8F54-486A-851A-4735ED55FD1C}" dt="2021-12-21T20:24:47.872" v="0" actId="20577"/>
        <pc:sldMkLst>
          <pc:docMk/>
          <pc:sldMk cId="0" sldId="471"/>
        </pc:sldMkLst>
        <pc:spChg chg="mod">
          <ac:chgData name="Wojciech" userId="27bf4c20-a19f-4fd0-a617-d155a210d494" providerId="ADAL" clId="{F689467F-8F54-486A-851A-4735ED55FD1C}" dt="2021-12-21T20:24:47.872" v="0" actId="20577"/>
          <ac:spMkLst>
            <pc:docMk/>
            <pc:sldMk cId="0" sldId="471"/>
            <ac:spMk id="4100" creationId="{00000000-0000-0000-0000-000000000000}"/>
          </ac:spMkLst>
        </pc:spChg>
      </pc:sldChg>
      <pc:sldChg chg="addSp modSp mod modAnim">
        <pc:chgData name="Wojciech" userId="27bf4c20-a19f-4fd0-a617-d155a210d494" providerId="ADAL" clId="{F689467F-8F54-486A-851A-4735ED55FD1C}" dt="2021-12-21T21:00:20.741" v="37"/>
        <pc:sldMkLst>
          <pc:docMk/>
          <pc:sldMk cId="443948571" sldId="735"/>
        </pc:sldMkLst>
        <pc:spChg chg="mod">
          <ac:chgData name="Wojciech" userId="27bf4c20-a19f-4fd0-a617-d155a210d494" providerId="ADAL" clId="{F689467F-8F54-486A-851A-4735ED55FD1C}" dt="2021-12-21T20:56:54.938" v="3" actId="1035"/>
          <ac:spMkLst>
            <pc:docMk/>
            <pc:sldMk cId="443948571" sldId="735"/>
            <ac:spMk id="6" creationId="{FAC49DF4-20CA-4E38-8FA9-F3C03A105C3B}"/>
          </ac:spMkLst>
        </pc:spChg>
        <pc:spChg chg="mod">
          <ac:chgData name="Wojciech" userId="27bf4c20-a19f-4fd0-a617-d155a210d494" providerId="ADAL" clId="{F689467F-8F54-486A-851A-4735ED55FD1C}" dt="2021-12-21T20:57:01.003" v="5" actId="404"/>
          <ac:spMkLst>
            <pc:docMk/>
            <pc:sldMk cId="443948571" sldId="735"/>
            <ac:spMk id="7" creationId="{CF1D4674-8D45-44C1-8C61-E1FAD99B2992}"/>
          </ac:spMkLst>
        </pc:spChg>
        <pc:spChg chg="mod">
          <ac:chgData name="Wojciech" userId="27bf4c20-a19f-4fd0-a617-d155a210d494" providerId="ADAL" clId="{F689467F-8F54-486A-851A-4735ED55FD1C}" dt="2021-12-21T20:57:04.699" v="7" actId="404"/>
          <ac:spMkLst>
            <pc:docMk/>
            <pc:sldMk cId="443948571" sldId="735"/>
            <ac:spMk id="8" creationId="{28D1423E-6998-489F-A83D-D2B299C4BEF5}"/>
          </ac:spMkLst>
        </pc:spChg>
        <pc:spChg chg="mod">
          <ac:chgData name="Wojciech" userId="27bf4c20-a19f-4fd0-a617-d155a210d494" providerId="ADAL" clId="{F689467F-8F54-486A-851A-4735ED55FD1C}" dt="2021-12-21T20:57:16.395" v="10" actId="404"/>
          <ac:spMkLst>
            <pc:docMk/>
            <pc:sldMk cId="443948571" sldId="735"/>
            <ac:spMk id="11" creationId="{E4CAD801-3F68-4E87-94D4-4D817420E8B1}"/>
          </ac:spMkLst>
        </pc:spChg>
        <pc:spChg chg="add mod">
          <ac:chgData name="Wojciech" userId="27bf4c20-a19f-4fd0-a617-d155a210d494" providerId="ADAL" clId="{F689467F-8F54-486A-851A-4735ED55FD1C}" dt="2021-12-21T21:00:02.282" v="35" actId="1036"/>
          <ac:spMkLst>
            <pc:docMk/>
            <pc:sldMk cId="443948571" sldId="735"/>
            <ac:spMk id="12" creationId="{558B6553-C41A-46BD-AAF3-7EA514D29157}"/>
          </ac:spMkLst>
        </pc:spChg>
        <pc:spChg chg="add mod">
          <ac:chgData name="Wojciech" userId="27bf4c20-a19f-4fd0-a617-d155a210d494" providerId="ADAL" clId="{F689467F-8F54-486A-851A-4735ED55FD1C}" dt="2021-12-21T20:59:55.971" v="31" actId="1076"/>
          <ac:spMkLst>
            <pc:docMk/>
            <pc:sldMk cId="443948571" sldId="735"/>
            <ac:spMk id="13" creationId="{EB49E844-50EE-46F0-8575-2CC4804E7140}"/>
          </ac:spMkLst>
        </pc:spChg>
      </pc:sldChg>
    </pc:docChg>
  </pc:docChgLst>
  <pc:docChgLst>
    <pc:chgData name="Wojciech Bieniecki I24" userId="9c52db48-ded8-4818-b321-8318d03e98ab" providerId="ADAL" clId="{781D4117-3FE4-4CFC-93A7-A95C3AFC622C}"/>
    <pc:docChg chg="modSld">
      <pc:chgData name="Wojciech Bieniecki I24" userId="9c52db48-ded8-4818-b321-8318d03e98ab" providerId="ADAL" clId="{781D4117-3FE4-4CFC-93A7-A95C3AFC622C}" dt="2019-11-04T10:55:16.399" v="1" actId="20577"/>
      <pc:docMkLst>
        <pc:docMk/>
      </pc:docMkLst>
      <pc:sldChg chg="modSp">
        <pc:chgData name="Wojciech Bieniecki I24" userId="9c52db48-ded8-4818-b321-8318d03e98ab" providerId="ADAL" clId="{781D4117-3FE4-4CFC-93A7-A95C3AFC622C}" dt="2019-11-04T10:55:16.399" v="1" actId="20577"/>
        <pc:sldMkLst>
          <pc:docMk/>
          <pc:sldMk cId="3228097551" sldId="696"/>
        </pc:sldMkLst>
        <pc:spChg chg="mod">
          <ac:chgData name="Wojciech Bieniecki I24" userId="9c52db48-ded8-4818-b321-8318d03e98ab" providerId="ADAL" clId="{781D4117-3FE4-4CFC-93A7-A95C3AFC622C}" dt="2019-11-04T10:55:16.399" v="1" actId="20577"/>
          <ac:spMkLst>
            <pc:docMk/>
            <pc:sldMk cId="3228097551" sldId="696"/>
            <ac:spMk id="2" creationId="{9B0AA32F-6F66-4740-9356-2737960F1215}"/>
          </ac:spMkLst>
        </pc:spChg>
      </pc:sldChg>
    </pc:docChg>
  </pc:docChgLst>
  <pc:docChgLst>
    <pc:chgData name="Wojciech Bieniecki I24" userId="9c52db48-ded8-4818-b321-8318d03e98ab" providerId="ADAL" clId="{0FAEAE14-0718-401B-9B4E-CB16791F206C}"/>
    <pc:docChg chg="custSel addSld modSld">
      <pc:chgData name="Wojciech Bieniecki I24" userId="9c52db48-ded8-4818-b321-8318d03e98ab" providerId="ADAL" clId="{0FAEAE14-0718-401B-9B4E-CB16791F206C}" dt="2024-05-11T08:51:37.810" v="1199" actId="1076"/>
      <pc:docMkLst>
        <pc:docMk/>
      </pc:docMkLst>
      <pc:sldChg chg="addSp delSp modSp new mod">
        <pc:chgData name="Wojciech Bieniecki I24" userId="9c52db48-ded8-4818-b321-8318d03e98ab" providerId="ADAL" clId="{0FAEAE14-0718-401B-9B4E-CB16791F206C}" dt="2024-05-11T08:40:06.095" v="792" actId="1076"/>
        <pc:sldMkLst>
          <pc:docMk/>
          <pc:sldMk cId="3990754988" sldId="563"/>
        </pc:sldMkLst>
        <pc:spChg chg="mod">
          <ac:chgData name="Wojciech Bieniecki I24" userId="9c52db48-ded8-4818-b321-8318d03e98ab" providerId="ADAL" clId="{0FAEAE14-0718-401B-9B4E-CB16791F206C}" dt="2024-05-11T08:17:52.302" v="29" actId="20577"/>
          <ac:spMkLst>
            <pc:docMk/>
            <pc:sldMk cId="3990754988" sldId="563"/>
            <ac:spMk id="2" creationId="{D5959B2B-E3DC-BEBC-AD06-1D18C1C52B9F}"/>
          </ac:spMkLst>
        </pc:spChg>
        <pc:spChg chg="add mod">
          <ac:chgData name="Wojciech Bieniecki I24" userId="9c52db48-ded8-4818-b321-8318d03e98ab" providerId="ADAL" clId="{0FAEAE14-0718-401B-9B4E-CB16791F206C}" dt="2024-05-11T08:39:11.227" v="787" actId="120"/>
          <ac:spMkLst>
            <pc:docMk/>
            <pc:sldMk cId="3990754988" sldId="563"/>
            <ac:spMk id="5" creationId="{0A3A7382-7ACF-5E22-8138-417FCF4CEC69}"/>
          </ac:spMkLst>
        </pc:spChg>
        <pc:picChg chg="add del mod">
          <ac:chgData name="Wojciech Bieniecki I24" userId="9c52db48-ded8-4818-b321-8318d03e98ab" providerId="ADAL" clId="{0FAEAE14-0718-401B-9B4E-CB16791F206C}" dt="2024-05-11T08:40:01.528" v="790" actId="478"/>
          <ac:picMkLst>
            <pc:docMk/>
            <pc:sldMk cId="3990754988" sldId="563"/>
            <ac:picMk id="6" creationId="{FF75A4B0-632C-5D97-1F35-7B9F45D9E9B4}"/>
          </ac:picMkLst>
        </pc:picChg>
        <pc:picChg chg="add mod">
          <ac:chgData name="Wojciech Bieniecki I24" userId="9c52db48-ded8-4818-b321-8318d03e98ab" providerId="ADAL" clId="{0FAEAE14-0718-401B-9B4E-CB16791F206C}" dt="2024-05-11T08:40:06.095" v="792" actId="1076"/>
          <ac:picMkLst>
            <pc:docMk/>
            <pc:sldMk cId="3990754988" sldId="563"/>
            <ac:picMk id="8" creationId="{82AA8125-A36A-D5F9-7BBE-65CA51469299}"/>
          </ac:picMkLst>
        </pc:picChg>
      </pc:sldChg>
      <pc:sldChg chg="addSp delSp modSp new mod">
        <pc:chgData name="Wojciech Bieniecki I24" userId="9c52db48-ded8-4818-b321-8318d03e98ab" providerId="ADAL" clId="{0FAEAE14-0718-401B-9B4E-CB16791F206C}" dt="2024-05-11T08:38:16.203" v="772" actId="21"/>
        <pc:sldMkLst>
          <pc:docMk/>
          <pc:sldMk cId="3605862344" sldId="564"/>
        </pc:sldMkLst>
        <pc:picChg chg="add del mod">
          <ac:chgData name="Wojciech Bieniecki I24" userId="9c52db48-ded8-4818-b321-8318d03e98ab" providerId="ADAL" clId="{0FAEAE14-0718-401B-9B4E-CB16791F206C}" dt="2024-05-11T08:38:16.203" v="772" actId="21"/>
          <ac:picMkLst>
            <pc:docMk/>
            <pc:sldMk cId="3605862344" sldId="564"/>
            <ac:picMk id="5" creationId="{FF75A4B0-632C-5D97-1F35-7B9F45D9E9B4}"/>
          </ac:picMkLst>
        </pc:picChg>
      </pc:sldChg>
      <pc:sldChg chg="addSp delSp modSp new mod">
        <pc:chgData name="Wojciech Bieniecki I24" userId="9c52db48-ded8-4818-b321-8318d03e98ab" providerId="ADAL" clId="{0FAEAE14-0718-401B-9B4E-CB16791F206C}" dt="2024-05-11T08:37:12.653" v="768" actId="1036"/>
        <pc:sldMkLst>
          <pc:docMk/>
          <pc:sldMk cId="1945300171" sldId="565"/>
        </pc:sldMkLst>
        <pc:spChg chg="mod">
          <ac:chgData name="Wojciech Bieniecki I24" userId="9c52db48-ded8-4818-b321-8318d03e98ab" providerId="ADAL" clId="{0FAEAE14-0718-401B-9B4E-CB16791F206C}" dt="2024-05-11T08:36:48.077" v="684" actId="1076"/>
          <ac:spMkLst>
            <pc:docMk/>
            <pc:sldMk cId="1945300171" sldId="565"/>
            <ac:spMk id="2" creationId="{C0546FCA-8285-572D-8EEB-52F2866069FA}"/>
          </ac:spMkLst>
        </pc:spChg>
        <pc:spChg chg="add mod">
          <ac:chgData name="Wojciech Bieniecki I24" userId="9c52db48-ded8-4818-b321-8318d03e98ab" providerId="ADAL" clId="{0FAEAE14-0718-401B-9B4E-CB16791F206C}" dt="2024-05-11T08:37:04.240" v="733" actId="1036"/>
          <ac:spMkLst>
            <pc:docMk/>
            <pc:sldMk cId="1945300171" sldId="565"/>
            <ac:spMk id="5" creationId="{67EC64DF-AC4F-59FB-E510-01DB203F27CA}"/>
          </ac:spMkLst>
        </pc:spChg>
        <pc:spChg chg="add mod">
          <ac:chgData name="Wojciech Bieniecki I24" userId="9c52db48-ded8-4818-b321-8318d03e98ab" providerId="ADAL" clId="{0FAEAE14-0718-401B-9B4E-CB16791F206C}" dt="2024-05-11T08:37:04.240" v="733" actId="1036"/>
          <ac:spMkLst>
            <pc:docMk/>
            <pc:sldMk cId="1945300171" sldId="565"/>
            <ac:spMk id="6" creationId="{246C3A1D-473D-90A1-9561-01472F348AAE}"/>
          </ac:spMkLst>
        </pc:spChg>
        <pc:spChg chg="add del mod">
          <ac:chgData name="Wojciech Bieniecki I24" userId="9c52db48-ded8-4818-b321-8318d03e98ab" providerId="ADAL" clId="{0FAEAE14-0718-401B-9B4E-CB16791F206C}" dt="2024-05-11T08:36:57.663" v="685" actId="21"/>
          <ac:spMkLst>
            <pc:docMk/>
            <pc:sldMk cId="1945300171" sldId="565"/>
            <ac:spMk id="7" creationId="{3206EBE9-2834-E0C1-3744-791F5CCF348D}"/>
          </ac:spMkLst>
        </pc:spChg>
        <pc:spChg chg="add del mod">
          <ac:chgData name="Wojciech Bieniecki I24" userId="9c52db48-ded8-4818-b321-8318d03e98ab" providerId="ADAL" clId="{0FAEAE14-0718-401B-9B4E-CB16791F206C}" dt="2024-05-11T08:36:57.663" v="685" actId="21"/>
          <ac:spMkLst>
            <pc:docMk/>
            <pc:sldMk cId="1945300171" sldId="565"/>
            <ac:spMk id="9" creationId="{A05849C5-5D89-0C6B-5E2F-504B435E3D5C}"/>
          </ac:spMkLst>
        </pc:spChg>
        <pc:spChg chg="add mod">
          <ac:chgData name="Wojciech Bieniecki I24" userId="9c52db48-ded8-4818-b321-8318d03e98ab" providerId="ADAL" clId="{0FAEAE14-0718-401B-9B4E-CB16791F206C}" dt="2024-05-11T08:37:12.653" v="768" actId="1036"/>
          <ac:spMkLst>
            <pc:docMk/>
            <pc:sldMk cId="1945300171" sldId="565"/>
            <ac:spMk id="10" creationId="{3206EBE9-2834-E0C1-3744-791F5CCF348D}"/>
          </ac:spMkLst>
        </pc:spChg>
        <pc:spChg chg="add mod">
          <ac:chgData name="Wojciech Bieniecki I24" userId="9c52db48-ded8-4818-b321-8318d03e98ab" providerId="ADAL" clId="{0FAEAE14-0718-401B-9B4E-CB16791F206C}" dt="2024-05-11T08:37:12.653" v="768" actId="1036"/>
          <ac:spMkLst>
            <pc:docMk/>
            <pc:sldMk cId="1945300171" sldId="565"/>
            <ac:spMk id="11" creationId="{A05849C5-5D89-0C6B-5E2F-504B435E3D5C}"/>
          </ac:spMkLst>
        </pc:spChg>
      </pc:sldChg>
      <pc:sldChg chg="addSp delSp modSp add mod">
        <pc:chgData name="Wojciech Bieniecki I24" userId="9c52db48-ded8-4818-b321-8318d03e98ab" providerId="ADAL" clId="{0FAEAE14-0718-401B-9B4E-CB16791F206C}" dt="2024-05-11T08:47:21.080" v="1194" actId="122"/>
        <pc:sldMkLst>
          <pc:docMk/>
          <pc:sldMk cId="1183263007" sldId="566"/>
        </pc:sldMkLst>
        <pc:spChg chg="mod">
          <ac:chgData name="Wojciech Bieniecki I24" userId="9c52db48-ded8-4818-b321-8318d03e98ab" providerId="ADAL" clId="{0FAEAE14-0718-401B-9B4E-CB16791F206C}" dt="2024-05-11T08:47:02.962" v="1188" actId="20577"/>
          <ac:spMkLst>
            <pc:docMk/>
            <pc:sldMk cId="1183263007" sldId="566"/>
            <ac:spMk id="2" creationId="{C0546FCA-8285-572D-8EEB-52F2866069FA}"/>
          </ac:spMkLst>
        </pc:spChg>
        <pc:spChg chg="del">
          <ac:chgData name="Wojciech Bieniecki I24" userId="9c52db48-ded8-4818-b321-8318d03e98ab" providerId="ADAL" clId="{0FAEAE14-0718-401B-9B4E-CB16791F206C}" dt="2024-05-11T08:41:20.931" v="794" actId="478"/>
          <ac:spMkLst>
            <pc:docMk/>
            <pc:sldMk cId="1183263007" sldId="566"/>
            <ac:spMk id="5" creationId="{67EC64DF-AC4F-59FB-E510-01DB203F27CA}"/>
          </ac:spMkLst>
        </pc:spChg>
        <pc:spChg chg="del">
          <ac:chgData name="Wojciech Bieniecki I24" userId="9c52db48-ded8-4818-b321-8318d03e98ab" providerId="ADAL" clId="{0FAEAE14-0718-401B-9B4E-CB16791F206C}" dt="2024-05-11T08:41:20.931" v="794" actId="478"/>
          <ac:spMkLst>
            <pc:docMk/>
            <pc:sldMk cId="1183263007" sldId="566"/>
            <ac:spMk id="6" creationId="{246C3A1D-473D-90A1-9561-01472F348AAE}"/>
          </ac:spMkLst>
        </pc:spChg>
        <pc:spChg chg="add del mod">
          <ac:chgData name="Wojciech Bieniecki I24" userId="9c52db48-ded8-4818-b321-8318d03e98ab" providerId="ADAL" clId="{0FAEAE14-0718-401B-9B4E-CB16791F206C}" dt="2024-05-11T08:47:05.719" v="1189" actId="478"/>
          <ac:spMkLst>
            <pc:docMk/>
            <pc:sldMk cId="1183263007" sldId="566"/>
            <ac:spMk id="7" creationId="{5018D2DB-FCA0-9877-926B-057F57AFC009}"/>
          </ac:spMkLst>
        </pc:spChg>
        <pc:spChg chg="add mod">
          <ac:chgData name="Wojciech Bieniecki I24" userId="9c52db48-ded8-4818-b321-8318d03e98ab" providerId="ADAL" clId="{0FAEAE14-0718-401B-9B4E-CB16791F206C}" dt="2024-05-11T08:47:15.006" v="1192" actId="403"/>
          <ac:spMkLst>
            <pc:docMk/>
            <pc:sldMk cId="1183263007" sldId="566"/>
            <ac:spMk id="8" creationId="{F7EC5336-D48F-DEF5-1D9B-628922E12440}"/>
          </ac:spMkLst>
        </pc:spChg>
        <pc:spChg chg="del">
          <ac:chgData name="Wojciech Bieniecki I24" userId="9c52db48-ded8-4818-b321-8318d03e98ab" providerId="ADAL" clId="{0FAEAE14-0718-401B-9B4E-CB16791F206C}" dt="2024-05-11T08:41:20.931" v="794" actId="478"/>
          <ac:spMkLst>
            <pc:docMk/>
            <pc:sldMk cId="1183263007" sldId="566"/>
            <ac:spMk id="10" creationId="{3206EBE9-2834-E0C1-3744-791F5CCF348D}"/>
          </ac:spMkLst>
        </pc:spChg>
        <pc:spChg chg="del">
          <ac:chgData name="Wojciech Bieniecki I24" userId="9c52db48-ded8-4818-b321-8318d03e98ab" providerId="ADAL" clId="{0FAEAE14-0718-401B-9B4E-CB16791F206C}" dt="2024-05-11T08:41:20.931" v="794" actId="478"/>
          <ac:spMkLst>
            <pc:docMk/>
            <pc:sldMk cId="1183263007" sldId="566"/>
            <ac:spMk id="11" creationId="{A05849C5-5D89-0C6B-5E2F-504B435E3D5C}"/>
          </ac:spMkLst>
        </pc:spChg>
        <pc:spChg chg="add mod">
          <ac:chgData name="Wojciech Bieniecki I24" userId="9c52db48-ded8-4818-b321-8318d03e98ab" providerId="ADAL" clId="{0FAEAE14-0718-401B-9B4E-CB16791F206C}" dt="2024-05-11T08:47:15.006" v="1192" actId="403"/>
          <ac:spMkLst>
            <pc:docMk/>
            <pc:sldMk cId="1183263007" sldId="566"/>
            <ac:spMk id="12" creationId="{84F7624F-4B54-E62E-91CB-D2A7EEB3767A}"/>
          </ac:spMkLst>
        </pc:spChg>
        <pc:spChg chg="add mod">
          <ac:chgData name="Wojciech Bieniecki I24" userId="9c52db48-ded8-4818-b321-8318d03e98ab" providerId="ADAL" clId="{0FAEAE14-0718-401B-9B4E-CB16791F206C}" dt="2024-05-11T08:47:21.080" v="1194" actId="122"/>
          <ac:spMkLst>
            <pc:docMk/>
            <pc:sldMk cId="1183263007" sldId="566"/>
            <ac:spMk id="14" creationId="{B1DBB605-0073-7327-34E2-FDAC9EDC8E38}"/>
          </ac:spMkLst>
        </pc:spChg>
      </pc:sldChg>
      <pc:sldChg chg="modSp add mod">
        <pc:chgData name="Wojciech Bieniecki I24" userId="9c52db48-ded8-4818-b321-8318d03e98ab" providerId="ADAL" clId="{0FAEAE14-0718-401B-9B4E-CB16791F206C}" dt="2024-05-11T08:50:48.794" v="1198" actId="404"/>
        <pc:sldMkLst>
          <pc:docMk/>
          <pc:sldMk cId="0" sldId="610"/>
        </pc:sldMkLst>
        <pc:spChg chg="mod">
          <ac:chgData name="Wojciech Bieniecki I24" userId="9c52db48-ded8-4818-b321-8318d03e98ab" providerId="ADAL" clId="{0FAEAE14-0718-401B-9B4E-CB16791F206C}" dt="2024-05-11T08:50:48.794" v="1198" actId="404"/>
          <ac:spMkLst>
            <pc:docMk/>
            <pc:sldMk cId="0" sldId="610"/>
            <ac:spMk id="51203" creationId="{00000000-0000-0000-0000-000000000000}"/>
          </ac:spMkLst>
        </pc:spChg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11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12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13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14"/>
        </pc:sldMkLst>
      </pc:sldChg>
      <pc:sldChg chg="modSp add mod">
        <pc:chgData name="Wojciech Bieniecki I24" userId="9c52db48-ded8-4818-b321-8318d03e98ab" providerId="ADAL" clId="{0FAEAE14-0718-401B-9B4E-CB16791F206C}" dt="2024-05-11T08:51:37.810" v="1199" actId="1076"/>
        <pc:sldMkLst>
          <pc:docMk/>
          <pc:sldMk cId="0" sldId="615"/>
        </pc:sldMkLst>
        <pc:picChg chg="mod">
          <ac:chgData name="Wojciech Bieniecki I24" userId="9c52db48-ded8-4818-b321-8318d03e98ab" providerId="ADAL" clId="{0FAEAE14-0718-401B-9B4E-CB16791F206C}" dt="2024-05-11T08:51:37.810" v="1199" actId="1076"/>
          <ac:picMkLst>
            <pc:docMk/>
            <pc:sldMk cId="0" sldId="615"/>
            <ac:picMk id="58371" creationId="{00000000-0000-0000-0000-000000000000}"/>
          </ac:picMkLst>
        </pc:picChg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16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17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19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0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1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2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3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4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5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6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7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8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29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30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44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46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55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58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59"/>
        </pc:sldMkLst>
      </pc:sldChg>
      <pc:sldChg chg="add">
        <pc:chgData name="Wojciech Bieniecki I24" userId="9c52db48-ded8-4818-b321-8318d03e98ab" providerId="ADAL" clId="{0FAEAE14-0718-401B-9B4E-CB16791F206C}" dt="2024-05-11T08:50:33.651" v="1195"/>
        <pc:sldMkLst>
          <pc:docMk/>
          <pc:sldMk cId="0" sldId="662"/>
        </pc:sldMkLst>
      </pc:sldChg>
    </pc:docChg>
  </pc:docChgLst>
  <pc:docChgLst>
    <pc:chgData name="Wojciech" userId="27bf4c20-a19f-4fd0-a617-d155a210d494" providerId="ADAL" clId="{7D2C321C-B423-4745-9A6D-A07D36153C60}"/>
    <pc:docChg chg="undo custSel addSld delSld modSld sldOrd">
      <pc:chgData name="Wojciech" userId="27bf4c20-a19f-4fd0-a617-d155a210d494" providerId="ADAL" clId="{7D2C321C-B423-4745-9A6D-A07D36153C60}" dt="2022-01-12T13:33:49.572" v="7109" actId="6549"/>
      <pc:docMkLst>
        <pc:docMk/>
      </pc:docMkLst>
      <pc:sldChg chg="delSp modSp add mod ord">
        <pc:chgData name="Wojciech" userId="27bf4c20-a19f-4fd0-a617-d155a210d494" providerId="ADAL" clId="{7D2C321C-B423-4745-9A6D-A07D36153C60}" dt="2021-12-29T19:59:52.420" v="4545" actId="1036"/>
        <pc:sldMkLst>
          <pc:docMk/>
          <pc:sldMk cId="0" sldId="332"/>
        </pc:sldMkLst>
        <pc:spChg chg="mod">
          <ac:chgData name="Wojciech" userId="27bf4c20-a19f-4fd0-a617-d155a210d494" providerId="ADAL" clId="{7D2C321C-B423-4745-9A6D-A07D36153C60}" dt="2021-12-29T19:58:53.764" v="4470" actId="20577"/>
          <ac:spMkLst>
            <pc:docMk/>
            <pc:sldMk cId="0" sldId="332"/>
            <ac:spMk id="18435" creationId="{00000000-0000-0000-0000-000000000000}"/>
          </ac:spMkLst>
        </pc:spChg>
        <pc:spChg chg="del mod">
          <ac:chgData name="Wojciech" userId="27bf4c20-a19f-4fd0-a617-d155a210d494" providerId="ADAL" clId="{7D2C321C-B423-4745-9A6D-A07D36153C60}" dt="2021-12-29T19:56:58.868" v="4419" actId="478"/>
          <ac:spMkLst>
            <pc:docMk/>
            <pc:sldMk cId="0" sldId="332"/>
            <ac:spMk id="33796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29T19:59:41.956" v="4533" actId="1036"/>
          <ac:spMkLst>
            <pc:docMk/>
            <pc:sldMk cId="0" sldId="332"/>
            <ac:spMk id="63493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29T19:59:52.420" v="4545" actId="1036"/>
          <ac:spMkLst>
            <pc:docMk/>
            <pc:sldMk cId="0" sldId="332"/>
            <ac:spMk id="63494" creationId="{00000000-0000-0000-0000-000000000000}"/>
          </ac:spMkLst>
        </pc:spChg>
      </pc:sldChg>
      <pc:sldChg chg="addSp delSp modSp add mod">
        <pc:chgData name="Wojciech" userId="27bf4c20-a19f-4fd0-a617-d155a210d494" providerId="ADAL" clId="{7D2C321C-B423-4745-9A6D-A07D36153C60}" dt="2021-12-30T16:35:38.608" v="6829" actId="1076"/>
        <pc:sldMkLst>
          <pc:docMk/>
          <pc:sldMk cId="0" sldId="333"/>
        </pc:sldMkLst>
        <pc:spChg chg="add mod">
          <ac:chgData name="Wojciech" userId="27bf4c20-a19f-4fd0-a617-d155a210d494" providerId="ADAL" clId="{7D2C321C-B423-4745-9A6D-A07D36153C60}" dt="2021-12-30T16:35:16.370" v="6823" actId="255"/>
          <ac:spMkLst>
            <pc:docMk/>
            <pc:sldMk cId="0" sldId="333"/>
            <ac:spMk id="2" creationId="{A94FC725-0461-4838-8F22-63EFB098F974}"/>
          </ac:spMkLst>
        </pc:spChg>
        <pc:spChg chg="add mod">
          <ac:chgData name="Wojciech" userId="27bf4c20-a19f-4fd0-a617-d155a210d494" providerId="ADAL" clId="{7D2C321C-B423-4745-9A6D-A07D36153C60}" dt="2021-12-30T16:35:38.608" v="6829" actId="1076"/>
          <ac:spMkLst>
            <pc:docMk/>
            <pc:sldMk cId="0" sldId="333"/>
            <ac:spMk id="8" creationId="{ACFD5D1D-3356-4DFD-A4A5-011C9E947496}"/>
          </ac:spMkLst>
        </pc:spChg>
        <pc:spChg chg="del mod">
          <ac:chgData name="Wojciech" userId="27bf4c20-a19f-4fd0-a617-d155a210d494" providerId="ADAL" clId="{7D2C321C-B423-4745-9A6D-A07D36153C60}" dt="2021-12-30T16:35:28.961" v="6825" actId="478"/>
          <ac:spMkLst>
            <pc:docMk/>
            <pc:sldMk cId="0" sldId="333"/>
            <ac:spMk id="34857" creationId="{00000000-0000-0000-0000-000000000000}"/>
          </ac:spMkLst>
        </pc:spChg>
      </pc:sldChg>
      <pc:sldChg chg="modSp add mod modAnim">
        <pc:chgData name="Wojciech" userId="27bf4c20-a19f-4fd0-a617-d155a210d494" providerId="ADAL" clId="{7D2C321C-B423-4745-9A6D-A07D36153C60}" dt="2021-12-30T16:55:30.927" v="7015" actId="20577"/>
        <pc:sldMkLst>
          <pc:docMk/>
          <pc:sldMk cId="0" sldId="345"/>
        </pc:sldMkLst>
        <pc:spChg chg="mod">
          <ac:chgData name="Wojciech" userId="27bf4c20-a19f-4fd0-a617-d155a210d494" providerId="ADAL" clId="{7D2C321C-B423-4745-9A6D-A07D36153C60}" dt="2021-12-30T16:55:30.927" v="7015" actId="20577"/>
          <ac:spMkLst>
            <pc:docMk/>
            <pc:sldMk cId="0" sldId="345"/>
            <ac:spMk id="16386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47:31.631" v="6943" actId="14100"/>
          <ac:spMkLst>
            <pc:docMk/>
            <pc:sldMk cId="0" sldId="345"/>
            <ac:spMk id="74755" creationId="{00000000-0000-0000-0000-000000000000}"/>
          </ac:spMkLst>
        </pc:spChg>
        <pc:graphicFrameChg chg="mod">
          <ac:chgData name="Wojciech" userId="27bf4c20-a19f-4fd0-a617-d155a210d494" providerId="ADAL" clId="{7D2C321C-B423-4745-9A6D-A07D36153C60}" dt="2021-12-30T16:47:22.048" v="6936" actId="1038"/>
          <ac:graphicFrameMkLst>
            <pc:docMk/>
            <pc:sldMk cId="0" sldId="345"/>
            <ac:graphicFrameMk id="74818" creationId="{00000000-0000-0000-0000-000000000000}"/>
          </ac:graphicFrameMkLst>
        </pc:graphicFrameChg>
      </pc:sldChg>
      <pc:sldChg chg="modSp add mod">
        <pc:chgData name="Wojciech" userId="27bf4c20-a19f-4fd0-a617-d155a210d494" providerId="ADAL" clId="{7D2C321C-B423-4745-9A6D-A07D36153C60}" dt="2021-12-30T16:50:21.753" v="6958" actId="12385"/>
        <pc:sldMkLst>
          <pc:docMk/>
          <pc:sldMk cId="0" sldId="349"/>
        </pc:sldMkLst>
        <pc:spChg chg="mod">
          <ac:chgData name="Wojciech" userId="27bf4c20-a19f-4fd0-a617-d155a210d494" providerId="ADAL" clId="{7D2C321C-B423-4745-9A6D-A07D36153C60}" dt="2021-12-30T16:49:28.098" v="6957" actId="122"/>
          <ac:spMkLst>
            <pc:docMk/>
            <pc:sldMk cId="0" sldId="349"/>
            <ac:spMk id="17411" creationId="{00000000-0000-0000-0000-000000000000}"/>
          </ac:spMkLst>
        </pc:spChg>
        <pc:graphicFrameChg chg="mod modGraphic">
          <ac:chgData name="Wojciech" userId="27bf4c20-a19f-4fd0-a617-d155a210d494" providerId="ADAL" clId="{7D2C321C-B423-4745-9A6D-A07D36153C60}" dt="2021-12-30T16:50:21.753" v="6958" actId="12385"/>
          <ac:graphicFrameMkLst>
            <pc:docMk/>
            <pc:sldMk cId="0" sldId="349"/>
            <ac:graphicFrameMk id="78985" creationId="{00000000-0000-0000-0000-000000000000}"/>
          </ac:graphicFrameMkLst>
        </pc:graphicFrameChg>
      </pc:sldChg>
      <pc:sldChg chg="addSp delSp modSp add mod delAnim modAnim">
        <pc:chgData name="Wojciech" userId="27bf4c20-a19f-4fd0-a617-d155a210d494" providerId="ADAL" clId="{7D2C321C-B423-4745-9A6D-A07D36153C60}" dt="2021-12-30T16:52:39.822" v="6978"/>
        <pc:sldMkLst>
          <pc:docMk/>
          <pc:sldMk cId="0" sldId="350"/>
        </pc:sldMkLst>
        <pc:spChg chg="del mod">
          <ac:chgData name="Wojciech" userId="27bf4c20-a19f-4fd0-a617-d155a210d494" providerId="ADAL" clId="{7D2C321C-B423-4745-9A6D-A07D36153C60}" dt="2021-12-30T16:52:00.550" v="6967" actId="478"/>
          <ac:spMkLst>
            <pc:docMk/>
            <pc:sldMk cId="0" sldId="350"/>
            <ac:spMk id="3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51:37.121" v="6962" actId="255"/>
          <ac:spMkLst>
            <pc:docMk/>
            <pc:sldMk cId="0" sldId="350"/>
            <ac:spMk id="8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52:16.040" v="6972" actId="1076"/>
          <ac:spMkLst>
            <pc:docMk/>
            <pc:sldMk cId="0" sldId="350"/>
            <ac:spMk id="9" creationId="{00000000-0000-0000-0000-000000000000}"/>
          </ac:spMkLst>
        </pc:spChg>
        <pc:spChg chg="add mod">
          <ac:chgData name="Wojciech" userId="27bf4c20-a19f-4fd0-a617-d155a210d494" providerId="ADAL" clId="{7D2C321C-B423-4745-9A6D-A07D36153C60}" dt="2021-12-30T16:52:26.288" v="6976" actId="14100"/>
          <ac:spMkLst>
            <pc:docMk/>
            <pc:sldMk cId="0" sldId="350"/>
            <ac:spMk id="10" creationId="{0CA8EFF6-0A40-4A5C-92D7-B427C300CDDA}"/>
          </ac:spMkLst>
        </pc:spChg>
        <pc:spChg chg="mod">
          <ac:chgData name="Wojciech" userId="27bf4c20-a19f-4fd0-a617-d155a210d494" providerId="ADAL" clId="{7D2C321C-B423-4745-9A6D-A07D36153C60}" dt="2021-12-30T16:51:37.121" v="6962" actId="255"/>
          <ac:spMkLst>
            <pc:docMk/>
            <pc:sldMk cId="0" sldId="350"/>
            <ac:spMk id="6147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30T16:51:21.345" v="6961" actId="2711"/>
          <ac:spMkLst>
            <pc:docMk/>
            <pc:sldMk cId="0" sldId="350"/>
            <ac:spMk id="19461" creationId="{00000000-0000-0000-0000-000000000000}"/>
          </ac:spMkLst>
        </pc:spChg>
      </pc:sldChg>
      <pc:sldChg chg="add">
        <pc:chgData name="Wojciech" userId="27bf4c20-a19f-4fd0-a617-d155a210d494" providerId="ADAL" clId="{7D2C321C-B423-4745-9A6D-A07D36153C60}" dt="2021-12-22T07:48:36.590" v="1641"/>
        <pc:sldMkLst>
          <pc:docMk/>
          <pc:sldMk cId="0" sldId="353"/>
        </pc:sldMkLst>
      </pc:sldChg>
      <pc:sldChg chg="addSp delSp modSp add mod delAnim modAnim">
        <pc:chgData name="Wojciech" userId="27bf4c20-a19f-4fd0-a617-d155a210d494" providerId="ADAL" clId="{7D2C321C-B423-4745-9A6D-A07D36153C60}" dt="2022-01-12T13:33:49.572" v="7109" actId="6549"/>
        <pc:sldMkLst>
          <pc:docMk/>
          <pc:sldMk cId="0" sldId="359"/>
        </pc:sldMkLst>
        <pc:spChg chg="add mod">
          <ac:chgData name="Wojciech" userId="27bf4c20-a19f-4fd0-a617-d155a210d494" providerId="ADAL" clId="{7D2C321C-B423-4745-9A6D-A07D36153C60}" dt="2022-01-12T13:33:49.572" v="7109" actId="6549"/>
          <ac:spMkLst>
            <pc:docMk/>
            <pc:sldMk cId="0" sldId="359"/>
            <ac:spMk id="7" creationId="{F1F866FF-FC07-4C7E-81E6-1E09C2474DCC}"/>
          </ac:spMkLst>
        </pc:spChg>
        <pc:spChg chg="del">
          <ac:chgData name="Wojciech" userId="27bf4c20-a19f-4fd0-a617-d155a210d494" providerId="ADAL" clId="{7D2C321C-B423-4745-9A6D-A07D36153C60}" dt="2021-12-30T16:53:22.643" v="6979" actId="478"/>
          <ac:spMkLst>
            <pc:docMk/>
            <pc:sldMk cId="0" sldId="359"/>
            <ac:spMk id="87109" creationId="{00000000-0000-0000-0000-000000000000}"/>
          </ac:spMkLst>
        </pc:spChg>
      </pc:sldChg>
      <pc:sldChg chg="modSp mod">
        <pc:chgData name="Wojciech" userId="27bf4c20-a19f-4fd0-a617-d155a210d494" providerId="ADAL" clId="{7D2C321C-B423-4745-9A6D-A07D36153C60}" dt="2021-12-21T21:11:57.306" v="44" actId="20577"/>
        <pc:sldMkLst>
          <pc:docMk/>
          <pc:sldMk cId="0" sldId="471"/>
        </pc:sldMkLst>
        <pc:spChg chg="mod">
          <ac:chgData name="Wojciech" userId="27bf4c20-a19f-4fd0-a617-d155a210d494" providerId="ADAL" clId="{7D2C321C-B423-4745-9A6D-A07D36153C60}" dt="2021-12-21T21:11:41.036" v="0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" userId="27bf4c20-a19f-4fd0-a617-d155a210d494" providerId="ADAL" clId="{7D2C321C-B423-4745-9A6D-A07D36153C60}" dt="2021-12-21T21:11:57.306" v="44" actId="20577"/>
          <ac:spMkLst>
            <pc:docMk/>
            <pc:sldMk cId="0" sldId="471"/>
            <ac:spMk id="5125" creationId="{00000000-0000-0000-0000-000000000000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6:46:41.171" v="6928"/>
        <pc:sldMkLst>
          <pc:docMk/>
          <pc:sldMk cId="623084417" sldId="472"/>
        </pc:sldMkLst>
        <pc:spChg chg="mod">
          <ac:chgData name="Wojciech" userId="27bf4c20-a19f-4fd0-a617-d155a210d494" providerId="ADAL" clId="{7D2C321C-B423-4745-9A6D-A07D36153C60}" dt="2021-12-21T21:15:44.856" v="77" actId="1036"/>
          <ac:spMkLst>
            <pc:docMk/>
            <pc:sldMk cId="623084417" sldId="472"/>
            <ac:spMk id="2" creationId="{40ED5AA0-B65C-46CB-BB2A-1BD33691DB10}"/>
          </ac:spMkLst>
        </pc:spChg>
        <pc:spChg chg="add mod">
          <ac:chgData name="Wojciech" userId="27bf4c20-a19f-4fd0-a617-d155a210d494" providerId="ADAL" clId="{7D2C321C-B423-4745-9A6D-A07D36153C60}" dt="2021-12-30T16:44:24.304" v="6922" actId="20577"/>
          <ac:spMkLst>
            <pc:docMk/>
            <pc:sldMk cId="623084417" sldId="472"/>
            <ac:spMk id="4" creationId="{58F052A4-E2B8-4CF3-9385-10BA2E61A5A8}"/>
          </ac:spMkLst>
        </pc:spChg>
        <pc:picChg chg="add del mod">
          <ac:chgData name="Wojciech" userId="27bf4c20-a19f-4fd0-a617-d155a210d494" providerId="ADAL" clId="{7D2C321C-B423-4745-9A6D-A07D36153C60}" dt="2021-12-30T16:46:18.784" v="6924" actId="478"/>
          <ac:picMkLst>
            <pc:docMk/>
            <pc:sldMk cId="623084417" sldId="472"/>
            <ac:picMk id="5" creationId="{907FB2DB-41C9-4DB0-8B1A-3DB1646DDEE0}"/>
          </ac:picMkLst>
        </pc:picChg>
        <pc:picChg chg="add mod">
          <ac:chgData name="Wojciech" userId="27bf4c20-a19f-4fd0-a617-d155a210d494" providerId="ADAL" clId="{7D2C321C-B423-4745-9A6D-A07D36153C60}" dt="2021-12-30T16:46:27.687" v="6927" actId="1076"/>
          <ac:picMkLst>
            <pc:docMk/>
            <pc:sldMk cId="623084417" sldId="472"/>
            <ac:picMk id="7" creationId="{52A5907E-011F-410C-9C37-3C84964B37CE}"/>
          </ac:picMkLst>
        </pc:picChg>
      </pc:sldChg>
      <pc:sldChg chg="addSp delSp modSp new mod">
        <pc:chgData name="Wojciech" userId="27bf4c20-a19f-4fd0-a617-d155a210d494" providerId="ADAL" clId="{7D2C321C-B423-4745-9A6D-A07D36153C60}" dt="2021-12-30T16:35:58.673" v="6831" actId="20577"/>
        <pc:sldMkLst>
          <pc:docMk/>
          <pc:sldMk cId="3407200501" sldId="473"/>
        </pc:sldMkLst>
        <pc:spChg chg="del mod">
          <ac:chgData name="Wojciech" userId="27bf4c20-a19f-4fd0-a617-d155a210d494" providerId="ADAL" clId="{7D2C321C-B423-4745-9A6D-A07D36153C60}" dt="2021-12-21T21:48:33.805" v="132" actId="478"/>
          <ac:spMkLst>
            <pc:docMk/>
            <pc:sldMk cId="3407200501" sldId="473"/>
            <ac:spMk id="2" creationId="{B2AD8BCD-85B6-4A7C-8188-07C2F2C5EEAC}"/>
          </ac:spMkLst>
        </pc:spChg>
        <pc:spChg chg="del">
          <ac:chgData name="Wojciech" userId="27bf4c20-a19f-4fd0-a617-d155a210d494" providerId="ADAL" clId="{7D2C321C-B423-4745-9A6D-A07D36153C60}" dt="2021-12-21T21:50:13.735" v="316" actId="478"/>
          <ac:spMkLst>
            <pc:docMk/>
            <pc:sldMk cId="3407200501" sldId="473"/>
            <ac:spMk id="3" creationId="{380CBF0C-4BC5-4718-A3D5-DEB9FB617398}"/>
          </ac:spMkLst>
        </pc:spChg>
        <pc:spChg chg="add mod">
          <ac:chgData name="Wojciech" userId="27bf4c20-a19f-4fd0-a617-d155a210d494" providerId="ADAL" clId="{7D2C321C-B423-4745-9A6D-A07D36153C60}" dt="2021-12-21T21:59:14.567" v="570" actId="20577"/>
          <ac:spMkLst>
            <pc:docMk/>
            <pc:sldMk cId="3407200501" sldId="473"/>
            <ac:spMk id="6" creationId="{CC92C3EA-D7DC-4FAE-B57A-41E0D54964AD}"/>
          </ac:spMkLst>
        </pc:spChg>
        <pc:spChg chg="add mod">
          <ac:chgData name="Wojciech" userId="27bf4c20-a19f-4fd0-a617-d155a210d494" providerId="ADAL" clId="{7D2C321C-B423-4745-9A6D-A07D36153C60}" dt="2021-12-21T21:54:20.330" v="457" actId="207"/>
          <ac:spMkLst>
            <pc:docMk/>
            <pc:sldMk cId="3407200501" sldId="473"/>
            <ac:spMk id="7" creationId="{D7F800AF-701D-402D-87BF-7F25F5346E53}"/>
          </ac:spMkLst>
        </pc:spChg>
        <pc:spChg chg="add mod">
          <ac:chgData name="Wojciech" userId="27bf4c20-a19f-4fd0-a617-d155a210d494" providerId="ADAL" clId="{7D2C321C-B423-4745-9A6D-A07D36153C60}" dt="2021-12-30T16:35:58.673" v="6831" actId="20577"/>
          <ac:spMkLst>
            <pc:docMk/>
            <pc:sldMk cId="3407200501" sldId="473"/>
            <ac:spMk id="8" creationId="{7A7ED900-3C45-498A-95B2-B8719A9B05C5}"/>
          </ac:spMkLst>
        </pc:spChg>
        <pc:picChg chg="add mod">
          <ac:chgData name="Wojciech" userId="27bf4c20-a19f-4fd0-a617-d155a210d494" providerId="ADAL" clId="{7D2C321C-B423-4745-9A6D-A07D36153C60}" dt="2021-12-21T21:55:25.727" v="549" actId="1076"/>
          <ac:picMkLst>
            <pc:docMk/>
            <pc:sldMk cId="3407200501" sldId="473"/>
            <ac:picMk id="10" creationId="{0A00E980-2296-449E-92B1-0C000E4EEC0A}"/>
          </ac:picMkLst>
        </pc:picChg>
        <pc:picChg chg="add del mod">
          <ac:chgData name="Wojciech" userId="27bf4c20-a19f-4fd0-a617-d155a210d494" providerId="ADAL" clId="{7D2C321C-B423-4745-9A6D-A07D36153C60}" dt="2021-12-21T21:59:20.438" v="572" actId="478"/>
          <ac:picMkLst>
            <pc:docMk/>
            <pc:sldMk cId="3407200501" sldId="473"/>
            <ac:picMk id="12" creationId="{F401F18D-CB65-4350-8BC4-A0BA7666CA87}"/>
          </ac:picMkLst>
        </pc:picChg>
      </pc:sldChg>
      <pc:sldChg chg="addSp delSp modSp new mod">
        <pc:chgData name="Wojciech" userId="27bf4c20-a19f-4fd0-a617-d155a210d494" providerId="ADAL" clId="{7D2C321C-B423-4745-9A6D-A07D36153C60}" dt="2021-12-21T21:59:35.983" v="597" actId="1076"/>
        <pc:sldMkLst>
          <pc:docMk/>
          <pc:sldMk cId="2342591228" sldId="474"/>
        </pc:sldMkLst>
        <pc:spChg chg="mod">
          <ac:chgData name="Wojciech" userId="27bf4c20-a19f-4fd0-a617-d155a210d494" providerId="ADAL" clId="{7D2C321C-B423-4745-9A6D-A07D36153C60}" dt="2021-12-21T21:59:29.463" v="594" actId="1035"/>
          <ac:spMkLst>
            <pc:docMk/>
            <pc:sldMk cId="2342591228" sldId="474"/>
            <ac:spMk id="2" creationId="{03E116DA-30F8-49AC-9AA4-0D13B2465E04}"/>
          </ac:spMkLst>
        </pc:spChg>
        <pc:spChg chg="del">
          <ac:chgData name="Wojciech" userId="27bf4c20-a19f-4fd0-a617-d155a210d494" providerId="ADAL" clId="{7D2C321C-B423-4745-9A6D-A07D36153C60}" dt="2021-12-21T21:59:32.295" v="595" actId="478"/>
          <ac:spMkLst>
            <pc:docMk/>
            <pc:sldMk cId="2342591228" sldId="474"/>
            <ac:spMk id="3" creationId="{BF1C7CED-7DF9-4018-B487-B37C7A856250}"/>
          </ac:spMkLst>
        </pc:spChg>
        <pc:picChg chg="add mod">
          <ac:chgData name="Wojciech" userId="27bf4c20-a19f-4fd0-a617-d155a210d494" providerId="ADAL" clId="{7D2C321C-B423-4745-9A6D-A07D36153C60}" dt="2021-12-21T21:59:35.983" v="597" actId="1076"/>
          <ac:picMkLst>
            <pc:docMk/>
            <pc:sldMk cId="2342591228" sldId="474"/>
            <ac:picMk id="6" creationId="{3C9B5C77-AC74-4CA5-9C07-98823B3A1FAA}"/>
          </ac:picMkLst>
        </pc:picChg>
      </pc:sldChg>
      <pc:sldChg chg="addSp delSp modSp new mod modAnim">
        <pc:chgData name="Wojciech" userId="27bf4c20-a19f-4fd0-a617-d155a210d494" providerId="ADAL" clId="{7D2C321C-B423-4745-9A6D-A07D36153C60}" dt="2021-12-30T16:38:31.019" v="6898"/>
        <pc:sldMkLst>
          <pc:docMk/>
          <pc:sldMk cId="3863039802" sldId="475"/>
        </pc:sldMkLst>
        <pc:spChg chg="mod">
          <ac:chgData name="Wojciech" userId="27bf4c20-a19f-4fd0-a617-d155a210d494" providerId="ADAL" clId="{7D2C321C-B423-4745-9A6D-A07D36153C60}" dt="2021-12-22T07:23:02.350" v="663" actId="14100"/>
          <ac:spMkLst>
            <pc:docMk/>
            <pc:sldMk cId="3863039802" sldId="475"/>
            <ac:spMk id="2" creationId="{4BC23865-C04C-48EE-9236-E208596C7475}"/>
          </ac:spMkLst>
        </pc:spChg>
        <pc:spChg chg="del">
          <ac:chgData name="Wojciech" userId="27bf4c20-a19f-4fd0-a617-d155a210d494" providerId="ADAL" clId="{7D2C321C-B423-4745-9A6D-A07D36153C60}" dt="2021-12-22T07:17:13.520" v="632" actId="478"/>
          <ac:spMkLst>
            <pc:docMk/>
            <pc:sldMk cId="3863039802" sldId="475"/>
            <ac:spMk id="3" creationId="{07DF099B-A633-4459-AAE8-68EC2A91659A}"/>
          </ac:spMkLst>
        </pc:spChg>
        <pc:spChg chg="add del mod">
          <ac:chgData name="Wojciech" userId="27bf4c20-a19f-4fd0-a617-d155a210d494" providerId="ADAL" clId="{7D2C321C-B423-4745-9A6D-A07D36153C60}" dt="2021-12-22T07:18:50.937" v="636" actId="478"/>
          <ac:spMkLst>
            <pc:docMk/>
            <pc:sldMk cId="3863039802" sldId="475"/>
            <ac:spMk id="6" creationId="{00F05AC0-09F9-4305-980C-EFEF76B24545}"/>
          </ac:spMkLst>
        </pc:spChg>
        <pc:spChg chg="add del mod">
          <ac:chgData name="Wojciech" userId="27bf4c20-a19f-4fd0-a617-d155a210d494" providerId="ADAL" clId="{7D2C321C-B423-4745-9A6D-A07D36153C60}" dt="2021-12-22T07:20:44.032" v="639" actId="478"/>
          <ac:spMkLst>
            <pc:docMk/>
            <pc:sldMk cId="3863039802" sldId="475"/>
            <ac:spMk id="8" creationId="{5C48731E-952C-49FC-A8F5-B0F83D4D5CA7}"/>
          </ac:spMkLst>
        </pc:spChg>
        <pc:spChg chg="add mod">
          <ac:chgData name="Wojciech" userId="27bf4c20-a19f-4fd0-a617-d155a210d494" providerId="ADAL" clId="{7D2C321C-B423-4745-9A6D-A07D36153C60}" dt="2021-12-22T07:22:30.632" v="662" actId="403"/>
          <ac:spMkLst>
            <pc:docMk/>
            <pc:sldMk cId="3863039802" sldId="475"/>
            <ac:spMk id="10" creationId="{217B8962-D808-4767-97F3-A7D91DC77173}"/>
          </ac:spMkLst>
        </pc:spChg>
        <pc:spChg chg="add del">
          <ac:chgData name="Wojciech" userId="27bf4c20-a19f-4fd0-a617-d155a210d494" providerId="ADAL" clId="{7D2C321C-B423-4745-9A6D-A07D36153C60}" dt="2021-12-22T07:21:55.762" v="650" actId="22"/>
          <ac:spMkLst>
            <pc:docMk/>
            <pc:sldMk cId="3863039802" sldId="475"/>
            <ac:spMk id="12" creationId="{529F093A-880B-446D-85A0-E0679F2F14DC}"/>
          </ac:spMkLst>
        </pc:spChg>
        <pc:spChg chg="add mod">
          <ac:chgData name="Wojciech" userId="27bf4c20-a19f-4fd0-a617-d155a210d494" providerId="ADAL" clId="{7D2C321C-B423-4745-9A6D-A07D36153C60}" dt="2021-12-22T07:22:25.393" v="661" actId="1036"/>
          <ac:spMkLst>
            <pc:docMk/>
            <pc:sldMk cId="3863039802" sldId="475"/>
            <ac:spMk id="14" creationId="{35922EE7-F2EC-4AA2-80A5-77CECEB7B0F6}"/>
          </ac:spMkLst>
        </pc:spChg>
        <pc:spChg chg="add mod">
          <ac:chgData name="Wojciech" userId="27bf4c20-a19f-4fd0-a617-d155a210d494" providerId="ADAL" clId="{7D2C321C-B423-4745-9A6D-A07D36153C60}" dt="2021-12-29T18:25:14.201" v="3717" actId="20577"/>
          <ac:spMkLst>
            <pc:docMk/>
            <pc:sldMk cId="3863039802" sldId="475"/>
            <ac:spMk id="15" creationId="{773F233B-83F4-4F58-9D83-F53C140836AD}"/>
          </ac:spMkLst>
        </pc:spChg>
        <pc:spChg chg="add mod">
          <ac:chgData name="Wojciech" userId="27bf4c20-a19f-4fd0-a617-d155a210d494" providerId="ADAL" clId="{7D2C321C-B423-4745-9A6D-A07D36153C60}" dt="2021-12-30T16:38:00.272" v="6895" actId="1076"/>
          <ac:spMkLst>
            <pc:docMk/>
            <pc:sldMk cId="3863039802" sldId="475"/>
            <ac:spMk id="16" creationId="{52C05774-7C81-489B-9F2A-6D3B72062093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6:41:48.915" v="6904"/>
        <pc:sldMkLst>
          <pc:docMk/>
          <pc:sldMk cId="3141136633" sldId="476"/>
        </pc:sldMkLst>
        <pc:spChg chg="mod">
          <ac:chgData name="Wojciech" userId="27bf4c20-a19f-4fd0-a617-d155a210d494" providerId="ADAL" clId="{7D2C321C-B423-4745-9A6D-A07D36153C60}" dt="2021-12-30T16:41:34.800" v="6901" actId="1035"/>
          <ac:spMkLst>
            <pc:docMk/>
            <pc:sldMk cId="3141136633" sldId="476"/>
            <ac:spMk id="2" creationId="{FDEAA69E-302B-4D1E-8B72-99039B8AA109}"/>
          </ac:spMkLst>
        </pc:spChg>
        <pc:spChg chg="del">
          <ac:chgData name="Wojciech" userId="27bf4c20-a19f-4fd0-a617-d155a210d494" providerId="ADAL" clId="{7D2C321C-B423-4745-9A6D-A07D36153C60}" dt="2021-12-22T07:25:09.416" v="760" actId="478"/>
          <ac:spMkLst>
            <pc:docMk/>
            <pc:sldMk cId="3141136633" sldId="476"/>
            <ac:spMk id="3" creationId="{C3341485-D19B-4006-A6AB-2150CFD46805}"/>
          </ac:spMkLst>
        </pc:spChg>
        <pc:spChg chg="add mod">
          <ac:chgData name="Wojciech" userId="27bf4c20-a19f-4fd0-a617-d155a210d494" providerId="ADAL" clId="{7D2C321C-B423-4745-9A6D-A07D36153C60}" dt="2021-12-22T07:26:37.274" v="1004" actId="403"/>
          <ac:spMkLst>
            <pc:docMk/>
            <pc:sldMk cId="3141136633" sldId="476"/>
            <ac:spMk id="5" creationId="{D93C65F1-B7EA-4D52-96D9-BFB489AEF4A7}"/>
          </ac:spMkLst>
        </pc:spChg>
        <pc:spChg chg="add mod">
          <ac:chgData name="Wojciech" userId="27bf4c20-a19f-4fd0-a617-d155a210d494" providerId="ADAL" clId="{7D2C321C-B423-4745-9A6D-A07D36153C60}" dt="2021-12-22T07:36:34.030" v="1120" actId="14100"/>
          <ac:spMkLst>
            <pc:docMk/>
            <pc:sldMk cId="3141136633" sldId="476"/>
            <ac:spMk id="7" creationId="{9E9F385A-CAF0-4678-90E2-F3E8DA60DC47}"/>
          </ac:spMkLst>
        </pc:spChg>
        <pc:spChg chg="add mod">
          <ac:chgData name="Wojciech" userId="27bf4c20-a19f-4fd0-a617-d155a210d494" providerId="ADAL" clId="{7D2C321C-B423-4745-9A6D-A07D36153C60}" dt="2021-12-22T07:36:38.723" v="1121" actId="1076"/>
          <ac:spMkLst>
            <pc:docMk/>
            <pc:sldMk cId="3141136633" sldId="476"/>
            <ac:spMk id="8" creationId="{AB8D0DE9-1F9D-4567-BE47-2A415386B3B2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6:55:20.559" v="6996" actId="20577"/>
        <pc:sldMkLst>
          <pc:docMk/>
          <pc:sldMk cId="2875615817" sldId="477"/>
        </pc:sldMkLst>
        <pc:spChg chg="mod">
          <ac:chgData name="Wojciech" userId="27bf4c20-a19f-4fd0-a617-d155a210d494" providerId="ADAL" clId="{7D2C321C-B423-4745-9A6D-A07D36153C60}" dt="2021-12-30T16:55:20.559" v="6996" actId="20577"/>
          <ac:spMkLst>
            <pc:docMk/>
            <pc:sldMk cId="2875615817" sldId="477"/>
            <ac:spMk id="2" creationId="{9A7DF782-4CAA-40FC-BD7A-03A12ED2BD24}"/>
          </ac:spMkLst>
        </pc:spChg>
        <pc:spChg chg="add del mod">
          <ac:chgData name="Wojciech" userId="27bf4c20-a19f-4fd0-a617-d155a210d494" providerId="ADAL" clId="{7D2C321C-B423-4745-9A6D-A07D36153C60}" dt="2021-12-22T07:49:30.940" v="1653" actId="478"/>
          <ac:spMkLst>
            <pc:docMk/>
            <pc:sldMk cId="2875615817" sldId="477"/>
            <ac:spMk id="4" creationId="{FA86741C-B72C-426C-855E-18B419513E12}"/>
          </ac:spMkLst>
        </pc:spChg>
        <pc:spChg chg="add mod">
          <ac:chgData name="Wojciech" userId="27bf4c20-a19f-4fd0-a617-d155a210d494" providerId="ADAL" clId="{7D2C321C-B423-4745-9A6D-A07D36153C60}" dt="2021-12-22T08:14:53.448" v="2126" actId="207"/>
          <ac:spMkLst>
            <pc:docMk/>
            <pc:sldMk cId="2875615817" sldId="477"/>
            <ac:spMk id="5" creationId="{E18CDE9F-071D-462D-9863-DAF33DEBAED0}"/>
          </ac:spMkLst>
        </pc:spChg>
        <pc:spChg chg="add mod">
          <ac:chgData name="Wojciech" userId="27bf4c20-a19f-4fd0-a617-d155a210d494" providerId="ADAL" clId="{7D2C321C-B423-4745-9A6D-A07D36153C60}" dt="2021-12-22T08:09:06.952" v="1845" actId="20577"/>
          <ac:spMkLst>
            <pc:docMk/>
            <pc:sldMk cId="2875615817" sldId="477"/>
            <ac:spMk id="7" creationId="{1A5B0671-DB77-4B3C-AA96-2AED107F26D1}"/>
          </ac:spMkLst>
        </pc:spChg>
        <pc:spChg chg="add mod">
          <ac:chgData name="Wojciech" userId="27bf4c20-a19f-4fd0-a617-d155a210d494" providerId="ADAL" clId="{7D2C321C-B423-4745-9A6D-A07D36153C60}" dt="2021-12-22T08:15:04.382" v="2128" actId="207"/>
          <ac:spMkLst>
            <pc:docMk/>
            <pc:sldMk cId="2875615817" sldId="477"/>
            <ac:spMk id="8" creationId="{F3816973-3F53-4EC7-A28E-51B00CD3811A}"/>
          </ac:spMkLst>
        </pc:spChg>
        <pc:spChg chg="add mod">
          <ac:chgData name="Wojciech" userId="27bf4c20-a19f-4fd0-a617-d155a210d494" providerId="ADAL" clId="{7D2C321C-B423-4745-9A6D-A07D36153C60}" dt="2021-12-22T08:13:31.484" v="1912" actId="207"/>
          <ac:spMkLst>
            <pc:docMk/>
            <pc:sldMk cId="2875615817" sldId="477"/>
            <ac:spMk id="10" creationId="{1D6C723B-F191-489C-8AA7-D2055B7EB17F}"/>
          </ac:spMkLst>
        </pc:spChg>
        <pc:spChg chg="add mod">
          <ac:chgData name="Wojciech" userId="27bf4c20-a19f-4fd0-a617-d155a210d494" providerId="ADAL" clId="{7D2C321C-B423-4745-9A6D-A07D36153C60}" dt="2021-12-22T08:16:46.244" v="2316" actId="20577"/>
          <ac:spMkLst>
            <pc:docMk/>
            <pc:sldMk cId="2875615817" sldId="477"/>
            <ac:spMk id="11" creationId="{E4C65BCF-815F-4D60-A46A-00E698F06D41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6:59:09.567" v="7032" actId="1035"/>
        <pc:sldMkLst>
          <pc:docMk/>
          <pc:sldMk cId="2905884217" sldId="478"/>
        </pc:sldMkLst>
        <pc:spChg chg="mod">
          <ac:chgData name="Wojciech" userId="27bf4c20-a19f-4fd0-a617-d155a210d494" providerId="ADAL" clId="{7D2C321C-B423-4745-9A6D-A07D36153C60}" dt="2021-12-30T16:59:09.567" v="7032" actId="1035"/>
          <ac:spMkLst>
            <pc:docMk/>
            <pc:sldMk cId="2905884217" sldId="478"/>
            <ac:spMk id="2" creationId="{FB7235AB-41E5-4E3F-BEC4-4395BE403E50}"/>
          </ac:spMkLst>
        </pc:spChg>
        <pc:spChg chg="add mod">
          <ac:chgData name="Wojciech" userId="27bf4c20-a19f-4fd0-a617-d155a210d494" providerId="ADAL" clId="{7D2C321C-B423-4745-9A6D-A07D36153C60}" dt="2021-12-22T08:24:51.256" v="2548" actId="20577"/>
          <ac:spMkLst>
            <pc:docMk/>
            <pc:sldMk cId="2905884217" sldId="478"/>
            <ac:spMk id="4" creationId="{A3B08F03-2E9F-415F-9B17-6521B8605F09}"/>
          </ac:spMkLst>
        </pc:spChg>
        <pc:spChg chg="add mod">
          <ac:chgData name="Wojciech" userId="27bf4c20-a19f-4fd0-a617-d155a210d494" providerId="ADAL" clId="{7D2C321C-B423-4745-9A6D-A07D36153C60}" dt="2021-12-22T08:25:21.396" v="2556" actId="14861"/>
          <ac:spMkLst>
            <pc:docMk/>
            <pc:sldMk cId="2905884217" sldId="478"/>
            <ac:spMk id="6" creationId="{084C5782-D7FF-458C-B2A2-157F010A1809}"/>
          </ac:spMkLst>
        </pc:spChg>
        <pc:spChg chg="add mod">
          <ac:chgData name="Wojciech" userId="27bf4c20-a19f-4fd0-a617-d155a210d494" providerId="ADAL" clId="{7D2C321C-B423-4745-9A6D-A07D36153C60}" dt="2021-12-22T08:25:44.519" v="2652" actId="20577"/>
          <ac:spMkLst>
            <pc:docMk/>
            <pc:sldMk cId="2905884217" sldId="478"/>
            <ac:spMk id="7" creationId="{DBB06BFB-17F5-4E6B-BDD7-F0259B9FB267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6:59:17.311" v="7046" actId="1036"/>
        <pc:sldMkLst>
          <pc:docMk/>
          <pc:sldMk cId="3176711445" sldId="479"/>
        </pc:sldMkLst>
        <pc:spChg chg="mod">
          <ac:chgData name="Wojciech" userId="27bf4c20-a19f-4fd0-a617-d155a210d494" providerId="ADAL" clId="{7D2C321C-B423-4745-9A6D-A07D36153C60}" dt="2021-12-30T16:59:17.311" v="7046" actId="1036"/>
          <ac:spMkLst>
            <pc:docMk/>
            <pc:sldMk cId="3176711445" sldId="479"/>
            <ac:spMk id="2" creationId="{65828652-9977-461A-8BAB-F099118E0C2B}"/>
          </ac:spMkLst>
        </pc:spChg>
        <pc:spChg chg="add mod">
          <ac:chgData name="Wojciech" userId="27bf4c20-a19f-4fd0-a617-d155a210d494" providerId="ADAL" clId="{7D2C321C-B423-4745-9A6D-A07D36153C60}" dt="2021-12-22T08:26:54.335" v="2806" actId="20577"/>
          <ac:spMkLst>
            <pc:docMk/>
            <pc:sldMk cId="3176711445" sldId="479"/>
            <ac:spMk id="4" creationId="{A87F4E0E-807F-49D5-9592-9D590D4E4CF0}"/>
          </ac:spMkLst>
        </pc:spChg>
        <pc:spChg chg="add mod">
          <ac:chgData name="Wojciech" userId="27bf4c20-a19f-4fd0-a617-d155a210d494" providerId="ADAL" clId="{7D2C321C-B423-4745-9A6D-A07D36153C60}" dt="2021-12-22T08:33:44.308" v="2923" actId="1076"/>
          <ac:spMkLst>
            <pc:docMk/>
            <pc:sldMk cId="3176711445" sldId="479"/>
            <ac:spMk id="6" creationId="{23DF19EA-977E-423C-B78B-0B6C1FB8A093}"/>
          </ac:spMkLst>
        </pc:spChg>
        <pc:spChg chg="add mod">
          <ac:chgData name="Wojciech" userId="27bf4c20-a19f-4fd0-a617-d155a210d494" providerId="ADAL" clId="{7D2C321C-B423-4745-9A6D-A07D36153C60}" dt="2021-12-22T08:33:36.442" v="2920" actId="1076"/>
          <ac:spMkLst>
            <pc:docMk/>
            <pc:sldMk cId="3176711445" sldId="479"/>
            <ac:spMk id="8" creationId="{AFF4DD2C-540A-4066-9307-583F6211C85B}"/>
          </ac:spMkLst>
        </pc:spChg>
        <pc:spChg chg="add mod">
          <ac:chgData name="Wojciech" userId="27bf4c20-a19f-4fd0-a617-d155a210d494" providerId="ADAL" clId="{7D2C321C-B423-4745-9A6D-A07D36153C60}" dt="2021-12-22T08:33:52.674" v="2925" actId="114"/>
          <ac:spMkLst>
            <pc:docMk/>
            <pc:sldMk cId="3176711445" sldId="479"/>
            <ac:spMk id="9" creationId="{D8D7EB44-E7A8-4B63-B69A-518C495315D3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12:05.158" v="7048"/>
        <pc:sldMkLst>
          <pc:docMk/>
          <pc:sldMk cId="4058458774" sldId="480"/>
        </pc:sldMkLst>
        <pc:spChg chg="mod">
          <ac:chgData name="Wojciech" userId="27bf4c20-a19f-4fd0-a617-d155a210d494" providerId="ADAL" clId="{7D2C321C-B423-4745-9A6D-A07D36153C60}" dt="2021-12-22T08:57:15.645" v="3118" actId="1076"/>
          <ac:spMkLst>
            <pc:docMk/>
            <pc:sldMk cId="4058458774" sldId="480"/>
            <ac:spMk id="2" creationId="{A65DD7A8-0AD5-4134-8320-6129B73A7640}"/>
          </ac:spMkLst>
        </pc:spChg>
        <pc:spChg chg="add mod ord">
          <ac:chgData name="Wojciech" userId="27bf4c20-a19f-4fd0-a617-d155a210d494" providerId="ADAL" clId="{7D2C321C-B423-4745-9A6D-A07D36153C60}" dt="2021-12-22T08:59:11.151" v="3174" actId="14861"/>
          <ac:spMkLst>
            <pc:docMk/>
            <pc:sldMk cId="4058458774" sldId="480"/>
            <ac:spMk id="4" creationId="{BA5E8582-C726-4E37-92D1-D16DCAE94299}"/>
          </ac:spMkLst>
        </pc:spChg>
        <pc:spChg chg="add mod">
          <ac:chgData name="Wojciech" userId="27bf4c20-a19f-4fd0-a617-d155a210d494" providerId="ADAL" clId="{7D2C321C-B423-4745-9A6D-A07D36153C60}" dt="2021-12-29T18:25:25.160" v="3719" actId="20577"/>
          <ac:spMkLst>
            <pc:docMk/>
            <pc:sldMk cId="4058458774" sldId="480"/>
            <ac:spMk id="5" creationId="{66006C83-FECB-4320-BAAE-81FED36E1586}"/>
          </ac:spMkLst>
        </pc:spChg>
        <pc:spChg chg="add mod">
          <ac:chgData name="Wojciech" userId="27bf4c20-a19f-4fd0-a617-d155a210d494" providerId="ADAL" clId="{7D2C321C-B423-4745-9A6D-A07D36153C60}" dt="2021-12-22T08:59:59.137" v="3178" actId="113"/>
          <ac:spMkLst>
            <pc:docMk/>
            <pc:sldMk cId="4058458774" sldId="480"/>
            <ac:spMk id="7" creationId="{D83791E4-F27D-486D-AD60-EB5054A467BF}"/>
          </ac:spMkLst>
        </pc:spChg>
      </pc:sldChg>
      <pc:sldChg chg="addSp modSp new mod">
        <pc:chgData name="Wojciech" userId="27bf4c20-a19f-4fd0-a617-d155a210d494" providerId="ADAL" clId="{7D2C321C-B423-4745-9A6D-A07D36153C60}" dt="2021-12-22T09:08:40.137" v="3209" actId="14861"/>
        <pc:sldMkLst>
          <pc:docMk/>
          <pc:sldMk cId="851215077" sldId="481"/>
        </pc:sldMkLst>
        <pc:spChg chg="mod">
          <ac:chgData name="Wojciech" userId="27bf4c20-a19f-4fd0-a617-d155a210d494" providerId="ADAL" clId="{7D2C321C-B423-4745-9A6D-A07D36153C60}" dt="2021-12-22T09:08:23.101" v="3202" actId="20577"/>
          <ac:spMkLst>
            <pc:docMk/>
            <pc:sldMk cId="851215077" sldId="481"/>
            <ac:spMk id="2" creationId="{A5260F66-5399-4D60-84EB-D6B87FD7EDE6}"/>
          </ac:spMkLst>
        </pc:spChg>
        <pc:spChg chg="add mod">
          <ac:chgData name="Wojciech" userId="27bf4c20-a19f-4fd0-a617-d155a210d494" providerId="ADAL" clId="{7D2C321C-B423-4745-9A6D-A07D36153C60}" dt="2021-12-22T09:08:40.137" v="3209" actId="14861"/>
          <ac:spMkLst>
            <pc:docMk/>
            <pc:sldMk cId="851215077" sldId="481"/>
            <ac:spMk id="5" creationId="{7EBFC3B7-C638-47A0-A2E8-71E0A2406086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14:52.352" v="7078"/>
        <pc:sldMkLst>
          <pc:docMk/>
          <pc:sldMk cId="1572975464" sldId="482"/>
        </pc:sldMkLst>
        <pc:spChg chg="mod">
          <ac:chgData name="Wojciech" userId="27bf4c20-a19f-4fd0-a617-d155a210d494" providerId="ADAL" clId="{7D2C321C-B423-4745-9A6D-A07D36153C60}" dt="2021-12-29T18:20:21.241" v="3232" actId="1036"/>
          <ac:spMkLst>
            <pc:docMk/>
            <pc:sldMk cId="1572975464" sldId="482"/>
            <ac:spMk id="2" creationId="{2C5C50DE-5849-4ED5-AF91-81265D0422D1}"/>
          </ac:spMkLst>
        </pc:spChg>
        <pc:spChg chg="add mod">
          <ac:chgData name="Wojciech" userId="27bf4c20-a19f-4fd0-a617-d155a210d494" providerId="ADAL" clId="{7D2C321C-B423-4745-9A6D-A07D36153C60}" dt="2021-12-30T18:14:05.867" v="7050" actId="20577"/>
          <ac:spMkLst>
            <pc:docMk/>
            <pc:sldMk cId="1572975464" sldId="482"/>
            <ac:spMk id="4" creationId="{2CB5231D-5B47-4F9D-B85E-993CDE8FFCA9}"/>
          </ac:spMkLst>
        </pc:spChg>
        <pc:spChg chg="add mod">
          <ac:chgData name="Wojciech" userId="27bf4c20-a19f-4fd0-a617-d155a210d494" providerId="ADAL" clId="{7D2C321C-B423-4745-9A6D-A07D36153C60}" dt="2021-12-30T18:14:13.709" v="7074" actId="6549"/>
          <ac:spMkLst>
            <pc:docMk/>
            <pc:sldMk cId="1572975464" sldId="482"/>
            <ac:spMk id="5" creationId="{8D42A5D4-4E82-4A58-B6D2-BDDCA6FE6B12}"/>
          </ac:spMkLst>
        </pc:spChg>
      </pc:sldChg>
      <pc:sldChg chg="addSp delSp modSp new mod">
        <pc:chgData name="Wojciech" userId="27bf4c20-a19f-4fd0-a617-d155a210d494" providerId="ADAL" clId="{7D2C321C-B423-4745-9A6D-A07D36153C60}" dt="2021-12-29T18:37:09.018" v="3757" actId="14100"/>
        <pc:sldMkLst>
          <pc:docMk/>
          <pc:sldMk cId="1409813538" sldId="483"/>
        </pc:sldMkLst>
        <pc:spChg chg="mod">
          <ac:chgData name="Wojciech" userId="27bf4c20-a19f-4fd0-a617-d155a210d494" providerId="ADAL" clId="{7D2C321C-B423-4745-9A6D-A07D36153C60}" dt="2021-12-29T18:25:39.657" v="3745" actId="1035"/>
          <ac:spMkLst>
            <pc:docMk/>
            <pc:sldMk cId="1409813538" sldId="483"/>
            <ac:spMk id="2" creationId="{F7CFEA66-8734-4F48-8F0C-7B5E13DB4C05}"/>
          </ac:spMkLst>
        </pc:spChg>
        <pc:spChg chg="add del">
          <ac:chgData name="Wojciech" userId="27bf4c20-a19f-4fd0-a617-d155a210d494" providerId="ADAL" clId="{7D2C321C-B423-4745-9A6D-A07D36153C60}" dt="2021-12-29T18:36:31.513" v="3747" actId="478"/>
          <ac:spMkLst>
            <pc:docMk/>
            <pc:sldMk cId="1409813538" sldId="483"/>
            <ac:spMk id="5" creationId="{024E9DF2-5944-43AA-B1C3-9CE50B71B375}"/>
          </ac:spMkLst>
        </pc:spChg>
        <pc:spChg chg="add mod">
          <ac:chgData name="Wojciech" userId="27bf4c20-a19f-4fd0-a617-d155a210d494" providerId="ADAL" clId="{7D2C321C-B423-4745-9A6D-A07D36153C60}" dt="2021-12-29T18:37:09.018" v="3757" actId="14100"/>
          <ac:spMkLst>
            <pc:docMk/>
            <pc:sldMk cId="1409813538" sldId="483"/>
            <ac:spMk id="7" creationId="{3B84F7A7-DE06-42AB-8A39-E9037A730238}"/>
          </ac:spMkLst>
        </pc:spChg>
      </pc:sldChg>
      <pc:sldChg chg="modSp add mod">
        <pc:chgData name="Wojciech" userId="27bf4c20-a19f-4fd0-a617-d155a210d494" providerId="ADAL" clId="{7D2C321C-B423-4745-9A6D-A07D36153C60}" dt="2021-12-30T18:16:53.234" v="7099" actId="948"/>
        <pc:sldMkLst>
          <pc:docMk/>
          <pc:sldMk cId="27324833" sldId="484"/>
        </pc:sldMkLst>
        <pc:spChg chg="mod">
          <ac:chgData name="Wojciech" userId="27bf4c20-a19f-4fd0-a617-d155a210d494" providerId="ADAL" clId="{7D2C321C-B423-4745-9A6D-A07D36153C60}" dt="2021-12-30T18:16:53.234" v="7099" actId="948"/>
          <ac:spMkLst>
            <pc:docMk/>
            <pc:sldMk cId="27324833" sldId="484"/>
            <ac:spMk id="7" creationId="{3B84F7A7-DE06-42AB-8A39-E9037A730238}"/>
          </ac:spMkLst>
        </pc:spChg>
      </pc:sldChg>
      <pc:sldChg chg="addSp modSp add mod modAnim">
        <pc:chgData name="Wojciech" userId="27bf4c20-a19f-4fd0-a617-d155a210d494" providerId="ADAL" clId="{7D2C321C-B423-4745-9A6D-A07D36153C60}" dt="2021-12-29T20:08:22.516" v="4781" actId="6549"/>
        <pc:sldMkLst>
          <pc:docMk/>
          <pc:sldMk cId="1710390095" sldId="485"/>
        </pc:sldMkLst>
        <pc:spChg chg="mod">
          <ac:chgData name="Wojciech" userId="27bf4c20-a19f-4fd0-a617-d155a210d494" providerId="ADAL" clId="{7D2C321C-B423-4745-9A6D-A07D36153C60}" dt="2021-12-29T20:07:43.607" v="4657" actId="20577"/>
          <ac:spMkLst>
            <pc:docMk/>
            <pc:sldMk cId="1710390095" sldId="485"/>
            <ac:spMk id="4" creationId="{2CB5231D-5B47-4F9D-B85E-993CDE8FFCA9}"/>
          </ac:spMkLst>
        </pc:spChg>
        <pc:spChg chg="add mod">
          <ac:chgData name="Wojciech" userId="27bf4c20-a19f-4fd0-a617-d155a210d494" providerId="ADAL" clId="{7D2C321C-B423-4745-9A6D-A07D36153C60}" dt="2021-12-29T20:07:09.129" v="4651" actId="20577"/>
          <ac:spMkLst>
            <pc:docMk/>
            <pc:sldMk cId="1710390095" sldId="485"/>
            <ac:spMk id="5" creationId="{0A96B8F4-8B1E-4759-837F-DFA5FD98169B}"/>
          </ac:spMkLst>
        </pc:spChg>
        <pc:spChg chg="add mod">
          <ac:chgData name="Wojciech" userId="27bf4c20-a19f-4fd0-a617-d155a210d494" providerId="ADAL" clId="{7D2C321C-B423-4745-9A6D-A07D36153C60}" dt="2021-12-29T20:08:00.695" v="4682" actId="20577"/>
          <ac:spMkLst>
            <pc:docMk/>
            <pc:sldMk cId="1710390095" sldId="485"/>
            <ac:spMk id="6" creationId="{71EF5124-AC9C-4EAB-A571-DACB58ABF79A}"/>
          </ac:spMkLst>
        </pc:spChg>
        <pc:spChg chg="add mod">
          <ac:chgData name="Wojciech" userId="27bf4c20-a19f-4fd0-a617-d155a210d494" providerId="ADAL" clId="{7D2C321C-B423-4745-9A6D-A07D36153C60}" dt="2021-12-29T20:08:12.389" v="4722" actId="20577"/>
          <ac:spMkLst>
            <pc:docMk/>
            <pc:sldMk cId="1710390095" sldId="485"/>
            <ac:spMk id="7" creationId="{FB3A2145-CB1B-4459-AD0B-9EE5FB26EEC4}"/>
          </ac:spMkLst>
        </pc:spChg>
        <pc:spChg chg="add mod">
          <ac:chgData name="Wojciech" userId="27bf4c20-a19f-4fd0-a617-d155a210d494" providerId="ADAL" clId="{7D2C321C-B423-4745-9A6D-A07D36153C60}" dt="2021-12-29T20:08:22.516" v="4781" actId="6549"/>
          <ac:spMkLst>
            <pc:docMk/>
            <pc:sldMk cId="1710390095" sldId="485"/>
            <ac:spMk id="8" creationId="{1325EEFC-7492-4B27-8ABC-F27B9E132B1A}"/>
          </ac:spMkLst>
        </pc:spChg>
      </pc:sldChg>
      <pc:sldChg chg="modSp add">
        <pc:chgData name="Wojciech" userId="27bf4c20-a19f-4fd0-a617-d155a210d494" providerId="ADAL" clId="{7D2C321C-B423-4745-9A6D-A07D36153C60}" dt="2021-12-29T20:02:21.652" v="4581" actId="20577"/>
        <pc:sldMkLst>
          <pc:docMk/>
          <pc:sldMk cId="3881983847" sldId="542"/>
        </pc:sldMkLst>
        <pc:spChg chg="mod">
          <ac:chgData name="Wojciech" userId="27bf4c20-a19f-4fd0-a617-d155a210d494" providerId="ADAL" clId="{7D2C321C-B423-4745-9A6D-A07D36153C60}" dt="2021-12-29T20:02:21.652" v="4581" actId="20577"/>
          <ac:spMkLst>
            <pc:docMk/>
            <pc:sldMk cId="3881983847" sldId="542"/>
            <ac:spMk id="4" creationId="{84C85546-A022-467C-916B-2B9D40D87C6E}"/>
          </ac:spMkLst>
        </pc:spChg>
      </pc:sldChg>
      <pc:sldChg chg="modSp add mod">
        <pc:chgData name="Wojciech" userId="27bf4c20-a19f-4fd0-a617-d155a210d494" providerId="ADAL" clId="{7D2C321C-B423-4745-9A6D-A07D36153C60}" dt="2021-12-29T20:04:00.276" v="4648" actId="20577"/>
        <pc:sldMkLst>
          <pc:docMk/>
          <pc:sldMk cId="2258060983" sldId="544"/>
        </pc:sldMkLst>
        <pc:spChg chg="mod">
          <ac:chgData name="Wojciech" userId="27bf4c20-a19f-4fd0-a617-d155a210d494" providerId="ADAL" clId="{7D2C321C-B423-4745-9A6D-A07D36153C60}" dt="2021-12-29T20:04:00.276" v="4648" actId="20577"/>
          <ac:spMkLst>
            <pc:docMk/>
            <pc:sldMk cId="2258060983" sldId="544"/>
            <ac:spMk id="5" creationId="{8C0AB91E-0F36-43E6-923F-1D66B90C7CDC}"/>
          </ac:spMkLst>
        </pc:spChg>
        <pc:spChg chg="mod">
          <ac:chgData name="Wojciech" userId="27bf4c20-a19f-4fd0-a617-d155a210d494" providerId="ADAL" clId="{7D2C321C-B423-4745-9A6D-A07D36153C60}" dt="2021-12-29T20:03:13.637" v="4588" actId="404"/>
          <ac:spMkLst>
            <pc:docMk/>
            <pc:sldMk cId="2258060983" sldId="544"/>
            <ac:spMk id="33" creationId="{ABCDF07D-7E26-4023-9239-359E474A94A0}"/>
          </ac:spMkLst>
        </pc:spChg>
        <pc:spChg chg="mod">
          <ac:chgData name="Wojciech" userId="27bf4c20-a19f-4fd0-a617-d155a210d494" providerId="ADAL" clId="{7D2C321C-B423-4745-9A6D-A07D36153C60}" dt="2021-12-29T20:03:08.916" v="4587" actId="404"/>
          <ac:spMkLst>
            <pc:docMk/>
            <pc:sldMk cId="2258060983" sldId="544"/>
            <ac:spMk id="34" creationId="{B176F7C7-1B6F-4FB1-9A2F-60A098D1C988}"/>
          </ac:spMkLst>
        </pc:spChg>
      </pc:sldChg>
      <pc:sldChg chg="modSp add">
        <pc:chgData name="Wojciech" userId="27bf4c20-a19f-4fd0-a617-d155a210d494" providerId="ADAL" clId="{7D2C321C-B423-4745-9A6D-A07D36153C60}" dt="2021-12-29T20:02:36.980" v="4585" actId="20577"/>
        <pc:sldMkLst>
          <pc:docMk/>
          <pc:sldMk cId="3303598173" sldId="545"/>
        </pc:sldMkLst>
        <pc:spChg chg="mod">
          <ac:chgData name="Wojciech" userId="27bf4c20-a19f-4fd0-a617-d155a210d494" providerId="ADAL" clId="{7D2C321C-B423-4745-9A6D-A07D36153C60}" dt="2021-12-29T20:02:36.980" v="4585" actId="20577"/>
          <ac:spMkLst>
            <pc:docMk/>
            <pc:sldMk cId="3303598173" sldId="545"/>
            <ac:spMk id="4" creationId="{84C85546-A022-467C-916B-2B9D40D87C6E}"/>
          </ac:spMkLst>
        </pc:spChg>
      </pc:sldChg>
      <pc:sldChg chg="add">
        <pc:chgData name="Wojciech" userId="27bf4c20-a19f-4fd0-a617-d155a210d494" providerId="ADAL" clId="{7D2C321C-B423-4745-9A6D-A07D36153C60}" dt="2021-12-29T20:01:29.350" v="4546"/>
        <pc:sldMkLst>
          <pc:docMk/>
          <pc:sldMk cId="1925242901" sldId="546"/>
        </pc:sldMkLst>
      </pc:sldChg>
      <pc:sldChg chg="add">
        <pc:chgData name="Wojciech" userId="27bf4c20-a19f-4fd0-a617-d155a210d494" providerId="ADAL" clId="{7D2C321C-B423-4745-9A6D-A07D36153C60}" dt="2021-12-29T20:01:29.350" v="4546"/>
        <pc:sldMkLst>
          <pc:docMk/>
          <pc:sldMk cId="267443461" sldId="547"/>
        </pc:sldMkLst>
      </pc:sldChg>
      <pc:sldChg chg="modSp add mod">
        <pc:chgData name="Wojciech" userId="27bf4c20-a19f-4fd0-a617-d155a210d494" providerId="ADAL" clId="{7D2C321C-B423-4745-9A6D-A07D36153C60}" dt="2021-12-29T20:04:54.196" v="4649" actId="20577"/>
        <pc:sldMkLst>
          <pc:docMk/>
          <pc:sldMk cId="2344687644" sldId="548"/>
        </pc:sldMkLst>
        <pc:spChg chg="mod">
          <ac:chgData name="Wojciech" userId="27bf4c20-a19f-4fd0-a617-d155a210d494" providerId="ADAL" clId="{7D2C321C-B423-4745-9A6D-A07D36153C60}" dt="2021-12-29T20:04:54.196" v="4649" actId="20577"/>
          <ac:spMkLst>
            <pc:docMk/>
            <pc:sldMk cId="2344687644" sldId="548"/>
            <ac:spMk id="5" creationId="{434273CD-F411-40D4-AB5B-989C27B6A29E}"/>
          </ac:spMkLst>
        </pc:spChg>
      </pc:sldChg>
      <pc:sldChg chg="add">
        <pc:chgData name="Wojciech" userId="27bf4c20-a19f-4fd0-a617-d155a210d494" providerId="ADAL" clId="{7D2C321C-B423-4745-9A6D-A07D36153C60}" dt="2021-12-29T19:55:59.221" v="4397"/>
        <pc:sldMkLst>
          <pc:docMk/>
          <pc:sldMk cId="513138945" sldId="549"/>
        </pc:sldMkLst>
      </pc:sldChg>
      <pc:sldChg chg="modSp add">
        <pc:chgData name="Wojciech" userId="27bf4c20-a19f-4fd0-a617-d155a210d494" providerId="ADAL" clId="{7D2C321C-B423-4745-9A6D-A07D36153C60}" dt="2021-12-29T19:58:28.852" v="4465" actId="20577"/>
        <pc:sldMkLst>
          <pc:docMk/>
          <pc:sldMk cId="981745399" sldId="550"/>
        </pc:sldMkLst>
        <pc:spChg chg="mod">
          <ac:chgData name="Wojciech" userId="27bf4c20-a19f-4fd0-a617-d155a210d494" providerId="ADAL" clId="{7D2C321C-B423-4745-9A6D-A07D36153C60}" dt="2021-12-29T19:58:28.852" v="4465" actId="20577"/>
          <ac:spMkLst>
            <pc:docMk/>
            <pc:sldMk cId="981745399" sldId="550"/>
            <ac:spMk id="4" creationId="{986C5C53-C0DD-4FEF-A91E-68CF054C599A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18:35.970" v="7103"/>
        <pc:sldMkLst>
          <pc:docMk/>
          <pc:sldMk cId="3734384212" sldId="551"/>
        </pc:sldMkLst>
        <pc:spChg chg="mod">
          <ac:chgData name="Wojciech" userId="27bf4c20-a19f-4fd0-a617-d155a210d494" providerId="ADAL" clId="{7D2C321C-B423-4745-9A6D-A07D36153C60}" dt="2021-12-29T20:37:28.009" v="5040" actId="1076"/>
          <ac:spMkLst>
            <pc:docMk/>
            <pc:sldMk cId="3734384212" sldId="551"/>
            <ac:spMk id="2" creationId="{4706652B-ECA2-43A5-BADD-D987349F8DE4}"/>
          </ac:spMkLst>
        </pc:spChg>
        <pc:spChg chg="add mod">
          <ac:chgData name="Wojciech" userId="27bf4c20-a19f-4fd0-a617-d155a210d494" providerId="ADAL" clId="{7D2C321C-B423-4745-9A6D-A07D36153C60}" dt="2021-12-30T16:05:49.350" v="5456" actId="113"/>
          <ac:spMkLst>
            <pc:docMk/>
            <pc:sldMk cId="3734384212" sldId="551"/>
            <ac:spMk id="4" creationId="{8F08764E-87D9-45FE-8E03-D487E8CE97D5}"/>
          </ac:spMkLst>
        </pc:spChg>
        <pc:spChg chg="add mod">
          <ac:chgData name="Wojciech" userId="27bf4c20-a19f-4fd0-a617-d155a210d494" providerId="ADAL" clId="{7D2C321C-B423-4745-9A6D-A07D36153C60}" dt="2021-12-30T16:06:33.298" v="5467" actId="1035"/>
          <ac:spMkLst>
            <pc:docMk/>
            <pc:sldMk cId="3734384212" sldId="551"/>
            <ac:spMk id="6" creationId="{C363BBE2-A97B-466C-90D1-D778BBB29528}"/>
          </ac:spMkLst>
        </pc:spChg>
        <pc:spChg chg="add mod">
          <ac:chgData name="Wojciech" userId="27bf4c20-a19f-4fd0-a617-d155a210d494" providerId="ADAL" clId="{7D2C321C-B423-4745-9A6D-A07D36153C60}" dt="2021-12-29T20:38:58.868" v="5119" actId="13822"/>
          <ac:spMkLst>
            <pc:docMk/>
            <pc:sldMk cId="3734384212" sldId="551"/>
            <ac:spMk id="7" creationId="{D06B3CC5-3764-4A88-8276-FFC8C85E2F8A}"/>
          </ac:spMkLst>
        </pc:spChg>
      </pc:sldChg>
      <pc:sldChg chg="delSp modSp add mod modAnim">
        <pc:chgData name="Wojciech" userId="27bf4c20-a19f-4fd0-a617-d155a210d494" providerId="ADAL" clId="{7D2C321C-B423-4745-9A6D-A07D36153C60}" dt="2021-12-30T18:19:09.445" v="7104"/>
        <pc:sldMkLst>
          <pc:docMk/>
          <pc:sldMk cId="2240165477" sldId="552"/>
        </pc:sldMkLst>
        <pc:spChg chg="del">
          <ac:chgData name="Wojciech" userId="27bf4c20-a19f-4fd0-a617-d155a210d494" providerId="ADAL" clId="{7D2C321C-B423-4745-9A6D-A07D36153C60}" dt="2021-12-29T20:39:39.682" v="5122" actId="478"/>
          <ac:spMkLst>
            <pc:docMk/>
            <pc:sldMk cId="2240165477" sldId="552"/>
            <ac:spMk id="4" creationId="{8F08764E-87D9-45FE-8E03-D487E8CE97D5}"/>
          </ac:spMkLst>
        </pc:spChg>
        <pc:spChg chg="mod">
          <ac:chgData name="Wojciech" userId="27bf4c20-a19f-4fd0-a617-d155a210d494" providerId="ADAL" clId="{7D2C321C-B423-4745-9A6D-A07D36153C60}" dt="2021-12-30T16:08:08.249" v="5470" actId="948"/>
          <ac:spMkLst>
            <pc:docMk/>
            <pc:sldMk cId="2240165477" sldId="552"/>
            <ac:spMk id="6" creationId="{C363BBE2-A97B-466C-90D1-D778BBB29528}"/>
          </ac:spMkLst>
        </pc:spChg>
        <pc:spChg chg="mod">
          <ac:chgData name="Wojciech" userId="27bf4c20-a19f-4fd0-a617-d155a210d494" providerId="ADAL" clId="{7D2C321C-B423-4745-9A6D-A07D36153C60}" dt="2021-12-30T16:08:56.563" v="5483" actId="20577"/>
          <ac:spMkLst>
            <pc:docMk/>
            <pc:sldMk cId="2240165477" sldId="552"/>
            <ac:spMk id="7" creationId="{D06B3CC5-3764-4A88-8276-FFC8C85E2F8A}"/>
          </ac:spMkLst>
        </pc:spChg>
      </pc:sldChg>
      <pc:sldChg chg="addSp delSp modSp new mod">
        <pc:chgData name="Wojciech" userId="27bf4c20-a19f-4fd0-a617-d155a210d494" providerId="ADAL" clId="{7D2C321C-B423-4745-9A6D-A07D36153C60}" dt="2021-12-30T16:13:02.794" v="5767" actId="14100"/>
        <pc:sldMkLst>
          <pc:docMk/>
          <pc:sldMk cId="1721173081" sldId="553"/>
        </pc:sldMkLst>
        <pc:spChg chg="mod">
          <ac:chgData name="Wojciech" userId="27bf4c20-a19f-4fd0-a617-d155a210d494" providerId="ADAL" clId="{7D2C321C-B423-4745-9A6D-A07D36153C60}" dt="2021-12-30T16:12:31.946" v="5759" actId="14100"/>
          <ac:spMkLst>
            <pc:docMk/>
            <pc:sldMk cId="1721173081" sldId="553"/>
            <ac:spMk id="2" creationId="{836A846D-CE16-4D8B-B55F-36AF5C11D44E}"/>
          </ac:spMkLst>
        </pc:spChg>
        <pc:spChg chg="add del mod">
          <ac:chgData name="Wojciech" userId="27bf4c20-a19f-4fd0-a617-d155a210d494" providerId="ADAL" clId="{7D2C321C-B423-4745-9A6D-A07D36153C60}" dt="2021-12-30T16:10:20.930" v="5524" actId="478"/>
          <ac:spMkLst>
            <pc:docMk/>
            <pc:sldMk cId="1721173081" sldId="553"/>
            <ac:spMk id="5" creationId="{3FF2550E-F096-4784-AA18-78872A33B797}"/>
          </ac:spMkLst>
        </pc:spChg>
        <pc:spChg chg="add mod">
          <ac:chgData name="Wojciech" userId="27bf4c20-a19f-4fd0-a617-d155a210d494" providerId="ADAL" clId="{7D2C321C-B423-4745-9A6D-A07D36153C60}" dt="2021-12-30T16:12:50.211" v="5765" actId="14861"/>
          <ac:spMkLst>
            <pc:docMk/>
            <pc:sldMk cId="1721173081" sldId="553"/>
            <ac:spMk id="7" creationId="{E0E51072-4A29-41D4-9E45-3009072698E1}"/>
          </ac:spMkLst>
        </pc:spChg>
        <pc:spChg chg="add mod">
          <ac:chgData name="Wojciech" userId="27bf4c20-a19f-4fd0-a617-d155a210d494" providerId="ADAL" clId="{7D2C321C-B423-4745-9A6D-A07D36153C60}" dt="2021-12-30T16:13:02.794" v="5767" actId="14100"/>
          <ac:spMkLst>
            <pc:docMk/>
            <pc:sldMk cId="1721173081" sldId="553"/>
            <ac:spMk id="8" creationId="{446E54DF-248F-4E69-99AA-3664A981640C}"/>
          </ac:spMkLst>
        </pc:spChg>
      </pc:sldChg>
      <pc:sldChg chg="addSp delSp modSp new mod modAnim">
        <pc:chgData name="Wojciech" userId="27bf4c20-a19f-4fd0-a617-d155a210d494" providerId="ADAL" clId="{7D2C321C-B423-4745-9A6D-A07D36153C60}" dt="2021-12-30T18:20:13.626" v="7105"/>
        <pc:sldMkLst>
          <pc:docMk/>
          <pc:sldMk cId="2181210815" sldId="554"/>
        </pc:sldMkLst>
        <pc:spChg chg="mod">
          <ac:chgData name="Wojciech" userId="27bf4c20-a19f-4fd0-a617-d155a210d494" providerId="ADAL" clId="{7D2C321C-B423-4745-9A6D-A07D36153C60}" dt="2021-12-30T16:13:29.265" v="5795" actId="1035"/>
          <ac:spMkLst>
            <pc:docMk/>
            <pc:sldMk cId="2181210815" sldId="554"/>
            <ac:spMk id="2" creationId="{11F23C2F-D623-446F-BC27-B7AD2E4342A3}"/>
          </ac:spMkLst>
        </pc:spChg>
        <pc:spChg chg="add del mod">
          <ac:chgData name="Wojciech" userId="27bf4c20-a19f-4fd0-a617-d155a210d494" providerId="ADAL" clId="{7D2C321C-B423-4745-9A6D-A07D36153C60}" dt="2021-12-30T16:13:54.629" v="5799" actId="22"/>
          <ac:spMkLst>
            <pc:docMk/>
            <pc:sldMk cId="2181210815" sldId="554"/>
            <ac:spMk id="5" creationId="{05540DD6-EB9A-4C08-A9D0-A6B97D32331D}"/>
          </ac:spMkLst>
        </pc:spChg>
        <pc:spChg chg="add mod">
          <ac:chgData name="Wojciech" userId="27bf4c20-a19f-4fd0-a617-d155a210d494" providerId="ADAL" clId="{7D2C321C-B423-4745-9A6D-A07D36153C60}" dt="2021-12-30T16:18:45.122" v="6149" actId="1037"/>
          <ac:spMkLst>
            <pc:docMk/>
            <pc:sldMk cId="2181210815" sldId="554"/>
            <ac:spMk id="7" creationId="{D1E6F0BD-1B9A-407A-AFA8-1C20595B035D}"/>
          </ac:spMkLst>
        </pc:spChg>
        <pc:spChg chg="add mod">
          <ac:chgData name="Wojciech" userId="27bf4c20-a19f-4fd0-a617-d155a210d494" providerId="ADAL" clId="{7D2C321C-B423-4745-9A6D-A07D36153C60}" dt="2021-12-30T16:18:09.541" v="6141" actId="113"/>
          <ac:spMkLst>
            <pc:docMk/>
            <pc:sldMk cId="2181210815" sldId="554"/>
            <ac:spMk id="8" creationId="{3BE07844-C986-402C-B584-372C7DA6376B}"/>
          </ac:spMkLst>
        </pc:spChg>
        <pc:spChg chg="add mod">
          <ac:chgData name="Wojciech" userId="27bf4c20-a19f-4fd0-a617-d155a210d494" providerId="ADAL" clId="{7D2C321C-B423-4745-9A6D-A07D36153C60}" dt="2021-12-30T16:20:26.756" v="6237" actId="3064"/>
          <ac:spMkLst>
            <pc:docMk/>
            <pc:sldMk cId="2181210815" sldId="554"/>
            <ac:spMk id="9" creationId="{6F4E3A5F-321E-4935-BF0C-DBCBE9B68855}"/>
          </ac:spMkLst>
        </pc:spChg>
      </pc:sldChg>
      <pc:sldChg chg="addSp modSp new mod modAnim">
        <pc:chgData name="Wojciech" userId="27bf4c20-a19f-4fd0-a617-d155a210d494" providerId="ADAL" clId="{7D2C321C-B423-4745-9A6D-A07D36153C60}" dt="2021-12-30T18:20:28.808" v="7108"/>
        <pc:sldMkLst>
          <pc:docMk/>
          <pc:sldMk cId="2438558080" sldId="555"/>
        </pc:sldMkLst>
        <pc:spChg chg="mod">
          <ac:chgData name="Wojciech" userId="27bf4c20-a19f-4fd0-a617-d155a210d494" providerId="ADAL" clId="{7D2C321C-B423-4745-9A6D-A07D36153C60}" dt="2021-12-30T16:21:14.977" v="6266" actId="1035"/>
          <ac:spMkLst>
            <pc:docMk/>
            <pc:sldMk cId="2438558080" sldId="555"/>
            <ac:spMk id="2" creationId="{ED5E103D-CFEE-4C3B-8E6B-1FE6ACE2F466}"/>
          </ac:spMkLst>
        </pc:spChg>
        <pc:spChg chg="add mod">
          <ac:chgData name="Wojciech" userId="27bf4c20-a19f-4fd0-a617-d155a210d494" providerId="ADAL" clId="{7D2C321C-B423-4745-9A6D-A07D36153C60}" dt="2021-12-30T16:23:13.841" v="6326" actId="1037"/>
          <ac:spMkLst>
            <pc:docMk/>
            <pc:sldMk cId="2438558080" sldId="555"/>
            <ac:spMk id="5" creationId="{58CCDE1E-7EFF-489E-9264-86B25B3CD04E}"/>
          </ac:spMkLst>
        </pc:spChg>
        <pc:spChg chg="add mod">
          <ac:chgData name="Wojciech" userId="27bf4c20-a19f-4fd0-a617-d155a210d494" providerId="ADAL" clId="{7D2C321C-B423-4745-9A6D-A07D36153C60}" dt="2021-12-30T16:24:22.018" v="6405" actId="1036"/>
          <ac:spMkLst>
            <pc:docMk/>
            <pc:sldMk cId="2438558080" sldId="555"/>
            <ac:spMk id="6" creationId="{4BD6F09E-1D64-404C-BB48-52BD85D47603}"/>
          </ac:spMkLst>
        </pc:spChg>
        <pc:spChg chg="add mod">
          <ac:chgData name="Wojciech" userId="27bf4c20-a19f-4fd0-a617-d155a210d494" providerId="ADAL" clId="{7D2C321C-B423-4745-9A6D-A07D36153C60}" dt="2021-12-30T16:25:01.617" v="6529" actId="14100"/>
          <ac:spMkLst>
            <pc:docMk/>
            <pc:sldMk cId="2438558080" sldId="555"/>
            <ac:spMk id="7" creationId="{AE7BB525-FAAC-4F9B-923E-8CCC58A6A6F8}"/>
          </ac:spMkLst>
        </pc:spChg>
        <pc:spChg chg="add mod">
          <ac:chgData name="Wojciech" userId="27bf4c20-a19f-4fd0-a617-d155a210d494" providerId="ADAL" clId="{7D2C321C-B423-4745-9A6D-A07D36153C60}" dt="2021-12-30T16:25:41.936" v="6639" actId="14100"/>
          <ac:spMkLst>
            <pc:docMk/>
            <pc:sldMk cId="2438558080" sldId="555"/>
            <ac:spMk id="8" creationId="{8B08D53E-B916-4D36-9526-8DEFA5FFD611}"/>
          </ac:spMkLst>
        </pc:spChg>
      </pc:sldChg>
      <pc:sldChg chg="addSp modSp new mod">
        <pc:chgData name="Wojciech" userId="27bf4c20-a19f-4fd0-a617-d155a210d494" providerId="ADAL" clId="{7D2C321C-B423-4745-9A6D-A07D36153C60}" dt="2021-12-30T16:34:38.528" v="6821" actId="1036"/>
        <pc:sldMkLst>
          <pc:docMk/>
          <pc:sldMk cId="944651127" sldId="556"/>
        </pc:sldMkLst>
        <pc:spChg chg="mod">
          <ac:chgData name="Wojciech" userId="27bf4c20-a19f-4fd0-a617-d155a210d494" providerId="ADAL" clId="{7D2C321C-B423-4745-9A6D-A07D36153C60}" dt="2021-12-30T16:25:56.353" v="6663" actId="1035"/>
          <ac:spMkLst>
            <pc:docMk/>
            <pc:sldMk cId="944651127" sldId="556"/>
            <ac:spMk id="2" creationId="{513A470F-1C6C-4A40-9BAC-0658582F4B7A}"/>
          </ac:spMkLst>
        </pc:spChg>
        <pc:spChg chg="add mod">
          <ac:chgData name="Wojciech" userId="27bf4c20-a19f-4fd0-a617-d155a210d494" providerId="ADAL" clId="{7D2C321C-B423-4745-9A6D-A07D36153C60}" dt="2021-12-30T16:34:22.337" v="6798" actId="20577"/>
          <ac:spMkLst>
            <pc:docMk/>
            <pc:sldMk cId="944651127" sldId="556"/>
            <ac:spMk id="5" creationId="{84DBED09-615D-441D-8169-E8C0B686F2A3}"/>
          </ac:spMkLst>
        </pc:spChg>
        <pc:spChg chg="add mod">
          <ac:chgData name="Wojciech" userId="27bf4c20-a19f-4fd0-a617-d155a210d494" providerId="ADAL" clId="{7D2C321C-B423-4745-9A6D-A07D36153C60}" dt="2021-12-30T16:34:27.736" v="6799" actId="1076"/>
          <ac:spMkLst>
            <pc:docMk/>
            <pc:sldMk cId="944651127" sldId="556"/>
            <ac:spMk id="7" creationId="{DD250CAD-06C8-4FC3-9EEC-8CD85B391012}"/>
          </ac:spMkLst>
        </pc:spChg>
        <pc:spChg chg="add mod">
          <ac:chgData name="Wojciech" userId="27bf4c20-a19f-4fd0-a617-d155a210d494" providerId="ADAL" clId="{7D2C321C-B423-4745-9A6D-A07D36153C60}" dt="2021-12-30T16:34:38.528" v="6821" actId="1036"/>
          <ac:spMkLst>
            <pc:docMk/>
            <pc:sldMk cId="944651127" sldId="556"/>
            <ac:spMk id="8" creationId="{FA9E1E71-8A2A-4DAC-A07D-9989B2EBDDF5}"/>
          </ac:spMkLst>
        </pc:spChg>
      </pc:sldChg>
      <pc:sldChg chg="delSp modSp new mod">
        <pc:chgData name="Wojciech" userId="27bf4c20-a19f-4fd0-a617-d155a210d494" providerId="ADAL" clId="{7D2C321C-B423-4745-9A6D-A07D36153C60}" dt="2021-12-30T16:29:36.785" v="6746" actId="478"/>
        <pc:sldMkLst>
          <pc:docMk/>
          <pc:sldMk cId="3040886653" sldId="557"/>
        </pc:sldMkLst>
        <pc:spChg chg="mod">
          <ac:chgData name="Wojciech" userId="27bf4c20-a19f-4fd0-a617-d155a210d494" providerId="ADAL" clId="{7D2C321C-B423-4745-9A6D-A07D36153C60}" dt="2021-12-30T16:29:32.953" v="6745" actId="1076"/>
          <ac:spMkLst>
            <pc:docMk/>
            <pc:sldMk cId="3040886653" sldId="557"/>
            <ac:spMk id="2" creationId="{8D71B23F-80FB-4A47-BCBC-1F066E52EBC1}"/>
          </ac:spMkLst>
        </pc:spChg>
        <pc:spChg chg="del">
          <ac:chgData name="Wojciech" userId="27bf4c20-a19f-4fd0-a617-d155a210d494" providerId="ADAL" clId="{7D2C321C-B423-4745-9A6D-A07D36153C60}" dt="2021-12-30T16:29:36.785" v="6746" actId="478"/>
          <ac:spMkLst>
            <pc:docMk/>
            <pc:sldMk cId="3040886653" sldId="557"/>
            <ac:spMk id="3" creationId="{F84D583A-F982-4DF6-991A-638351F46944}"/>
          </ac:spMkLst>
        </pc:spChg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54054459" sldId="695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66925624" sldId="717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045156915" sldId="718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009374642" sldId="719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551840470" sldId="727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481564768" sldId="728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368143321" sldId="729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903977836" sldId="730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51102632" sldId="731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166783095" sldId="732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603745657" sldId="733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615810312" sldId="734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443948571" sldId="735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192109775" sldId="736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2653115370" sldId="737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986817576" sldId="738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36479822" sldId="739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830892297" sldId="740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793993035" sldId="741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499171562" sldId="742"/>
        </pc:sldMkLst>
      </pc:sldChg>
      <pc:sldChg chg="del">
        <pc:chgData name="Wojciech" userId="27bf4c20-a19f-4fd0-a617-d155a210d494" providerId="ADAL" clId="{7D2C321C-B423-4745-9A6D-A07D36153C60}" dt="2021-12-21T21:12:03.003" v="45" actId="47"/>
        <pc:sldMkLst>
          <pc:docMk/>
          <pc:sldMk cId="3764786152" sldId="743"/>
        </pc:sldMkLst>
      </pc:sldChg>
    </pc:docChg>
  </pc:docChgLst>
  <pc:docChgLst>
    <pc:chgData name="Wojciech" userId="27bf4c20-a19f-4fd0-a617-d155a210d494" providerId="ADAL" clId="{A23E416A-CF32-4628-AE39-515095CB6EBF}"/>
    <pc:docChg chg="custSel modSld">
      <pc:chgData name="Wojciech" userId="27bf4c20-a19f-4fd0-a617-d155a210d494" providerId="ADAL" clId="{A23E416A-CF32-4628-AE39-515095CB6EBF}" dt="2020-11-16T20:57:00.611" v="5" actId="20577"/>
      <pc:docMkLst>
        <pc:docMk/>
      </pc:docMkLst>
      <pc:sldChg chg="addSp delSp modSp">
        <pc:chgData name="Wojciech" userId="27bf4c20-a19f-4fd0-a617-d155a210d494" providerId="ADAL" clId="{A23E416A-CF32-4628-AE39-515095CB6EBF}" dt="2020-11-16T20:57:00.611" v="5" actId="20577"/>
        <pc:sldMkLst>
          <pc:docMk/>
          <pc:sldMk cId="0" sldId="471"/>
        </pc:sldMkLst>
        <pc:spChg chg="add">
          <ac:chgData name="Wojciech" userId="27bf4c20-a19f-4fd0-a617-d155a210d494" providerId="ADAL" clId="{A23E416A-CF32-4628-AE39-515095CB6EBF}" dt="2020-11-16T20:56:52.840" v="1"/>
          <ac:spMkLst>
            <pc:docMk/>
            <pc:sldMk cId="0" sldId="471"/>
            <ac:spMk id="7" creationId="{30F30AC5-5A4B-4271-BD72-5C24FD42E61B}"/>
          </ac:spMkLst>
        </pc:spChg>
        <pc:spChg chg="mod">
          <ac:chgData name="Wojciech" userId="27bf4c20-a19f-4fd0-a617-d155a210d494" providerId="ADAL" clId="{A23E416A-CF32-4628-AE39-515095CB6EBF}" dt="2020-11-16T20:57:00.611" v="5" actId="20577"/>
          <ac:spMkLst>
            <pc:docMk/>
            <pc:sldMk cId="0" sldId="471"/>
            <ac:spMk id="4100" creationId="{00000000-0000-0000-0000-000000000000}"/>
          </ac:spMkLst>
        </pc:spChg>
        <pc:spChg chg="del">
          <ac:chgData name="Wojciech" userId="27bf4c20-a19f-4fd0-a617-d155a210d494" providerId="ADAL" clId="{A23E416A-CF32-4628-AE39-515095CB6EBF}" dt="2020-11-16T20:56:52.354" v="0" actId="478"/>
          <ac:spMkLst>
            <pc:docMk/>
            <pc:sldMk cId="0" sldId="471"/>
            <ac:spMk id="4102" creationId="{00000000-0000-0000-0000-000000000000}"/>
          </ac:spMkLst>
        </pc:spChg>
        <pc:picChg chg="add">
          <ac:chgData name="Wojciech" userId="27bf4c20-a19f-4fd0-a617-d155a210d494" providerId="ADAL" clId="{A23E416A-CF32-4628-AE39-515095CB6EBF}" dt="2020-11-16T20:56:52.840" v="1"/>
          <ac:picMkLst>
            <pc:docMk/>
            <pc:sldMk cId="0" sldId="471"/>
            <ac:picMk id="8" creationId="{1D6999CC-2B29-4BDC-96ED-86A019A8C075}"/>
          </ac:picMkLst>
        </pc:picChg>
      </pc:sldChg>
    </pc:docChg>
  </pc:docChgLst>
  <pc:docChgLst>
    <pc:chgData name="Wojciech Bieniecki I24" userId="9c52db48-ded8-4818-b321-8318d03e98ab" providerId="ADAL" clId="{B6DADD68-C003-4242-BD95-D4EAD304B9F2}"/>
    <pc:docChg chg="custSel addSld delSld modSld">
      <pc:chgData name="Wojciech Bieniecki I24" userId="9c52db48-ded8-4818-b321-8318d03e98ab" providerId="ADAL" clId="{B6DADD68-C003-4242-BD95-D4EAD304B9F2}" dt="2022-04-01T20:02:35.875" v="526" actId="20577"/>
      <pc:docMkLst>
        <pc:docMk/>
      </pc:docMkLst>
      <pc:sldChg chg="del">
        <pc:chgData name="Wojciech Bieniecki I24" userId="9c52db48-ded8-4818-b321-8318d03e98ab" providerId="ADAL" clId="{B6DADD68-C003-4242-BD95-D4EAD304B9F2}" dt="2022-04-01T19:39:30.864" v="131" actId="47"/>
        <pc:sldMkLst>
          <pc:docMk/>
          <pc:sldMk cId="0" sldId="332"/>
        </pc:sldMkLst>
      </pc:sldChg>
      <pc:sldChg chg="del">
        <pc:chgData name="Wojciech Bieniecki I24" userId="9c52db48-ded8-4818-b321-8318d03e98ab" providerId="ADAL" clId="{B6DADD68-C003-4242-BD95-D4EAD304B9F2}" dt="2022-04-01T19:39:33.549" v="132" actId="47"/>
        <pc:sldMkLst>
          <pc:docMk/>
          <pc:sldMk cId="0" sldId="333"/>
        </pc:sldMkLst>
      </pc:sldChg>
      <pc:sldChg chg="add">
        <pc:chgData name="Wojciech Bieniecki I24" userId="9c52db48-ded8-4818-b321-8318d03e98ab" providerId="ADAL" clId="{B6DADD68-C003-4242-BD95-D4EAD304B9F2}" dt="2022-04-01T20:00:40.929" v="514"/>
        <pc:sldMkLst>
          <pc:docMk/>
          <pc:sldMk cId="0" sldId="356"/>
        </pc:sldMkLst>
      </pc:sldChg>
      <pc:sldChg chg="modSp add mod">
        <pc:chgData name="Wojciech Bieniecki I24" userId="9c52db48-ded8-4818-b321-8318d03e98ab" providerId="ADAL" clId="{B6DADD68-C003-4242-BD95-D4EAD304B9F2}" dt="2022-04-01T20:02:02.606" v="517" actId="13822"/>
        <pc:sldMkLst>
          <pc:docMk/>
          <pc:sldMk cId="0" sldId="362"/>
        </pc:sldMkLst>
        <pc:spChg chg="mod">
          <ac:chgData name="Wojciech Bieniecki I24" userId="9c52db48-ded8-4818-b321-8318d03e98ab" providerId="ADAL" clId="{B6DADD68-C003-4242-BD95-D4EAD304B9F2}" dt="2022-04-01T20:01:51.258" v="516" actId="13822"/>
          <ac:spMkLst>
            <pc:docMk/>
            <pc:sldMk cId="0" sldId="362"/>
            <ac:spMk id="21508" creationId="{00000000-0000-0000-0000-000000000000}"/>
          </ac:spMkLst>
        </pc:spChg>
        <pc:spChg chg="mod">
          <ac:chgData name="Wojciech Bieniecki I24" userId="9c52db48-ded8-4818-b321-8318d03e98ab" providerId="ADAL" clId="{B6DADD68-C003-4242-BD95-D4EAD304B9F2}" dt="2022-04-01T20:02:02.606" v="517" actId="13822"/>
          <ac:spMkLst>
            <pc:docMk/>
            <pc:sldMk cId="0" sldId="362"/>
            <ac:spMk id="21511" creationId="{00000000-0000-0000-0000-000000000000}"/>
          </ac:spMkLst>
        </pc:spChg>
      </pc:sldChg>
      <pc:sldChg chg="modSp add mod">
        <pc:chgData name="Wojciech Bieniecki I24" userId="9c52db48-ded8-4818-b321-8318d03e98ab" providerId="ADAL" clId="{B6DADD68-C003-4242-BD95-D4EAD304B9F2}" dt="2022-04-01T20:02:35.875" v="526" actId="20577"/>
        <pc:sldMkLst>
          <pc:docMk/>
          <pc:sldMk cId="0" sldId="363"/>
        </pc:sldMkLst>
        <pc:spChg chg="mod">
          <ac:chgData name="Wojciech Bieniecki I24" userId="9c52db48-ded8-4818-b321-8318d03e98ab" providerId="ADAL" clId="{B6DADD68-C003-4242-BD95-D4EAD304B9F2}" dt="2022-04-01T20:02:35.875" v="526" actId="20577"/>
          <ac:spMkLst>
            <pc:docMk/>
            <pc:sldMk cId="0" sldId="363"/>
            <ac:spMk id="29698" creationId="{00000000-0000-0000-0000-000000000000}"/>
          </ac:spMkLst>
        </pc:spChg>
      </pc:sldChg>
      <pc:sldChg chg="delSp modSp mod">
        <pc:chgData name="Wojciech Bieniecki I24" userId="9c52db48-ded8-4818-b321-8318d03e98ab" providerId="ADAL" clId="{B6DADD68-C003-4242-BD95-D4EAD304B9F2}" dt="2022-04-01T19:39:26.213" v="130" actId="478"/>
        <pc:sldMkLst>
          <pc:docMk/>
          <pc:sldMk cId="0" sldId="471"/>
        </pc:sldMkLst>
        <pc:spChg chg="mod">
          <ac:chgData name="Wojciech Bieniecki I24" userId="9c52db48-ded8-4818-b321-8318d03e98ab" providerId="ADAL" clId="{B6DADD68-C003-4242-BD95-D4EAD304B9F2}" dt="2022-04-01T19:39:23.732" v="129" actId="20577"/>
          <ac:spMkLst>
            <pc:docMk/>
            <pc:sldMk cId="0" sldId="471"/>
            <ac:spMk id="7" creationId="{30F30AC5-5A4B-4271-BD72-5C24FD42E61B}"/>
          </ac:spMkLst>
        </pc:spChg>
        <pc:spChg chg="mod">
          <ac:chgData name="Wojciech Bieniecki I24" userId="9c52db48-ded8-4818-b321-8318d03e98ab" providerId="ADAL" clId="{B6DADD68-C003-4242-BD95-D4EAD304B9F2}" dt="2022-04-01T19:38:43.443" v="35" actId="20577"/>
          <ac:spMkLst>
            <pc:docMk/>
            <pc:sldMk cId="0" sldId="471"/>
            <ac:spMk id="4098" creationId="{00000000-0000-0000-0000-000000000000}"/>
          </ac:spMkLst>
        </pc:spChg>
        <pc:spChg chg="mod">
          <ac:chgData name="Wojciech Bieniecki I24" userId="9c52db48-ded8-4818-b321-8318d03e98ab" providerId="ADAL" clId="{B6DADD68-C003-4242-BD95-D4EAD304B9F2}" dt="2022-04-01T19:38:49.283" v="41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 Bieniecki I24" userId="9c52db48-ded8-4818-b321-8318d03e98ab" providerId="ADAL" clId="{B6DADD68-C003-4242-BD95-D4EAD304B9F2}" dt="2022-04-01T19:39:00.228" v="72" actId="20577"/>
          <ac:spMkLst>
            <pc:docMk/>
            <pc:sldMk cId="0" sldId="471"/>
            <ac:spMk id="5125" creationId="{00000000-0000-0000-0000-000000000000}"/>
          </ac:spMkLst>
        </pc:spChg>
        <pc:picChg chg="del">
          <ac:chgData name="Wojciech Bieniecki I24" userId="9c52db48-ded8-4818-b321-8318d03e98ab" providerId="ADAL" clId="{B6DADD68-C003-4242-BD95-D4EAD304B9F2}" dt="2022-04-01T19:39:26.213" v="130" actId="478"/>
          <ac:picMkLst>
            <pc:docMk/>
            <pc:sldMk cId="0" sldId="471"/>
            <ac:picMk id="8" creationId="{1D6999CC-2B29-4BDC-96ED-86A019A8C075}"/>
          </ac:picMkLst>
        </pc:picChg>
      </pc:sldChg>
      <pc:sldChg chg="del">
        <pc:chgData name="Wojciech Bieniecki I24" userId="9c52db48-ded8-4818-b321-8318d03e98ab" providerId="ADAL" clId="{B6DADD68-C003-4242-BD95-D4EAD304B9F2}" dt="2022-04-01T19:39:37.882" v="133" actId="47"/>
        <pc:sldMkLst>
          <pc:docMk/>
          <pc:sldMk cId="623084417" sldId="472"/>
        </pc:sldMkLst>
      </pc:sldChg>
      <pc:sldChg chg="del">
        <pc:chgData name="Wojciech Bieniecki I24" userId="9c52db48-ded8-4818-b321-8318d03e98ab" providerId="ADAL" clId="{B6DADD68-C003-4242-BD95-D4EAD304B9F2}" dt="2022-04-01T19:39:33.549" v="132" actId="47"/>
        <pc:sldMkLst>
          <pc:docMk/>
          <pc:sldMk cId="3407200501" sldId="473"/>
        </pc:sldMkLst>
      </pc:sldChg>
      <pc:sldChg chg="del">
        <pc:chgData name="Wojciech Bieniecki I24" userId="9c52db48-ded8-4818-b321-8318d03e98ab" providerId="ADAL" clId="{B6DADD68-C003-4242-BD95-D4EAD304B9F2}" dt="2022-04-01T19:39:33.549" v="132" actId="47"/>
        <pc:sldMkLst>
          <pc:docMk/>
          <pc:sldMk cId="2342591228" sldId="474"/>
        </pc:sldMkLst>
      </pc:sldChg>
      <pc:sldChg chg="del">
        <pc:chgData name="Wojciech Bieniecki I24" userId="9c52db48-ded8-4818-b321-8318d03e98ab" providerId="ADAL" clId="{B6DADD68-C003-4242-BD95-D4EAD304B9F2}" dt="2022-04-01T19:39:37.882" v="133" actId="47"/>
        <pc:sldMkLst>
          <pc:docMk/>
          <pc:sldMk cId="3863039802" sldId="475"/>
        </pc:sldMkLst>
      </pc:sldChg>
      <pc:sldChg chg="del">
        <pc:chgData name="Wojciech Bieniecki I24" userId="9c52db48-ded8-4818-b321-8318d03e98ab" providerId="ADAL" clId="{B6DADD68-C003-4242-BD95-D4EAD304B9F2}" dt="2022-04-01T19:39:37.882" v="133" actId="47"/>
        <pc:sldMkLst>
          <pc:docMk/>
          <pc:sldMk cId="3141136633" sldId="476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4058458774" sldId="480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851215077" sldId="481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1572975464" sldId="482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1409813538" sldId="483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27324833" sldId="484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1710390095" sldId="485"/>
        </pc:sldMkLst>
      </pc:sldChg>
      <pc:sldChg chg="del">
        <pc:chgData name="Wojciech Bieniecki I24" userId="9c52db48-ded8-4818-b321-8318d03e98ab" providerId="ADAL" clId="{B6DADD68-C003-4242-BD95-D4EAD304B9F2}" dt="2022-04-01T19:40:20.674" v="136" actId="47"/>
        <pc:sldMkLst>
          <pc:docMk/>
          <pc:sldMk cId="3881983847" sldId="542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2258060983" sldId="544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3303598173" sldId="545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1925242901" sldId="546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267443461" sldId="547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2344687644" sldId="548"/>
        </pc:sldMkLst>
      </pc:sldChg>
      <pc:sldChg chg="del">
        <pc:chgData name="Wojciech Bieniecki I24" userId="9c52db48-ded8-4818-b321-8318d03e98ab" providerId="ADAL" clId="{B6DADD68-C003-4242-BD95-D4EAD304B9F2}" dt="2022-04-01T19:39:30.864" v="131" actId="47"/>
        <pc:sldMkLst>
          <pc:docMk/>
          <pc:sldMk cId="513138945" sldId="549"/>
        </pc:sldMkLst>
      </pc:sldChg>
      <pc:sldChg chg="del">
        <pc:chgData name="Wojciech Bieniecki I24" userId="9c52db48-ded8-4818-b321-8318d03e98ab" providerId="ADAL" clId="{B6DADD68-C003-4242-BD95-D4EAD304B9F2}" dt="2022-04-01T19:39:30.864" v="131" actId="47"/>
        <pc:sldMkLst>
          <pc:docMk/>
          <pc:sldMk cId="981745399" sldId="550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3734384212" sldId="551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2240165477" sldId="552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1721173081" sldId="553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2181210815" sldId="554"/>
        </pc:sldMkLst>
      </pc:sldChg>
      <pc:sldChg chg="del">
        <pc:chgData name="Wojciech Bieniecki I24" userId="9c52db48-ded8-4818-b321-8318d03e98ab" providerId="ADAL" clId="{B6DADD68-C003-4242-BD95-D4EAD304B9F2}" dt="2022-04-01T19:40:05.275" v="134" actId="47"/>
        <pc:sldMkLst>
          <pc:docMk/>
          <pc:sldMk cId="2438558080" sldId="555"/>
        </pc:sldMkLst>
      </pc:sldChg>
      <pc:sldChg chg="del">
        <pc:chgData name="Wojciech Bieniecki I24" userId="9c52db48-ded8-4818-b321-8318d03e98ab" providerId="ADAL" clId="{B6DADD68-C003-4242-BD95-D4EAD304B9F2}" dt="2022-04-01T19:40:16.639" v="135" actId="47"/>
        <pc:sldMkLst>
          <pc:docMk/>
          <pc:sldMk cId="944651127" sldId="556"/>
        </pc:sldMkLst>
      </pc:sldChg>
      <pc:sldChg chg="addSp modSp new mod">
        <pc:chgData name="Wojciech Bieniecki I24" userId="9c52db48-ded8-4818-b321-8318d03e98ab" providerId="ADAL" clId="{B6DADD68-C003-4242-BD95-D4EAD304B9F2}" dt="2022-04-01T19:47:04.132" v="198" actId="14100"/>
        <pc:sldMkLst>
          <pc:docMk/>
          <pc:sldMk cId="887878353" sldId="558"/>
        </pc:sldMkLst>
        <pc:spChg chg="mod">
          <ac:chgData name="Wojciech Bieniecki I24" userId="9c52db48-ded8-4818-b321-8318d03e98ab" providerId="ADAL" clId="{B6DADD68-C003-4242-BD95-D4EAD304B9F2}" dt="2022-04-01T19:47:04.132" v="198" actId="14100"/>
          <ac:spMkLst>
            <pc:docMk/>
            <pc:sldMk cId="887878353" sldId="558"/>
            <ac:spMk id="2" creationId="{618FEBE9-05C1-451C-8D68-867636DA3A9D}"/>
          </ac:spMkLst>
        </pc:spChg>
        <pc:spChg chg="add mod">
          <ac:chgData name="Wojciech Bieniecki I24" userId="9c52db48-ded8-4818-b321-8318d03e98ab" providerId="ADAL" clId="{B6DADD68-C003-4242-BD95-D4EAD304B9F2}" dt="2022-04-01T19:46:51.459" v="176" actId="14861"/>
          <ac:spMkLst>
            <pc:docMk/>
            <pc:sldMk cId="887878353" sldId="558"/>
            <ac:spMk id="5" creationId="{B14E5454-335D-49BE-B8EF-4171C95BCA00}"/>
          </ac:spMkLst>
        </pc:spChg>
      </pc:sldChg>
      <pc:sldChg chg="addSp modSp new mod modAnim">
        <pc:chgData name="Wojciech Bieniecki I24" userId="9c52db48-ded8-4818-b321-8318d03e98ab" providerId="ADAL" clId="{B6DADD68-C003-4242-BD95-D4EAD304B9F2}" dt="2022-04-01T19:50:19.766" v="257" actId="14861"/>
        <pc:sldMkLst>
          <pc:docMk/>
          <pc:sldMk cId="2336491091" sldId="559"/>
        </pc:sldMkLst>
        <pc:spChg chg="mod">
          <ac:chgData name="Wojciech Bieniecki I24" userId="9c52db48-ded8-4818-b321-8318d03e98ab" providerId="ADAL" clId="{B6DADD68-C003-4242-BD95-D4EAD304B9F2}" dt="2022-04-01T19:49:50.195" v="248" actId="20577"/>
          <ac:spMkLst>
            <pc:docMk/>
            <pc:sldMk cId="2336491091" sldId="559"/>
            <ac:spMk id="2" creationId="{52A208B7-DBB1-405A-AD40-E5A1D41847D0}"/>
          </ac:spMkLst>
        </pc:spChg>
        <pc:spChg chg="add mod">
          <ac:chgData name="Wojciech Bieniecki I24" userId="9c52db48-ded8-4818-b321-8318d03e98ab" providerId="ADAL" clId="{B6DADD68-C003-4242-BD95-D4EAD304B9F2}" dt="2022-04-01T19:47:53.955" v="237" actId="1076"/>
          <ac:spMkLst>
            <pc:docMk/>
            <pc:sldMk cId="2336491091" sldId="559"/>
            <ac:spMk id="4" creationId="{92E44F1B-1372-4DC7-925A-108750D3CC26}"/>
          </ac:spMkLst>
        </pc:spChg>
        <pc:spChg chg="add mod">
          <ac:chgData name="Wojciech Bieniecki I24" userId="9c52db48-ded8-4818-b321-8318d03e98ab" providerId="ADAL" clId="{B6DADD68-C003-4242-BD95-D4EAD304B9F2}" dt="2022-04-01T19:47:59.991" v="238" actId="207"/>
          <ac:spMkLst>
            <pc:docMk/>
            <pc:sldMk cId="2336491091" sldId="559"/>
            <ac:spMk id="5" creationId="{DC058247-3FA6-41B1-808F-6ED9E6581D0E}"/>
          </ac:spMkLst>
        </pc:spChg>
        <pc:spChg chg="add mod">
          <ac:chgData name="Wojciech Bieniecki I24" userId="9c52db48-ded8-4818-b321-8318d03e98ab" providerId="ADAL" clId="{B6DADD68-C003-4242-BD95-D4EAD304B9F2}" dt="2022-04-01T19:50:19.766" v="257" actId="14861"/>
          <ac:spMkLst>
            <pc:docMk/>
            <pc:sldMk cId="2336491091" sldId="559"/>
            <ac:spMk id="7" creationId="{AF142242-EB4D-4A2B-AED5-21F57B2A476A}"/>
          </ac:spMkLst>
        </pc:spChg>
      </pc:sldChg>
      <pc:sldChg chg="addSp modSp new mod">
        <pc:chgData name="Wojciech Bieniecki I24" userId="9c52db48-ded8-4818-b321-8318d03e98ab" providerId="ADAL" clId="{B6DADD68-C003-4242-BD95-D4EAD304B9F2}" dt="2022-04-01T19:53:59.859" v="319" actId="1035"/>
        <pc:sldMkLst>
          <pc:docMk/>
          <pc:sldMk cId="2225919692" sldId="560"/>
        </pc:sldMkLst>
        <pc:spChg chg="mod">
          <ac:chgData name="Wojciech Bieniecki I24" userId="9c52db48-ded8-4818-b321-8318d03e98ab" providerId="ADAL" clId="{B6DADD68-C003-4242-BD95-D4EAD304B9F2}" dt="2022-04-01T19:53:59.859" v="319" actId="1035"/>
          <ac:spMkLst>
            <pc:docMk/>
            <pc:sldMk cId="2225919692" sldId="560"/>
            <ac:spMk id="2" creationId="{1386C22F-04B9-42D5-B10C-212AF315DC70}"/>
          </ac:spMkLst>
        </pc:spChg>
        <pc:spChg chg="add mod">
          <ac:chgData name="Wojciech Bieniecki I24" userId="9c52db48-ded8-4818-b321-8318d03e98ab" providerId="ADAL" clId="{B6DADD68-C003-4242-BD95-D4EAD304B9F2}" dt="2022-04-01T19:53:40.757" v="297" actId="14861"/>
          <ac:spMkLst>
            <pc:docMk/>
            <pc:sldMk cId="2225919692" sldId="560"/>
            <ac:spMk id="5" creationId="{2FA5C2FA-59C6-4827-B649-6F7D98955737}"/>
          </ac:spMkLst>
        </pc:spChg>
      </pc:sldChg>
      <pc:sldChg chg="addSp modSp new mod">
        <pc:chgData name="Wojciech Bieniecki I24" userId="9c52db48-ded8-4818-b321-8318d03e98ab" providerId="ADAL" clId="{B6DADD68-C003-4242-BD95-D4EAD304B9F2}" dt="2022-04-01T19:58:25.594" v="463" actId="255"/>
        <pc:sldMkLst>
          <pc:docMk/>
          <pc:sldMk cId="4037938998" sldId="561"/>
        </pc:sldMkLst>
        <pc:spChg chg="mod">
          <ac:chgData name="Wojciech Bieniecki I24" userId="9c52db48-ded8-4818-b321-8318d03e98ab" providerId="ADAL" clId="{B6DADD68-C003-4242-BD95-D4EAD304B9F2}" dt="2022-04-01T19:56:29.683" v="360" actId="1035"/>
          <ac:spMkLst>
            <pc:docMk/>
            <pc:sldMk cId="4037938998" sldId="561"/>
            <ac:spMk id="2" creationId="{34ABE349-0AB3-497B-BD05-FA6DAFC039AA}"/>
          </ac:spMkLst>
        </pc:spChg>
        <pc:spChg chg="add mod">
          <ac:chgData name="Wojciech Bieniecki I24" userId="9c52db48-ded8-4818-b321-8318d03e98ab" providerId="ADAL" clId="{B6DADD68-C003-4242-BD95-D4EAD304B9F2}" dt="2022-04-01T19:58:25.594" v="463" actId="255"/>
          <ac:spMkLst>
            <pc:docMk/>
            <pc:sldMk cId="4037938998" sldId="561"/>
            <ac:spMk id="5" creationId="{01C011DB-FEAB-44D5-88C0-9713DA360FB7}"/>
          </ac:spMkLst>
        </pc:spChg>
        <pc:spChg chg="add mod">
          <ac:chgData name="Wojciech Bieniecki I24" userId="9c52db48-ded8-4818-b321-8318d03e98ab" providerId="ADAL" clId="{B6DADD68-C003-4242-BD95-D4EAD304B9F2}" dt="2022-04-01T19:58:08.927" v="458" actId="403"/>
          <ac:spMkLst>
            <pc:docMk/>
            <pc:sldMk cId="4037938998" sldId="561"/>
            <ac:spMk id="6" creationId="{A3AE6DC1-485C-49E0-B642-8220822171A7}"/>
          </ac:spMkLst>
        </pc:spChg>
      </pc:sldChg>
      <pc:sldChg chg="addSp modSp new mod">
        <pc:chgData name="Wojciech Bieniecki I24" userId="9c52db48-ded8-4818-b321-8318d03e98ab" providerId="ADAL" clId="{B6DADD68-C003-4242-BD95-D4EAD304B9F2}" dt="2022-04-01T20:00:05.095" v="513" actId="948"/>
        <pc:sldMkLst>
          <pc:docMk/>
          <pc:sldMk cId="374361630" sldId="562"/>
        </pc:sldMkLst>
        <pc:spChg chg="mod">
          <ac:chgData name="Wojciech Bieniecki I24" userId="9c52db48-ded8-4818-b321-8318d03e98ab" providerId="ADAL" clId="{B6DADD68-C003-4242-BD95-D4EAD304B9F2}" dt="2022-04-01T19:59:04.843" v="508" actId="14100"/>
          <ac:spMkLst>
            <pc:docMk/>
            <pc:sldMk cId="374361630" sldId="562"/>
            <ac:spMk id="2" creationId="{E7A29E9F-1D9C-454D-ABEF-A605C7D3FA5A}"/>
          </ac:spMkLst>
        </pc:spChg>
        <pc:spChg chg="add mod">
          <ac:chgData name="Wojciech Bieniecki I24" userId="9c52db48-ded8-4818-b321-8318d03e98ab" providerId="ADAL" clId="{B6DADD68-C003-4242-BD95-D4EAD304B9F2}" dt="2022-04-01T20:00:05.095" v="513" actId="948"/>
          <ac:spMkLst>
            <pc:docMk/>
            <pc:sldMk cId="374361630" sldId="562"/>
            <ac:spMk id="5" creationId="{350B25FF-ACA3-4647-AE54-A6F9562AD687}"/>
          </ac:spMkLst>
        </pc:spChg>
      </pc:sldChg>
      <pc:sldMasterChg chg="delSldLayout">
        <pc:chgData name="Wojciech Bieniecki I24" userId="9c52db48-ded8-4818-b321-8318d03e98ab" providerId="ADAL" clId="{B6DADD68-C003-4242-BD95-D4EAD304B9F2}" dt="2022-04-01T19:39:37.882" v="133" actId="47"/>
        <pc:sldMasterMkLst>
          <pc:docMk/>
          <pc:sldMasterMk cId="0" sldId="2147483687"/>
        </pc:sldMasterMkLst>
        <pc:sldLayoutChg chg="del">
          <pc:chgData name="Wojciech Bieniecki I24" userId="9c52db48-ded8-4818-b321-8318d03e98ab" providerId="ADAL" clId="{B6DADD68-C003-4242-BD95-D4EAD304B9F2}" dt="2022-04-01T19:39:37.882" v="133" actId="47"/>
          <pc:sldLayoutMkLst>
            <pc:docMk/>
            <pc:sldMasterMk cId="0" sldId="2147483687"/>
            <pc:sldLayoutMk cId="596391306" sldId="21474838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95748B-11C2-402B-B1F2-E7BE8679731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51EDE-6097-45D7-9F85-12F3DFD93F02}" type="datetimeFigureOut">
              <a:rPr lang="pl-PL"/>
              <a:pPr>
                <a:defRPr/>
              </a:pPr>
              <a:t>11.05.2024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7813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B4B903-20D2-4AEF-BC54-476BD109A5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3E5DF9-144D-4F0F-AD24-2A6A5D438BD8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pl-PL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A45FE5-7A0C-4C29-868D-44375AA9E718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pl-PL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618273-9170-4CE9-8FFA-1E6D40A57AD7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pl-PL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9496F0-ED65-44F3-9082-34CE35AFA112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pl-PL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99BEF7-D492-4D78-9A1E-6050EA5D28FD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pl-PL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F92324-4A9F-43D6-A381-9D015F8A690D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pl-PL">
              <a:latin typeface="Arial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76287-71D4-4D8B-BEAC-0F44D7045C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D9DA-3FCF-4B65-B35E-E7301C4C8D1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A2C90-2273-46DA-B8FC-276662D4BF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8E5D0-8AE1-4275-871E-F3D1F7F3120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591EB-5199-45F3-BED7-369FF96DC33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F75B-141A-4913-93BD-6CD4C73D39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92086-6A2F-4071-B09C-876F4B149D3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48B63-A491-48E1-B09B-C29DAEA5D8C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2B9B0-5094-4988-B8DA-B0605D71AC5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754BF-6E7E-48E2-A0D9-BEF0BFCE9AA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8FD8-D5CE-4133-A522-6A3A20E86E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2051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5AF3FC-F6AF-4AD6-9E04-95B8C389871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447800"/>
          </a:xfrm>
        </p:spPr>
        <p:txBody>
          <a:bodyPr/>
          <a:lstStyle/>
          <a:p>
            <a:pPr eaLnBrk="1" hangingPunct="1"/>
            <a:r>
              <a:rPr lang="pl-PL" sz="3200" dirty="0"/>
              <a:t>Zaawansowane programowanie obiektowe</a:t>
            </a:r>
          </a:p>
        </p:txBody>
      </p:sp>
      <p:sp>
        <p:nvSpPr>
          <p:cNvPr id="6146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1B16C-82C1-4308-A51A-02C014DD479D}" type="slidenum">
              <a:rPr lang="pl-PL"/>
              <a:pPr>
                <a:defRPr/>
              </a:pPr>
              <a:t>1</a:t>
            </a:fld>
            <a:endParaRPr lang="pl-PL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617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800" dirty="0">
                <a:latin typeface="+mj-lt"/>
              </a:rPr>
              <a:t>Wykład: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19200" y="2348880"/>
            <a:ext cx="716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800" dirty="0">
                <a:latin typeface="+mj-lt"/>
              </a:rPr>
              <a:t>Strumienie – krótki przegląd</a:t>
            </a:r>
            <a:endParaRPr lang="pl-PL" sz="1800" dirty="0">
              <a:latin typeface="+mj-lt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30F30AC5-5A4B-4271-BD72-5C24FD42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48" y="4680520"/>
            <a:ext cx="28414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dirty="0">
                <a:latin typeface="+mj-lt"/>
              </a:rPr>
              <a:t>dr inż. Wojciech Bieniecki</a:t>
            </a:r>
          </a:p>
          <a:p>
            <a:pPr>
              <a:defRPr/>
            </a:pPr>
            <a:r>
              <a:rPr lang="pl-PL" dirty="0">
                <a:latin typeface="+mj-lt"/>
              </a:rPr>
              <a:t>Instytut Informatyki Stosowanej</a:t>
            </a:r>
          </a:p>
          <a:p>
            <a:pPr>
              <a:defRPr/>
            </a:pPr>
            <a:r>
              <a:rPr lang="pl-PL" dirty="0">
                <a:latin typeface="+mj-lt"/>
              </a:rPr>
              <a:t>Politechnika Łódzka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8FEBE9-05C1-451C-8D68-867636DA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767"/>
            <a:ext cx="8229600" cy="1599451"/>
          </a:xfrm>
        </p:spPr>
        <p:txBody>
          <a:bodyPr/>
          <a:lstStyle/>
          <a:p>
            <a:r>
              <a:rPr lang="pl-PL" dirty="0"/>
              <a:t>Użyteczne przykłady</a:t>
            </a:r>
            <a:br>
              <a:rPr lang="pl-PL" dirty="0"/>
            </a:br>
            <a:r>
              <a:rPr lang="pl-PL" dirty="0"/>
              <a:t>Kopiowanie plików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3123180-4317-4A47-AD51-6CDFD6A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14E5454-335D-49BE-B8EF-4171C95BCA00}"/>
              </a:ext>
            </a:extLst>
          </p:cNvPr>
          <p:cNvSpPr txBox="1"/>
          <p:nvPr/>
        </p:nvSpPr>
        <p:spPr>
          <a:xfrm>
            <a:off x="1475656" y="2060848"/>
            <a:ext cx="6030416" cy="4031873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CopyFile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((c=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inp.read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())!=-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outp.write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87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A208B7-DBB1-405A-AD40-E5A1D418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Odczyt pliku tekstowego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F0500B-ADA0-4569-9D19-672521A0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44F1B-1372-4DC7-925A-108750D3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24744"/>
            <a:ext cx="6780807" cy="3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 anchor="ctr">
            <a:spAutoFit/>
          </a:bodyPr>
          <a:lstStyle/>
          <a:p>
            <a:pPr>
              <a:defRPr/>
            </a:pPr>
            <a:r>
              <a:rPr lang="pl-PL" dirty="0">
                <a:latin typeface="+mj-lt"/>
              </a:rPr>
              <a:t>Używamy klas </a:t>
            </a:r>
            <a:r>
              <a:rPr lang="pl-PL" dirty="0" err="1">
                <a:latin typeface="+mj-lt"/>
              </a:rPr>
              <a:t>FileReader</a:t>
            </a:r>
            <a:r>
              <a:rPr lang="pl-PL" dirty="0">
                <a:latin typeface="+mj-lt"/>
              </a:rPr>
              <a:t>, </a:t>
            </a:r>
            <a:r>
              <a:rPr lang="pl-PL" dirty="0" err="1">
                <a:latin typeface="+mj-lt"/>
              </a:rPr>
              <a:t>FileWriter</a:t>
            </a:r>
            <a:r>
              <a:rPr lang="pl-PL" dirty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58247-3FA6-41B1-808F-6ED9E658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28" y="1693783"/>
            <a:ext cx="6779575" cy="59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 anchor="ctr">
            <a:spAutoFit/>
          </a:bodyPr>
          <a:lstStyle/>
          <a:p>
            <a:pPr>
              <a:defRPr/>
            </a:pPr>
            <a:r>
              <a:rPr lang="pl-PL" b="1" dirty="0" err="1">
                <a:latin typeface="+mj-lt"/>
              </a:rPr>
              <a:t>FileReader</a:t>
            </a:r>
            <a:r>
              <a:rPr lang="pl-PL" dirty="0">
                <a:latin typeface="+mj-lt"/>
              </a:rPr>
              <a:t>: konwersja z </a:t>
            </a:r>
            <a:r>
              <a:rPr lang="pl-PL" dirty="0">
                <a:solidFill>
                  <a:srgbClr val="0000FF"/>
                </a:solidFill>
                <a:latin typeface="+mj-lt"/>
              </a:rPr>
              <a:t>domyślnej strony kodowej </a:t>
            </a:r>
            <a:r>
              <a:rPr lang="pl-PL" dirty="0">
                <a:latin typeface="+mj-lt"/>
              </a:rPr>
              <a:t>na </a:t>
            </a:r>
            <a:r>
              <a:rPr lang="pl-PL" dirty="0" err="1">
                <a:latin typeface="+mj-lt"/>
              </a:rPr>
              <a:t>Unicode</a:t>
            </a:r>
            <a:r>
              <a:rPr lang="pl-PL" dirty="0">
                <a:latin typeface="+mj-lt"/>
              </a:rPr>
              <a:t>. </a:t>
            </a:r>
          </a:p>
          <a:p>
            <a:pPr>
              <a:defRPr/>
            </a:pPr>
            <a:r>
              <a:rPr lang="pl-PL" b="1" dirty="0" err="1">
                <a:latin typeface="+mj-lt"/>
              </a:rPr>
              <a:t>FileWriter</a:t>
            </a:r>
            <a:r>
              <a:rPr lang="pl-PL" dirty="0">
                <a:latin typeface="+mj-lt"/>
              </a:rPr>
              <a:t>: konwersja w odwrotną stronę</a:t>
            </a:r>
            <a:endParaRPr lang="en-US" dirty="0">
              <a:latin typeface="+mj-lt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F142242-EB4D-4A2B-AED5-21F57B2A476A}"/>
              </a:ext>
            </a:extLst>
          </p:cNvPr>
          <p:cNvSpPr txBox="1"/>
          <p:nvPr/>
        </p:nvSpPr>
        <p:spPr>
          <a:xfrm>
            <a:off x="1187624" y="2363834"/>
            <a:ext cx="6246440" cy="4216539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b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java.io.*;</a:t>
            </a:r>
          </a:p>
          <a:p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ReadByReader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StringBuffer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StringBuffer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((c=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inp.read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-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cont.append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)c);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inp.close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cont.toString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4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86C22F-04B9-42D5-B10C-212AF315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786210"/>
          </a:xfrm>
        </p:spPr>
        <p:txBody>
          <a:bodyPr/>
          <a:lstStyle/>
          <a:p>
            <a:r>
              <a:rPr lang="pl-PL" dirty="0"/>
              <a:t>Odczyt pliku tekstowego</a:t>
            </a:r>
            <a:br>
              <a:rPr lang="pl-PL" dirty="0"/>
            </a:br>
            <a:r>
              <a:rPr lang="pl-PL" dirty="0"/>
              <a:t>wykorzystanie </a:t>
            </a:r>
            <a:r>
              <a:rPr lang="pl-PL" b="0" dirty="0" err="1">
                <a:solidFill>
                  <a:srgbClr val="000000"/>
                </a:solidFill>
                <a:effectLst/>
              </a:rPr>
              <a:t>readAllBytes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428CB8D-7403-4E9D-AB12-2BFD91D5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FA5C2FA-59C6-4827-B649-6F7D98955737}"/>
              </a:ext>
            </a:extLst>
          </p:cNvPr>
          <p:cNvSpPr txBox="1"/>
          <p:nvPr/>
        </p:nvSpPr>
        <p:spPr>
          <a:xfrm>
            <a:off x="215008" y="2996952"/>
            <a:ext cx="8928992" cy="2554545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readAll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(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Files.readAllBytes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Paths.get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 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91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BE349-0AB3-497B-BD05-FA6DAFC0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Odczyt buforowany linia po linii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1F9784D-D968-4F2F-AB86-D7CEB6D1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C011DB-FEAB-44D5-88C0-9713DA360FB7}"/>
              </a:ext>
            </a:extLst>
          </p:cNvPr>
          <p:cNvSpPr txBox="1"/>
          <p:nvPr/>
        </p:nvSpPr>
        <p:spPr>
          <a:xfrm>
            <a:off x="215516" y="1556792"/>
            <a:ext cx="8712968" cy="3061031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readLineByLine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contentBuilder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pl-PL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.lines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l-PL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StandardCharsets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.UTF_8)){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stream.forEach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-&gt;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contentBuilder.append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(s).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contentBuilder.toString</a:t>
            </a: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3AE6DC1-485C-49E0-B642-8220822171A7}"/>
              </a:ext>
            </a:extLst>
          </p:cNvPr>
          <p:cNvSpPr txBox="1"/>
          <p:nvPr/>
        </p:nvSpPr>
        <p:spPr>
          <a:xfrm>
            <a:off x="457200" y="4797152"/>
            <a:ext cx="41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Zwróć uwagę na konstrukcje Java &gt;=8</a:t>
            </a:r>
          </a:p>
          <a:p>
            <a:pPr marL="285750" indent="-285750">
              <a:buFontTx/>
              <a:buChar char="-"/>
            </a:pPr>
            <a:r>
              <a:rPr lang="pl-PL" sz="2000" dirty="0">
                <a:latin typeface="+mj-lt"/>
              </a:rPr>
              <a:t>Strumienie (</a:t>
            </a:r>
            <a:r>
              <a:rPr lang="pl-PL" sz="2000" dirty="0" err="1">
                <a:latin typeface="+mj-lt"/>
              </a:rPr>
              <a:t>Stream</a:t>
            </a:r>
            <a:r>
              <a:rPr lang="pl-PL" sz="2000" dirty="0">
                <a:latin typeface="+mj-lt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pl-PL" sz="2000" dirty="0">
                <a:latin typeface="+mj-lt"/>
              </a:rPr>
              <a:t>Lambdy</a:t>
            </a:r>
          </a:p>
          <a:p>
            <a:pPr marL="285750" indent="-285750">
              <a:buFontTx/>
              <a:buChar char="-"/>
            </a:pPr>
            <a:r>
              <a:rPr lang="pl-PL" sz="2000" dirty="0">
                <a:latin typeface="+mj-lt"/>
              </a:rPr>
              <a:t>Użycie </a:t>
            </a:r>
            <a:r>
              <a:rPr lang="pl-PL" sz="2000" dirty="0" err="1">
                <a:latin typeface="+mj-lt"/>
              </a:rPr>
              <a:t>try</a:t>
            </a:r>
            <a:r>
              <a:rPr lang="pl-PL" sz="2000" dirty="0"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793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A29E9F-1D9C-454D-ABEF-A605C7D3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/>
          <a:lstStyle/>
          <a:p>
            <a:r>
              <a:rPr lang="pl-PL" dirty="0"/>
              <a:t>Najprostsza metoda:</a:t>
            </a:r>
            <a:br>
              <a:rPr lang="pl-PL" dirty="0"/>
            </a:br>
            <a:r>
              <a:rPr lang="pl-PL" dirty="0"/>
              <a:t>ale Java &gt;=11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8EFA619-7CBD-4294-BBA8-B98A4EDE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50B25FF-ACA3-4647-AE54-A6F9562AD687}"/>
              </a:ext>
            </a:extLst>
          </p:cNvPr>
          <p:cNvSpPr txBox="1"/>
          <p:nvPr/>
        </p:nvSpPr>
        <p:spPr>
          <a:xfrm>
            <a:off x="683568" y="2636912"/>
            <a:ext cx="7920880" cy="337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WriteToFile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Path.of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"demo.txt"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!!"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Files.writeString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Files.readString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36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6F20A-F945-4E79-A95C-1C3CC4265757}" type="slidenum">
              <a:rPr lang="en-US">
                <a:latin typeface="+mj-lt"/>
              </a:rPr>
              <a:pPr>
                <a:defRPr/>
              </a:pPr>
              <a:t>15</a:t>
            </a:fld>
            <a:endParaRPr lang="en-US">
              <a:latin typeface="+mj-lt"/>
            </a:endParaRPr>
          </a:p>
        </p:txBody>
      </p:sp>
      <p:sp>
        <p:nvSpPr>
          <p:cNvPr id="392197" name="Rectangle 4"/>
          <p:cNvSpPr>
            <a:spLocks noChangeArrowheads="1"/>
          </p:cNvSpPr>
          <p:nvPr/>
        </p:nvSpPr>
        <p:spPr bwMode="auto">
          <a:xfrm>
            <a:off x="250560" y="1598648"/>
            <a:ext cx="792576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 algn="just">
              <a:defRPr/>
            </a:pPr>
            <a:r>
              <a:rPr lang="pl-PL" sz="1451" dirty="0">
                <a:latin typeface="+mj-lt"/>
              </a:rPr>
              <a:t>W tym przypadku nie da się wykorzystać </a:t>
            </a:r>
            <a:r>
              <a:rPr lang="pl-PL" sz="1451" b="1" dirty="0" err="1">
                <a:latin typeface="+mj-lt"/>
              </a:rPr>
              <a:t>FileReader</a:t>
            </a:r>
            <a:r>
              <a:rPr lang="pl-PL" sz="1451" dirty="0">
                <a:latin typeface="+mj-lt"/>
              </a:rPr>
              <a:t>.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250561" y="5662440"/>
            <a:ext cx="8642880" cy="6506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330200" dist="50800" dir="5400000" algn="ctr" rotWithShape="0">
              <a:srgbClr val="000000">
                <a:alpha val="43137"/>
              </a:srgbClr>
            </a:outerShdw>
          </a:effectLst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 fis = </a:t>
            </a: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test.txt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defRPr/>
            </a:pP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isr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14" b="1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pl-PL" sz="1814" b="1" dirty="0">
                <a:latin typeface="Courier New" pitchFamily="49" charset="0"/>
                <a:cs typeface="Courier New" pitchFamily="49" charset="0"/>
              </a:rPr>
              <a:t>(fis, "UTF8");</a:t>
            </a:r>
          </a:p>
        </p:txBody>
      </p:sp>
      <p:pic>
        <p:nvPicPr>
          <p:cNvPr id="3921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1" y="3477961"/>
            <a:ext cx="7251840" cy="15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ytuł 2"/>
          <p:cNvSpPr txBox="1">
            <a:spLocks noGrp="1"/>
          </p:cNvSpPr>
          <p:nvPr>
            <p:ph type="title" idx="4294967295"/>
          </p:nvPr>
        </p:nvSpPr>
        <p:spPr>
          <a:xfrm>
            <a:off x="195841" y="273961"/>
            <a:ext cx="8687520" cy="1144800"/>
          </a:xfrm>
        </p:spPr>
        <p:txBody>
          <a:bodyPr/>
          <a:lstStyle/>
          <a:p>
            <a:pPr eaLnBrk="1" hangingPunct="1"/>
            <a:r>
              <a:rPr lang="pl-PL">
                <a:latin typeface="Arial" pitchFamily="34" charset="0"/>
                <a:cs typeface="Tahoma" pitchFamily="34" charset="0"/>
              </a:rPr>
              <a:t>Niestandardowe kodowanie znaków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0560" y="2262488"/>
            <a:ext cx="792576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 algn="just">
              <a:defRPr/>
            </a:pPr>
            <a:r>
              <a:rPr lang="pl-PL" sz="1451" dirty="0">
                <a:latin typeface="+mj-lt"/>
              </a:rPr>
              <a:t>Używamy klas czytających / piszących bajtowo: </a:t>
            </a:r>
            <a:r>
              <a:rPr lang="pl-PL" sz="1451" dirty="0" err="1">
                <a:latin typeface="+mj-lt"/>
              </a:rPr>
              <a:t>InputStreamReader</a:t>
            </a:r>
            <a:r>
              <a:rPr lang="pl-PL" sz="1451" dirty="0">
                <a:latin typeface="+mj-lt"/>
              </a:rPr>
              <a:t>, </a:t>
            </a:r>
            <a:r>
              <a:rPr lang="pl-PL" sz="1451" dirty="0" err="1">
                <a:latin typeface="+mj-lt"/>
              </a:rPr>
              <a:t>OutputStreamWriter</a:t>
            </a:r>
            <a:endParaRPr lang="en-US" sz="145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/>
      <p:bldP spid="39219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456481" y="361"/>
            <a:ext cx="8231040" cy="1143360"/>
          </a:xfrm>
        </p:spPr>
        <p:txBody>
          <a:bodyPr/>
          <a:lstStyle/>
          <a:p>
            <a:r>
              <a:rPr lang="pl-PL" sz="3628">
                <a:latin typeface="Calibri" pitchFamily="34" charset="0"/>
                <a:cs typeface="Tahoma" pitchFamily="34" charset="0"/>
              </a:rPr>
              <a:t>Kodowanie pliku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509921" y="1872361"/>
            <a:ext cx="91440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endParaRPr lang="pl-PL" sz="1451"/>
          </a:p>
        </p:txBody>
      </p:sp>
      <p:sp>
        <p:nvSpPr>
          <p:cNvPr id="21508" name="Rectangle 1029"/>
          <p:cNvSpPr>
            <a:spLocks noChangeArrowheads="1"/>
          </p:cNvSpPr>
          <p:nvPr/>
        </p:nvSpPr>
        <p:spPr bwMode="auto">
          <a:xfrm>
            <a:off x="538561" y="1081801"/>
            <a:ext cx="7921440" cy="65067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pl-PL" sz="1814" dirty="0">
                <a:latin typeface="+mj-lt"/>
              </a:rPr>
              <a:t>J</a:t>
            </a:r>
            <a:r>
              <a:rPr lang="en-US" sz="1814" dirty="0" err="1">
                <a:latin typeface="+mj-lt"/>
              </a:rPr>
              <a:t>ava</a:t>
            </a:r>
            <a:r>
              <a:rPr lang="en-US" sz="1814" dirty="0">
                <a:latin typeface="+mj-lt"/>
              </a:rPr>
              <a:t> </a:t>
            </a:r>
            <a:r>
              <a:rPr lang="pl-PL" sz="1814" dirty="0">
                <a:latin typeface="+mj-lt"/>
              </a:rPr>
              <a:t>używa 16 bitowego </a:t>
            </a:r>
            <a:r>
              <a:rPr lang="en-US" sz="1814" dirty="0" err="1">
                <a:latin typeface="+mj-lt"/>
              </a:rPr>
              <a:t>Unicod</a:t>
            </a:r>
            <a:r>
              <a:rPr lang="pl-PL" sz="1814" dirty="0">
                <a:latin typeface="+mj-lt"/>
              </a:rPr>
              <a:t>u. Jeżeli nie ustawimy sposobu konwersji, wykorzystana zostanie konwersja domyślna.</a:t>
            </a:r>
          </a:p>
        </p:txBody>
      </p:sp>
      <p:sp>
        <p:nvSpPr>
          <p:cNvPr id="28677" name="Rectangle 1031"/>
          <p:cNvSpPr>
            <a:spLocks noChangeArrowheads="1"/>
          </p:cNvSpPr>
          <p:nvPr/>
        </p:nvSpPr>
        <p:spPr bwMode="auto">
          <a:xfrm>
            <a:off x="973440" y="2317321"/>
            <a:ext cx="6912000" cy="1878451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pl-PL" sz="1451" b="1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sz="1451" b="1">
                <a:latin typeface="Courier New" pitchFamily="49" charset="0"/>
              </a:rPr>
              <a:t> </a:t>
            </a:r>
            <a:r>
              <a:rPr lang="pl-PL" sz="1451" b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sz="1451" b="1">
                <a:latin typeface="Courier New" pitchFamily="49" charset="0"/>
              </a:rPr>
              <a:t> DefaultEncoding</a:t>
            </a:r>
          </a:p>
          <a:p>
            <a:r>
              <a:rPr lang="pl-PL" sz="1451" b="1">
                <a:latin typeface="Courier New" pitchFamily="49" charset="0"/>
              </a:rPr>
              <a:t>{</a:t>
            </a:r>
          </a:p>
          <a:p>
            <a:r>
              <a:rPr lang="pl-PL" sz="1451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pl-PL" sz="1451" b="1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sz="1451" b="1">
                <a:latin typeface="Courier New" pitchFamily="49" charset="0"/>
              </a:rPr>
              <a:t> </a:t>
            </a:r>
            <a:r>
              <a:rPr lang="pl-PL" sz="1451" b="1">
                <a:solidFill>
                  <a:srgbClr val="0000DD"/>
                </a:solidFill>
                <a:latin typeface="Courier New" pitchFamily="49" charset="0"/>
              </a:rPr>
              <a:t>static</a:t>
            </a:r>
            <a:r>
              <a:rPr lang="pl-PL" sz="1451" b="1">
                <a:latin typeface="Courier New" pitchFamily="49" charset="0"/>
              </a:rPr>
              <a:t> </a:t>
            </a:r>
            <a:r>
              <a:rPr lang="pl-PL" sz="1451" b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sz="1451" b="1">
                <a:latin typeface="Courier New" pitchFamily="49" charset="0"/>
              </a:rPr>
              <a:t> main(String args[])</a:t>
            </a:r>
          </a:p>
          <a:p>
            <a:r>
              <a:rPr lang="pl-PL" sz="1451" b="1">
                <a:latin typeface="Courier New" pitchFamily="49" charset="0"/>
              </a:rPr>
              <a:t>   {</a:t>
            </a:r>
          </a:p>
          <a:p>
            <a:r>
              <a:rPr lang="pl-PL" sz="1451" b="1">
                <a:latin typeface="Courier New" pitchFamily="49" charset="0"/>
              </a:rPr>
              <a:t>      String p = System.getProperty(</a:t>
            </a:r>
            <a:r>
              <a:rPr lang="pl-PL" sz="1451" b="1">
                <a:solidFill>
                  <a:srgbClr val="006600"/>
                </a:solidFill>
                <a:latin typeface="Courier New" pitchFamily="49" charset="0"/>
              </a:rPr>
              <a:t>"file.encoding"</a:t>
            </a:r>
            <a:r>
              <a:rPr lang="pl-PL" sz="1451" b="1">
                <a:latin typeface="Courier New" pitchFamily="49" charset="0"/>
              </a:rPr>
              <a:t>) ;</a:t>
            </a:r>
          </a:p>
          <a:p>
            <a:r>
              <a:rPr lang="pl-PL" sz="1451" b="1">
                <a:latin typeface="Courier New" pitchFamily="49" charset="0"/>
              </a:rPr>
              <a:t>      System.out.println(p);</a:t>
            </a:r>
          </a:p>
          <a:p>
            <a:r>
              <a:rPr lang="pl-PL" sz="1451" b="1">
                <a:latin typeface="Courier New" pitchFamily="49" charset="0"/>
              </a:rPr>
              <a:t>   }</a:t>
            </a:r>
          </a:p>
          <a:p>
            <a:r>
              <a:rPr lang="pl-PL" sz="1451" b="1">
                <a:latin typeface="Courier New" pitchFamily="49" charset="0"/>
              </a:rPr>
              <a:t>}</a:t>
            </a:r>
            <a:endParaRPr lang="pl-PL" sz="1451" b="1"/>
          </a:p>
        </p:txBody>
      </p:sp>
      <p:sp>
        <p:nvSpPr>
          <p:cNvPr id="28678" name="Rectangle 1032"/>
          <p:cNvSpPr>
            <a:spLocks noChangeArrowheads="1"/>
          </p:cNvSpPr>
          <p:nvPr/>
        </p:nvSpPr>
        <p:spPr bwMode="auto">
          <a:xfrm>
            <a:off x="540001" y="4509001"/>
            <a:ext cx="7921440" cy="65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814">
                <a:latin typeface="Calibri" pitchFamily="34" charset="0"/>
              </a:rPr>
              <a:t>Przykładowe wyniki: ISO8859_1, ibm-852, Cp852 (Latin 2) , Cpl252 (Windows Western Europe/Latin-1).</a:t>
            </a:r>
          </a:p>
        </p:txBody>
      </p:sp>
      <p:sp>
        <p:nvSpPr>
          <p:cNvPr id="21511" name="Rectangle 1033"/>
          <p:cNvSpPr>
            <a:spLocks noChangeArrowheads="1"/>
          </p:cNvSpPr>
          <p:nvPr/>
        </p:nvSpPr>
        <p:spPr bwMode="auto">
          <a:xfrm>
            <a:off x="468001" y="5397481"/>
            <a:ext cx="8058240" cy="9298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pl-PL" sz="1814" i="1" dirty="0">
                <a:latin typeface="+mj-lt"/>
              </a:rPr>
              <a:t>Strumienie znakowe pozwalają na przezroczystą dla programisty konwersję </a:t>
            </a:r>
            <a:r>
              <a:rPr lang="pl-PL" sz="1814" i="1" dirty="0" err="1">
                <a:latin typeface="+mj-lt"/>
              </a:rPr>
              <a:t>źródlowego</a:t>
            </a:r>
            <a:r>
              <a:rPr lang="pl-PL" sz="1814" i="1" dirty="0">
                <a:latin typeface="+mj-lt"/>
              </a:rPr>
              <a:t> strumienia bajtowego na znaki </a:t>
            </a:r>
            <a:r>
              <a:rPr lang="pl-PL" sz="1814" i="1" dirty="0" err="1">
                <a:latin typeface="+mj-lt"/>
              </a:rPr>
              <a:t>Unicode</a:t>
            </a:r>
            <a:r>
              <a:rPr lang="pl-PL" sz="1814" i="1" dirty="0">
                <a:latin typeface="+mj-lt"/>
              </a:rPr>
              <a:t> i na odwrót. Są to wspomniane już klasy </a:t>
            </a:r>
            <a:r>
              <a:rPr lang="en-US" sz="1814" i="1" dirty="0" err="1">
                <a:latin typeface="+mj-lt"/>
              </a:rPr>
              <a:t>InputStreamReader</a:t>
            </a:r>
            <a:r>
              <a:rPr lang="en-US" sz="1814" i="1" dirty="0">
                <a:latin typeface="+mj-lt"/>
              </a:rPr>
              <a:t> </a:t>
            </a:r>
            <a:r>
              <a:rPr lang="pl-PL" sz="1814" i="1" dirty="0">
                <a:latin typeface="+mj-lt"/>
              </a:rPr>
              <a:t>oraz</a:t>
            </a:r>
            <a:r>
              <a:rPr lang="en-US" sz="1814" i="1" dirty="0">
                <a:latin typeface="+mj-lt"/>
              </a:rPr>
              <a:t> </a:t>
            </a:r>
            <a:r>
              <a:rPr lang="en-US" sz="1814" i="1" dirty="0" err="1">
                <a:latin typeface="+mj-lt"/>
              </a:rPr>
              <a:t>OutputStreamWriter</a:t>
            </a:r>
            <a:endParaRPr lang="pl-PL" sz="1814" i="1"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1920"/>
          </a:xfrm>
        </p:spPr>
        <p:txBody>
          <a:bodyPr/>
          <a:lstStyle/>
          <a:p>
            <a:r>
              <a:rPr lang="pl-PL" dirty="0">
                <a:latin typeface="Calibri" pitchFamily="34" charset="0"/>
                <a:cs typeface="Tahoma" pitchFamily="34" charset="0"/>
              </a:rPr>
              <a:t>Przykład – </a:t>
            </a:r>
            <a:r>
              <a:rPr lang="pl-PL">
                <a:latin typeface="Calibri" pitchFamily="34" charset="0"/>
                <a:cs typeface="Tahoma" pitchFamily="34" charset="0"/>
              </a:rPr>
              <a:t>konwersja kodowania</a:t>
            </a:r>
            <a:endParaRPr lang="pl-PL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" y="1127881"/>
            <a:ext cx="8964000" cy="210171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import</a:t>
            </a:r>
            <a:r>
              <a:rPr lang="pl-PL" sz="1451">
                <a:latin typeface="Courier New" pitchFamily="49" charset="0"/>
              </a:rPr>
              <a:t> java.io.*;</a:t>
            </a:r>
          </a:p>
          <a:p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sz="1451">
                <a:latin typeface="Courier New" pitchFamily="49" charset="0"/>
              </a:rPr>
              <a:t>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sz="1451">
                <a:latin typeface="Courier New" pitchFamily="49" charset="0"/>
              </a:rPr>
              <a:t> Convert</a:t>
            </a:r>
          </a:p>
          <a:p>
            <a:r>
              <a:rPr lang="pl-PL" sz="1451">
                <a:latin typeface="Courier New" pitchFamily="49" charset="0"/>
              </a:rPr>
              <a:t>{</a:t>
            </a:r>
          </a:p>
          <a:p>
            <a:r>
              <a:rPr lang="pl-PL" sz="1451">
                <a:latin typeface="Courier New" pitchFamily="49" charset="0"/>
              </a:rPr>
              <a:t>  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sz="1451">
                <a:latin typeface="Courier New" pitchFamily="49" charset="0"/>
              </a:rPr>
              <a:t>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static</a:t>
            </a:r>
            <a:r>
              <a:rPr lang="pl-PL" sz="1451">
                <a:latin typeface="Courier New" pitchFamily="49" charset="0"/>
              </a:rPr>
              <a:t>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sz="1451">
                <a:latin typeface="Courier New" pitchFamily="49" charset="0"/>
              </a:rPr>
              <a:t> main(String[] args)</a:t>
            </a:r>
          </a:p>
          <a:p>
            <a:r>
              <a:rPr lang="pl-PL" sz="1451">
                <a:latin typeface="Courier New" pitchFamily="49" charset="0"/>
              </a:rPr>
              <a:t>   {</a:t>
            </a:r>
          </a:p>
          <a:p>
            <a:r>
              <a:rPr lang="pl-PL" sz="1451">
                <a:latin typeface="Courier New" pitchFamily="49" charset="0"/>
              </a:rPr>
              <a:t>     String infile = args[0],</a:t>
            </a:r>
            <a:r>
              <a:rPr lang="pl-PL" sz="1451">
                <a:solidFill>
                  <a:srgbClr val="DD0000"/>
                </a:solidFill>
                <a:latin typeface="Courier New" pitchFamily="49" charset="0"/>
              </a:rPr>
              <a:t>// plik we</a:t>
            </a:r>
            <a:endParaRPr lang="pl-PL" sz="1451">
              <a:latin typeface="Courier New" pitchFamily="49" charset="0"/>
            </a:endParaRPr>
          </a:p>
          <a:p>
            <a:r>
              <a:rPr lang="pl-PL" sz="1451">
                <a:latin typeface="Courier New" pitchFamily="49" charset="0"/>
              </a:rPr>
              <a:t>     in_enc = args[1],       </a:t>
            </a:r>
            <a:r>
              <a:rPr lang="pl-PL" sz="1451">
                <a:solidFill>
                  <a:srgbClr val="DD0000"/>
                </a:solidFill>
                <a:latin typeface="Courier New" pitchFamily="49" charset="0"/>
              </a:rPr>
              <a:t>// strona kodowa wejścia </a:t>
            </a:r>
            <a:endParaRPr lang="pl-PL" sz="1451">
              <a:latin typeface="Courier New" pitchFamily="49" charset="0"/>
            </a:endParaRPr>
          </a:p>
          <a:p>
            <a:r>
              <a:rPr lang="pl-PL" sz="1451">
                <a:latin typeface="Courier New" pitchFamily="49" charset="0"/>
              </a:rPr>
              <a:t>     outfile = args[2],      </a:t>
            </a:r>
            <a:r>
              <a:rPr lang="pl-PL" sz="1451">
                <a:solidFill>
                  <a:srgbClr val="DD0000"/>
                </a:solidFill>
                <a:latin typeface="Courier New" pitchFamily="49" charset="0"/>
              </a:rPr>
              <a:t>// plik wynikowy </a:t>
            </a:r>
            <a:endParaRPr lang="pl-PL" sz="1451">
              <a:latin typeface="Courier New" pitchFamily="49" charset="0"/>
            </a:endParaRPr>
          </a:p>
          <a:p>
            <a:r>
              <a:rPr lang="pl-PL" sz="1451">
                <a:latin typeface="Courier New" pitchFamily="49" charset="0"/>
              </a:rPr>
              <a:t>     out_enc = args[3];      </a:t>
            </a:r>
            <a:r>
              <a:rPr lang="pl-PL" sz="1451">
                <a:solidFill>
                  <a:srgbClr val="DD0000"/>
                </a:solidFill>
                <a:latin typeface="Courier New" pitchFamily="49" charset="0"/>
              </a:rPr>
              <a:t>// strona kodowa wyjścia </a:t>
            </a:r>
            <a:endParaRPr lang="pl-PL" sz="1451">
              <a:latin typeface="Courier New" pitchFamily="49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" y="4723560"/>
            <a:ext cx="8964000" cy="1878451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pl-PL" sz="1451">
                <a:latin typeface="Courier New" pitchFamily="49" charset="0"/>
              </a:rPr>
              <a:t>      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int</a:t>
            </a:r>
            <a:r>
              <a:rPr lang="pl-PL" sz="1451">
                <a:latin typeface="Courier New" pitchFamily="49" charset="0"/>
              </a:rPr>
              <a:t> c;</a:t>
            </a:r>
          </a:p>
          <a:p>
            <a:r>
              <a:rPr lang="pl-PL" sz="1451">
                <a:latin typeface="Courier New" pitchFamily="49" charset="0"/>
              </a:rPr>
              <a:t>      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sz="1451">
                <a:latin typeface="Courier New" pitchFamily="49" charset="0"/>
              </a:rPr>
              <a:t> ((c = in.read()) != -1) out.write(c);</a:t>
            </a:r>
          </a:p>
          <a:p>
            <a:r>
              <a:rPr lang="pl-PL" sz="1451">
                <a:latin typeface="Courier New" pitchFamily="49" charset="0"/>
              </a:rPr>
              <a:t>       in.close();</a:t>
            </a:r>
          </a:p>
          <a:p>
            <a:r>
              <a:rPr lang="pl-PL" sz="1451">
                <a:latin typeface="Courier New" pitchFamily="49" charset="0"/>
              </a:rPr>
              <a:t>       out.close();</a:t>
            </a:r>
          </a:p>
          <a:p>
            <a:r>
              <a:rPr lang="pl-PL" sz="1451">
                <a:latin typeface="Courier New" pitchFamily="49" charset="0"/>
              </a:rPr>
              <a:t>     }</a:t>
            </a:r>
          </a:p>
          <a:p>
            <a:r>
              <a:rPr lang="pl-PL" sz="1451">
                <a:latin typeface="Courier New" pitchFamily="49" charset="0"/>
              </a:rPr>
              <a:t>    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catch</a:t>
            </a:r>
            <a:r>
              <a:rPr lang="pl-PL" sz="1451">
                <a:latin typeface="Courier New" pitchFamily="49" charset="0"/>
              </a:rPr>
              <a:t> (IOException e){ System.err.println(e);}</a:t>
            </a:r>
          </a:p>
          <a:p>
            <a:r>
              <a:rPr lang="pl-PL" sz="1451">
                <a:latin typeface="Courier New" pitchFamily="49" charset="0"/>
              </a:rPr>
              <a:t>  }</a:t>
            </a:r>
          </a:p>
          <a:p>
            <a:r>
              <a:rPr lang="pl-PL" sz="1451">
                <a:latin typeface="Courier New" pitchFamily="49" charset="0"/>
              </a:rPr>
              <a:t>}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" y="3410281"/>
            <a:ext cx="8964000" cy="120865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     try</a:t>
            </a:r>
            <a:r>
              <a:rPr lang="pl-PL" sz="1451">
                <a:latin typeface="Courier New" pitchFamily="49" charset="0"/>
              </a:rPr>
              <a:t>{ </a:t>
            </a:r>
          </a:p>
          <a:p>
            <a:r>
              <a:rPr lang="pl-PL" sz="1451">
                <a:latin typeface="Courier New" pitchFamily="49" charset="0"/>
              </a:rPr>
              <a:t>       FileInputStream fis =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sz="1451">
                <a:latin typeface="Courier New" pitchFamily="49" charset="0"/>
              </a:rPr>
              <a:t> FileInputStream(infile);</a:t>
            </a:r>
          </a:p>
          <a:p>
            <a:r>
              <a:rPr lang="pl-PL" sz="1451">
                <a:latin typeface="Courier New" pitchFamily="49" charset="0"/>
              </a:rPr>
              <a:t>       InputStreamReader in =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sz="1451">
                <a:latin typeface="Courier New" pitchFamily="49" charset="0"/>
              </a:rPr>
              <a:t> InputStreamReader(fis, in_enc);</a:t>
            </a:r>
          </a:p>
          <a:p>
            <a:r>
              <a:rPr lang="pl-PL" sz="1451">
                <a:latin typeface="Courier New" pitchFamily="49" charset="0"/>
              </a:rPr>
              <a:t>       FileOutputStream fos =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sz="1451">
                <a:latin typeface="Courier New" pitchFamily="49" charset="0"/>
              </a:rPr>
              <a:t> FileOutputStream(outfile);   </a:t>
            </a:r>
          </a:p>
          <a:p>
            <a:r>
              <a:rPr lang="pl-PL" sz="1451">
                <a:latin typeface="Courier New" pitchFamily="49" charset="0"/>
              </a:rPr>
              <a:t>       OutputStreamWriter out = </a:t>
            </a:r>
            <a:r>
              <a:rPr lang="pl-PL" sz="145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sz="1451">
                <a:latin typeface="Courier New" pitchFamily="49" charset="0"/>
              </a:rPr>
              <a:t> OutputStreamWriter(fos, out_enc);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959B2B-E3DC-BEBC-AD06-1D18C1C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Uogólnione pojęcie strumienia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A850255-CCF7-412A-9623-CEED69D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3A7382-7ACF-5E22-8138-417FCF4CEC69}"/>
              </a:ext>
            </a:extLst>
          </p:cNvPr>
          <p:cNvSpPr txBox="1"/>
          <p:nvPr/>
        </p:nvSpPr>
        <p:spPr>
          <a:xfrm>
            <a:off x="683568" y="1452928"/>
            <a:ext cx="76328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Strumieniem nazywamy to sekwencję wartości.</a:t>
            </a:r>
          </a:p>
          <a:p>
            <a:r>
              <a:rPr lang="pl-PL" sz="2000" dirty="0">
                <a:latin typeface="+mj-lt"/>
              </a:rPr>
              <a:t>Jest to rodzaj abstrakcji.</a:t>
            </a:r>
          </a:p>
          <a:p>
            <a:r>
              <a:rPr lang="pl-PL" sz="2000" dirty="0">
                <a:latin typeface="+mj-lt"/>
              </a:rPr>
              <a:t>Strumień ułatwia przetwarzanie element po elemencie.</a:t>
            </a:r>
          </a:p>
          <a:p>
            <a:endParaRPr lang="pl-PL" sz="2000" dirty="0">
              <a:latin typeface="+mj-lt"/>
            </a:endParaRPr>
          </a:p>
          <a:p>
            <a:r>
              <a:rPr lang="pl-PL" sz="2000" dirty="0">
                <a:latin typeface="+mj-lt"/>
              </a:rPr>
              <a:t>Strumień może mieć jako źródło tablic, kolekcję, funkcję generatora lub kanał IO;</a:t>
            </a:r>
          </a:p>
          <a:p>
            <a:r>
              <a:rPr lang="pl-PL" sz="2000" dirty="0">
                <a:latin typeface="+mj-lt"/>
              </a:rPr>
              <a:t>alternatywnie może to być wynik operacji na innym strumieniu.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2AA8125-A36A-D5F9-7BBE-65CA5146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7" y="3861048"/>
            <a:ext cx="6915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546FCA-8285-572D-8EEB-52F28660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069"/>
            <a:ext cx="8229600" cy="1143000"/>
          </a:xfrm>
        </p:spPr>
        <p:txBody>
          <a:bodyPr/>
          <a:lstStyle/>
          <a:p>
            <a:r>
              <a:rPr lang="pl-PL" dirty="0"/>
              <a:t>Strumień vs </a:t>
            </a:r>
            <a:r>
              <a:rPr lang="pl-PL" dirty="0" err="1"/>
              <a:t>Iterator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E2B86F-51D2-B63F-F0A1-E8FD198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7EC64DF-AC4F-59FB-E510-01DB203F27CA}"/>
              </a:ext>
            </a:extLst>
          </p:cNvPr>
          <p:cNvSpPr txBox="1"/>
          <p:nvPr/>
        </p:nvSpPr>
        <p:spPr>
          <a:xfrm>
            <a:off x="899592" y="4766558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+mj-lt"/>
              </a:rPr>
              <a:t>Strumień zapewnia przetwarzanie zbiorów danych w sposób funkcjonalny.</a:t>
            </a:r>
          </a:p>
          <a:p>
            <a:r>
              <a:rPr lang="pl-PL" sz="1800" dirty="0">
                <a:latin typeface="+mj-lt"/>
              </a:rPr>
              <a:t>Sekwencja elementów traktowana jest jako potok danych.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6C3A1D-473D-90A1-9561-01472F348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14" y="5787261"/>
            <a:ext cx="7042312" cy="9541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0" dist="35921" dir="2700000" algn="ctr" rotWithShape="0">
              <a:schemeClr val="bg1">
                <a:lumMod val="75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Arrays.asList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(1, 2, 3, 4, 5, 6, 7, 8, 9, 10);</a:t>
            </a: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evens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numbers.stream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 -&gt; n % 2 == 0)</a:t>
            </a: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Collectors.toList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()); 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206EBE9-2834-E0C1-3744-791F5CCF348D}"/>
              </a:ext>
            </a:extLst>
          </p:cNvPr>
          <p:cNvSpPr txBox="1"/>
          <p:nvPr/>
        </p:nvSpPr>
        <p:spPr>
          <a:xfrm>
            <a:off x="827584" y="132295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latin typeface="+mj-lt"/>
              </a:rPr>
              <a:t>Iterator</a:t>
            </a:r>
            <a:r>
              <a:rPr lang="pl-PL" sz="1800" dirty="0">
                <a:latin typeface="+mj-lt"/>
              </a:rPr>
              <a:t> służy do przeglądania kolekcji. Jest to inaczej kursor, który wskazuje na konkretny element kolekcji (pierwszy, następny, ostatni)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05849C5-5D89-0C6B-5E2F-504B435E3D5C}"/>
              </a:ext>
            </a:extLst>
          </p:cNvPr>
          <p:cNvSpPr txBox="1"/>
          <p:nvPr/>
        </p:nvSpPr>
        <p:spPr>
          <a:xfrm>
            <a:off x="899592" y="2118335"/>
            <a:ext cx="7042312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0" dist="35921" dir="2700000" algn="ctr" rotWithShape="0">
              <a:schemeClr val="bg1">
                <a:lumMod val="75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14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defRPr>
            </a:lvl1pPr>
          </a:lstStyle>
          <a:p>
            <a:r>
              <a:rPr lang="pl-PL" dirty="0"/>
              <a:t>List&lt;</a:t>
            </a:r>
            <a:r>
              <a:rPr lang="pl-PL" dirty="0" err="1"/>
              <a:t>Integer</a:t>
            </a:r>
            <a:r>
              <a:rPr lang="pl-PL" dirty="0"/>
              <a:t>&gt; </a:t>
            </a:r>
            <a:r>
              <a:rPr lang="pl-PL" dirty="0" err="1"/>
              <a:t>numbers</a:t>
            </a:r>
            <a:r>
              <a:rPr lang="pl-PL" dirty="0"/>
              <a:t> = </a:t>
            </a:r>
            <a:r>
              <a:rPr lang="pl-PL" dirty="0" err="1"/>
              <a:t>Arrays.asList</a:t>
            </a:r>
            <a:r>
              <a:rPr lang="pl-PL" dirty="0"/>
              <a:t>(1, 2, 3, 4, 5, 6, 7, 8, 9, 10);</a:t>
            </a:r>
          </a:p>
          <a:p>
            <a:r>
              <a:rPr lang="pl-PL" dirty="0"/>
              <a:t>List&lt;</a:t>
            </a:r>
            <a:r>
              <a:rPr lang="pl-PL" dirty="0" err="1"/>
              <a:t>Integer</a:t>
            </a:r>
            <a:r>
              <a:rPr lang="pl-PL" dirty="0"/>
              <a:t>&gt; </a:t>
            </a:r>
            <a:r>
              <a:rPr lang="pl-PL" dirty="0" err="1"/>
              <a:t>evens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ArrayList</a:t>
            </a:r>
            <a:r>
              <a:rPr lang="pl-PL" dirty="0"/>
              <a:t>&lt;&gt;();</a:t>
            </a:r>
          </a:p>
          <a:p>
            <a:endParaRPr lang="pl-PL" dirty="0"/>
          </a:p>
          <a:p>
            <a:r>
              <a:rPr lang="pl-PL" dirty="0" err="1"/>
              <a:t>Iterator</a:t>
            </a:r>
            <a:r>
              <a:rPr lang="pl-PL" dirty="0"/>
              <a:t>&lt;</a:t>
            </a:r>
            <a:r>
              <a:rPr lang="pl-PL" dirty="0" err="1"/>
              <a:t>Integer</a:t>
            </a:r>
            <a:r>
              <a:rPr lang="pl-PL" dirty="0"/>
              <a:t>&gt; </a:t>
            </a:r>
            <a:r>
              <a:rPr lang="pl-PL" dirty="0" err="1"/>
              <a:t>iterator</a:t>
            </a:r>
            <a:r>
              <a:rPr lang="pl-PL" dirty="0"/>
              <a:t> = </a:t>
            </a:r>
            <a:r>
              <a:rPr lang="pl-PL" dirty="0" err="1"/>
              <a:t>numbers.iterator</a:t>
            </a:r>
            <a:r>
              <a:rPr lang="pl-PL" dirty="0"/>
              <a:t>();</a:t>
            </a:r>
          </a:p>
          <a:p>
            <a:r>
              <a:rPr lang="pl-PL" dirty="0" err="1"/>
              <a:t>while</a:t>
            </a:r>
            <a:r>
              <a:rPr lang="pl-PL" dirty="0"/>
              <a:t> (</a:t>
            </a:r>
            <a:r>
              <a:rPr lang="pl-PL" dirty="0" err="1"/>
              <a:t>iterator.hasNext</a:t>
            </a:r>
            <a:r>
              <a:rPr lang="pl-PL" dirty="0"/>
              <a:t>()) {</a:t>
            </a:r>
          </a:p>
          <a:p>
            <a:r>
              <a:rPr lang="pl-PL" dirty="0"/>
              <a:t>    </a:t>
            </a:r>
            <a:r>
              <a:rPr lang="pl-PL" dirty="0" err="1"/>
              <a:t>Integer</a:t>
            </a:r>
            <a:r>
              <a:rPr lang="pl-PL" dirty="0"/>
              <a:t> n = </a:t>
            </a:r>
            <a:r>
              <a:rPr lang="pl-PL" dirty="0" err="1"/>
              <a:t>iterator.next</a:t>
            </a:r>
            <a:r>
              <a:rPr lang="pl-PL" dirty="0"/>
              <a:t>();</a:t>
            </a:r>
          </a:p>
          <a:p>
            <a:r>
              <a:rPr lang="pl-PL" dirty="0"/>
              <a:t>    </a:t>
            </a:r>
            <a:r>
              <a:rPr lang="pl-PL" dirty="0" err="1"/>
              <a:t>if</a:t>
            </a:r>
            <a:r>
              <a:rPr lang="pl-PL" dirty="0"/>
              <a:t> (n % 2 == 0) {</a:t>
            </a:r>
          </a:p>
          <a:p>
            <a:r>
              <a:rPr lang="pl-PL" dirty="0"/>
              <a:t>        </a:t>
            </a:r>
            <a:r>
              <a:rPr lang="pl-PL" dirty="0" err="1"/>
              <a:t>evens.add</a:t>
            </a:r>
            <a:r>
              <a:rPr lang="pl-PL" dirty="0"/>
              <a:t>(n);</a:t>
            </a:r>
          </a:p>
          <a:p>
            <a:r>
              <a:rPr lang="pl-PL" dirty="0"/>
              <a:t>    }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3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 txBox="1"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r>
              <a:rPr lang="pl-PL" dirty="0">
                <a:latin typeface="Arial" pitchFamily="34" charset="0"/>
                <a:cs typeface="Tahoma" pitchFamily="34" charset="0"/>
              </a:rPr>
              <a:t>Klasyfikacja strumieni - teoria</a:t>
            </a:r>
          </a:p>
        </p:txBody>
      </p:sp>
      <p:sp>
        <p:nvSpPr>
          <p:cNvPr id="74755" name="Text Box 1027"/>
          <p:cNvSpPr txBox="1">
            <a:spLocks noChangeArrowheads="1"/>
          </p:cNvSpPr>
          <p:nvPr/>
        </p:nvSpPr>
        <p:spPr bwMode="auto">
          <a:xfrm>
            <a:off x="671662" y="1196752"/>
            <a:ext cx="7770617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4" rIns="91429" bIns="45714">
            <a:spAutoFit/>
          </a:bodyPr>
          <a:lstStyle/>
          <a:p>
            <a:pPr algn="ctr">
              <a:defRPr/>
            </a:pPr>
            <a:r>
              <a:rPr lang="pl-PL" sz="1451" dirty="0">
                <a:latin typeface="+mj-lt"/>
              </a:rPr>
              <a:t>Tabela: Klasy (interfejsy) bazowe dla strumieni w Javie</a:t>
            </a:r>
          </a:p>
        </p:txBody>
      </p:sp>
      <p:graphicFrame>
        <p:nvGraphicFramePr>
          <p:cNvPr id="74818" name="Group 10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57471"/>
              </p:ext>
            </p:extLst>
          </p:nvPr>
        </p:nvGraphicFramePr>
        <p:xfrm>
          <a:off x="671663" y="1533205"/>
          <a:ext cx="7772781" cy="1175715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2350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0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Wejściowe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Wyjściowe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5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Strumienie </a:t>
                      </a:r>
                      <a:r>
                        <a:rPr kumimoji="0" lang="pl-PL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bajtowe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j-lt"/>
                        </a:rPr>
                        <a:t>InputStream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j-lt"/>
                        </a:rPr>
                        <a:t>OutputStream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4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Strumienie </a:t>
                      </a:r>
                      <a:r>
                        <a:rPr kumimoji="0" lang="pl-PL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znakowe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Reader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Writer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Courier New" pitchFamily="49" charset="0"/>
                      </a:endParaRPr>
                    </a:p>
                  </a:txBody>
                  <a:tcPr marL="91429" marR="91429" marT="45736" marB="4573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60641" y="2775241"/>
            <a:ext cx="835344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dirty="0">
                <a:latin typeface="+mj-lt"/>
              </a:rPr>
              <a:t>Metody podstawowe dla strumieni wejściowych</a:t>
            </a: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980641" y="316836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 err="1">
                <a:latin typeface="+mj-lt"/>
              </a:rPr>
              <a:t>read</a:t>
            </a:r>
            <a:r>
              <a:rPr lang="pl-PL" sz="1451" dirty="0">
                <a:latin typeface="+mj-lt"/>
              </a:rPr>
              <a:t> – czyta bajt / znak, lub tablicę bajtów / znaków</a:t>
            </a: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980641" y="356004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>
                <a:latin typeface="+mj-lt"/>
              </a:rPr>
              <a:t>reset</a:t>
            </a:r>
            <a:r>
              <a:rPr lang="pl-PL" sz="1451" dirty="0">
                <a:latin typeface="+mj-lt"/>
              </a:rPr>
              <a:t> – cofa wskaźnik pliku do początku</a:t>
            </a: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980641" y="395172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>
                <a:latin typeface="+mj-lt"/>
              </a:rPr>
              <a:t>skip</a:t>
            </a:r>
            <a:r>
              <a:rPr lang="pl-PL" sz="1451" dirty="0">
                <a:latin typeface="+mj-lt"/>
              </a:rPr>
              <a:t> – przesuwa wskaźnik pliku o określoną liczbę bajtów/znaków </a:t>
            </a: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980641" y="434340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 err="1">
                <a:latin typeface="+mj-lt"/>
              </a:rPr>
              <a:t>close</a:t>
            </a:r>
            <a:r>
              <a:rPr lang="pl-PL" sz="1451" dirty="0">
                <a:latin typeface="+mj-lt"/>
              </a:rPr>
              <a:t> – zamyka strumień</a:t>
            </a: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98881" y="4848841"/>
            <a:ext cx="835344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dirty="0">
                <a:latin typeface="+mj-lt"/>
              </a:rPr>
              <a:t>Metody podstawowe dla strumieni wyjściowych</a:t>
            </a:r>
          </a:p>
        </p:txBody>
      </p:sp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1118881" y="524052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 err="1">
                <a:latin typeface="+mj-lt"/>
              </a:rPr>
              <a:t>write</a:t>
            </a:r>
            <a:r>
              <a:rPr lang="pl-PL" sz="1451" dirty="0">
                <a:latin typeface="+mj-lt"/>
              </a:rPr>
              <a:t> – zapisuje bajt / znak, lub tablicę bajtów / znaków / </a:t>
            </a:r>
            <a:r>
              <a:rPr lang="pl-PL" sz="1451" dirty="0" err="1">
                <a:latin typeface="+mj-lt"/>
              </a:rPr>
              <a:t>String</a:t>
            </a:r>
            <a:endParaRPr lang="pl-PL" sz="1451" dirty="0"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1118881" y="563220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 err="1">
                <a:latin typeface="+mj-lt"/>
              </a:rPr>
              <a:t>flush</a:t>
            </a:r>
            <a:r>
              <a:rPr lang="pl-PL" sz="1451" dirty="0">
                <a:latin typeface="+mj-lt"/>
              </a:rPr>
              <a:t> – wymusza zapis bufora do strumienia</a:t>
            </a:r>
          </a:p>
        </p:txBody>
      </p:sp>
      <p:sp>
        <p:nvSpPr>
          <p:cNvPr id="15" name="Text Box 1027"/>
          <p:cNvSpPr txBox="1">
            <a:spLocks noChangeArrowheads="1"/>
          </p:cNvSpPr>
          <p:nvPr/>
        </p:nvSpPr>
        <p:spPr bwMode="auto">
          <a:xfrm>
            <a:off x="1118881" y="602532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 err="1">
                <a:latin typeface="+mj-lt"/>
              </a:rPr>
              <a:t>append</a:t>
            </a:r>
            <a:r>
              <a:rPr lang="pl-PL" sz="1451" dirty="0">
                <a:latin typeface="+mj-lt"/>
              </a:rPr>
              <a:t> – (tylko dla znakowych) – zapisuje znak do strumienia</a:t>
            </a:r>
          </a:p>
        </p:txBody>
      </p:sp>
      <p:sp>
        <p:nvSpPr>
          <p:cNvPr id="16" name="Text Box 1027"/>
          <p:cNvSpPr txBox="1">
            <a:spLocks noChangeArrowheads="1"/>
          </p:cNvSpPr>
          <p:nvPr/>
        </p:nvSpPr>
        <p:spPr bwMode="auto">
          <a:xfrm>
            <a:off x="1118881" y="6417001"/>
            <a:ext cx="6530400" cy="31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just">
              <a:defRPr/>
            </a:pPr>
            <a:r>
              <a:rPr lang="pl-PL" sz="1451" b="1" dirty="0" err="1">
                <a:latin typeface="+mj-lt"/>
              </a:rPr>
              <a:t>close</a:t>
            </a:r>
            <a:r>
              <a:rPr lang="pl-PL" sz="1451" dirty="0">
                <a:latin typeface="+mj-lt"/>
              </a:rPr>
              <a:t> – zamyka strumień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546FCA-8285-572D-8EEB-52F28660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069"/>
            <a:ext cx="8229600" cy="1143000"/>
          </a:xfrm>
        </p:spPr>
        <p:txBody>
          <a:bodyPr/>
          <a:lstStyle/>
          <a:p>
            <a:r>
              <a:rPr lang="pl-PL" dirty="0"/>
              <a:t>Strumień vs </a:t>
            </a:r>
            <a:r>
              <a:rPr lang="pl-PL" dirty="0" err="1"/>
              <a:t>Iterator</a:t>
            </a:r>
            <a:r>
              <a:rPr lang="pl-PL" dirty="0"/>
              <a:t> - różnice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1E2B86F-51D2-B63F-F0A1-E8FD198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EC5336-D48F-DEF5-1D9B-628922E12440}"/>
              </a:ext>
            </a:extLst>
          </p:cNvPr>
          <p:cNvSpPr txBox="1"/>
          <p:nvPr/>
        </p:nvSpPr>
        <p:spPr>
          <a:xfrm>
            <a:off x="2483768" y="180150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000" dirty="0">
                <a:latin typeface="+mj-lt"/>
              </a:rPr>
              <a:t>Przetwarzanie leniwe i zachłanne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4F7624F-4B54-E62E-91CB-D2A7EEB3767A}"/>
              </a:ext>
            </a:extLst>
          </p:cNvPr>
          <p:cNvSpPr txBox="1"/>
          <p:nvPr/>
        </p:nvSpPr>
        <p:spPr>
          <a:xfrm>
            <a:off x="827584" y="2276872"/>
            <a:ext cx="74888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+mj-lt"/>
              </a:rPr>
              <a:t>Strumienie</a:t>
            </a:r>
            <a:r>
              <a:rPr lang="pl-PL" sz="2000" dirty="0">
                <a:latin typeface="+mj-lt"/>
              </a:rPr>
              <a:t> obsługują przewarzanie leniwe. Operacje wykonywane są dopiero wtedy, gdy wywołana jest operacja terminalna. Mogą oszczędzać pamięć</a:t>
            </a:r>
          </a:p>
          <a:p>
            <a:r>
              <a:rPr lang="pl-PL" sz="2000" b="1" dirty="0" err="1">
                <a:latin typeface="+mj-lt"/>
              </a:rPr>
              <a:t>Iteratory</a:t>
            </a:r>
            <a:r>
              <a:rPr lang="pl-PL" sz="2000" dirty="0">
                <a:latin typeface="+mj-lt"/>
              </a:rPr>
              <a:t> obsługują przetwarzanie zachłanne – wykonują operację bezpośrednio po metodzie pobrania elementu.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1DBB605-0073-7327-34E2-FDAC9EDC8E38}"/>
              </a:ext>
            </a:extLst>
          </p:cNvPr>
          <p:cNvSpPr txBox="1"/>
          <p:nvPr/>
        </p:nvSpPr>
        <p:spPr>
          <a:xfrm>
            <a:off x="683568" y="4221088"/>
            <a:ext cx="74888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000" dirty="0" err="1">
                <a:latin typeface="+mj-lt"/>
              </a:rPr>
              <a:t>Mutowalność</a:t>
            </a:r>
            <a:r>
              <a:rPr lang="pl-PL" sz="2000" dirty="0">
                <a:latin typeface="+mj-lt"/>
              </a:rPr>
              <a:t> i skutki uboczne </a:t>
            </a:r>
          </a:p>
          <a:p>
            <a:endParaRPr lang="pl-PL" sz="2000" dirty="0">
              <a:latin typeface="+mj-lt"/>
            </a:endParaRPr>
          </a:p>
          <a:p>
            <a:r>
              <a:rPr lang="pl-PL" sz="2000" b="1" dirty="0">
                <a:latin typeface="+mj-lt"/>
              </a:rPr>
              <a:t>Strumienie</a:t>
            </a:r>
            <a:r>
              <a:rPr lang="pl-PL" sz="2000" dirty="0">
                <a:latin typeface="+mj-lt"/>
              </a:rPr>
              <a:t> podkreślają niezmienność i zniechęcają do wprowadzania działań ubocznych. Operacje na strumieniach nie powinny modyfikować bazowego źródła danych.</a:t>
            </a:r>
          </a:p>
          <a:p>
            <a:r>
              <a:rPr lang="pl-PL" sz="2000" b="1" dirty="0" err="1">
                <a:latin typeface="+mj-lt"/>
              </a:rPr>
              <a:t>Iteratory</a:t>
            </a:r>
            <a:r>
              <a:rPr lang="pl-PL" sz="2000" dirty="0">
                <a:latin typeface="+mj-lt"/>
              </a:rPr>
              <a:t> zapewniają większą elastyczność w zakresie modyfikowania podstawowej kolekcji podczas iteracji.</a:t>
            </a:r>
          </a:p>
        </p:txBody>
      </p:sp>
    </p:spTree>
    <p:extLst>
      <p:ext uri="{BB962C8B-B14F-4D97-AF65-F5344CB8AC3E}">
        <p14:creationId xmlns:p14="http://schemas.microsoft.com/office/powerpoint/2010/main" val="118326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0E497-7310-47ED-9B04-AAA33C41E67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468313" y="1628775"/>
            <a:ext cx="82073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Stream&lt;String&gt; words = </a:t>
            </a:r>
            <a:r>
              <a:rPr lang="en-US" sz="1800" dirty="0" err="1">
                <a:latin typeface="Consolas" panose="020B0609020204030204" pitchFamily="49" charset="0"/>
              </a:rPr>
              <a:t>Stream.of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text.split</a:t>
            </a:r>
            <a:r>
              <a:rPr lang="en-US" sz="1800" dirty="0">
                <a:latin typeface="Consolas" panose="020B0609020204030204" pitchFamily="49" charset="0"/>
              </a:rPr>
              <a:t>("\\</a:t>
            </a:r>
            <a:r>
              <a:rPr lang="pl-PL" sz="1800" dirty="0">
                <a:latin typeface="Consolas" panose="020B0609020204030204" pitchFamily="49" charset="0"/>
              </a:rPr>
              <a:t>W</a:t>
            </a:r>
            <a:r>
              <a:rPr lang="en-US" sz="1800" dirty="0">
                <a:latin typeface="Consolas" panose="020B0609020204030204" pitchFamily="49" charset="0"/>
              </a:rPr>
              <a:t>+"));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Stream&lt;String&gt; tale = </a:t>
            </a:r>
            <a:r>
              <a:rPr lang="en-US" sz="1800" dirty="0" err="1">
                <a:latin typeface="Consolas" panose="020B0609020204030204" pitchFamily="49" charset="0"/>
              </a:rPr>
              <a:t>Stream.of</a:t>
            </a:r>
            <a:r>
              <a:rPr lang="en-US" sz="1800" dirty="0">
                <a:latin typeface="Consolas" panose="020B0609020204030204" pitchFamily="49" charset="0"/>
              </a:rPr>
              <a:t>("Once", "upon", "a", "time...");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</a:rPr>
              <a:t>Arrays.stream</a:t>
            </a:r>
            <a:r>
              <a:rPr lang="en-US" sz="1800" dirty="0">
                <a:latin typeface="Consolas" panose="020B0609020204030204" pitchFamily="49" charset="0"/>
              </a:rPr>
              <a:t>(array, from, to);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Stream&lt;String&gt; empty = </a:t>
            </a:r>
            <a:r>
              <a:rPr lang="en-US" sz="1800" dirty="0" err="1">
                <a:latin typeface="Consolas" panose="020B0609020204030204" pitchFamily="49" charset="0"/>
              </a:rPr>
              <a:t>Stream.empty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// generic type &lt;String&gt; is inferred; </a:t>
            </a:r>
            <a:br>
              <a:rPr lang="pl-PL" sz="1800" dirty="0">
                <a:latin typeface="Consolas" panose="020B0609020204030204" pitchFamily="49" charset="0"/>
              </a:rPr>
            </a:br>
            <a:r>
              <a:rPr lang="pl-PL" sz="1800" dirty="0">
                <a:latin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</a:rPr>
              <a:t>same as</a:t>
            </a:r>
            <a:r>
              <a:rPr lang="pl-PL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Stream.&lt;String&gt;empty()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Creating a stream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DDA112-F314-47D8-9019-A1E98862A19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57313"/>
            <a:ext cx="86423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What we can do with a Stream (examples)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655888" y="6453188"/>
            <a:ext cx="3830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600" dirty="0">
                <a:latin typeface="Times New Roman" pitchFamily="18" charset="0"/>
              </a:rPr>
              <a:t>http://www.lambdafaq.org/what-is-a-stream/</a:t>
            </a:r>
          </a:p>
        </p:txBody>
      </p:sp>
      <p:sp>
        <p:nvSpPr>
          <p:cNvPr id="10" name="Prostokąt 9"/>
          <p:cNvSpPr/>
          <p:nvPr/>
        </p:nvSpPr>
        <p:spPr bwMode="auto">
          <a:xfrm rot="10800000" flipV="1">
            <a:off x="1214415" y="4786322"/>
            <a:ext cx="285752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Łącznik prosty 13"/>
          <p:cNvCxnSpPr/>
          <p:nvPr/>
        </p:nvCxnSpPr>
        <p:spPr bwMode="auto">
          <a:xfrm>
            <a:off x="6643702" y="4929198"/>
            <a:ext cx="1857388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Łącznik prosty 19"/>
          <p:cNvCxnSpPr/>
          <p:nvPr/>
        </p:nvCxnSpPr>
        <p:spPr bwMode="auto">
          <a:xfrm>
            <a:off x="5286380" y="5143512"/>
            <a:ext cx="357190" cy="158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8096-0CED-4513-A352-FF3F0232607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622300" y="1444625"/>
            <a:ext cx="7899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Stream types define </a:t>
            </a:r>
            <a:r>
              <a:rPr lang="en-US" dirty="0">
                <a:solidFill>
                  <a:schemeClr val="accent2"/>
                </a:solidFill>
              </a:rPr>
              <a:t>intermediate</a:t>
            </a:r>
            <a:r>
              <a:rPr lang="en-US" dirty="0"/>
              <a:t> operations </a:t>
            </a:r>
            <a:br>
              <a:rPr lang="pl-PL" dirty="0"/>
            </a:br>
            <a:r>
              <a:rPr lang="en-US" dirty="0"/>
              <a:t>(resulting in new streams),</a:t>
            </a:r>
            <a:r>
              <a:rPr lang="pl-PL" dirty="0"/>
              <a:t> </a:t>
            </a:r>
            <a:r>
              <a:rPr lang="en-US" dirty="0"/>
              <a:t>e.g. map, </a:t>
            </a:r>
            <a:br>
              <a:rPr lang="pl-PL" dirty="0"/>
            </a:b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terminal</a:t>
            </a:r>
            <a:r>
              <a:rPr lang="en-US" dirty="0"/>
              <a:t> operations (resulting in non-stream values), </a:t>
            </a:r>
            <a:br>
              <a:rPr lang="pl-PL" dirty="0"/>
            </a:br>
            <a:r>
              <a:rPr lang="en-US" dirty="0"/>
              <a:t>e.g. </a:t>
            </a:r>
            <a:r>
              <a:rPr lang="en-US" dirty="0" err="1"/>
              <a:t>forEach</a:t>
            </a:r>
            <a:r>
              <a:rPr lang="pl-PL" dirty="0"/>
              <a:t>, </a:t>
            </a:r>
            <a:r>
              <a:rPr lang="pl-PL" dirty="0" err="1"/>
              <a:t>reduce</a:t>
            </a:r>
            <a:r>
              <a:rPr lang="pl-PL" dirty="0"/>
              <a:t>, </a:t>
            </a:r>
            <a:r>
              <a:rPr lang="en-US" dirty="0" err="1"/>
              <a:t>DoubleStream.average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More on Streams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15963" y="3451225"/>
            <a:ext cx="7373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l-PL" dirty="0" err="1"/>
              <a:t>Streams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>
                <a:solidFill>
                  <a:schemeClr val="accent2"/>
                </a:solidFill>
              </a:rPr>
              <a:t>ordered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/>
                </a:solidFill>
              </a:rPr>
              <a:t>unordered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/>
              <a:t>A </a:t>
            </a:r>
            <a:r>
              <a:rPr lang="pl-PL" dirty="0" err="1"/>
              <a:t>stream</a:t>
            </a:r>
            <a:r>
              <a:rPr lang="pl-PL" dirty="0"/>
              <a:t>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a List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iterative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of a </a:t>
            </a:r>
            <a:r>
              <a:rPr lang="pl-PL" dirty="0" err="1"/>
              <a:t>function</a:t>
            </a:r>
            <a:r>
              <a:rPr lang="pl-PL" dirty="0"/>
              <a:t>)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ordered</a:t>
            </a:r>
            <a:r>
              <a:rPr lang="pl-PL" dirty="0"/>
              <a:t>; </a:t>
            </a:r>
            <a:br>
              <a:rPr lang="pl-PL" dirty="0"/>
            </a:br>
            <a:r>
              <a:rPr lang="pl-PL" dirty="0"/>
              <a:t>one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Set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unordered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/>
              <a:t>Order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preserved</a:t>
            </a:r>
            <a:r>
              <a:rPr lang="pl-PL" dirty="0"/>
              <a:t> by most </a:t>
            </a:r>
            <a:r>
              <a:rPr lang="pl-PL" dirty="0" err="1"/>
              <a:t>intermediate</a:t>
            </a:r>
            <a:r>
              <a:rPr lang="pl-PL" dirty="0"/>
              <a:t> </a:t>
            </a:r>
            <a:r>
              <a:rPr lang="pl-PL" dirty="0" err="1"/>
              <a:t>operations</a:t>
            </a:r>
            <a:r>
              <a:rPr lang="pl-PL" dirty="0"/>
              <a:t>; </a:t>
            </a:r>
            <a:br>
              <a:rPr lang="pl-PL" dirty="0"/>
            </a:br>
            <a:r>
              <a:rPr lang="pl-PL" dirty="0" err="1"/>
              <a:t>exceptional</a:t>
            </a:r>
            <a:r>
              <a:rPr lang="pl-PL" dirty="0"/>
              <a:t> </a:t>
            </a:r>
            <a:r>
              <a:rPr lang="pl-PL" dirty="0" err="1"/>
              <a:t>operations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>
                <a:solidFill>
                  <a:schemeClr val="accent2"/>
                </a:solidFill>
              </a:rPr>
              <a:t>sorted</a:t>
            </a:r>
            <a:r>
              <a:rPr lang="pl-PL" dirty="0"/>
              <a:t> and </a:t>
            </a:r>
            <a:r>
              <a:rPr lang="pl-PL" dirty="0" err="1">
                <a:solidFill>
                  <a:schemeClr val="accent2"/>
                </a:solidFill>
              </a:rPr>
              <a:t>unordered</a:t>
            </a:r>
            <a:r>
              <a:rPr lang="pl-PL" dirty="0"/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DD04-5D74-40BF-BBAF-A3DAD9541D7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655763"/>
            <a:ext cx="8353425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5 operation types in the streams framework,</a:t>
            </a:r>
            <a:br>
              <a:rPr lang="pl-PL" sz="2800">
                <a:solidFill>
                  <a:srgbClr val="A50021"/>
                </a:solidFill>
              </a:rPr>
            </a:br>
            <a:r>
              <a:rPr lang="pl-PL" sz="2800">
                <a:solidFill>
                  <a:srgbClr val="A50021"/>
                </a:solidFill>
              </a:rPr>
              <a:t>examples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458913" y="6454775"/>
            <a:ext cx="622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600">
                <a:latin typeface="Times New Roman" pitchFamily="18" charset="0"/>
              </a:rPr>
              <a:t>Mischa Kölliker: Java 8, About Nashorns and Lambdas, 2013 (c) Trivadis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4EC24-DDF9-419A-AFD2-0DDE1DB83E6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950913" y="1341438"/>
            <a:ext cx="7150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l-PL"/>
              <a:t>There are stream specializations for primitive types:</a:t>
            </a:r>
            <a:br>
              <a:rPr lang="pl-PL"/>
            </a:br>
            <a:r>
              <a:rPr lang="pl-PL"/>
              <a:t>IntStream, LongStream, DoubleStream…</a:t>
            </a:r>
            <a:endParaRPr lang="en-US"/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Streams of primitives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914650"/>
            <a:ext cx="6337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2711450" y="2420938"/>
            <a:ext cx="369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l-PL"/>
              <a:t>Conversions are possible:</a:t>
            </a:r>
            <a:endParaRPr lang="en-US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1498600" y="6453188"/>
            <a:ext cx="6148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600">
                <a:latin typeface="Times New Roman" pitchFamily="18" charset="0"/>
              </a:rPr>
              <a:t>http://www.techempower.com/blog/2013/03/26/everything-about-java-8/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73D89-DBD8-42A6-9261-0FBAE0E63DF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963" y="1800225"/>
            <a:ext cx="8474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Stream processing on an example</a:t>
            </a:r>
            <a:br>
              <a:rPr lang="pl-PL" sz="2800">
                <a:solidFill>
                  <a:srgbClr val="A50021"/>
                </a:solidFill>
              </a:rPr>
            </a:br>
            <a:r>
              <a:rPr lang="pl-PL" sz="1600">
                <a:solidFill>
                  <a:srgbClr val="A50021"/>
                </a:solidFill>
              </a:rPr>
              <a:t>[ https://www.slideshare.net/SimonRitter/</a:t>
            </a:r>
            <a:br>
              <a:rPr lang="pl-PL" sz="1600">
                <a:solidFill>
                  <a:srgbClr val="A50021"/>
                </a:solidFill>
              </a:rPr>
            </a:br>
            <a:r>
              <a:rPr lang="pl-PL" sz="1600">
                <a:solidFill>
                  <a:srgbClr val="A50021"/>
                </a:solidFill>
              </a:rPr>
              <a:t>lessons-learnt-with-lambdas-and-streams-in-jdk-8 ]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BEA58-AD2C-4DCE-A2BA-0C70B4FD8AE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 dirty="0" err="1">
                <a:solidFill>
                  <a:srgbClr val="A50021"/>
                </a:solidFill>
              </a:rPr>
              <a:t>allMatch</a:t>
            </a:r>
            <a:r>
              <a:rPr lang="pl-PL" sz="2800" dirty="0">
                <a:solidFill>
                  <a:srgbClr val="A50021"/>
                </a:solidFill>
              </a:rPr>
              <a:t>, a </a:t>
            </a:r>
            <a:r>
              <a:rPr lang="pl-PL" sz="2800" dirty="0" err="1">
                <a:solidFill>
                  <a:srgbClr val="A50021"/>
                </a:solidFill>
              </a:rPr>
              <a:t>simple</a:t>
            </a:r>
            <a:r>
              <a:rPr lang="pl-PL" sz="2800" dirty="0">
                <a:solidFill>
                  <a:srgbClr val="A50021"/>
                </a:solidFill>
              </a:rPr>
              <a:t> </a:t>
            </a:r>
            <a:r>
              <a:rPr lang="pl-PL" sz="2800" dirty="0" err="1">
                <a:solidFill>
                  <a:srgbClr val="A50021"/>
                </a:solidFill>
              </a:rPr>
              <a:t>example</a:t>
            </a:r>
            <a:endParaRPr lang="pl-PL" sz="2800" dirty="0">
              <a:solidFill>
                <a:srgbClr val="A50021"/>
              </a:solidFill>
            </a:endParaRPr>
          </a:p>
        </p:txBody>
      </p:sp>
      <p:sp>
        <p:nvSpPr>
          <p:cNvPr id="57348" name="Prostokąt 6"/>
          <p:cNvSpPr>
            <a:spLocks noChangeArrowheads="1"/>
          </p:cNvSpPr>
          <p:nvPr/>
        </p:nvSpPr>
        <p:spPr bwMode="auto">
          <a:xfrm>
            <a:off x="500034" y="1500174"/>
            <a:ext cx="807243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allFinished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         //</a:t>
            </a:r>
            <a:r>
              <a:rPr lang="pl-PL" dirty="0"/>
              <a:t> </a:t>
            </a:r>
            <a:r>
              <a:rPr lang="en-US" dirty="0"/>
              <a:t>for (Cyclist c : </a:t>
            </a:r>
            <a:r>
              <a:rPr lang="en-US" dirty="0" err="1"/>
              <a:t>cyclistSet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         // </a:t>
            </a:r>
            <a:r>
              <a:rPr lang="pl-PL" dirty="0"/>
              <a:t> </a:t>
            </a:r>
            <a:r>
              <a:rPr lang="en-US" dirty="0"/>
              <a:t>   if (!</a:t>
            </a:r>
            <a:r>
              <a:rPr lang="en-US" dirty="0" err="1"/>
              <a:t>c.finished</a:t>
            </a:r>
            <a:r>
              <a:rPr lang="en-US" dirty="0"/>
              <a:t>())</a:t>
            </a:r>
          </a:p>
          <a:p>
            <a:pPr algn="l"/>
            <a:r>
              <a:rPr lang="en-US" dirty="0"/>
              <a:t>         // </a:t>
            </a:r>
            <a:r>
              <a:rPr lang="pl-PL" dirty="0"/>
              <a:t> </a:t>
            </a:r>
            <a:r>
              <a:rPr lang="en-US" dirty="0"/>
              <a:t>       return false;</a:t>
            </a:r>
          </a:p>
          <a:p>
            <a:pPr algn="l"/>
            <a:r>
              <a:rPr lang="en-US" dirty="0"/>
              <a:t>         //</a:t>
            </a:r>
            <a:r>
              <a:rPr lang="pl-PL" dirty="0"/>
              <a:t> </a:t>
            </a:r>
            <a:r>
              <a:rPr lang="en-US" dirty="0"/>
              <a:t>return true;</a:t>
            </a:r>
          </a:p>
          <a:p>
            <a:pPr algn="l"/>
            <a:r>
              <a:rPr lang="en-US" dirty="0"/>
              <a:t>         return </a:t>
            </a:r>
            <a:r>
              <a:rPr lang="en-US" dirty="0" err="1"/>
              <a:t>cyclistSet.stream</a:t>
            </a:r>
            <a:r>
              <a:rPr lang="en-US" dirty="0"/>
              <a:t>().</a:t>
            </a:r>
            <a:r>
              <a:rPr lang="en-US" dirty="0" err="1"/>
              <a:t>allMatch</a:t>
            </a:r>
            <a:r>
              <a:rPr lang="en-US" dirty="0"/>
              <a:t>(c -&gt; </a:t>
            </a:r>
            <a:r>
              <a:rPr lang="en-US" dirty="0" err="1"/>
              <a:t>c.finished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}</a:t>
            </a:r>
            <a:endParaRPr lang="pl-PL" dirty="0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214414" y="4786322"/>
            <a:ext cx="73580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dirty="0"/>
              <a:t>Or:</a:t>
            </a:r>
          </a:p>
          <a:p>
            <a:pPr algn="l"/>
            <a:r>
              <a:rPr lang="en-US" dirty="0"/>
              <a:t>return </a:t>
            </a:r>
            <a:r>
              <a:rPr lang="en-US" dirty="0" err="1"/>
              <a:t>cyclistSet.stream</a:t>
            </a:r>
            <a:r>
              <a:rPr lang="en-US" dirty="0"/>
              <a:t>().</a:t>
            </a:r>
            <a:r>
              <a:rPr lang="en-US" dirty="0" err="1"/>
              <a:t>allMatch</a:t>
            </a:r>
            <a:r>
              <a:rPr lang="en-US" dirty="0"/>
              <a:t>(</a:t>
            </a:r>
            <a:r>
              <a:rPr lang="pl-PL" dirty="0" err="1"/>
              <a:t>Cyclist</a:t>
            </a:r>
            <a:r>
              <a:rPr lang="pl-PL" dirty="0"/>
              <a:t>::</a:t>
            </a:r>
            <a:r>
              <a:rPr lang="en-US" dirty="0"/>
              <a:t>finished);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EBCD6-F731-4F0E-A813-69A8C6EB70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 dirty="0" err="1">
                <a:solidFill>
                  <a:srgbClr val="A50021"/>
                </a:solidFill>
              </a:rPr>
              <a:t>Streams</a:t>
            </a:r>
            <a:r>
              <a:rPr lang="pl-PL" sz="2800" dirty="0">
                <a:solidFill>
                  <a:srgbClr val="A50021"/>
                </a:solidFill>
              </a:rPr>
              <a:t> </a:t>
            </a:r>
            <a:r>
              <a:rPr lang="pl-PL" sz="2800" dirty="0" err="1">
                <a:solidFill>
                  <a:srgbClr val="A50021"/>
                </a:solidFill>
              </a:rPr>
              <a:t>are</a:t>
            </a:r>
            <a:r>
              <a:rPr lang="pl-PL" sz="2800" dirty="0">
                <a:solidFill>
                  <a:srgbClr val="A50021"/>
                </a:solidFill>
              </a:rPr>
              <a:t> </a:t>
            </a:r>
            <a:r>
              <a:rPr lang="pl-PL" sz="2800" dirty="0" err="1">
                <a:solidFill>
                  <a:srgbClr val="A50021"/>
                </a:solidFill>
              </a:rPr>
              <a:t>AutoCloseable</a:t>
            </a:r>
            <a:endParaRPr lang="pl-PL" sz="2800" dirty="0">
              <a:solidFill>
                <a:srgbClr val="A50021"/>
              </a:solidFill>
            </a:endParaRPr>
          </a:p>
        </p:txBody>
      </p:sp>
      <p:sp>
        <p:nvSpPr>
          <p:cNvPr id="6" name="Prostokąt 6"/>
          <p:cNvSpPr>
            <a:spLocks noChangeArrowheads="1"/>
          </p:cNvSpPr>
          <p:nvPr/>
        </p:nvSpPr>
        <p:spPr bwMode="auto">
          <a:xfrm>
            <a:off x="571500" y="1215268"/>
            <a:ext cx="807243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Streams have a </a:t>
            </a:r>
            <a:r>
              <a:rPr lang="en-US" sz="2200" dirty="0" err="1"/>
              <a:t>BaseStream.close</a:t>
            </a:r>
            <a:r>
              <a:rPr lang="en-US" sz="2200" dirty="0"/>
              <a:t>() method </a:t>
            </a:r>
            <a:br>
              <a:rPr lang="pl-PL" sz="2200" dirty="0"/>
            </a:br>
            <a:r>
              <a:rPr lang="en-US" sz="2200" dirty="0"/>
              <a:t>and implement </a:t>
            </a:r>
            <a:r>
              <a:rPr lang="en-US" sz="2200" dirty="0" err="1"/>
              <a:t>AutoCloseable</a:t>
            </a:r>
            <a:r>
              <a:rPr lang="en-US" sz="2200" dirty="0"/>
              <a:t>.</a:t>
            </a:r>
            <a:r>
              <a:rPr lang="pl-PL" sz="2200" dirty="0"/>
              <a:t> </a:t>
            </a:r>
            <a:r>
              <a:rPr lang="en-US" sz="2200" dirty="0"/>
              <a:t>Operating on a stream </a:t>
            </a:r>
            <a:br>
              <a:rPr lang="pl-PL" sz="2200" dirty="0"/>
            </a:br>
            <a:r>
              <a:rPr lang="en-US" sz="2200" dirty="0"/>
              <a:t>after it has been closed will throw </a:t>
            </a:r>
            <a:r>
              <a:rPr lang="en-US" sz="2200" dirty="0" err="1"/>
              <a:t>IllegalStateException</a:t>
            </a:r>
            <a:r>
              <a:rPr lang="en-US" sz="2200" dirty="0"/>
              <a:t>. </a:t>
            </a:r>
          </a:p>
          <a:p>
            <a:pPr algn="l"/>
            <a:endParaRPr lang="pl-PL" sz="2200" dirty="0"/>
          </a:p>
          <a:p>
            <a:r>
              <a:rPr lang="en-US" sz="2200" dirty="0"/>
              <a:t>...But in the previous examples </a:t>
            </a:r>
            <a:br>
              <a:rPr lang="pl-PL" sz="2200" dirty="0"/>
            </a:br>
            <a:r>
              <a:rPr lang="en-US" sz="2200" dirty="0"/>
              <a:t>we </a:t>
            </a:r>
            <a:r>
              <a:rPr lang="en-US" sz="2200" dirty="0" err="1"/>
              <a:t>didn</a:t>
            </a:r>
            <a:r>
              <a:rPr lang="pl-PL" sz="2200" dirty="0"/>
              <a:t>’</a:t>
            </a:r>
            <a:r>
              <a:rPr lang="en-US" sz="2200" dirty="0"/>
              <a:t>t use try-with-resources, are they correct?</a:t>
            </a:r>
            <a:endParaRPr lang="pl-PL" sz="2200" dirty="0"/>
          </a:p>
        </p:txBody>
      </p:sp>
      <p:sp>
        <p:nvSpPr>
          <p:cNvPr id="7" name="Prostokąt 6"/>
          <p:cNvSpPr>
            <a:spLocks noChangeArrowheads="1"/>
          </p:cNvSpPr>
          <p:nvPr/>
        </p:nvSpPr>
        <p:spPr bwMode="auto">
          <a:xfrm>
            <a:off x="571472" y="3464012"/>
            <a:ext cx="807243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Yes, as most stream instances don</a:t>
            </a:r>
            <a:r>
              <a:rPr lang="pl-PL" sz="2200" dirty="0"/>
              <a:t>’</a:t>
            </a:r>
            <a:r>
              <a:rPr lang="en-US" sz="2200" dirty="0"/>
              <a:t>t need to be closed after use, as they are backed by collections, arrays, or generating functions, which require no special resource management.</a:t>
            </a:r>
            <a:endParaRPr lang="pl-PL" sz="2200" dirty="0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571472" y="4714884"/>
            <a:ext cx="807243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Generally, </a:t>
            </a:r>
            <a:r>
              <a:rPr lang="en-US" sz="2200" dirty="0">
                <a:solidFill>
                  <a:schemeClr val="accent6"/>
                </a:solidFill>
              </a:rPr>
              <a:t>only streams whose source is an IO channel </a:t>
            </a:r>
            <a:br>
              <a:rPr lang="pl-PL" sz="2200" dirty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>require closing.</a:t>
            </a:r>
          </a:p>
          <a:p>
            <a:r>
              <a:rPr lang="en-US" sz="2200" dirty="0"/>
              <a:t>Example: </a:t>
            </a:r>
            <a:r>
              <a:rPr lang="en-US" sz="2200" dirty="0" err="1"/>
              <a:t>Files.lines</a:t>
            </a:r>
            <a:r>
              <a:rPr lang="en-US" sz="2200" dirty="0"/>
              <a:t>(Path) </a:t>
            </a:r>
            <a:r>
              <a:rPr lang="en-US" sz="2200" dirty="0">
                <a:sym typeface="Symbol"/>
              </a:rPr>
              <a:t></a:t>
            </a:r>
            <a:r>
              <a:rPr lang="en-US" sz="2200" dirty="0"/>
              <a:t> use it in a try-with-resources statement (or close manually).</a:t>
            </a:r>
            <a:endParaRPr lang="pl-PL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01F96-52A8-4425-8ADD-D65B27986E7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7" y="1050925"/>
            <a:ext cx="70580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 dirty="0" err="1">
                <a:solidFill>
                  <a:srgbClr val="A50021"/>
                </a:solidFill>
              </a:rPr>
              <a:t>flatMap</a:t>
            </a:r>
            <a:endParaRPr lang="pl-PL" sz="2800" dirty="0">
              <a:solidFill>
                <a:srgbClr val="A50021"/>
              </a:solidFill>
            </a:endParaRP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3541713"/>
            <a:ext cx="66262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 txBox="1"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412640"/>
          </a:xfrm>
        </p:spPr>
        <p:txBody>
          <a:bodyPr/>
          <a:lstStyle/>
          <a:p>
            <a:r>
              <a:rPr lang="pl-PL" sz="3628">
                <a:latin typeface="Arial" pitchFamily="34" charset="0"/>
                <a:cs typeface="Tahoma" pitchFamily="34" charset="0"/>
              </a:rPr>
              <a:t>Łączenie strumienia ze obiektem źródłowym lub docelowym</a:t>
            </a:r>
          </a:p>
        </p:txBody>
      </p:sp>
      <p:sp>
        <p:nvSpPr>
          <p:cNvPr id="17411" name="Rectangle 1055"/>
          <p:cNvSpPr>
            <a:spLocks noChangeArrowheads="1"/>
          </p:cNvSpPr>
          <p:nvPr/>
        </p:nvSpPr>
        <p:spPr bwMode="auto">
          <a:xfrm>
            <a:off x="467037" y="1554173"/>
            <a:ext cx="8208962" cy="33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 anchor="ctr">
            <a:spAutoFit/>
          </a:bodyPr>
          <a:lstStyle/>
          <a:p>
            <a:pPr algn="ctr"/>
            <a:r>
              <a:rPr lang="en-US" dirty="0">
                <a:latin typeface="+mj-lt"/>
                <a:cs typeface="Times New Roman" pitchFamily="18" charset="0"/>
              </a:rPr>
              <a:t>Ta</a:t>
            </a:r>
            <a:r>
              <a:rPr lang="pl-PL" dirty="0">
                <a:latin typeface="+mj-lt"/>
                <a:cs typeface="Times New Roman" pitchFamily="18" charset="0"/>
              </a:rPr>
              <a:t>bela</a:t>
            </a:r>
            <a:r>
              <a:rPr lang="en-US" dirty="0">
                <a:latin typeface="+mj-lt"/>
                <a:cs typeface="Times New Roman" pitchFamily="18" charset="0"/>
              </a:rPr>
              <a:t>: </a:t>
            </a:r>
            <a:r>
              <a:rPr lang="pl-PL" dirty="0">
                <a:latin typeface="+mj-lt"/>
                <a:cs typeface="Times New Roman" pitchFamily="18" charset="0"/>
              </a:rPr>
              <a:t>Klasy użytkowe</a:t>
            </a:r>
            <a:r>
              <a:rPr lang="en-US" dirty="0">
                <a:latin typeface="+mj-lt"/>
                <a:cs typeface="Times New Roman" pitchFamily="18" charset="0"/>
              </a:rPr>
              <a:t> (</a:t>
            </a:r>
            <a:r>
              <a:rPr lang="pl-PL" dirty="0">
                <a:latin typeface="+mj-lt"/>
                <a:cs typeface="Times New Roman" pitchFamily="18" charset="0"/>
              </a:rPr>
              <a:t>przyłączenie do konkretnego nadajnika / odbiornika)</a:t>
            </a:r>
            <a:endParaRPr lang="en-US" dirty="0">
              <a:latin typeface="+mj-lt"/>
            </a:endParaRPr>
          </a:p>
        </p:txBody>
      </p:sp>
      <p:graphicFrame>
        <p:nvGraphicFramePr>
          <p:cNvPr id="78985" name="Group 1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69060"/>
              </p:ext>
            </p:extLst>
          </p:nvPr>
        </p:nvGraphicFramePr>
        <p:xfrm>
          <a:off x="468002" y="1881237"/>
          <a:ext cx="8208962" cy="3491979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39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Nadajnik / odbiornik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Strumienie znakowe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Strumienie bajtowe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Pamięć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CharArrayReader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CharArrayWriter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ByteArrayInputStream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ByteArrayOutputStream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3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StringReader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StringWriter</a:t>
                      </a:r>
                      <a:endParaRPr kumimoji="0" lang="pl-P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(nie używane </a:t>
                      </a:r>
                      <a:r>
                        <a:rPr kumimoji="0" lang="pl-PL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byte-to-character</a:t>
                      </a: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pl-PL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conversion</a:t>
                      </a: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Łącza (mechanizmy IPC)</a:t>
                      </a:r>
                      <a:endParaRPr kumimoji="0" lang="pl-PL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PipedReader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PipedWriter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PipedInputStream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PipedOutputStream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3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Plik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FileReader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FileWriter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9" marB="457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FileInputStream</a:t>
                      </a:r>
                      <a:endParaRPr kumimoji="0" lang="en-US" sz="18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FileOutputStream</a:t>
                      </a:r>
                      <a:endParaRPr kumimoji="0" lang="pl-P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9" marB="4571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38" name="Rectangle 1151"/>
          <p:cNvSpPr>
            <a:spLocks noChangeArrowheads="1"/>
          </p:cNvSpPr>
          <p:nvPr/>
        </p:nvSpPr>
        <p:spPr bwMode="auto">
          <a:xfrm>
            <a:off x="1612801" y="4551624"/>
            <a:ext cx="184708" cy="46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br>
              <a:rPr lang="pl-PL" sz="998">
                <a:cs typeface="Times New Roman" pitchFamily="18" charset="0"/>
              </a:rPr>
            </a:br>
            <a:endParaRPr lang="pl-PL" sz="145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EBCD6-F731-4F0E-A813-69A8C6EB70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858182" cy="350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 dirty="0" err="1">
                <a:solidFill>
                  <a:srgbClr val="A50021"/>
                </a:solidFill>
              </a:rPr>
              <a:t>Another</a:t>
            </a:r>
            <a:r>
              <a:rPr lang="pl-PL" sz="2800" dirty="0">
                <a:solidFill>
                  <a:srgbClr val="A50021"/>
                </a:solidFill>
              </a:rPr>
              <a:t> </a:t>
            </a:r>
            <a:r>
              <a:rPr lang="pl-PL" sz="2800" dirty="0" err="1">
                <a:solidFill>
                  <a:srgbClr val="A50021"/>
                </a:solidFill>
              </a:rPr>
              <a:t>flatMap</a:t>
            </a:r>
            <a:r>
              <a:rPr lang="pl-PL" sz="2800" dirty="0">
                <a:solidFill>
                  <a:srgbClr val="A50021"/>
                </a:solidFill>
              </a:rPr>
              <a:t> </a:t>
            </a:r>
            <a:r>
              <a:rPr lang="pl-PL" sz="2800" dirty="0" err="1">
                <a:solidFill>
                  <a:srgbClr val="A50021"/>
                </a:solidFill>
              </a:rPr>
              <a:t>example</a:t>
            </a:r>
            <a:endParaRPr lang="pl-PL" sz="2800" dirty="0">
              <a:solidFill>
                <a:srgbClr val="A50021"/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1785918" y="4724483"/>
            <a:ext cx="58579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600" dirty="0"/>
              <a:t>Parcel </a:t>
            </a:r>
            <a:r>
              <a:rPr lang="pl-PL" sz="1600" dirty="0" err="1"/>
              <a:t>amazon</a:t>
            </a:r>
            <a:r>
              <a:rPr lang="pl-PL" sz="1600" dirty="0"/>
              <a:t> = </a:t>
            </a:r>
            <a:r>
              <a:rPr lang="pl-PL" sz="1600" dirty="0" err="1"/>
              <a:t>new</a:t>
            </a:r>
            <a:r>
              <a:rPr lang="pl-PL" sz="1600" dirty="0"/>
              <a:t> Parcel("</a:t>
            </a:r>
            <a:r>
              <a:rPr lang="pl-PL" sz="1600" dirty="0" err="1"/>
              <a:t>amazon</a:t>
            </a:r>
            <a:r>
              <a:rPr lang="pl-PL" sz="1600" dirty="0"/>
              <a:t>", "Laptop", "</a:t>
            </a:r>
            <a:r>
              <a:rPr lang="pl-PL" sz="1600" dirty="0" err="1"/>
              <a:t>Phone</a:t>
            </a:r>
            <a:r>
              <a:rPr lang="pl-PL" sz="1600" dirty="0"/>
              <a:t>");</a:t>
            </a:r>
          </a:p>
          <a:p>
            <a:pPr algn="l"/>
            <a:r>
              <a:rPr lang="pl-PL" sz="1600" dirty="0"/>
              <a:t>Parcel </a:t>
            </a:r>
            <a:r>
              <a:rPr lang="pl-PL" sz="1600" dirty="0" err="1"/>
              <a:t>ebay</a:t>
            </a:r>
            <a:r>
              <a:rPr lang="pl-PL" sz="1600" dirty="0"/>
              <a:t> = </a:t>
            </a:r>
            <a:r>
              <a:rPr lang="pl-PL" sz="1600" dirty="0" err="1"/>
              <a:t>new</a:t>
            </a:r>
            <a:r>
              <a:rPr lang="pl-PL" sz="1600" dirty="0"/>
              <a:t> Parcel</a:t>
            </a:r>
            <a:r>
              <a:rPr lang="pl-PL" sz="1600" dirty="0" err="1"/>
              <a:t>("ebay</a:t>
            </a:r>
            <a:r>
              <a:rPr lang="pl-PL" sz="1600" dirty="0"/>
              <a:t>", "Mouse", "Keyboard");</a:t>
            </a:r>
          </a:p>
          <a:p>
            <a:pPr algn="l"/>
            <a:r>
              <a:rPr lang="pl-PL" sz="1600" dirty="0" err="1"/>
              <a:t>List&lt;Parcel</a:t>
            </a:r>
            <a:r>
              <a:rPr lang="pl-PL" sz="1600" dirty="0"/>
              <a:t>&gt; </a:t>
            </a:r>
            <a:r>
              <a:rPr lang="pl-PL" sz="1600" dirty="0" err="1"/>
              <a:t>parcels</a:t>
            </a:r>
            <a:r>
              <a:rPr lang="pl-PL" sz="1600" dirty="0"/>
              <a:t> = </a:t>
            </a:r>
            <a:r>
              <a:rPr lang="pl-PL" sz="1600" dirty="0" err="1"/>
              <a:t>Arrays.asList</a:t>
            </a:r>
            <a:r>
              <a:rPr lang="pl-PL" sz="1600" dirty="0"/>
              <a:t>(</a:t>
            </a:r>
            <a:r>
              <a:rPr lang="pl-PL" sz="1600" dirty="0" err="1"/>
              <a:t>amazon</a:t>
            </a:r>
            <a:r>
              <a:rPr lang="pl-PL" sz="1600" dirty="0"/>
              <a:t>, </a:t>
            </a:r>
            <a:r>
              <a:rPr lang="pl-PL" sz="1600" dirty="0" err="1"/>
              <a:t>ebay</a:t>
            </a:r>
            <a:r>
              <a:rPr lang="pl-PL" sz="1600" dirty="0"/>
              <a:t>);</a:t>
            </a:r>
          </a:p>
          <a:p>
            <a:pPr algn="l"/>
            <a:endParaRPr lang="pl-PL" sz="1600" dirty="0"/>
          </a:p>
          <a:p>
            <a:pPr algn="l"/>
            <a:r>
              <a:rPr lang="pl-PL" sz="1600" dirty="0" err="1"/>
              <a:t>List&lt;String</a:t>
            </a:r>
            <a:r>
              <a:rPr lang="pl-PL" sz="1600" dirty="0"/>
              <a:t>&gt; </a:t>
            </a:r>
            <a:r>
              <a:rPr lang="pl-PL" sz="1600" dirty="0" err="1"/>
              <a:t>flatMapReturn</a:t>
            </a:r>
            <a:r>
              <a:rPr lang="pl-PL" sz="1600" dirty="0"/>
              <a:t> = </a:t>
            </a:r>
            <a:r>
              <a:rPr lang="pl-PL" sz="1600" dirty="0" err="1"/>
              <a:t>parcels.stream</a:t>
            </a:r>
            <a:r>
              <a:rPr lang="pl-PL" sz="1600" dirty="0"/>
              <a:t>()</a:t>
            </a:r>
          </a:p>
          <a:p>
            <a:pPr algn="l"/>
            <a:r>
              <a:rPr lang="pl-PL" sz="1600" dirty="0"/>
              <a:t>  .map(</a:t>
            </a:r>
            <a:r>
              <a:rPr lang="pl-PL" sz="1600" dirty="0" err="1"/>
              <a:t>Parcel::getItems</a:t>
            </a:r>
            <a:r>
              <a:rPr lang="pl-PL" sz="1600" dirty="0"/>
              <a:t>)</a:t>
            </a:r>
          </a:p>
          <a:p>
            <a:pPr algn="l"/>
            <a:r>
              <a:rPr lang="pl-PL" sz="1600" dirty="0"/>
              <a:t>  </a:t>
            </a:r>
            <a:r>
              <a:rPr lang="pl-PL" sz="1600" dirty="0">
                <a:solidFill>
                  <a:srgbClr val="FF0000"/>
                </a:solidFill>
              </a:rPr>
              <a:t>.</a:t>
            </a:r>
            <a:r>
              <a:rPr lang="pl-PL" sz="1600" dirty="0" err="1">
                <a:solidFill>
                  <a:srgbClr val="FF0000"/>
                </a:solidFill>
              </a:rPr>
              <a:t>flatMap</a:t>
            </a:r>
            <a:r>
              <a:rPr lang="pl-PL" sz="1600" dirty="0">
                <a:solidFill>
                  <a:srgbClr val="FF0000"/>
                </a:solidFill>
              </a:rPr>
              <a:t>(</a:t>
            </a:r>
            <a:r>
              <a:rPr lang="pl-PL" sz="1600" dirty="0" err="1">
                <a:solidFill>
                  <a:srgbClr val="FF0000"/>
                </a:solidFill>
              </a:rPr>
              <a:t>Collection::stream</a:t>
            </a:r>
            <a:r>
              <a:rPr lang="pl-PL" sz="1600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pl-PL" sz="1600" dirty="0"/>
              <a:t>  .</a:t>
            </a:r>
            <a:r>
              <a:rPr lang="pl-PL" sz="1600" dirty="0" err="1"/>
              <a:t>collect</a:t>
            </a:r>
            <a:r>
              <a:rPr lang="pl-PL" sz="1600" dirty="0"/>
              <a:t>(</a:t>
            </a:r>
            <a:r>
              <a:rPr lang="pl-PL" sz="1600" dirty="0" err="1"/>
              <a:t>Collectors.toList</a:t>
            </a:r>
            <a:r>
              <a:rPr lang="pl-PL" sz="1600" dirty="0"/>
              <a:t>());</a:t>
            </a:r>
          </a:p>
        </p:txBody>
      </p:sp>
      <p:sp>
        <p:nvSpPr>
          <p:cNvPr id="8" name="Prostokąt 7"/>
          <p:cNvSpPr/>
          <p:nvPr/>
        </p:nvSpPr>
        <p:spPr>
          <a:xfrm rot="16200000">
            <a:off x="6517361" y="32695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200" dirty="0"/>
              <a:t>https://stackoverflow.com/questions/26684562/whats-the-difference-between-map-and-flatmap-methods-in-java-8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E543E-9BFE-4A97-8773-50B913882F9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225" y="1196975"/>
            <a:ext cx="8085138" cy="367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Stream.generate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400425" y="4987925"/>
            <a:ext cx="226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l-PL"/>
              <a:t>Use with limit().</a:t>
            </a:r>
            <a:endParaRPr 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401638" y="5734050"/>
            <a:ext cx="813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2000"/>
              <a:t>Stream.generate(Math::random).limit(10).forEach(System.out::println);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06B7C-E4C3-40C7-95B8-671B497B9E0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iterate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642910" y="2428868"/>
            <a:ext cx="7715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dirty="0" err="1"/>
              <a:t>IntStream.iterate</a:t>
            </a:r>
            <a:r>
              <a:rPr lang="en-US" dirty="0"/>
              <a:t>(0, 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 + 2) </a:t>
            </a:r>
            <a:br>
              <a:rPr lang="pl-PL" dirty="0"/>
            </a:br>
            <a:r>
              <a:rPr lang="pl-PL" dirty="0"/>
              <a:t>   </a:t>
            </a:r>
            <a:r>
              <a:rPr lang="en-US" dirty="0"/>
              <a:t>.limit(100)</a:t>
            </a:r>
            <a:br>
              <a:rPr lang="pl-PL" dirty="0"/>
            </a:br>
            <a:r>
              <a:rPr lang="pl-PL" dirty="0"/>
              <a:t>   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 </a:t>
            </a:r>
            <a:r>
              <a:rPr lang="pl-PL" dirty="0"/>
              <a:t>  // </a:t>
            </a:r>
            <a:r>
              <a:rPr lang="pl-PL" dirty="0" err="1"/>
              <a:t>prints</a:t>
            </a:r>
            <a:r>
              <a:rPr lang="pl-PL" dirty="0"/>
              <a:t>: 0, 2, …, 198</a:t>
            </a:r>
            <a:endParaRPr lang="en-US" dirty="0"/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42984"/>
            <a:ext cx="864235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a 7"/>
          <p:cNvGrpSpPr/>
          <p:nvPr/>
        </p:nvGrpSpPr>
        <p:grpSpPr>
          <a:xfrm>
            <a:off x="728297" y="3964078"/>
            <a:ext cx="7558479" cy="2251004"/>
            <a:chOff x="714348" y="3964078"/>
            <a:chExt cx="7558479" cy="22510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14348" y="3964078"/>
              <a:ext cx="7558479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pl-PL" sz="2200" dirty="0"/>
                <a:t>limit() </a:t>
              </a:r>
              <a:r>
                <a:rPr lang="pl-PL" sz="2200" dirty="0" err="1"/>
                <a:t>is</a:t>
              </a:r>
              <a:r>
                <a:rPr lang="pl-PL" sz="2200" dirty="0"/>
                <a:t> OK, but </a:t>
              </a:r>
              <a:r>
                <a:rPr lang="pl-PL" sz="2200" dirty="0" err="1"/>
                <a:t>can’t</a:t>
              </a:r>
              <a:r>
                <a:rPr lang="pl-PL" sz="2200" dirty="0"/>
                <a:t> be </a:t>
              </a:r>
              <a:r>
                <a:rPr lang="pl-PL" sz="2200" dirty="0" err="1"/>
                <a:t>used</a:t>
              </a:r>
              <a:r>
                <a:rPr lang="pl-PL" sz="2200" dirty="0"/>
                <a:t> </a:t>
              </a:r>
              <a:r>
                <a:rPr lang="pl-PL" sz="2200" dirty="0" err="1"/>
                <a:t>with</a:t>
              </a:r>
              <a:r>
                <a:rPr lang="pl-PL" sz="2200" dirty="0"/>
                <a:t> a </a:t>
              </a:r>
              <a:r>
                <a:rPr lang="pl-PL" sz="2200" dirty="0" err="1"/>
                <a:t>condition</a:t>
              </a:r>
              <a:r>
                <a:rPr lang="pl-PL" sz="2200" dirty="0"/>
                <a:t>.</a:t>
              </a:r>
            </a:p>
            <a:p>
              <a:r>
                <a:rPr lang="pl-PL" sz="2200" dirty="0" err="1"/>
                <a:t>iterate</a:t>
              </a:r>
              <a:r>
                <a:rPr lang="pl-PL" sz="2200" dirty="0"/>
                <a:t> (Java 9+) </a:t>
              </a:r>
              <a:r>
                <a:rPr lang="pl-PL" sz="2200" dirty="0" err="1"/>
                <a:t>can</a:t>
              </a:r>
              <a:r>
                <a:rPr lang="pl-PL" sz="2200" dirty="0"/>
                <a:t> </a:t>
              </a:r>
              <a:r>
                <a:rPr lang="pl-PL" sz="2200" dirty="0" err="1"/>
                <a:t>also</a:t>
              </a:r>
              <a:r>
                <a:rPr lang="pl-PL" sz="2200" dirty="0"/>
                <a:t> be </a:t>
              </a:r>
              <a:r>
                <a:rPr lang="pl-PL" sz="2200" dirty="0" err="1"/>
                <a:t>used</a:t>
              </a:r>
              <a:r>
                <a:rPr lang="pl-PL" sz="2200" dirty="0"/>
                <a:t>, </a:t>
              </a:r>
              <a:r>
                <a:rPr lang="pl-PL" sz="2200" dirty="0" err="1"/>
                <a:t>with</a:t>
              </a:r>
              <a:r>
                <a:rPr lang="pl-PL" sz="2200" dirty="0"/>
                <a:t> an extra argument </a:t>
              </a:r>
              <a:br>
                <a:rPr lang="pl-PL" sz="2200" dirty="0"/>
              </a:br>
              <a:r>
                <a:rPr lang="pl-PL" sz="2200" dirty="0" err="1"/>
                <a:t>in</a:t>
              </a:r>
              <a:r>
                <a:rPr lang="pl-PL" sz="2200" dirty="0"/>
                <a:t> </a:t>
              </a:r>
              <a:r>
                <a:rPr lang="pl-PL" sz="2200" dirty="0" err="1"/>
                <a:t>the</a:t>
              </a:r>
              <a:r>
                <a:rPr lang="pl-PL" sz="2200" dirty="0"/>
                <a:t> </a:t>
              </a:r>
              <a:r>
                <a:rPr lang="pl-PL" sz="2200" dirty="0" err="1"/>
                <a:t>middle</a:t>
              </a:r>
              <a:r>
                <a:rPr lang="pl-PL" sz="2200" dirty="0"/>
                <a:t>:</a:t>
              </a:r>
              <a:endParaRPr lang="en-US" sz="2200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5117014"/>
              <a:ext cx="7000924" cy="1098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44325-CC89-46BA-B3A7-4E4B686CF33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 dirty="0" err="1">
                <a:solidFill>
                  <a:srgbClr val="A50021"/>
                </a:solidFill>
              </a:rPr>
              <a:t>peek</a:t>
            </a:r>
            <a:endParaRPr lang="pl-PL" sz="2800" dirty="0">
              <a:solidFill>
                <a:srgbClr val="A50021"/>
              </a:solidFill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71550" y="1341438"/>
            <a:ext cx="7146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peek method is </a:t>
            </a:r>
            <a:r>
              <a:rPr lang="en-US">
                <a:solidFill>
                  <a:schemeClr val="accent2"/>
                </a:solidFill>
              </a:rPr>
              <a:t>handy for debugging</a:t>
            </a:r>
            <a:r>
              <a:rPr lang="en-US"/>
              <a:t>:</a:t>
            </a:r>
          </a:p>
          <a:p>
            <a:r>
              <a:rPr lang="en-US"/>
              <a:t>it yields another stream with the same elements as the original,</a:t>
            </a:r>
            <a:r>
              <a:rPr lang="pl-PL"/>
              <a:t> </a:t>
            </a:r>
            <a:r>
              <a:rPr lang="en-US"/>
              <a:t>but a function is invoked every time an element is retrieved. </a:t>
            </a:r>
            <a:endParaRPr lang="pl-PL"/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900113" y="3213100"/>
            <a:ext cx="73437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>
                <a:solidFill>
                  <a:srgbClr val="336600"/>
                </a:solidFill>
              </a:rPr>
              <a:t>Example:</a:t>
            </a:r>
          </a:p>
          <a:p>
            <a:pPr algn="l"/>
            <a:r>
              <a:rPr lang="pl-PL"/>
              <a:t>Object[] powers = Stream.iterate(1.0, p -&gt; p * 2)</a:t>
            </a:r>
          </a:p>
          <a:p>
            <a:pPr algn="l"/>
            <a:r>
              <a:rPr lang="pl-PL"/>
              <a:t>    .peek(e -&gt; System.out.println("Fetching " + e))</a:t>
            </a:r>
          </a:p>
          <a:p>
            <a:pPr algn="l"/>
            <a:r>
              <a:rPr lang="pl-PL"/>
              <a:t>    .limit(20)</a:t>
            </a:r>
            <a:br>
              <a:rPr lang="pl-PL"/>
            </a:br>
            <a:r>
              <a:rPr lang="pl-PL"/>
              <a:t>    .toArray();</a:t>
            </a: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827088" y="5589588"/>
            <a:ext cx="7489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debugging, you can have peek call a method </a:t>
            </a:r>
          </a:p>
          <a:p>
            <a:r>
              <a:rPr lang="en-US"/>
              <a:t>into which you set a breakpoint.</a:t>
            </a:r>
            <a:endParaRPr lang="pl-P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EBCD6-F731-4F0E-A813-69A8C6EB706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 dirty="0" err="1">
                <a:solidFill>
                  <a:srgbClr val="A50021"/>
                </a:solidFill>
              </a:rPr>
              <a:t>Careful</a:t>
            </a:r>
            <a:r>
              <a:rPr lang="pl-PL" sz="2800" dirty="0">
                <a:solidFill>
                  <a:srgbClr val="A50021"/>
                </a:solidFill>
              </a:rPr>
              <a:t> </a:t>
            </a:r>
            <a:r>
              <a:rPr lang="pl-PL" sz="2800" dirty="0" err="1">
                <a:solidFill>
                  <a:srgbClr val="A50021"/>
                </a:solidFill>
              </a:rPr>
              <a:t>with</a:t>
            </a:r>
            <a:r>
              <a:rPr lang="pl-PL" sz="2800" dirty="0">
                <a:solidFill>
                  <a:srgbClr val="A50021"/>
                </a:solidFill>
              </a:rPr>
              <a:t> </a:t>
            </a:r>
            <a:r>
              <a:rPr lang="pl-PL" sz="2800" dirty="0" err="1">
                <a:solidFill>
                  <a:srgbClr val="A50021"/>
                </a:solidFill>
              </a:rPr>
              <a:t>side-effects</a:t>
            </a:r>
            <a:r>
              <a:rPr lang="pl-PL" sz="2800" dirty="0">
                <a:solidFill>
                  <a:srgbClr val="A50021"/>
                </a:solidFill>
              </a:rPr>
              <a:t>!</a:t>
            </a:r>
          </a:p>
        </p:txBody>
      </p:sp>
      <p:sp>
        <p:nvSpPr>
          <p:cNvPr id="7" name="Prostokąt 6"/>
          <p:cNvSpPr/>
          <p:nvPr/>
        </p:nvSpPr>
        <p:spPr>
          <a:xfrm>
            <a:off x="571472" y="1159361"/>
            <a:ext cx="78581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00" dirty="0"/>
              <a:t>List&lt;String&gt; </a:t>
            </a:r>
            <a:r>
              <a:rPr lang="en-US" sz="2200" dirty="0" err="1"/>
              <a:t>li</a:t>
            </a:r>
            <a:r>
              <a:rPr lang="en-US" sz="2200" dirty="0"/>
              <a:t> = </a:t>
            </a:r>
            <a:r>
              <a:rPr lang="en-US" sz="2200" dirty="0" err="1"/>
              <a:t>Arrays.asList</a:t>
            </a:r>
            <a:r>
              <a:rPr lang="en-US" sz="2200" dirty="0"/>
              <a:t>("A", "B", "D", "C");</a:t>
            </a:r>
          </a:p>
          <a:p>
            <a:pPr algn="l"/>
            <a:r>
              <a:rPr lang="en-US" sz="2200" dirty="0"/>
              <a:t>long count = </a:t>
            </a:r>
            <a:r>
              <a:rPr lang="en-US" sz="2200" dirty="0" err="1"/>
              <a:t>li.stream</a:t>
            </a:r>
            <a:r>
              <a:rPr lang="en-US" sz="2200" dirty="0"/>
              <a:t>().peek(</a:t>
            </a:r>
            <a:r>
              <a:rPr lang="en-US" sz="2200" dirty="0" err="1"/>
              <a:t>System.out</a:t>
            </a:r>
            <a:r>
              <a:rPr lang="en-US" sz="2200" dirty="0"/>
              <a:t>::</a:t>
            </a:r>
            <a:r>
              <a:rPr lang="en-US" sz="2200" dirty="0" err="1"/>
              <a:t>println</a:t>
            </a:r>
            <a:r>
              <a:rPr lang="en-US" sz="2200" dirty="0"/>
              <a:t>).count();  // ?</a:t>
            </a:r>
            <a:endParaRPr lang="pl-PL" sz="2200" dirty="0"/>
          </a:p>
        </p:txBody>
      </p:sp>
      <p:sp>
        <p:nvSpPr>
          <p:cNvPr id="8" name="Prostokąt 7"/>
          <p:cNvSpPr/>
          <p:nvPr/>
        </p:nvSpPr>
        <p:spPr>
          <a:xfrm>
            <a:off x="2857488" y="1945179"/>
            <a:ext cx="32147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count ==&gt; 4</a:t>
            </a:r>
            <a:r>
              <a:rPr lang="pl-PL" sz="2200" dirty="0"/>
              <a:t>  </a:t>
            </a:r>
            <a:r>
              <a:rPr lang="pl-PL" sz="2200" dirty="0" err="1"/>
              <a:t>(i</a:t>
            </a:r>
            <a:r>
              <a:rPr lang="pl-PL" sz="2200" dirty="0"/>
              <a:t>n </a:t>
            </a:r>
            <a:r>
              <a:rPr lang="pl-PL" sz="2200" dirty="0" err="1"/>
              <a:t>jshell</a:t>
            </a:r>
            <a:r>
              <a:rPr lang="pl-PL" sz="2200" dirty="0"/>
              <a:t>)</a:t>
            </a:r>
          </a:p>
          <a:p>
            <a:r>
              <a:rPr lang="pl-PL" sz="2200" dirty="0"/>
              <a:t>So, </a:t>
            </a:r>
            <a:r>
              <a:rPr lang="pl-PL" sz="2200" dirty="0" err="1"/>
              <a:t>peek</a:t>
            </a:r>
            <a:r>
              <a:rPr lang="pl-PL" sz="2200" dirty="0"/>
              <a:t> </a:t>
            </a:r>
            <a:r>
              <a:rPr lang="pl-PL" sz="2200" dirty="0" err="1"/>
              <a:t>doesn’t</a:t>
            </a:r>
            <a:r>
              <a:rPr lang="pl-PL" sz="2200" dirty="0"/>
              <a:t> </a:t>
            </a:r>
            <a:r>
              <a:rPr lang="pl-PL" sz="2200" dirty="0" err="1"/>
              <a:t>work</a:t>
            </a:r>
            <a:r>
              <a:rPr lang="pl-PL" sz="2200" dirty="0"/>
              <a:t>?</a:t>
            </a:r>
          </a:p>
        </p:txBody>
      </p:sp>
      <p:sp>
        <p:nvSpPr>
          <p:cNvPr id="9" name="Prostokąt 8"/>
          <p:cNvSpPr/>
          <p:nvPr/>
        </p:nvSpPr>
        <p:spPr>
          <a:xfrm>
            <a:off x="214282" y="2714620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/>
              <a:t>Explanation</a:t>
            </a:r>
            <a:r>
              <a:rPr lang="pl-PL" sz="2000" dirty="0"/>
              <a:t>: </a:t>
            </a:r>
            <a:br>
              <a:rPr lang="pl-PL" sz="2000" dirty="0"/>
            </a:br>
            <a:r>
              <a:rPr lang="pl-PL" sz="2000" dirty="0"/>
              <a:t>a</a:t>
            </a:r>
            <a:r>
              <a:rPr lang="en-US" sz="2000" dirty="0"/>
              <a:t>n implementation may choose to not execute the stream pipeline (either sequentially or in parallel) if it is capable of computing the count directly from the stream source. </a:t>
            </a:r>
            <a:endParaRPr lang="pl-PL" sz="2000" dirty="0"/>
          </a:p>
          <a:p>
            <a:r>
              <a:rPr lang="pl-PL" sz="2000" dirty="0" err="1"/>
              <a:t>Here</a:t>
            </a:r>
            <a:r>
              <a:rPr lang="pl-PL" sz="2000" dirty="0"/>
              <a:t>: </a:t>
            </a:r>
            <a:r>
              <a:rPr lang="pl-PL" sz="2000" dirty="0" err="1"/>
              <a:t>count</a:t>
            </a:r>
            <a:r>
              <a:rPr lang="pl-PL" sz="2000" dirty="0"/>
              <a:t> == </a:t>
            </a:r>
            <a:r>
              <a:rPr lang="pl-PL" sz="2000" dirty="0" err="1"/>
              <a:t>li.size</a:t>
            </a:r>
            <a:r>
              <a:rPr lang="pl-PL" sz="2000" dirty="0"/>
              <a:t>(),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known</a:t>
            </a:r>
            <a:r>
              <a:rPr lang="pl-PL" sz="2000" dirty="0"/>
              <a:t> </a:t>
            </a:r>
            <a:r>
              <a:rPr lang="pl-PL" sz="2000" dirty="0">
                <a:sym typeface="Wingdings" pitchFamily="2" charset="2"/>
              </a:rPr>
              <a:t> no </a:t>
            </a:r>
            <a:r>
              <a:rPr lang="pl-PL" sz="2000" dirty="0" err="1">
                <a:sym typeface="Wingdings" pitchFamily="2" charset="2"/>
              </a:rPr>
              <a:t>need</a:t>
            </a:r>
            <a:r>
              <a:rPr lang="pl-PL" sz="2000" dirty="0">
                <a:sym typeface="Wingdings" pitchFamily="2" charset="2"/>
              </a:rPr>
              <a:t> to </a:t>
            </a:r>
            <a:r>
              <a:rPr lang="pl-PL" sz="2000" dirty="0" err="1">
                <a:sym typeface="Wingdings" pitchFamily="2" charset="2"/>
              </a:rPr>
              <a:t>execute</a:t>
            </a:r>
            <a:r>
              <a:rPr lang="pl-PL" sz="2000" dirty="0">
                <a:sym typeface="Wingdings" pitchFamily="2" charset="2"/>
              </a:rPr>
              <a:t> </a:t>
            </a:r>
            <a:r>
              <a:rPr lang="pl-PL" sz="2000" dirty="0" err="1">
                <a:sym typeface="Wingdings" pitchFamily="2" charset="2"/>
              </a:rPr>
              <a:t>the</a:t>
            </a:r>
            <a:r>
              <a:rPr lang="pl-PL" sz="2000" dirty="0">
                <a:sym typeface="Wingdings" pitchFamily="2" charset="2"/>
              </a:rPr>
              <a:t> </a:t>
            </a:r>
            <a:r>
              <a:rPr lang="pl-PL" sz="2000" dirty="0" err="1">
                <a:sym typeface="Wingdings" pitchFamily="2" charset="2"/>
              </a:rPr>
              <a:t>pipeline</a:t>
            </a:r>
            <a:r>
              <a:rPr lang="pl-PL" sz="2000" dirty="0">
                <a:sym typeface="Wingdings" pitchFamily="2" charset="2"/>
              </a:rPr>
              <a:t>.</a:t>
            </a:r>
            <a:endParaRPr lang="pl-PL" sz="22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57224" y="4500570"/>
            <a:ext cx="7786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li</a:t>
            </a:r>
            <a:r>
              <a:rPr lang="en-US" sz="2200" dirty="0"/>
              <a:t> = </a:t>
            </a:r>
            <a:r>
              <a:rPr lang="en-US" sz="2200" dirty="0" err="1"/>
              <a:t>Arrays.asList</a:t>
            </a:r>
            <a:r>
              <a:rPr lang="en-US" sz="2200" dirty="0"/>
              <a:t>("A", "B", "D", "C");  // or: List&lt;String&gt; ...</a:t>
            </a:r>
          </a:p>
          <a:p>
            <a:pPr algn="l"/>
            <a:r>
              <a:rPr lang="en-US" sz="2200" dirty="0" err="1"/>
              <a:t>var</a:t>
            </a:r>
            <a:r>
              <a:rPr lang="en-US" sz="2200" dirty="0"/>
              <a:t> largest = </a:t>
            </a:r>
            <a:r>
              <a:rPr lang="en-US" sz="2200" dirty="0" err="1"/>
              <a:t>li.stream</a:t>
            </a:r>
            <a:r>
              <a:rPr lang="en-US" sz="2200" dirty="0"/>
              <a:t>().peek(</a:t>
            </a:r>
            <a:r>
              <a:rPr lang="en-US" sz="2200" dirty="0" err="1"/>
              <a:t>System.out</a:t>
            </a:r>
            <a:r>
              <a:rPr lang="en-US" sz="2200" dirty="0"/>
              <a:t>::</a:t>
            </a:r>
            <a:r>
              <a:rPr lang="en-US" sz="2200" dirty="0" err="1"/>
              <a:t>println</a:t>
            </a:r>
            <a:r>
              <a:rPr lang="en-US" sz="2200" dirty="0"/>
              <a:t>).</a:t>
            </a:r>
            <a:br>
              <a:rPr lang="pl-PL" sz="2200" dirty="0"/>
            </a:br>
            <a:r>
              <a:rPr lang="pl-PL" sz="2200" dirty="0"/>
              <a:t>  </a:t>
            </a:r>
            <a:r>
              <a:rPr lang="en-US" sz="2200" dirty="0"/>
              <a:t>max((s1, s2) -&gt; s1.compareTo(s2)); // or: String largest ...</a:t>
            </a:r>
            <a:endParaRPr lang="pl-PL" sz="2200" dirty="0"/>
          </a:p>
        </p:txBody>
      </p:sp>
      <p:sp>
        <p:nvSpPr>
          <p:cNvPr id="11" name="Prostokąt 10"/>
          <p:cNvSpPr/>
          <p:nvPr/>
        </p:nvSpPr>
        <p:spPr>
          <a:xfrm>
            <a:off x="428596" y="5000636"/>
            <a:ext cx="2714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l-PL" sz="1800" dirty="0"/>
              <a:t>A</a:t>
            </a:r>
          </a:p>
          <a:p>
            <a:pPr algn="l"/>
            <a:r>
              <a:rPr lang="pl-PL" sz="1800" dirty="0"/>
              <a:t>B</a:t>
            </a:r>
          </a:p>
          <a:p>
            <a:pPr algn="l"/>
            <a:r>
              <a:rPr lang="pl-PL" sz="1800" dirty="0"/>
              <a:t>D</a:t>
            </a:r>
          </a:p>
          <a:p>
            <a:pPr algn="l"/>
            <a:r>
              <a:rPr lang="pl-PL" sz="1800" dirty="0"/>
              <a:t>C</a:t>
            </a:r>
          </a:p>
          <a:p>
            <a:pPr algn="l"/>
            <a:r>
              <a:rPr lang="pl-PL" sz="1800" dirty="0" err="1"/>
              <a:t>largest</a:t>
            </a:r>
            <a:r>
              <a:rPr lang="pl-PL" sz="1800" dirty="0"/>
              <a:t> ==&gt; </a:t>
            </a:r>
            <a:r>
              <a:rPr lang="pl-PL" sz="1800" dirty="0" err="1"/>
              <a:t>Optional</a:t>
            </a:r>
            <a:r>
              <a:rPr lang="pl-PL" sz="1800" dirty="0"/>
              <a:t>[D]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D2601-838C-4725-92E0-0D8DF139A52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Parallel streams 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95288" y="1341438"/>
            <a:ext cx="82994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Methods: </a:t>
            </a:r>
          </a:p>
          <a:p>
            <a:pPr>
              <a:buFontTx/>
              <a:buChar char="•"/>
            </a:pPr>
            <a:r>
              <a:rPr lang="pl-PL"/>
              <a:t> parallelStream() in Collection class – </a:t>
            </a:r>
            <a:br>
              <a:rPr lang="pl-PL"/>
            </a:br>
            <a:r>
              <a:rPr lang="pl-PL"/>
              <a:t>returns a </a:t>
            </a:r>
            <a:r>
              <a:rPr lang="pl-PL">
                <a:solidFill>
                  <a:schemeClr val="accent2"/>
                </a:solidFill>
              </a:rPr>
              <a:t>possibly</a:t>
            </a:r>
            <a:r>
              <a:rPr lang="pl-PL"/>
              <a:t> parallel stream,</a:t>
            </a:r>
          </a:p>
          <a:p>
            <a:pPr>
              <a:buFontTx/>
              <a:buChar char="•"/>
            </a:pPr>
            <a:endParaRPr lang="pl-PL"/>
          </a:p>
          <a:p>
            <a:pPr>
              <a:buFontTx/>
              <a:buChar char="•"/>
            </a:pPr>
            <a:r>
              <a:rPr lang="pl-PL"/>
              <a:t> parallel() in BaseStream interface – returns an equivalent stream that is parallel. May return itself, either because the stream was already parallel, or because the underlying stream state was modified to be parallel</a:t>
            </a:r>
          </a:p>
          <a:p>
            <a:pPr>
              <a:buFontTx/>
              <a:buChar char="•"/>
            </a:pPr>
            <a:endParaRPr lang="pl-PL"/>
          </a:p>
          <a:p>
            <a:r>
              <a:rPr lang="pl-PL" sz="2000"/>
              <a:t>Stream&lt;String&gt; parallelWords = Stream.of(wordArray).parallel();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A3CAD-DFDF-4AA9-8716-ACCCC56269CF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With a parallel stream</a:t>
            </a:r>
            <a:br>
              <a:rPr lang="pl-PL" sz="2800">
                <a:solidFill>
                  <a:srgbClr val="A50021"/>
                </a:solidFill>
              </a:rPr>
            </a:br>
            <a:r>
              <a:rPr lang="pl-PL" sz="2800">
                <a:solidFill>
                  <a:srgbClr val="A50021"/>
                </a:solidFill>
              </a:rPr>
              <a:t>the operations should be stateless!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611188" y="2374900"/>
            <a:ext cx="79216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pl-PL" dirty="0" err="1"/>
              <a:t>int</a:t>
            </a:r>
            <a:r>
              <a:rPr lang="pl-PL" dirty="0"/>
              <a:t>[] </a:t>
            </a:r>
            <a:r>
              <a:rPr lang="pl-PL" dirty="0" err="1"/>
              <a:t>shortWords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[8];</a:t>
            </a:r>
          </a:p>
          <a:p>
            <a:pPr algn="l"/>
            <a:r>
              <a:rPr lang="pl-PL" dirty="0" err="1"/>
              <a:t>words.parallelStream</a:t>
            </a:r>
            <a:r>
              <a:rPr lang="pl-PL" dirty="0"/>
              <a:t>().</a:t>
            </a:r>
            <a:r>
              <a:rPr lang="pl-PL" dirty="0" err="1"/>
              <a:t>forEach</a:t>
            </a:r>
            <a:r>
              <a:rPr lang="pl-PL" dirty="0"/>
              <a:t>(</a:t>
            </a:r>
          </a:p>
          <a:p>
            <a:pPr algn="l"/>
            <a:r>
              <a:rPr lang="pl-PL" dirty="0"/>
              <a:t>    s -&gt; { </a:t>
            </a:r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s.length</a:t>
            </a:r>
            <a:r>
              <a:rPr lang="pl-PL" dirty="0"/>
              <a:t>() &lt; 8) </a:t>
            </a:r>
            <a:r>
              <a:rPr lang="pl-PL" dirty="0" err="1"/>
              <a:t>shortWords</a:t>
            </a:r>
            <a:r>
              <a:rPr lang="pl-PL" dirty="0"/>
              <a:t>[</a:t>
            </a:r>
            <a:r>
              <a:rPr lang="pl-PL" dirty="0" err="1"/>
              <a:t>s.length</a:t>
            </a:r>
            <a:r>
              <a:rPr lang="pl-PL" dirty="0"/>
              <a:t>()]++; });</a:t>
            </a:r>
          </a:p>
          <a:p>
            <a:r>
              <a:rPr lang="pl-PL" dirty="0"/>
              <a:t>        // </a:t>
            </a:r>
            <a:r>
              <a:rPr lang="pl-PL" dirty="0" err="1"/>
              <a:t>Error—race</a:t>
            </a:r>
            <a:r>
              <a:rPr lang="pl-PL" dirty="0"/>
              <a:t> </a:t>
            </a:r>
            <a:r>
              <a:rPr lang="pl-PL" dirty="0" err="1"/>
              <a:t>condition</a:t>
            </a:r>
            <a:r>
              <a:rPr lang="pl-PL" dirty="0"/>
              <a:t>!</a:t>
            </a:r>
          </a:p>
          <a:p>
            <a:pPr algn="l"/>
            <a:r>
              <a:rPr lang="pl-PL" dirty="0" err="1"/>
              <a:t>System.out.println</a:t>
            </a:r>
            <a:r>
              <a:rPr lang="pl-PL" dirty="0"/>
              <a:t>(</a:t>
            </a:r>
            <a:r>
              <a:rPr lang="pl-PL" dirty="0" err="1"/>
              <a:t>Arrays.toString</a:t>
            </a:r>
            <a:r>
              <a:rPr lang="pl-PL" dirty="0"/>
              <a:t>(</a:t>
            </a:r>
            <a:r>
              <a:rPr lang="pl-PL" dirty="0" err="1"/>
              <a:t>shortWords</a:t>
            </a:r>
            <a:r>
              <a:rPr lang="pl-PL" dirty="0"/>
              <a:t>));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5219700" y="1989138"/>
            <a:ext cx="3240088" cy="82232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WRONG CODE!</a:t>
            </a:r>
            <a:br>
              <a:rPr lang="pl-PL"/>
            </a:br>
            <a:r>
              <a:rPr lang="pl-PL"/>
              <a:t>Race condition!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755650" y="4838700"/>
            <a:ext cx="763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D</a:t>
            </a:r>
            <a:r>
              <a:rPr lang="en-US"/>
              <a:t>ifferent </a:t>
            </a:r>
            <a:r>
              <a:rPr lang="pl-PL"/>
              <a:t>(and usually wrong) results </a:t>
            </a:r>
            <a:br>
              <a:rPr lang="pl-PL"/>
            </a:br>
            <a:r>
              <a:rPr lang="pl-PL"/>
              <a:t>each time are quite likely to be shown…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755650" y="6405563"/>
            <a:ext cx="763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600"/>
              <a:t>[C. Horstmann, </a:t>
            </a:r>
            <a:r>
              <a:rPr lang="pl-PL" sz="1600" i="1"/>
              <a:t>Core Java for the Impatient</a:t>
            </a:r>
            <a:r>
              <a:rPr lang="pl-PL" sz="1600"/>
              <a:t>], chap. 8.14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E34F2-AA62-4599-8928-4AD16BC19C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Previous problem – correct solution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403350" y="1341438"/>
            <a:ext cx="61198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Map&lt;Integer, Long&gt; shortWordCounts =</a:t>
            </a:r>
          </a:p>
          <a:p>
            <a:pPr algn="l"/>
            <a:r>
              <a:rPr lang="en-US"/>
              <a:t>    words.parallelStream()</a:t>
            </a:r>
          </a:p>
          <a:p>
            <a:pPr algn="l"/>
            <a:r>
              <a:rPr lang="en-US"/>
              <a:t>        .filter(s -&gt; s.length() &lt; </a:t>
            </a:r>
            <a:r>
              <a:rPr lang="pl-PL"/>
              <a:t>8</a:t>
            </a:r>
            <a:r>
              <a:rPr lang="en-US"/>
              <a:t>)</a:t>
            </a:r>
          </a:p>
          <a:p>
            <a:pPr algn="l"/>
            <a:r>
              <a:rPr lang="en-US"/>
              <a:t>        .collect(groupingBy(</a:t>
            </a:r>
          </a:p>
          <a:p>
            <a:pPr algn="l"/>
            <a:r>
              <a:rPr lang="en-US"/>
              <a:t>            String::length,</a:t>
            </a:r>
            <a:r>
              <a:rPr lang="pl-PL"/>
              <a:t> counting()));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395288" y="3675063"/>
            <a:ext cx="835342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It is </a:t>
            </a:r>
            <a:r>
              <a:rPr lang="pl-PL" sz="2000"/>
              <a:t>the programmer’s </a:t>
            </a:r>
            <a:r>
              <a:rPr lang="en-US" sz="2000"/>
              <a:t>responsibility to ensure that any functions pass</a:t>
            </a:r>
            <a:r>
              <a:rPr lang="pl-PL" sz="2000"/>
              <a:t>ed</a:t>
            </a:r>
            <a:r>
              <a:rPr lang="en-US" sz="2000"/>
              <a:t> to parallel stream operations</a:t>
            </a:r>
            <a:r>
              <a:rPr lang="pl-PL" sz="2000"/>
              <a:t> </a:t>
            </a:r>
            <a:r>
              <a:rPr lang="en-US" sz="2000"/>
              <a:t>are safe to execute in parallel.</a:t>
            </a:r>
            <a:endParaRPr lang="pl-PL" sz="2000"/>
          </a:p>
          <a:p>
            <a:r>
              <a:rPr lang="en-US" sz="2000"/>
              <a:t> </a:t>
            </a:r>
            <a:endParaRPr lang="pl-PL" sz="2000"/>
          </a:p>
          <a:p>
            <a:r>
              <a:rPr lang="en-US"/>
              <a:t>The best way </a:t>
            </a:r>
            <a:r>
              <a:rPr lang="pl-PL"/>
              <a:t>= avoid </a:t>
            </a:r>
            <a:r>
              <a:rPr lang="en-US"/>
              <a:t>mutable</a:t>
            </a:r>
            <a:r>
              <a:rPr lang="pl-PL"/>
              <a:t> </a:t>
            </a:r>
            <a:r>
              <a:rPr lang="en-US"/>
              <a:t>state. </a:t>
            </a:r>
            <a:endParaRPr lang="pl-PL"/>
          </a:p>
          <a:p>
            <a:endParaRPr lang="pl-PL"/>
          </a:p>
          <a:p>
            <a:r>
              <a:rPr lang="en-US" sz="2000"/>
              <a:t>In </a:t>
            </a:r>
            <a:r>
              <a:rPr lang="pl-PL" sz="2000"/>
              <a:t>the </a:t>
            </a:r>
            <a:r>
              <a:rPr lang="en-US" sz="2000"/>
              <a:t>example</a:t>
            </a:r>
            <a:r>
              <a:rPr lang="pl-PL" sz="2000"/>
              <a:t> above:</a:t>
            </a:r>
            <a:r>
              <a:rPr lang="en-US" sz="2000"/>
              <a:t> paralleliz</a:t>
            </a:r>
            <a:r>
              <a:rPr lang="pl-PL" sz="2000"/>
              <a:t>ation is safe as </a:t>
            </a:r>
            <a:br>
              <a:rPr lang="pl-PL" sz="2000"/>
            </a:br>
            <a:r>
              <a:rPr lang="pl-PL" sz="2000"/>
              <a:t>the </a:t>
            </a:r>
            <a:r>
              <a:rPr lang="en-US" sz="2000"/>
              <a:t>strings </a:t>
            </a:r>
            <a:r>
              <a:rPr lang="pl-PL" sz="2000"/>
              <a:t>are grouped b</a:t>
            </a:r>
            <a:r>
              <a:rPr lang="en-US" sz="2000"/>
              <a:t>y</a:t>
            </a:r>
            <a:r>
              <a:rPr lang="pl-PL" sz="2000"/>
              <a:t> </a:t>
            </a:r>
            <a:r>
              <a:rPr lang="en-US" sz="2000"/>
              <a:t>length and </a:t>
            </a:r>
            <a:r>
              <a:rPr lang="pl-PL" sz="2000"/>
              <a:t>then </a:t>
            </a:r>
            <a:r>
              <a:rPr lang="en-US" sz="2000"/>
              <a:t>count</a:t>
            </a:r>
            <a:r>
              <a:rPr lang="pl-PL" sz="2000"/>
              <a:t>ed</a:t>
            </a:r>
            <a:r>
              <a:rPr lang="en-US" sz="2000"/>
              <a:t>.</a:t>
            </a:r>
            <a:endParaRPr lang="pl-PL" sz="2000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755650" y="6405563"/>
            <a:ext cx="763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600"/>
              <a:t>[C. Horstmann, </a:t>
            </a:r>
            <a:r>
              <a:rPr lang="pl-PL" sz="1600" i="1"/>
              <a:t>Core Java for the Impatient</a:t>
            </a:r>
            <a:r>
              <a:rPr lang="pl-PL" sz="1600"/>
              <a:t>], chap. 8.14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C6226-6B6F-411D-ACFF-4CECA8031C5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250825" y="533400"/>
            <a:ext cx="8566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800">
                <a:solidFill>
                  <a:srgbClr val="A50021"/>
                </a:solidFill>
              </a:rPr>
              <a:t>D</a:t>
            </a:r>
            <a:r>
              <a:rPr lang="en-US" sz="2800">
                <a:solidFill>
                  <a:srgbClr val="A50021"/>
                </a:solidFill>
              </a:rPr>
              <a:t>on</a:t>
            </a:r>
            <a:r>
              <a:rPr lang="pl-PL" sz="2800">
                <a:solidFill>
                  <a:srgbClr val="A50021"/>
                </a:solidFill>
              </a:rPr>
              <a:t>’</a:t>
            </a:r>
            <a:r>
              <a:rPr lang="en-US" sz="2800">
                <a:solidFill>
                  <a:srgbClr val="A50021"/>
                </a:solidFill>
              </a:rPr>
              <a:t>t modify the collection that is backing a stream</a:t>
            </a:r>
            <a:r>
              <a:rPr lang="pl-PL" sz="2800">
                <a:solidFill>
                  <a:srgbClr val="A50021"/>
                </a:solidFill>
              </a:rPr>
              <a:t> </a:t>
            </a:r>
            <a:r>
              <a:rPr lang="en-US" sz="2800">
                <a:solidFill>
                  <a:srgbClr val="A50021"/>
                </a:solidFill>
              </a:rPr>
              <a:t>while carrying out a stream operation</a:t>
            </a:r>
            <a:r>
              <a:rPr lang="pl-PL" sz="2800">
                <a:solidFill>
                  <a:srgbClr val="A50021"/>
                </a:solidFill>
              </a:rPr>
              <a:t>!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539750" y="2636838"/>
            <a:ext cx="80994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Stream&lt;String&gt; words =</a:t>
            </a:r>
            <a:r>
              <a:rPr lang="pl-PL"/>
              <a:t> </a:t>
            </a:r>
            <a:r>
              <a:rPr lang="en-US"/>
              <a:t>wordList.stream();</a:t>
            </a:r>
          </a:p>
          <a:p>
            <a:pPr algn="l"/>
            <a:r>
              <a:rPr lang="en-US"/>
              <a:t>words.forEach(s -&gt; if (s.length() &lt; </a:t>
            </a:r>
            <a:r>
              <a:rPr lang="pl-PL"/>
              <a:t>8</a:t>
            </a:r>
            <a:r>
              <a:rPr lang="en-US"/>
              <a:t>) wordList.remove(s));</a:t>
            </a:r>
          </a:p>
          <a:p>
            <a:pPr algn="l"/>
            <a:r>
              <a:rPr lang="en-US"/>
              <a:t>// Error—interference</a:t>
            </a:r>
            <a:endParaRPr lang="pl-PL"/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11188" y="2179638"/>
            <a:ext cx="5975350" cy="457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/>
              <a:t>WRONG CODE!  Outcome undefined.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755650" y="6405563"/>
            <a:ext cx="763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600"/>
              <a:t>[C. Horstmann, </a:t>
            </a:r>
            <a:r>
              <a:rPr lang="pl-PL" sz="1600" i="1"/>
              <a:t>Core Java for the Impatient</a:t>
            </a:r>
            <a:r>
              <a:rPr lang="pl-PL" sz="1600"/>
              <a:t>], chap. 8.14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FC39D-13C5-4E80-9AB9-A66AB0ADDA5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Streams are a useful abstraction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038225" y="6454775"/>
            <a:ext cx="7067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600">
                <a:latin typeface="Times New Roman" pitchFamily="18" charset="0"/>
              </a:rPr>
              <a:t>http://www.coderanch.com/t/630207/java/java/Java-SE-Impatient-language-features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323850" y="1052513"/>
            <a:ext cx="84963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Cay Horstmann speaking:</a:t>
            </a:r>
          </a:p>
          <a:p>
            <a:endParaRPr lang="en-US" sz="800"/>
          </a:p>
          <a:p>
            <a:pPr algn="l"/>
            <a:r>
              <a:rPr lang="en-US" sz="2000" i="1"/>
              <a:t>In my CS1 course, I give simple loop problems, such as "find all words that are long (&gt; 10 characters) and end in the letter y." So, students have to write a loop with an if and a &amp;&amp;, and then, right then and there, they must decide where to put the result. Should they be printed? Collected in an array list?</a:t>
            </a:r>
          </a:p>
          <a:p>
            <a:pPr algn="l"/>
            <a:endParaRPr lang="en-US" sz="2000" i="1"/>
          </a:p>
          <a:p>
            <a:pPr algn="l"/>
            <a:endParaRPr lang="pl-PL" sz="2000" i="1"/>
          </a:p>
          <a:p>
            <a:pPr algn="l"/>
            <a:endParaRPr lang="pl-PL" sz="2000" i="1"/>
          </a:p>
          <a:p>
            <a:pPr algn="l"/>
            <a:endParaRPr lang="pl-PL" sz="2000" i="1"/>
          </a:p>
          <a:p>
            <a:pPr algn="l"/>
            <a:r>
              <a:rPr lang="en-US" sz="2000" i="1"/>
              <a:t>With streams, you just say</a:t>
            </a:r>
            <a:r>
              <a:rPr lang="pl-PL" sz="2000" i="1"/>
              <a:t>:</a:t>
            </a:r>
          </a:p>
          <a:p>
            <a:pPr algn="l"/>
            <a:endParaRPr lang="pl-PL" sz="2000" i="1"/>
          </a:p>
          <a:p>
            <a:pPr algn="l"/>
            <a:r>
              <a:rPr lang="en-US" sz="2000" i="1"/>
              <a:t>and you get another stream back. </a:t>
            </a:r>
            <a:br>
              <a:rPr lang="pl-PL" sz="2000" i="1"/>
            </a:br>
            <a:r>
              <a:rPr lang="en-US" sz="2000" i="1"/>
              <a:t>You can print, collect into an array list, or pass it along somewhere else. </a:t>
            </a:r>
          </a:p>
          <a:p>
            <a:pPr algn="l"/>
            <a:r>
              <a:rPr lang="en-US" sz="2000" i="1"/>
              <a:t>And of course, if you wanted to parallelize the computation, </a:t>
            </a:r>
            <a:br>
              <a:rPr lang="pl-PL" sz="2000" i="1"/>
            </a:br>
            <a:r>
              <a:rPr lang="en-US" sz="2000" i="1"/>
              <a:t>it</a:t>
            </a:r>
            <a:r>
              <a:rPr lang="pl-PL" sz="2000" i="1"/>
              <a:t>’</a:t>
            </a:r>
            <a:r>
              <a:rPr lang="en-US" sz="2000" i="1"/>
              <a:t>s easy to do:</a:t>
            </a:r>
            <a:endParaRPr lang="pl-PL" sz="2000" i="1"/>
          </a:p>
        </p:txBody>
      </p:sp>
      <p:pic>
        <p:nvPicPr>
          <p:cNvPr id="675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3068638"/>
            <a:ext cx="619442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4581525"/>
            <a:ext cx="83534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6162675"/>
            <a:ext cx="8353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numeru slajdu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D05B66-18E1-4666-BEFB-157307FCDE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50561" y="1387462"/>
            <a:ext cx="864288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FileInputStream</a:t>
            </a:r>
            <a:r>
              <a:rPr lang="pl-PL" sz="1800" dirty="0">
                <a:latin typeface="+mj-lt"/>
              </a:rPr>
              <a:t> oraz </a:t>
            </a:r>
            <a:r>
              <a:rPr lang="pl-PL" sz="1800" b="1" dirty="0" err="1">
                <a:latin typeface="+mj-lt"/>
              </a:rPr>
              <a:t>FileOutputStream</a:t>
            </a:r>
            <a:r>
              <a:rPr lang="pl-PL" sz="1800" dirty="0">
                <a:latin typeface="+mj-lt"/>
              </a:rPr>
              <a:t> mogą czytać lub zapisywać tylko </a:t>
            </a:r>
            <a:r>
              <a:rPr lang="pl-PL" sz="1800" b="1" dirty="0">
                <a:latin typeface="+mj-lt"/>
              </a:rPr>
              <a:t>bajty</a:t>
            </a:r>
            <a:r>
              <a:rPr lang="pl-PL" sz="1800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</p:txBody>
      </p:sp>
      <p:sp>
        <p:nvSpPr>
          <p:cNvPr id="19461" name="Tytuł 3"/>
          <p:cNvSpPr txBox="1">
            <a:spLocks noGrp="1"/>
          </p:cNvSpPr>
          <p:nvPr>
            <p:ph type="title" idx="4294967295"/>
          </p:nvPr>
        </p:nvSpPr>
        <p:spPr>
          <a:xfrm>
            <a:off x="250561" y="32041"/>
            <a:ext cx="8652960" cy="1144800"/>
          </a:xfrm>
        </p:spPr>
        <p:txBody>
          <a:bodyPr/>
          <a:lstStyle/>
          <a:p>
            <a:pPr eaLnBrk="1" hangingPunct="1"/>
            <a:r>
              <a:rPr lang="pl-PL" dirty="0">
                <a:cs typeface="Tahoma" pitchFamily="34" charset="0"/>
              </a:rPr>
              <a:t>Łączenie funkcjonalności strumieni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5281" y="1913782"/>
            <a:ext cx="864288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Strumienie filtrujące pozwalają obsługiwać inne formaty proste takie jak </a:t>
            </a:r>
            <a:r>
              <a:rPr lang="pl-PL" sz="1800" dirty="0" err="1">
                <a:latin typeface="+mj-lt"/>
              </a:rPr>
              <a:t>int</a:t>
            </a:r>
            <a:r>
              <a:rPr lang="pl-PL" sz="1800" dirty="0">
                <a:latin typeface="+mj-lt"/>
              </a:rPr>
              <a:t>, double</a:t>
            </a:r>
            <a:endParaRPr lang="en-US" sz="1800" dirty="0"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0561" y="4570701"/>
            <a:ext cx="8642880" cy="36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ctr"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Strumienie filtrujące  oraz transformujące są przykładem dekoratorów</a:t>
            </a:r>
            <a:endParaRPr lang="en-US" sz="1800" dirty="0">
              <a:latin typeface="+mj-lt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CA8EFF6-0A40-4A5C-92D7-B427C300CDDA}"/>
              </a:ext>
            </a:extLst>
          </p:cNvPr>
          <p:cNvSpPr txBox="1"/>
          <p:nvPr/>
        </p:nvSpPr>
        <p:spPr>
          <a:xfrm>
            <a:off x="899592" y="2829993"/>
            <a:ext cx="7272808" cy="116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fin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"numbers.dat"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(fin);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din.readDouble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30785-530C-4246-8EA8-2D1F9D7C096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takeWhile, dropWhile (Java 9)</a:t>
            </a:r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163638"/>
            <a:ext cx="80645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4567238"/>
            <a:ext cx="7343775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827088" y="3321050"/>
            <a:ext cx="7489825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/>
              <a:t>Use it only for ordered streams</a:t>
            </a:r>
            <a:r>
              <a:rPr lang="pl-PL" sz="2000"/>
              <a:t> (same for dropWhile)</a:t>
            </a:r>
            <a:r>
              <a:rPr lang="en-US" sz="2000"/>
              <a:t>!</a:t>
            </a:r>
            <a:br>
              <a:rPr lang="pl-PL" sz="2000"/>
            </a:br>
            <a:br>
              <a:rPr lang="pl-PL" sz="1200"/>
            </a:br>
            <a:r>
              <a:rPr lang="en-US" sz="2000"/>
              <a:t>(For unordered ones, takeWhile will return an arbitrary subset of those elements that pass the predicate.)</a:t>
            </a:r>
            <a:endParaRPr lang="pl-PL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107B1-571B-4377-BCF4-0A8EFB59073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What does it do? (Java 9)</a:t>
            </a:r>
          </a:p>
        </p:txBody>
      </p:sp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57313"/>
            <a:ext cx="8496300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2598738" y="6405563"/>
            <a:ext cx="3946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600">
                <a:latin typeface="Times New Roman" pitchFamily="18" charset="0"/>
              </a:rPr>
              <a:t>http://blog.codefx.org/java/dev/java-9-stream/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1AED3-3C12-421E-9E72-134043BC26C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0659" name="Symbol zastępczy numeru slajdu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17D0429-08AE-4C39-9FA3-09CCCB443EDC}" type="slidenum">
              <a:rPr lang="en-US" sz="1400">
                <a:latin typeface="Times New Roman" pitchFamily="18" charset="0"/>
              </a:rPr>
              <a:pPr algn="r"/>
              <a:t>42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915988" y="1152525"/>
            <a:ext cx="7219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l-PL"/>
              <a:t>New methods: comparing, thenComparing,</a:t>
            </a:r>
            <a:br>
              <a:rPr lang="pl-PL"/>
            </a:br>
            <a:r>
              <a:rPr lang="pl-PL"/>
              <a:t>nullsFirst, naturalOrder, reversed, </a:t>
            </a:r>
            <a:br>
              <a:rPr lang="pl-PL"/>
            </a:br>
            <a:r>
              <a:rPr lang="pl-PL"/>
              <a:t>comparingInt, comparingLong, thenComparingInt…</a:t>
            </a:r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Comparator</a:t>
            </a: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540000"/>
            <a:ext cx="7058025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394200"/>
            <a:ext cx="6913562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53A12-39EC-4A36-8A24-9EE0202A65AB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java.util.Arrays.parallelSort(…)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468313" y="1125538"/>
            <a:ext cx="8210550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dirty="0"/>
              <a:t>The sorting algorithm is a parallel sort-merge that breaks</a:t>
            </a:r>
            <a:br>
              <a:rPr lang="pl-PL" sz="2200" dirty="0"/>
            </a:br>
            <a:r>
              <a:rPr lang="en-US" sz="2200" dirty="0"/>
              <a:t>the array into sub-arrays that are themselves sorted </a:t>
            </a:r>
            <a:br>
              <a:rPr lang="pl-PL" sz="2200" dirty="0"/>
            </a:br>
            <a:r>
              <a:rPr lang="en-US" sz="2200" dirty="0"/>
              <a:t>and then merged. </a:t>
            </a:r>
          </a:p>
          <a:p>
            <a:r>
              <a:rPr lang="en-US" sz="2200" dirty="0"/>
              <a:t>When the sub-array length reaches a minimum granularity, the sub-array is sorted using the appropriate </a:t>
            </a:r>
            <a:r>
              <a:rPr lang="en-US" sz="2200" dirty="0" err="1"/>
              <a:t>Arrays.sort</a:t>
            </a:r>
            <a:r>
              <a:rPr lang="en-US" sz="2200" dirty="0"/>
              <a:t> method. </a:t>
            </a:r>
          </a:p>
          <a:p>
            <a:r>
              <a:rPr lang="en-US" sz="2200" dirty="0"/>
              <a:t>If the length of the specified array is less than the minimum granularity, then it is sorted using the appropriate </a:t>
            </a:r>
            <a:r>
              <a:rPr lang="en-US" sz="2200" dirty="0" err="1"/>
              <a:t>Arrays.sort</a:t>
            </a:r>
            <a:r>
              <a:rPr lang="pl-PL" sz="2200" dirty="0"/>
              <a:t>(...).</a:t>
            </a:r>
            <a:r>
              <a:rPr lang="en-US" sz="2200" dirty="0"/>
              <a:t> </a:t>
            </a:r>
          </a:p>
          <a:p>
            <a:r>
              <a:rPr lang="en-US" sz="2200" dirty="0"/>
              <a:t>The algorithm requires a working space no greater than </a:t>
            </a:r>
            <a:br>
              <a:rPr lang="pl-PL" sz="2200" dirty="0"/>
            </a:br>
            <a:r>
              <a:rPr lang="en-US" sz="2200" dirty="0"/>
              <a:t>the size of the original array. </a:t>
            </a:r>
          </a:p>
          <a:p>
            <a:r>
              <a:rPr lang="en-US" sz="2200" dirty="0"/>
              <a:t>The </a:t>
            </a:r>
            <a:r>
              <a:rPr lang="en-US" sz="2200" dirty="0" err="1">
                <a:solidFill>
                  <a:schemeClr val="accent2"/>
                </a:solidFill>
              </a:rPr>
              <a:t>ForkJoin</a:t>
            </a:r>
            <a:r>
              <a:rPr lang="en-US" sz="2200" dirty="0"/>
              <a:t> common pool is used to execute </a:t>
            </a:r>
          </a:p>
          <a:p>
            <a:r>
              <a:rPr lang="en-US" sz="2200" dirty="0"/>
              <a:t>any parallel tasks.</a:t>
            </a: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933450" y="6453188"/>
            <a:ext cx="7383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600">
                <a:latin typeface="Times New Roman" pitchFamily="18" charset="0"/>
              </a:rPr>
              <a:t>http://download.java.net/jdk8/docs/api/java/util/Arrays.html#parallelSort%28long[]%29</a:t>
            </a:r>
          </a:p>
        </p:txBody>
      </p:sp>
      <p:pic>
        <p:nvPicPr>
          <p:cNvPr id="2293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636"/>
            <a:ext cx="37449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912536"/>
            <a:ext cx="3500462" cy="130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6A3C7-EE86-467C-BFC8-2CD54F31BBF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24000"/>
            <a:ext cx="82073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New methods in List and Collection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36D6F-E89E-424B-A541-AE6536C746BD}" type="slidenum">
              <a:rPr lang="en-US"/>
              <a:pPr>
                <a:defRPr/>
              </a:pPr>
              <a:t>45</a:t>
            </a:fld>
            <a:endParaRPr lang="en-US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940175"/>
            <a:ext cx="7775575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What does it do?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220788"/>
            <a:ext cx="77755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AFA133-6FB4-4F23-B766-45F24BF1AEF0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l-PL" sz="2800">
                <a:solidFill>
                  <a:srgbClr val="A50021"/>
                </a:solidFill>
              </a:rPr>
              <a:t>Alas, Java8 streams are verbose…</a:t>
            </a:r>
          </a:p>
        </p:txBody>
      </p:sp>
      <p:sp>
        <p:nvSpPr>
          <p:cNvPr id="74756" name="Rectangle 6"/>
          <p:cNvSpPr>
            <a:spLocks noChangeArrowheads="1"/>
          </p:cNvSpPr>
          <p:nvPr/>
        </p:nvSpPr>
        <p:spPr bwMode="auto">
          <a:xfrm>
            <a:off x="395288" y="1233488"/>
            <a:ext cx="8210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solidFill>
                  <a:srgbClr val="336600"/>
                </a:solidFill>
              </a:rPr>
              <a:t>Simple task:</a:t>
            </a:r>
            <a:r>
              <a:rPr lang="en-US"/>
              <a:t> </a:t>
            </a:r>
          </a:p>
          <a:p>
            <a:r>
              <a:rPr lang="en-US"/>
              <a:t>convert a comma-delimited string like "1,2,3,4" </a:t>
            </a:r>
            <a:br>
              <a:rPr lang="pl-PL"/>
            </a:br>
            <a:r>
              <a:rPr lang="en-US"/>
              <a:t>into a list of integers.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323850" y="2428875"/>
            <a:ext cx="821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l-PL" sz="2000">
                <a:solidFill>
                  <a:srgbClr val="336600"/>
                </a:solidFill>
              </a:rPr>
              <a:t>Java 8+: </a:t>
            </a:r>
            <a:br>
              <a:rPr lang="pl-PL" sz="2000">
                <a:solidFill>
                  <a:srgbClr val="336600"/>
                </a:solidFill>
              </a:rPr>
            </a:br>
            <a:r>
              <a:rPr lang="en-US" sz="2000"/>
              <a:t>Stream.of(s.split(",")).map(Integer::parseInt).collect(Collectors.toList());</a:t>
            </a: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323850" y="3941763"/>
            <a:ext cx="8210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l-PL" sz="2000">
                <a:solidFill>
                  <a:srgbClr val="336600"/>
                </a:solidFill>
              </a:rPr>
              <a:t>C# 4.0+: </a:t>
            </a:r>
            <a:br>
              <a:rPr lang="pl-PL" sz="2000">
                <a:solidFill>
                  <a:srgbClr val="336600"/>
                </a:solidFill>
              </a:rPr>
            </a:br>
            <a:r>
              <a:rPr lang="en-US" sz="2000"/>
              <a:t>s.Split(",").Select(int.Parse).ToList();</a:t>
            </a:r>
          </a:p>
        </p:txBody>
      </p:sp>
      <p:sp>
        <p:nvSpPr>
          <p:cNvPr id="245769" name="Rectangle 9"/>
          <p:cNvSpPr>
            <a:spLocks noChangeArrowheads="1"/>
          </p:cNvSpPr>
          <p:nvPr/>
        </p:nvSpPr>
        <p:spPr bwMode="auto">
          <a:xfrm>
            <a:off x="323850" y="4727575"/>
            <a:ext cx="8210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l-PL" sz="2000">
                <a:solidFill>
                  <a:srgbClr val="336600"/>
                </a:solidFill>
              </a:rPr>
              <a:t>JavaScript: </a:t>
            </a:r>
            <a:br>
              <a:rPr lang="pl-PL" sz="2000">
                <a:solidFill>
                  <a:srgbClr val="336600"/>
                </a:solidFill>
              </a:rPr>
            </a:br>
            <a:r>
              <a:rPr lang="en-US" sz="2000"/>
              <a:t>s.split(",").map(Number)</a:t>
            </a:r>
          </a:p>
        </p:txBody>
      </p:sp>
      <p:sp>
        <p:nvSpPr>
          <p:cNvPr id="245770" name="Rectangle 10"/>
          <p:cNvSpPr>
            <a:spLocks noChangeArrowheads="1"/>
          </p:cNvSpPr>
          <p:nvPr/>
        </p:nvSpPr>
        <p:spPr bwMode="auto">
          <a:xfrm>
            <a:off x="323850" y="5494338"/>
            <a:ext cx="8210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l-PL" sz="2000" dirty="0" err="1">
                <a:solidFill>
                  <a:srgbClr val="336600"/>
                </a:solidFill>
              </a:rPr>
              <a:t>Python</a:t>
            </a:r>
            <a:r>
              <a:rPr lang="pl-PL" sz="2000" dirty="0">
                <a:solidFill>
                  <a:srgbClr val="336600"/>
                </a:solidFill>
              </a:rPr>
              <a:t>:</a:t>
            </a:r>
            <a:br>
              <a:rPr lang="pl-PL" sz="2000" dirty="0">
                <a:solidFill>
                  <a:srgbClr val="336600"/>
                </a:solidFill>
              </a:rPr>
            </a:br>
            <a:r>
              <a:rPr lang="en-US" sz="2000" dirty="0"/>
              <a:t>[</a:t>
            </a:r>
            <a:r>
              <a:rPr lang="en-US" sz="2000" dirty="0" err="1"/>
              <a:t>int</a:t>
            </a:r>
            <a:r>
              <a:rPr lang="en-US" sz="2000" dirty="0"/>
              <a:t>(x) for x in </a:t>
            </a:r>
            <a:r>
              <a:rPr lang="en-US" sz="2000" dirty="0" err="1"/>
              <a:t>s.split</a:t>
            </a:r>
            <a:r>
              <a:rPr lang="en-US" sz="2000" dirty="0"/>
              <a:t>(",")]</a:t>
            </a:r>
            <a:r>
              <a:rPr lang="pl-PL" sz="2000" dirty="0"/>
              <a:t>    // 3.x, 2.7  </a:t>
            </a:r>
            <a:br>
              <a:rPr lang="pl-PL" sz="2000" dirty="0"/>
            </a:br>
            <a:r>
              <a:rPr lang="pl-PL" sz="2000" dirty="0"/>
              <a:t>Or: list(</a:t>
            </a:r>
            <a:r>
              <a:rPr lang="en-US" sz="2000" dirty="0"/>
              <a:t>map(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s.split</a:t>
            </a:r>
            <a:r>
              <a:rPr lang="en-US" sz="2000" dirty="0"/>
              <a:t>(","))</a:t>
            </a:r>
            <a:r>
              <a:rPr lang="pl-PL" sz="2000" dirty="0"/>
              <a:t>)</a:t>
            </a:r>
            <a:endParaRPr lang="en-US" sz="20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5750" y="3221038"/>
            <a:ext cx="821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l-PL" sz="2000" dirty="0">
                <a:solidFill>
                  <a:srgbClr val="336600"/>
                </a:solidFill>
              </a:rPr>
              <a:t>Java 16+: </a:t>
            </a:r>
            <a:br>
              <a:rPr lang="pl-PL" sz="2000" dirty="0">
                <a:solidFill>
                  <a:srgbClr val="336600"/>
                </a:solidFill>
              </a:rPr>
            </a:br>
            <a:r>
              <a:rPr lang="en-US" sz="2000" dirty="0" err="1"/>
              <a:t>Stream.of</a:t>
            </a:r>
            <a:r>
              <a:rPr lang="en-US" sz="2000" dirty="0"/>
              <a:t>(</a:t>
            </a:r>
            <a:r>
              <a:rPr lang="en-US" sz="2000" dirty="0" err="1"/>
              <a:t>s.split</a:t>
            </a:r>
            <a:r>
              <a:rPr lang="en-US" sz="2000" dirty="0"/>
              <a:t>(",")).map(Integer::</a:t>
            </a:r>
            <a:r>
              <a:rPr lang="en-US" sz="2000" dirty="0" err="1"/>
              <a:t>parseInt</a:t>
            </a:r>
            <a:r>
              <a:rPr lang="en-US" sz="2000" dirty="0"/>
              <a:t>).</a:t>
            </a:r>
            <a:r>
              <a:rPr lang="en-US" sz="2000" dirty="0" err="1">
                <a:solidFill>
                  <a:srgbClr val="FF0000"/>
                </a:solidFill>
              </a:rPr>
              <a:t>toList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7" grpId="0"/>
      <p:bldP spid="245768" grpId="0"/>
      <p:bldP spid="245769" grpId="0"/>
      <p:bldP spid="245770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5F15DF-5756-EF1D-0D95-474F97B5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D6308C7-CBDC-D3B2-C5FB-EDD1669E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5862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71B23F-80FB-4A47-BCBC-1F066E52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99" y="2857500"/>
            <a:ext cx="8229600" cy="1143000"/>
          </a:xfrm>
        </p:spPr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04088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 txBox="1"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r>
              <a:rPr lang="pl-PL">
                <a:latin typeface="Arial" pitchFamily="34" charset="0"/>
                <a:cs typeface="Tahoma" pitchFamily="34" charset="0"/>
              </a:rPr>
              <a:t>Klasy przetwarzania</a:t>
            </a:r>
          </a:p>
        </p:txBody>
      </p:sp>
      <p:graphicFrame>
        <p:nvGraphicFramePr>
          <p:cNvPr id="83155" name="Group 1235"/>
          <p:cNvGraphicFramePr>
            <a:graphicFrameLocks noGrp="1"/>
          </p:cNvGraphicFramePr>
          <p:nvPr/>
        </p:nvGraphicFramePr>
        <p:xfrm>
          <a:off x="82081" y="1600201"/>
          <a:ext cx="8931274" cy="5124428"/>
        </p:xfrm>
        <a:graphic>
          <a:graphicData uri="http://schemas.openxmlformats.org/drawingml/2006/table">
            <a:tbl>
              <a:tblPr/>
              <a:tblGrid>
                <a:gridCol w="3226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0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Sposób przetwarzania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Strumienie znakowe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Strumienie bajtowe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Buforowanie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BufferedReader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BufferedWriter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BufferedInputStream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BufferedOutputStream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Filtrowanie – klasy bazowe, które </a:t>
                      </a:r>
                      <a:r>
                        <a:rPr kumimoji="0" lang="pl-PL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defiują</a:t>
                      </a: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metody dla klas finalnych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FilterReader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FilterWriter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FilterInputStream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FilterOutputStream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8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Filtrowanie – klasy finalne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100806" marR="100806" marT="50398" marB="503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Konwersja bajt -&gt; znak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InputStreamReader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OutputStreamWriter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8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Konkatenacja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SequenceInputStream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79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Serializacja</a:t>
                      </a: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obiektów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ObjectInputStream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ObjectOutputStream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79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Konwersja danych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DataInputStream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DataOutputStream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9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Liczenie linii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LineNumberReader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LineNumberInputStream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90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Przeglądanie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PushbackReader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PushbackInputStream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2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Drukowanie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PrintWriter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PrintStream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533" name="Rectangle 1221"/>
          <p:cNvSpPr>
            <a:spLocks noChangeArrowheads="1"/>
          </p:cNvSpPr>
          <p:nvPr/>
        </p:nvSpPr>
        <p:spPr bwMode="auto">
          <a:xfrm>
            <a:off x="1556641" y="5856264"/>
            <a:ext cx="184708" cy="46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>
            <a:spAutoFit/>
          </a:bodyPr>
          <a:lstStyle/>
          <a:p>
            <a:br>
              <a:rPr lang="pl-PL" sz="998">
                <a:cs typeface="Times New Roman" pitchFamily="18" charset="0"/>
              </a:rPr>
            </a:br>
            <a:endParaRPr lang="pl-PL" sz="1451"/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305281" y="946441"/>
            <a:ext cx="8642880" cy="3994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pl-PL" sz="1996" dirty="0">
                <a:latin typeface="+mj-lt"/>
              </a:rPr>
              <a:t>Klasy przetwarzające są niezależne od źródła i celu strumienia</a:t>
            </a:r>
            <a:endParaRPr lang="en-US" sz="1996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 txBox="1">
            <a:spLocks noGrp="1" noChangeArrowheads="1"/>
          </p:cNvSpPr>
          <p:nvPr>
            <p:ph type="title"/>
          </p:nvPr>
        </p:nvSpPr>
        <p:spPr>
          <a:xfrm>
            <a:off x="685441" y="361"/>
            <a:ext cx="7773120" cy="1143360"/>
          </a:xfrm>
        </p:spPr>
        <p:txBody>
          <a:bodyPr/>
          <a:lstStyle/>
          <a:p>
            <a:r>
              <a:rPr lang="pl-PL" sz="3628">
                <a:latin typeface="Calibri" pitchFamily="34" charset="0"/>
                <a:cs typeface="Tahoma" pitchFamily="34" charset="0"/>
              </a:rPr>
              <a:t>Buforowanie</a:t>
            </a:r>
          </a:p>
        </p:txBody>
      </p:sp>
      <p:sp>
        <p:nvSpPr>
          <p:cNvPr id="87043" name="Text Box 1027"/>
          <p:cNvSpPr txBox="1">
            <a:spLocks noChangeArrowheads="1"/>
          </p:cNvSpPr>
          <p:nvPr/>
        </p:nvSpPr>
        <p:spPr bwMode="auto">
          <a:xfrm>
            <a:off x="540001" y="981001"/>
            <a:ext cx="8000640" cy="65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pl-PL" sz="1814" i="1" dirty="0">
                <a:latin typeface="+mj-lt"/>
              </a:rPr>
              <a:t>Buforowanie ogranicza liczbę odwołań do urządzeń fizycznych.</a:t>
            </a:r>
          </a:p>
          <a:p>
            <a:pPr>
              <a:defRPr/>
            </a:pPr>
            <a:r>
              <a:rPr lang="pl-PL" sz="1814" i="1" dirty="0">
                <a:latin typeface="+mj-lt"/>
              </a:rPr>
              <a:t>Czytając duży plik należy unikać korzystania wyłącznie z klasy </a:t>
            </a:r>
            <a:r>
              <a:rPr lang="pl-PL" sz="1814" i="1" dirty="0" err="1">
                <a:latin typeface="+mj-lt"/>
              </a:rPr>
              <a:t>FileReader</a:t>
            </a:r>
            <a:endParaRPr lang="pl-PL" sz="1814" i="1" dirty="0">
              <a:latin typeface="+mj-lt"/>
            </a:endParaRPr>
          </a:p>
        </p:txBody>
      </p:sp>
      <p:sp>
        <p:nvSpPr>
          <p:cNvPr id="87108" name="Text Box 1092"/>
          <p:cNvSpPr txBox="1">
            <a:spLocks noChangeArrowheads="1"/>
          </p:cNvSpPr>
          <p:nvPr/>
        </p:nvSpPr>
        <p:spPr bwMode="auto">
          <a:xfrm>
            <a:off x="540001" y="2091240"/>
            <a:ext cx="8000640" cy="101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1996" i="1" dirty="0">
                <a:latin typeface="+mj-lt"/>
              </a:rPr>
              <a:t>U</a:t>
            </a:r>
            <a:r>
              <a:rPr lang="pl-PL" sz="1996" i="1" dirty="0">
                <a:latin typeface="+mj-lt"/>
              </a:rPr>
              <a:t>życie</a:t>
            </a:r>
            <a:r>
              <a:rPr lang="en-US" sz="1996" i="1" dirty="0">
                <a:latin typeface="+mj-lt"/>
              </a:rPr>
              <a:t> </a:t>
            </a:r>
            <a:r>
              <a:rPr lang="en-US" sz="1996" i="1" dirty="0" err="1">
                <a:latin typeface="+mj-lt"/>
              </a:rPr>
              <a:t>BufferedReader</a:t>
            </a:r>
            <a:r>
              <a:rPr lang="en-US" sz="1996" i="1" dirty="0">
                <a:latin typeface="+mj-lt"/>
              </a:rPr>
              <a:t> </a:t>
            </a:r>
            <a:r>
              <a:rPr lang="pl-PL" sz="1996" i="1" dirty="0">
                <a:latin typeface="+mj-lt"/>
              </a:rPr>
              <a:t>powinno przyspieszyć efektywność działania programu. Należy jej użyć jako klasy dekorującej </a:t>
            </a:r>
            <a:r>
              <a:rPr lang="en-US" sz="1996" i="1" dirty="0" err="1">
                <a:latin typeface="+mj-lt"/>
              </a:rPr>
              <a:t>FileReader</a:t>
            </a:r>
            <a:r>
              <a:rPr lang="en-US" sz="1996" i="1" dirty="0">
                <a:latin typeface="+mj-lt"/>
              </a:rPr>
              <a:t> </a:t>
            </a:r>
            <a:r>
              <a:rPr lang="pl-PL" sz="1996" i="1" dirty="0">
                <a:latin typeface="+mj-lt"/>
              </a:rPr>
              <a:t>połączonego do fizycznego urządzenia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1F866FF-FC07-4C7E-81E6-1E09C2474DCC}"/>
              </a:ext>
            </a:extLst>
          </p:cNvPr>
          <p:cNvSpPr txBox="1"/>
          <p:nvPr/>
        </p:nvSpPr>
        <p:spPr>
          <a:xfrm>
            <a:off x="1403648" y="3437895"/>
            <a:ext cx="5742384" cy="226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"plik.txt"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line;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((line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br.readLine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processing a line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10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7DF782-4CAA-40FC-BD7A-03A12ED2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Strumienie w Javie - konkrety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DCA7B3E-5223-450D-BD88-026922D6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18CDE9F-071D-462D-9863-DAF33DEBAED0}"/>
              </a:ext>
            </a:extLst>
          </p:cNvPr>
          <p:cNvSpPr txBox="1"/>
          <p:nvPr/>
        </p:nvSpPr>
        <p:spPr>
          <a:xfrm>
            <a:off x="323528" y="1187624"/>
            <a:ext cx="836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Do </a:t>
            </a:r>
            <a:r>
              <a:rPr lang="pl-PL" sz="1800" dirty="0">
                <a:solidFill>
                  <a:srgbClr val="FF0000"/>
                </a:solidFill>
                <a:latin typeface="+mj-lt"/>
              </a:rPr>
              <a:t>zapisu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>
                <a:solidFill>
                  <a:srgbClr val="FF0000"/>
                </a:solidFill>
                <a:latin typeface="+mj-lt"/>
              </a:rPr>
              <a:t>tekstu</a:t>
            </a:r>
            <a:r>
              <a:rPr lang="pl-PL" sz="1800" dirty="0">
                <a:latin typeface="+mj-lt"/>
              </a:rPr>
              <a:t> do strumienia najwygodniej używać </a:t>
            </a:r>
            <a:r>
              <a:rPr lang="pl-PL" sz="1800" dirty="0" err="1">
                <a:solidFill>
                  <a:srgbClr val="0000FF"/>
                </a:solidFill>
                <a:latin typeface="+mj-lt"/>
              </a:rPr>
              <a:t>PrintWriter</a:t>
            </a:r>
            <a:r>
              <a:rPr lang="pl-PL" sz="1800" dirty="0">
                <a:latin typeface="+mj-lt"/>
              </a:rPr>
              <a:t>. </a:t>
            </a:r>
          </a:p>
          <a:p>
            <a:r>
              <a:rPr lang="pl-PL" sz="1800" dirty="0">
                <a:latin typeface="+mj-lt"/>
              </a:rPr>
              <a:t>Używamy, jak </a:t>
            </a:r>
            <a:r>
              <a:rPr lang="pl-PL" sz="1800" dirty="0" err="1">
                <a:latin typeface="+mj-lt"/>
              </a:rPr>
              <a:t>System.out</a:t>
            </a:r>
            <a:endParaRPr lang="pl-PL" sz="1800" dirty="0">
              <a:latin typeface="+mj-lt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5B0671-DB77-4B3C-AA96-2AED107F26D1}"/>
              </a:ext>
            </a:extLst>
          </p:cNvPr>
          <p:cNvSpPr txBox="1"/>
          <p:nvPr/>
        </p:nvSpPr>
        <p:spPr>
          <a:xfrm>
            <a:off x="400708" y="2060848"/>
            <a:ext cx="8208912" cy="830997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otwartyStrumienZnakowydoZapisu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pw.print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"Witaj świecie"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pw.println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 widzenia"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3816973-3F53-4EC7-A28E-51B00CD3811A}"/>
              </a:ext>
            </a:extLst>
          </p:cNvPr>
          <p:cNvSpPr txBox="1"/>
          <p:nvPr/>
        </p:nvSpPr>
        <p:spPr>
          <a:xfrm>
            <a:off x="323528" y="3214717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Do </a:t>
            </a:r>
            <a:r>
              <a:rPr lang="pl-PL" sz="1800" dirty="0">
                <a:solidFill>
                  <a:srgbClr val="FF0000"/>
                </a:solidFill>
                <a:latin typeface="+mj-lt"/>
              </a:rPr>
              <a:t>odczytu tekstu </a:t>
            </a:r>
            <a:r>
              <a:rPr lang="pl-PL" sz="1800" dirty="0">
                <a:latin typeface="+mj-lt"/>
              </a:rPr>
              <a:t>najwygodniej stosować </a:t>
            </a:r>
            <a:r>
              <a:rPr lang="pl-PL" sz="1800" dirty="0" err="1">
                <a:solidFill>
                  <a:srgbClr val="0000FF"/>
                </a:solidFill>
                <a:latin typeface="+mj-lt"/>
              </a:rPr>
              <a:t>Scanner</a:t>
            </a:r>
            <a:r>
              <a:rPr lang="pl-PL" sz="1800" dirty="0">
                <a:latin typeface="+mj-lt"/>
              </a:rPr>
              <a:t>. Ma on duże możliwości: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D6C723B-F191-489C-8AA7-D2055B7EB17F}"/>
              </a:ext>
            </a:extLst>
          </p:cNvPr>
          <p:cNvSpPr txBox="1"/>
          <p:nvPr/>
        </p:nvSpPr>
        <p:spPr>
          <a:xfrm>
            <a:off x="400708" y="3906921"/>
            <a:ext cx="8208912" cy="1323439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otwartyStrumienZnakowyDoOdczytu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slowo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linia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sc.nextLine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liczba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liczbaD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sc.nextDouble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4C65BCF-815F-4D60-A46A-00E698F06D41}"/>
              </a:ext>
            </a:extLst>
          </p:cNvPr>
          <p:cNvSpPr txBox="1"/>
          <p:nvPr/>
        </p:nvSpPr>
        <p:spPr>
          <a:xfrm>
            <a:off x="323528" y="5517232"/>
            <a:ext cx="836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Zwróćmy uwagę, że </a:t>
            </a:r>
            <a:r>
              <a:rPr lang="pl-PL" sz="1800" dirty="0" err="1">
                <a:latin typeface="+mj-lt"/>
              </a:rPr>
              <a:t>Scanner</a:t>
            </a:r>
            <a:r>
              <a:rPr lang="pl-PL" sz="1800" dirty="0">
                <a:latin typeface="+mj-lt"/>
              </a:rPr>
              <a:t> sam dzieli strumień na słowa i linie korzystając z białych znaków oraz potrafi konwertować tekst na dane liczbowe.</a:t>
            </a:r>
          </a:p>
          <a:p>
            <a:r>
              <a:rPr lang="pl-PL" sz="1800" dirty="0">
                <a:latin typeface="+mj-lt"/>
              </a:rPr>
              <a:t>Jako parametr </a:t>
            </a:r>
            <a:r>
              <a:rPr lang="pl-PL" sz="1800" dirty="0" err="1">
                <a:latin typeface="+mj-lt"/>
              </a:rPr>
              <a:t>Scannera</a:t>
            </a:r>
            <a:r>
              <a:rPr lang="pl-PL" sz="1800" dirty="0">
                <a:latin typeface="+mj-lt"/>
              </a:rPr>
              <a:t> można zamiast otwartego strumienia podać string, który chcemy np. podzielić na słowa i liczby.</a:t>
            </a:r>
          </a:p>
        </p:txBody>
      </p:sp>
    </p:spTree>
    <p:extLst>
      <p:ext uri="{BB962C8B-B14F-4D97-AF65-F5344CB8AC3E}">
        <p14:creationId xmlns:p14="http://schemas.microsoft.com/office/powerpoint/2010/main" val="28756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7235AB-41E5-4E3F-BEC4-4395BE40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Strumienie w Javie - konkrety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949206C-37FD-4374-AB9B-F974CF3F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B08F03-2E9F-415F-9B17-6521B8605F09}"/>
              </a:ext>
            </a:extLst>
          </p:cNvPr>
          <p:cNvSpPr txBox="1"/>
          <p:nvPr/>
        </p:nvSpPr>
        <p:spPr>
          <a:xfrm>
            <a:off x="323528" y="1187624"/>
            <a:ext cx="836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Do zapisu / odczytu / transmisji danych liczbowych w postaci binarnej użyjemy strumienia bajtowego opakowanego przez </a:t>
            </a:r>
            <a:r>
              <a:rPr lang="pl-PL" sz="1800" dirty="0" err="1">
                <a:latin typeface="+mj-lt"/>
              </a:rPr>
              <a:t>DataInputStream</a:t>
            </a:r>
            <a:r>
              <a:rPr lang="pl-PL" sz="1800" dirty="0">
                <a:latin typeface="+mj-lt"/>
              </a:rPr>
              <a:t> lub </a:t>
            </a:r>
            <a:r>
              <a:rPr lang="pl-PL" sz="1800" dirty="0" err="1">
                <a:latin typeface="+mj-lt"/>
              </a:rPr>
              <a:t>dataOutputStream</a:t>
            </a:r>
            <a:r>
              <a:rPr lang="pl-PL" sz="1800" dirty="0">
                <a:latin typeface="+mj-lt"/>
              </a:rPr>
              <a:t>.</a:t>
            </a:r>
          </a:p>
          <a:p>
            <a:r>
              <a:rPr lang="pl-PL" sz="1800" dirty="0">
                <a:latin typeface="+mj-lt"/>
              </a:rPr>
              <a:t>Obsługuje wszystkie możliwe typy wbudowane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84C5782-D7FF-458C-B2A2-157F010A1809}"/>
              </a:ext>
            </a:extLst>
          </p:cNvPr>
          <p:cNvSpPr txBox="1"/>
          <p:nvPr/>
        </p:nvSpPr>
        <p:spPr>
          <a:xfrm>
            <a:off x="323528" y="2397948"/>
            <a:ext cx="8576770" cy="2600712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DataInputStream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otwartyStrumienBajtowyDoOdczytu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bajt    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dis.read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//odczyt jednego </a:t>
            </a:r>
            <a:r>
              <a:rPr lang="pl-P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bajtu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bajt2  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dis.readByte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pl-P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j.w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uByte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dis.readUnsignedByte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bez znaku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myChar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dis.readChar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//znak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dis.readUTF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//string z </a:t>
            </a:r>
            <a:r>
              <a:rPr lang="pl-P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UTFa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dis.readDouble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liczba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dis.close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BB06BFB-17F5-4E6B-BDD7-F0259B9FB267}"/>
              </a:ext>
            </a:extLst>
          </p:cNvPr>
          <p:cNvSpPr txBox="1"/>
          <p:nvPr/>
        </p:nvSpPr>
        <p:spPr>
          <a:xfrm>
            <a:off x="323528" y="5313982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Analogicznie używany </a:t>
            </a:r>
            <a:r>
              <a:rPr lang="pl-PL" sz="1800" dirty="0" err="1">
                <a:latin typeface="+mj-lt"/>
              </a:rPr>
              <a:t>DataOutputStream</a:t>
            </a:r>
            <a:endParaRPr lang="pl-P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8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828652-9977-461A-8BAB-F099118E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l-PL" dirty="0"/>
              <a:t>Strumienie w Javie - konkrety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5BC3E63-E875-40B2-B703-626729BB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7F4E0E-807F-49D5-9592-9D590D4E4CF0}"/>
              </a:ext>
            </a:extLst>
          </p:cNvPr>
          <p:cNvSpPr txBox="1"/>
          <p:nvPr/>
        </p:nvSpPr>
        <p:spPr>
          <a:xfrm>
            <a:off x="323528" y="1187624"/>
            <a:ext cx="836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Istnieje również możliwość transmisji całych obiektów i struktur danych, w tym obiektów złożonych z innych obiektów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3DF19EA-977E-423C-B78B-0B6C1FB8A093}"/>
              </a:ext>
            </a:extLst>
          </p:cNvPr>
          <p:cNvSpPr txBox="1"/>
          <p:nvPr/>
        </p:nvSpPr>
        <p:spPr>
          <a:xfrm>
            <a:off x="1444824" y="1993938"/>
            <a:ext cx="6120680" cy="1569660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nazwisko;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oceny;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//dalsza część klasy, konstruktor i metody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FF4DD2C-540A-4066-9307-583F6211C85B}"/>
              </a:ext>
            </a:extLst>
          </p:cNvPr>
          <p:cNvSpPr txBox="1"/>
          <p:nvPr/>
        </p:nvSpPr>
        <p:spPr>
          <a:xfrm>
            <a:off x="296725" y="3862498"/>
            <a:ext cx="8363272" cy="2277547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otwartyStrumienBajtowyDoZapisu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s1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"Nowak"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3f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3.5f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5f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600"/>
              </a:spcBef>
            </a:pP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oos.writeObject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(s1);</a:t>
            </a:r>
          </a:p>
          <a:p>
            <a:pPr>
              <a:spcBef>
                <a:spcPts val="600"/>
              </a:spcBef>
            </a:pP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oos.close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b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otwartyStrumienBajtowyDoOdczytu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s2 = (Student)(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oos.readObject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 </a:t>
            </a:r>
            <a:r>
              <a:rPr lang="pl-PL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//konwersja Object-&gt;Student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oos.close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8D7EB44-E7A8-4B63-B69A-518C495315D3}"/>
              </a:ext>
            </a:extLst>
          </p:cNvPr>
          <p:cNvSpPr txBox="1"/>
          <p:nvPr/>
        </p:nvSpPr>
        <p:spPr>
          <a:xfrm>
            <a:off x="296725" y="6300028"/>
            <a:ext cx="83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Operacja zapisu obiektów nazywa się </a:t>
            </a:r>
            <a:r>
              <a:rPr lang="pl-PL" sz="1800" i="1" dirty="0" err="1">
                <a:latin typeface="+mj-lt"/>
              </a:rPr>
              <a:t>serializacją</a:t>
            </a:r>
            <a:r>
              <a:rPr lang="pl-PL" sz="1800" dirty="0">
                <a:latin typeface="+mj-lt"/>
              </a:rPr>
              <a:t>, a odczytu - </a:t>
            </a:r>
            <a:r>
              <a:rPr lang="pl-PL" sz="1800" i="1" dirty="0" err="1">
                <a:latin typeface="+mj-lt"/>
              </a:rPr>
              <a:t>deserializacją</a:t>
            </a:r>
            <a:endParaRPr lang="pl-PL" sz="1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7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3700</Words>
  <Application>Microsoft Office PowerPoint</Application>
  <PresentationFormat>Pokaz na ekranie (4:3)</PresentationFormat>
  <Paragraphs>490</Paragraphs>
  <Slides>48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Symbol</vt:lpstr>
      <vt:lpstr>Tahoma</vt:lpstr>
      <vt:lpstr>Times New Roman</vt:lpstr>
      <vt:lpstr>Wingdings</vt:lpstr>
      <vt:lpstr>Motyw pakietu Office</vt:lpstr>
      <vt:lpstr>Zaawansowane programowanie obiektowe</vt:lpstr>
      <vt:lpstr>Klasyfikacja strumieni - teoria</vt:lpstr>
      <vt:lpstr>Łączenie strumienia ze obiektem źródłowym lub docelowym</vt:lpstr>
      <vt:lpstr>Łączenie funkcjonalności strumieni</vt:lpstr>
      <vt:lpstr>Klasy przetwarzania</vt:lpstr>
      <vt:lpstr>Buforowanie</vt:lpstr>
      <vt:lpstr>Strumienie w Javie - konkrety</vt:lpstr>
      <vt:lpstr>Strumienie w Javie - konkrety</vt:lpstr>
      <vt:lpstr>Strumienie w Javie - konkrety</vt:lpstr>
      <vt:lpstr>Użyteczne przykłady Kopiowanie plików</vt:lpstr>
      <vt:lpstr>Odczyt pliku tekstowego</vt:lpstr>
      <vt:lpstr>Odczyt pliku tekstowego wykorzystanie readAllBytes</vt:lpstr>
      <vt:lpstr>Odczyt buforowany linia po linii</vt:lpstr>
      <vt:lpstr>Najprostsza metoda: ale Java &gt;=11</vt:lpstr>
      <vt:lpstr>Niestandardowe kodowanie znaków</vt:lpstr>
      <vt:lpstr>Kodowanie pliku</vt:lpstr>
      <vt:lpstr>Przykład – konwersja kodowania</vt:lpstr>
      <vt:lpstr>Uogólnione pojęcie strumienia</vt:lpstr>
      <vt:lpstr>Strumień vs Iterator</vt:lpstr>
      <vt:lpstr>Strumień vs Iterator - różnice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KONIEC</vt:lpstr>
    </vt:vector>
  </TitlesOfParts>
  <Company>Katedra Informatyki Stosowanej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DHTML</dc:title>
  <dc:subject>Komunikacja człowiek - komputer</dc:subject>
  <dc:creator>Wojciech Bieniecki</dc:creator>
  <cp:lastModifiedBy>Wojciech Bieniecki</cp:lastModifiedBy>
  <cp:revision>203</cp:revision>
  <cp:lastPrinted>1601-01-01T00:00:00Z</cp:lastPrinted>
  <dcterms:created xsi:type="dcterms:W3CDTF">2001-03-27T07:42:13Z</dcterms:created>
  <dcterms:modified xsi:type="dcterms:W3CDTF">2024-05-11T08:51:46Z</dcterms:modified>
</cp:coreProperties>
</file>