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59"/>
  </p:notesMasterIdLst>
  <p:handoutMasterIdLst>
    <p:handoutMasterId r:id="rId60"/>
  </p:handoutMasterIdLst>
  <p:sldIdLst>
    <p:sldId id="471" r:id="rId2"/>
    <p:sldId id="663" r:id="rId3"/>
    <p:sldId id="620" r:id="rId4"/>
    <p:sldId id="621" r:id="rId5"/>
    <p:sldId id="622" r:id="rId6"/>
    <p:sldId id="623" r:id="rId7"/>
    <p:sldId id="624" r:id="rId8"/>
    <p:sldId id="625" r:id="rId9"/>
    <p:sldId id="674" r:id="rId10"/>
    <p:sldId id="675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6" r:id="rId22"/>
    <p:sldId id="646" r:id="rId23"/>
    <p:sldId id="647" r:id="rId24"/>
    <p:sldId id="677" r:id="rId25"/>
    <p:sldId id="678" r:id="rId26"/>
    <p:sldId id="650" r:id="rId27"/>
    <p:sldId id="587" r:id="rId28"/>
    <p:sldId id="588" r:id="rId29"/>
    <p:sldId id="679" r:id="rId30"/>
    <p:sldId id="680" r:id="rId31"/>
    <p:sldId id="681" r:id="rId32"/>
    <p:sldId id="682" r:id="rId33"/>
    <p:sldId id="683" r:id="rId34"/>
    <p:sldId id="696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05" r:id="rId44"/>
    <p:sldId id="706" r:id="rId45"/>
    <p:sldId id="707" r:id="rId46"/>
    <p:sldId id="684" r:id="rId47"/>
    <p:sldId id="685" r:id="rId48"/>
    <p:sldId id="686" r:id="rId49"/>
    <p:sldId id="687" r:id="rId50"/>
    <p:sldId id="688" r:id="rId51"/>
    <p:sldId id="689" r:id="rId52"/>
    <p:sldId id="690" r:id="rId53"/>
    <p:sldId id="691" r:id="rId54"/>
    <p:sldId id="692" r:id="rId55"/>
    <p:sldId id="693" r:id="rId56"/>
    <p:sldId id="694" r:id="rId57"/>
    <p:sldId id="695" r:id="rId58"/>
  </p:sldIdLst>
  <p:sldSz cx="9144000" cy="6858000" type="screen4x3"/>
  <p:notesSz cx="9872663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F66"/>
    <a:srgbClr val="CC0000"/>
    <a:srgbClr val="EAEAE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F5FCC-8CC9-4374-B2FB-914B1898C833}" v="14" dt="2022-05-10T10:28:43.806"/>
    <p1510:client id="{CFA27806-3704-4EC0-A35D-795C75582BBA}" v="37" dt="2022-05-09T20:11:15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Styl jasny 3 — Ak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4" autoAdjust="0"/>
    <p:restoredTop sz="96224" autoAdjust="0"/>
  </p:normalViewPr>
  <p:slideViewPr>
    <p:cSldViewPr>
      <p:cViewPr varScale="1">
        <p:scale>
          <a:sx n="111" d="100"/>
          <a:sy n="111" d="100"/>
        </p:scale>
        <p:origin x="169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ieniecki I24" userId="9c52db48-ded8-4818-b321-8318d03e98ab" providerId="ADAL" clId="{0DD4B31D-A454-47E2-819F-12ECC504BEB2}"/>
    <pc:docChg chg="custSel addSld modSld">
      <pc:chgData name="Wojciech Bieniecki I24" userId="9c52db48-ded8-4818-b321-8318d03e98ab" providerId="ADAL" clId="{0DD4B31D-A454-47E2-819F-12ECC504BEB2}" dt="2019-10-28T14:26:55.132" v="795" actId="20578"/>
      <pc:docMkLst>
        <pc:docMk/>
      </pc:docMkLst>
      <pc:sldChg chg="modAnim">
        <pc:chgData name="Wojciech Bieniecki I24" userId="9c52db48-ded8-4818-b321-8318d03e98ab" providerId="ADAL" clId="{0DD4B31D-A454-47E2-819F-12ECC504BEB2}" dt="2019-10-28T13:49:32.864" v="782"/>
        <pc:sldMkLst>
          <pc:docMk/>
          <pc:sldMk cId="1449662045" sldId="663"/>
        </pc:sldMkLst>
      </pc:sldChg>
      <pc:sldChg chg="modAnim">
        <pc:chgData name="Wojciech Bieniecki I24" userId="9c52db48-ded8-4818-b321-8318d03e98ab" providerId="ADAL" clId="{0DD4B31D-A454-47E2-819F-12ECC504BEB2}" dt="2019-10-28T13:49:59.866" v="784"/>
        <pc:sldMkLst>
          <pc:docMk/>
          <pc:sldMk cId="3908600472" sldId="664"/>
        </pc:sldMkLst>
      </pc:sldChg>
      <pc:sldChg chg="modSp">
        <pc:chgData name="Wojciech Bieniecki I24" userId="9c52db48-ded8-4818-b321-8318d03e98ab" providerId="ADAL" clId="{0DD4B31D-A454-47E2-819F-12ECC504BEB2}" dt="2019-10-28T14:26:55.132" v="795" actId="20578"/>
        <pc:sldMkLst>
          <pc:docMk/>
          <pc:sldMk cId="201618457" sldId="666"/>
        </pc:sldMkLst>
        <pc:spChg chg="mod">
          <ac:chgData name="Wojciech Bieniecki I24" userId="9c52db48-ded8-4818-b321-8318d03e98ab" providerId="ADAL" clId="{0DD4B31D-A454-47E2-819F-12ECC504BEB2}" dt="2019-10-28T14:26:55.132" v="795" actId="20578"/>
          <ac:spMkLst>
            <pc:docMk/>
            <pc:sldMk cId="201618457" sldId="666"/>
            <ac:spMk id="4" creationId="{81E33458-D3AA-42EE-89B0-4D068369E725}"/>
          </ac:spMkLst>
        </pc:spChg>
      </pc:sldChg>
      <pc:sldChg chg="modAnim">
        <pc:chgData name="Wojciech Bieniecki I24" userId="9c52db48-ded8-4818-b321-8318d03e98ab" providerId="ADAL" clId="{0DD4B31D-A454-47E2-819F-12ECC504BEB2}" dt="2019-10-28T13:50:14.331" v="786"/>
        <pc:sldMkLst>
          <pc:docMk/>
          <pc:sldMk cId="1488306790" sldId="667"/>
        </pc:sldMkLst>
      </pc:sldChg>
      <pc:sldChg chg="modAnim">
        <pc:chgData name="Wojciech Bieniecki I24" userId="9c52db48-ded8-4818-b321-8318d03e98ab" providerId="ADAL" clId="{0DD4B31D-A454-47E2-819F-12ECC504BEB2}" dt="2019-10-28T13:50:20.008" v="787"/>
        <pc:sldMkLst>
          <pc:docMk/>
          <pc:sldMk cId="1286029852" sldId="668"/>
        </pc:sldMkLst>
      </pc:sldChg>
      <pc:sldChg chg="modAnim">
        <pc:chgData name="Wojciech Bieniecki I24" userId="9c52db48-ded8-4818-b321-8318d03e98ab" providerId="ADAL" clId="{0DD4B31D-A454-47E2-819F-12ECC504BEB2}" dt="2019-10-28T13:51:19.190" v="789"/>
        <pc:sldMkLst>
          <pc:docMk/>
          <pc:sldMk cId="1187332556" sldId="680"/>
        </pc:sldMkLst>
      </pc:sldChg>
      <pc:sldChg chg="modAnim">
        <pc:chgData name="Wojciech Bieniecki I24" userId="9c52db48-ded8-4818-b321-8318d03e98ab" providerId="ADAL" clId="{0DD4B31D-A454-47E2-819F-12ECC504BEB2}" dt="2019-10-28T13:51:30.418" v="791"/>
        <pc:sldMkLst>
          <pc:docMk/>
          <pc:sldMk cId="1014898988" sldId="681"/>
        </pc:sldMkLst>
      </pc:sldChg>
      <pc:sldChg chg="addSp modSp add modAnim">
        <pc:chgData name="Wojciech Bieniecki I24" userId="9c52db48-ded8-4818-b321-8318d03e98ab" providerId="ADAL" clId="{0DD4B31D-A454-47E2-819F-12ECC504BEB2}" dt="2019-10-28T13:51:51.036" v="793"/>
        <pc:sldMkLst>
          <pc:docMk/>
          <pc:sldMk cId="1289912981" sldId="691"/>
        </pc:sldMkLst>
        <pc:spChg chg="mod">
          <ac:chgData name="Wojciech Bieniecki I24" userId="9c52db48-ded8-4818-b321-8318d03e98ab" providerId="ADAL" clId="{0DD4B31D-A454-47E2-819F-12ECC504BEB2}" dt="2019-10-28T13:04:49.383" v="12" actId="1035"/>
          <ac:spMkLst>
            <pc:docMk/>
            <pc:sldMk cId="1289912981" sldId="691"/>
            <ac:spMk id="2" creationId="{ABFDF441-DA07-4999-9DAA-19574958F4F8}"/>
          </ac:spMkLst>
        </pc:spChg>
        <pc:spChg chg="add mod">
          <ac:chgData name="Wojciech Bieniecki I24" userId="9c52db48-ded8-4818-b321-8318d03e98ab" providerId="ADAL" clId="{0DD4B31D-A454-47E2-819F-12ECC504BEB2}" dt="2019-10-28T13:07:52.768" v="241" actId="113"/>
          <ac:spMkLst>
            <pc:docMk/>
            <pc:sldMk cId="1289912981" sldId="691"/>
            <ac:spMk id="4" creationId="{D43941B1-00FD-4BCA-8A01-FCCB185594C9}"/>
          </ac:spMkLst>
        </pc:spChg>
        <pc:spChg chg="add mod">
          <ac:chgData name="Wojciech Bieniecki I24" userId="9c52db48-ded8-4818-b321-8318d03e98ab" providerId="ADAL" clId="{0DD4B31D-A454-47E2-819F-12ECC504BEB2}" dt="2019-10-28T13:07:48.124" v="239" actId="113"/>
          <ac:spMkLst>
            <pc:docMk/>
            <pc:sldMk cId="1289912981" sldId="691"/>
            <ac:spMk id="5" creationId="{F3B2181B-FB15-454E-9DC1-93C15E1AF155}"/>
          </ac:spMkLst>
        </pc:spChg>
        <pc:spChg chg="add mod">
          <ac:chgData name="Wojciech Bieniecki I24" userId="9c52db48-ded8-4818-b321-8318d03e98ab" providerId="ADAL" clId="{0DD4B31D-A454-47E2-819F-12ECC504BEB2}" dt="2019-10-28T13:12:22.514" v="375" actId="113"/>
          <ac:spMkLst>
            <pc:docMk/>
            <pc:sldMk cId="1289912981" sldId="691"/>
            <ac:spMk id="6" creationId="{CED1F5EE-D433-45B9-97C3-E943FAA29884}"/>
          </ac:spMkLst>
        </pc:spChg>
        <pc:spChg chg="add mod">
          <ac:chgData name="Wojciech Bieniecki I24" userId="9c52db48-ded8-4818-b321-8318d03e98ab" providerId="ADAL" clId="{0DD4B31D-A454-47E2-819F-12ECC504BEB2}" dt="2019-10-28T13:15:32.656" v="456" actId="1036"/>
          <ac:spMkLst>
            <pc:docMk/>
            <pc:sldMk cId="1289912981" sldId="691"/>
            <ac:spMk id="7" creationId="{B7B272FE-9A95-479D-B674-014C9DF0DCFB}"/>
          </ac:spMkLst>
        </pc:spChg>
        <pc:spChg chg="add mod">
          <ac:chgData name="Wojciech Bieniecki I24" userId="9c52db48-ded8-4818-b321-8318d03e98ab" providerId="ADAL" clId="{0DD4B31D-A454-47E2-819F-12ECC504BEB2}" dt="2019-10-28T13:15:32.656" v="456" actId="1036"/>
          <ac:spMkLst>
            <pc:docMk/>
            <pc:sldMk cId="1289912981" sldId="691"/>
            <ac:spMk id="8" creationId="{BD68ED93-E169-4779-9FCC-BC246ABC347C}"/>
          </ac:spMkLst>
        </pc:spChg>
      </pc:sldChg>
      <pc:sldChg chg="addSp modSp add">
        <pc:chgData name="Wojciech Bieniecki I24" userId="9c52db48-ded8-4818-b321-8318d03e98ab" providerId="ADAL" clId="{0DD4B31D-A454-47E2-819F-12ECC504BEB2}" dt="2019-10-28T13:44:05.517" v="580" actId="20577"/>
        <pc:sldMkLst>
          <pc:docMk/>
          <pc:sldMk cId="443303284" sldId="692"/>
        </pc:sldMkLst>
        <pc:spChg chg="mod">
          <ac:chgData name="Wojciech Bieniecki I24" userId="9c52db48-ded8-4818-b321-8318d03e98ab" providerId="ADAL" clId="{0DD4B31D-A454-47E2-819F-12ECC504BEB2}" dt="2019-10-28T13:41:26.999" v="477" actId="1035"/>
          <ac:spMkLst>
            <pc:docMk/>
            <pc:sldMk cId="443303284" sldId="692"/>
            <ac:spMk id="2" creationId="{1EE2E2B8-7965-414E-B19B-595D63F52377}"/>
          </ac:spMkLst>
        </pc:spChg>
        <pc:spChg chg="add mod">
          <ac:chgData name="Wojciech Bieniecki I24" userId="9c52db48-ded8-4818-b321-8318d03e98ab" providerId="ADAL" clId="{0DD4B31D-A454-47E2-819F-12ECC504BEB2}" dt="2019-10-28T13:44:05.517" v="580" actId="20577"/>
          <ac:spMkLst>
            <pc:docMk/>
            <pc:sldMk cId="443303284" sldId="692"/>
            <ac:spMk id="4" creationId="{E4C4B9F6-D0D2-4334-B824-4FA72CEABC78}"/>
          </ac:spMkLst>
        </pc:spChg>
      </pc:sldChg>
      <pc:sldChg chg="addSp modSp add">
        <pc:chgData name="Wojciech Bieniecki I24" userId="9c52db48-ded8-4818-b321-8318d03e98ab" providerId="ADAL" clId="{0DD4B31D-A454-47E2-819F-12ECC504BEB2}" dt="2019-10-28T13:47:13.471" v="677" actId="1036"/>
        <pc:sldMkLst>
          <pc:docMk/>
          <pc:sldMk cId="4054555223" sldId="693"/>
        </pc:sldMkLst>
        <pc:spChg chg="mod">
          <ac:chgData name="Wojciech Bieniecki I24" userId="9c52db48-ded8-4818-b321-8318d03e98ab" providerId="ADAL" clId="{0DD4B31D-A454-47E2-819F-12ECC504BEB2}" dt="2019-10-28T13:44:17.461" v="590" actId="1035"/>
          <ac:spMkLst>
            <pc:docMk/>
            <pc:sldMk cId="4054555223" sldId="693"/>
            <ac:spMk id="2" creationId="{B1E3BE91-4667-4BBF-BFA8-01C58EF09175}"/>
          </ac:spMkLst>
        </pc:spChg>
        <pc:spChg chg="add mod">
          <ac:chgData name="Wojciech Bieniecki I24" userId="9c52db48-ded8-4818-b321-8318d03e98ab" providerId="ADAL" clId="{0DD4B31D-A454-47E2-819F-12ECC504BEB2}" dt="2019-10-28T13:47:13.471" v="677" actId="1036"/>
          <ac:spMkLst>
            <pc:docMk/>
            <pc:sldMk cId="4054555223" sldId="693"/>
            <ac:spMk id="4" creationId="{51FA287D-FB15-449E-AEC1-90F3142DDC31}"/>
          </ac:spMkLst>
        </pc:spChg>
      </pc:sldChg>
      <pc:sldChg chg="modSp add">
        <pc:chgData name="Wojciech Bieniecki I24" userId="9c52db48-ded8-4818-b321-8318d03e98ab" providerId="ADAL" clId="{0DD4B31D-A454-47E2-819F-12ECC504BEB2}" dt="2019-10-28T13:48:54.763" v="772" actId="207"/>
        <pc:sldMkLst>
          <pc:docMk/>
          <pc:sldMk cId="2022888348" sldId="694"/>
        </pc:sldMkLst>
        <pc:spChg chg="mod">
          <ac:chgData name="Wojciech Bieniecki I24" userId="9c52db48-ded8-4818-b321-8318d03e98ab" providerId="ADAL" clId="{0DD4B31D-A454-47E2-819F-12ECC504BEB2}" dt="2019-10-28T13:48:54.763" v="772" actId="207"/>
          <ac:spMkLst>
            <pc:docMk/>
            <pc:sldMk cId="2022888348" sldId="694"/>
            <ac:spMk id="4" creationId="{51FA287D-FB15-449E-AEC1-90F3142DDC31}"/>
          </ac:spMkLst>
        </pc:spChg>
      </pc:sldChg>
      <pc:sldChg chg="modSp add">
        <pc:chgData name="Wojciech Bieniecki I24" userId="9c52db48-ded8-4818-b321-8318d03e98ab" providerId="ADAL" clId="{0DD4B31D-A454-47E2-819F-12ECC504BEB2}" dt="2019-10-28T13:49:08.798" v="780" actId="1076"/>
        <pc:sldMkLst>
          <pc:docMk/>
          <pc:sldMk cId="254054459" sldId="695"/>
        </pc:sldMkLst>
        <pc:spChg chg="mod">
          <ac:chgData name="Wojciech Bieniecki I24" userId="9c52db48-ded8-4818-b321-8318d03e98ab" providerId="ADAL" clId="{0DD4B31D-A454-47E2-819F-12ECC504BEB2}" dt="2019-10-28T13:49:08.798" v="780" actId="1076"/>
          <ac:spMkLst>
            <pc:docMk/>
            <pc:sldMk cId="254054459" sldId="695"/>
            <ac:spMk id="2" creationId="{7AE59FF3-50C4-41A4-A847-CF40E80E9E39}"/>
          </ac:spMkLst>
        </pc:spChg>
      </pc:sldChg>
    </pc:docChg>
  </pc:docChgLst>
  <pc:docChgLst>
    <pc:chgData name="Wojciech Bieniecki I24" userId="9c52db48-ded8-4818-b321-8318d03e98ab" providerId="ADAL" clId="{247A69E5-1FA1-4772-AD3F-5597C6C0BD03}"/>
    <pc:docChg chg="undo custSel addSld delSld modSld">
      <pc:chgData name="Wojciech Bieniecki I24" userId="9c52db48-ded8-4818-b321-8318d03e98ab" providerId="ADAL" clId="{247A69E5-1FA1-4772-AD3F-5597C6C0BD03}" dt="2019-10-27T22:15:38.898" v="4997" actId="207"/>
      <pc:docMkLst>
        <pc:docMk/>
      </pc:docMkLst>
      <pc:sldChg chg="modSp">
        <pc:chgData name="Wojciech Bieniecki I24" userId="9c52db48-ded8-4818-b321-8318d03e98ab" providerId="ADAL" clId="{247A69E5-1FA1-4772-AD3F-5597C6C0BD03}" dt="2019-10-26T19:02:40.772" v="43" actId="20577"/>
        <pc:sldMkLst>
          <pc:docMk/>
          <pc:sldMk cId="0" sldId="471"/>
        </pc:sldMkLst>
        <pc:spChg chg="mod">
          <ac:chgData name="Wojciech Bieniecki I24" userId="9c52db48-ded8-4818-b321-8318d03e98ab" providerId="ADAL" clId="{247A69E5-1FA1-4772-AD3F-5597C6C0BD03}" dt="2019-10-26T19:02:27.813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6T19:02:40.772" v="43" actId="20577"/>
          <ac:spMkLst>
            <pc:docMk/>
            <pc:sldMk cId="0" sldId="471"/>
            <ac:spMk id="5125" creationId="{00000000-0000-0000-0000-000000000000}"/>
          </ac:spMkLst>
        </pc:spChg>
      </pc:sldChg>
      <pc:sldChg chg="add">
        <pc:chgData name="Wojciech Bieniecki I24" userId="9c52db48-ded8-4818-b321-8318d03e98ab" providerId="ADAL" clId="{247A69E5-1FA1-4772-AD3F-5597C6C0BD03}" dt="2019-10-26T19:05:10.935" v="84"/>
        <pc:sldMkLst>
          <pc:docMk/>
          <pc:sldMk cId="0" sldId="587"/>
        </pc:sldMkLst>
      </pc:sldChg>
      <pc:sldChg chg="delSp modSp add">
        <pc:chgData name="Wojciech Bieniecki I24" userId="9c52db48-ded8-4818-b321-8318d03e98ab" providerId="ADAL" clId="{247A69E5-1FA1-4772-AD3F-5597C6C0BD03}" dt="2019-10-27T20:02:24.453" v="3086" actId="207"/>
        <pc:sldMkLst>
          <pc:docMk/>
          <pc:sldMk cId="0" sldId="588"/>
        </pc:sldMkLst>
        <pc:spChg chg="mod">
          <ac:chgData name="Wojciech Bieniecki I24" userId="9c52db48-ded8-4818-b321-8318d03e98ab" providerId="ADAL" clId="{247A69E5-1FA1-4772-AD3F-5597C6C0BD03}" dt="2019-10-27T20:02:24.453" v="3086" actId="207"/>
          <ac:spMkLst>
            <pc:docMk/>
            <pc:sldMk cId="0" sldId="588"/>
            <ac:spMk id="27653" creationId="{00000000-0000-0000-0000-000000000000}"/>
          </ac:spMkLst>
        </pc:spChg>
        <pc:spChg chg="del mod">
          <ac:chgData name="Wojciech Bieniecki I24" userId="9c52db48-ded8-4818-b321-8318d03e98ab" providerId="ADAL" clId="{247A69E5-1FA1-4772-AD3F-5597C6C0BD03}" dt="2019-10-27T15:18:44.398" v="3020" actId="478"/>
          <ac:spMkLst>
            <pc:docMk/>
            <pc:sldMk cId="0" sldId="588"/>
            <ac:spMk id="27654" creationId="{00000000-0000-0000-0000-000000000000}"/>
          </ac:spMkLst>
        </pc:spChg>
      </pc:sldChg>
      <pc:sldChg chg="add del">
        <pc:chgData name="Wojciech Bieniecki I24" userId="9c52db48-ded8-4818-b321-8318d03e98ab" providerId="ADAL" clId="{247A69E5-1FA1-4772-AD3F-5597C6C0BD03}" dt="2019-10-26T20:38:18.078" v="1038" actId="2696"/>
        <pc:sldMkLst>
          <pc:docMk/>
          <pc:sldMk cId="1092718512" sldId="620"/>
        </pc:sldMkLst>
        <pc:spChg chg="mod">
          <ac:chgData name="Wojciech Bieniecki I24" userId="9c52db48-ded8-4818-b321-8318d03e98ab" providerId="ADAL" clId="{247A69E5-1FA1-4772-AD3F-5597C6C0BD03}" dt="2019-10-26T20:38:33.989" v="1043" actId="207"/>
          <ac:spMkLst>
            <pc:docMk/>
            <pc:sldMk cId="1092718512" sldId="620"/>
            <ac:spMk id="103428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6T20:38:30.661" v="1042" actId="207"/>
          <ac:spMkLst>
            <pc:docMk/>
            <pc:sldMk cId="1092718512" sldId="620"/>
            <ac:spMk id="103429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6T20:38:36.245" v="1044" actId="207"/>
          <ac:spMkLst>
            <pc:docMk/>
            <pc:sldMk cId="1092718512" sldId="620"/>
            <ac:spMk id="103430" creationId="{00000000-0000-0000-0000-000000000000}"/>
          </ac:spMkLst>
        </pc:spChg>
      </pc:sldChg>
      <pc:sldChg chg="modSp add">
        <pc:chgData name="Wojciech Bieniecki I24" userId="9c52db48-ded8-4818-b321-8318d03e98ab" providerId="ADAL" clId="{247A69E5-1FA1-4772-AD3F-5597C6C0BD03}" dt="2019-10-26T20:38:45.836" v="1045" actId="207"/>
        <pc:sldMkLst>
          <pc:docMk/>
          <pc:sldMk cId="1672170734" sldId="621"/>
        </pc:sldMkLst>
        <pc:graphicFrameChg chg="modGraphic">
          <ac:chgData name="Wojciech Bieniecki I24" userId="9c52db48-ded8-4818-b321-8318d03e98ab" providerId="ADAL" clId="{247A69E5-1FA1-4772-AD3F-5597C6C0BD03}" dt="2019-10-26T20:38:45.836" v="1045" actId="207"/>
          <ac:graphicFrameMkLst>
            <pc:docMk/>
            <pc:sldMk cId="1672170734" sldId="621"/>
            <ac:graphicFrameMk id="104544" creationId="{00000000-0000-0000-0000-000000000000}"/>
          </ac:graphicFrameMkLst>
        </pc:graphicFrameChg>
      </pc:sldChg>
      <pc:sldChg chg="modSp add modAnim">
        <pc:chgData name="Wojciech Bieniecki I24" userId="9c52db48-ded8-4818-b321-8318d03e98ab" providerId="ADAL" clId="{247A69E5-1FA1-4772-AD3F-5597C6C0BD03}" dt="2019-10-27T13:39:28.514" v="1602" actId="5793"/>
        <pc:sldMkLst>
          <pc:docMk/>
          <pc:sldMk cId="2258685340" sldId="622"/>
        </pc:sldMkLst>
        <pc:spChg chg="mod">
          <ac:chgData name="Wojciech Bieniecki I24" userId="9c52db48-ded8-4818-b321-8318d03e98ab" providerId="ADAL" clId="{247A69E5-1FA1-4772-AD3F-5597C6C0BD03}" dt="2019-10-27T13:37:51.984" v="1472" actId="20577"/>
          <ac:spMkLst>
            <pc:docMk/>
            <pc:sldMk cId="2258685340" sldId="622"/>
            <ac:spMk id="106501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7T13:39:28.514" v="1602" actId="5793"/>
          <ac:spMkLst>
            <pc:docMk/>
            <pc:sldMk cId="2258685340" sldId="622"/>
            <ac:spMk id="106502" creationId="{00000000-0000-0000-0000-000000000000}"/>
          </ac:spMkLst>
        </pc:spChg>
      </pc:sldChg>
      <pc:sldChg chg="add del">
        <pc:chgData name="Wojciech Bieniecki I24" userId="9c52db48-ded8-4818-b321-8318d03e98ab" providerId="ADAL" clId="{247A69E5-1FA1-4772-AD3F-5597C6C0BD03}" dt="2019-10-27T13:36:02.880" v="1423" actId="2696"/>
        <pc:sldMkLst>
          <pc:docMk/>
          <pc:sldMk cId="189310315" sldId="623"/>
        </pc:sldMkLst>
        <pc:spChg chg="mod">
          <ac:chgData name="Wojciech Bieniecki I24" userId="9c52db48-ded8-4818-b321-8318d03e98ab" providerId="ADAL" clId="{247A69E5-1FA1-4772-AD3F-5597C6C0BD03}" dt="2019-10-27T13:41:08.680" v="1690" actId="1036"/>
          <ac:spMkLst>
            <pc:docMk/>
            <pc:sldMk cId="189310315" sldId="623"/>
            <ac:spMk id="107523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3:41:02.286" v="1683" actId="478"/>
          <ac:spMkLst>
            <pc:docMk/>
            <pc:sldMk cId="189310315" sldId="623"/>
            <ac:spMk id="107524" creationId="{00000000-0000-0000-0000-000000000000}"/>
          </ac:spMkLst>
        </pc:spChg>
      </pc:sldChg>
      <pc:sldChg chg="add del">
        <pc:chgData name="Wojciech Bieniecki I24" userId="9c52db48-ded8-4818-b321-8318d03e98ab" providerId="ADAL" clId="{247A69E5-1FA1-4772-AD3F-5597C6C0BD03}" dt="2019-10-27T13:36:02.880" v="1422" actId="2696"/>
        <pc:sldMkLst>
          <pc:docMk/>
          <pc:sldMk cId="2973214566" sldId="624"/>
        </pc:sldMkLst>
        <pc:spChg chg="mod">
          <ac:chgData name="Wojciech Bieniecki I24" userId="9c52db48-ded8-4818-b321-8318d03e98ab" providerId="ADAL" clId="{247A69E5-1FA1-4772-AD3F-5597C6C0BD03}" dt="2019-10-27T13:43:07.424" v="1773" actId="108"/>
          <ac:spMkLst>
            <pc:docMk/>
            <pc:sldMk cId="2973214566" sldId="624"/>
            <ac:spMk id="108549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7T13:44:16.347" v="1871" actId="20577"/>
          <ac:spMkLst>
            <pc:docMk/>
            <pc:sldMk cId="2973214566" sldId="624"/>
            <ac:spMk id="108550" creationId="{00000000-0000-0000-0000-000000000000}"/>
          </ac:spMkLst>
        </pc:spChg>
      </pc:sldChg>
      <pc:sldChg chg="addSp delSp modSp add delAnim modAnim">
        <pc:chgData name="Wojciech Bieniecki I24" userId="9c52db48-ded8-4818-b321-8318d03e98ab" providerId="ADAL" clId="{247A69E5-1FA1-4772-AD3F-5597C6C0BD03}" dt="2019-10-27T13:45:53.893" v="1916" actId="478"/>
        <pc:sldMkLst>
          <pc:docMk/>
          <pc:sldMk cId="475319061" sldId="625"/>
        </pc:sldMkLst>
        <pc:spChg chg="add mod">
          <ac:chgData name="Wojciech Bieniecki I24" userId="9c52db48-ded8-4818-b321-8318d03e98ab" providerId="ADAL" clId="{247A69E5-1FA1-4772-AD3F-5597C6C0BD03}" dt="2019-10-27T13:45:48.706" v="1915" actId="20577"/>
          <ac:spMkLst>
            <pc:docMk/>
            <pc:sldMk cId="475319061" sldId="625"/>
            <ac:spMk id="6" creationId="{E0172C4B-C025-46C4-8E4C-EBC1832B3CFC}"/>
          </ac:spMkLst>
        </pc:spChg>
        <pc:spChg chg="del mod">
          <ac:chgData name="Wojciech Bieniecki I24" userId="9c52db48-ded8-4818-b321-8318d03e98ab" providerId="ADAL" clId="{247A69E5-1FA1-4772-AD3F-5597C6C0BD03}" dt="2019-10-27T13:45:03.924" v="1875" actId="478"/>
          <ac:spMkLst>
            <pc:docMk/>
            <pc:sldMk cId="475319061" sldId="625"/>
            <ac:spMk id="109572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3:45:53.893" v="1916" actId="478"/>
          <ac:spMkLst>
            <pc:docMk/>
            <pc:sldMk cId="475319061" sldId="625"/>
            <ac:spMk id="109573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3:45:53.893" v="1916" actId="478"/>
          <ac:spMkLst>
            <pc:docMk/>
            <pc:sldMk cId="475319061" sldId="625"/>
            <ac:spMk id="109574" creationId="{00000000-0000-0000-0000-000000000000}"/>
          </ac:spMkLst>
        </pc:spChg>
      </pc:sldChg>
      <pc:sldChg chg="add del">
        <pc:chgData name="Wojciech Bieniecki I24" userId="9c52db48-ded8-4818-b321-8318d03e98ab" providerId="ADAL" clId="{247A69E5-1FA1-4772-AD3F-5597C6C0BD03}" dt="2019-10-27T14:32:28.544" v="2960" actId="2696"/>
        <pc:sldMkLst>
          <pc:docMk/>
          <pc:sldMk cId="0" sldId="626"/>
        </pc:sldMkLst>
      </pc:sldChg>
      <pc:sldChg chg="add del">
        <pc:chgData name="Wojciech Bieniecki I24" userId="9c52db48-ded8-4818-b321-8318d03e98ab" providerId="ADAL" clId="{247A69E5-1FA1-4772-AD3F-5597C6C0BD03}" dt="2019-10-27T14:32:28.561" v="2961" actId="2696"/>
        <pc:sldMkLst>
          <pc:docMk/>
          <pc:sldMk cId="0" sldId="627"/>
        </pc:sldMkLst>
      </pc:sldChg>
      <pc:sldChg chg="add del">
        <pc:chgData name="Wojciech Bieniecki I24" userId="9c52db48-ded8-4818-b321-8318d03e98ab" providerId="ADAL" clId="{247A69E5-1FA1-4772-AD3F-5597C6C0BD03}" dt="2019-10-27T14:32:28.578" v="2962" actId="2696"/>
        <pc:sldMkLst>
          <pc:docMk/>
          <pc:sldMk cId="0" sldId="628"/>
        </pc:sldMkLst>
      </pc:sldChg>
      <pc:sldChg chg="add del">
        <pc:chgData name="Wojciech Bieniecki I24" userId="9c52db48-ded8-4818-b321-8318d03e98ab" providerId="ADAL" clId="{247A69E5-1FA1-4772-AD3F-5597C6C0BD03}" dt="2019-10-27T14:32:28.606" v="2963" actId="2696"/>
        <pc:sldMkLst>
          <pc:docMk/>
          <pc:sldMk cId="0" sldId="629"/>
        </pc:sldMkLst>
      </pc:sldChg>
      <pc:sldChg chg="add del">
        <pc:chgData name="Wojciech Bieniecki I24" userId="9c52db48-ded8-4818-b321-8318d03e98ab" providerId="ADAL" clId="{247A69E5-1FA1-4772-AD3F-5597C6C0BD03}" dt="2019-10-27T14:32:28.613" v="2964" actId="2696"/>
        <pc:sldMkLst>
          <pc:docMk/>
          <pc:sldMk cId="0" sldId="630"/>
        </pc:sldMkLst>
      </pc:sldChg>
      <pc:sldChg chg="delSp add del modAnim">
        <pc:chgData name="Wojciech Bieniecki I24" userId="9c52db48-ded8-4818-b321-8318d03e98ab" providerId="ADAL" clId="{247A69E5-1FA1-4772-AD3F-5597C6C0BD03}" dt="2019-10-27T14:32:28.625" v="2965" actId="2696"/>
        <pc:sldMkLst>
          <pc:docMk/>
          <pc:sldMk cId="0" sldId="638"/>
        </pc:sldMkLst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5368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25956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25957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25958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25959" creationId="{00000000-0000-0000-0000-000000000000}"/>
          </ac:spMkLst>
        </pc:spChg>
        <pc:spChg chg="del">
          <ac:chgData name="Wojciech Bieniecki I24" userId="9c52db48-ded8-4818-b321-8318d03e98ab" providerId="ADAL" clId="{247A69E5-1FA1-4772-AD3F-5597C6C0BD03}" dt="2019-10-27T14:03:06.795" v="2323"/>
          <ac:spMkLst>
            <pc:docMk/>
            <pc:sldMk cId="0" sldId="638"/>
            <ac:spMk id="125960" creationId="{00000000-0000-0000-0000-000000000000}"/>
          </ac:spMkLst>
        </pc:spChg>
      </pc:sldChg>
      <pc:sldChg chg="add del">
        <pc:chgData name="Wojciech Bieniecki I24" userId="9c52db48-ded8-4818-b321-8318d03e98ab" providerId="ADAL" clId="{247A69E5-1FA1-4772-AD3F-5597C6C0BD03}" dt="2019-10-27T14:32:28.641" v="2966" actId="2696"/>
        <pc:sldMkLst>
          <pc:docMk/>
          <pc:sldMk cId="0" sldId="639"/>
        </pc:sldMkLst>
      </pc:sldChg>
      <pc:sldChg chg="add del">
        <pc:chgData name="Wojciech Bieniecki I24" userId="9c52db48-ded8-4818-b321-8318d03e98ab" providerId="ADAL" clId="{247A69E5-1FA1-4772-AD3F-5597C6C0BD03}" dt="2019-10-27T14:32:28.653" v="2967" actId="2696"/>
        <pc:sldMkLst>
          <pc:docMk/>
          <pc:sldMk cId="0" sldId="640"/>
        </pc:sldMkLst>
      </pc:sldChg>
      <pc:sldChg chg="add del">
        <pc:chgData name="Wojciech Bieniecki I24" userId="9c52db48-ded8-4818-b321-8318d03e98ab" providerId="ADAL" clId="{247A69E5-1FA1-4772-AD3F-5597C6C0BD03}" dt="2019-10-27T14:32:28.679" v="2969" actId="2696"/>
        <pc:sldMkLst>
          <pc:docMk/>
          <pc:sldMk cId="0" sldId="642"/>
        </pc:sldMkLst>
      </pc:sldChg>
      <pc:sldChg chg="add del">
        <pc:chgData name="Wojciech Bieniecki I24" userId="9c52db48-ded8-4818-b321-8318d03e98ab" providerId="ADAL" clId="{247A69E5-1FA1-4772-AD3F-5597C6C0BD03}" dt="2019-10-27T14:32:28.666" v="2968" actId="2696"/>
        <pc:sldMkLst>
          <pc:docMk/>
          <pc:sldMk cId="0" sldId="643"/>
        </pc:sldMkLst>
      </pc:sldChg>
      <pc:sldChg chg="add del">
        <pc:chgData name="Wojciech Bieniecki I24" userId="9c52db48-ded8-4818-b321-8318d03e98ab" providerId="ADAL" clId="{247A69E5-1FA1-4772-AD3F-5597C6C0BD03}" dt="2019-10-27T14:32:28.699" v="2970" actId="2696"/>
        <pc:sldMkLst>
          <pc:docMk/>
          <pc:sldMk cId="0" sldId="645"/>
        </pc:sldMkLst>
      </pc:sldChg>
      <pc:sldChg chg="modSp add del">
        <pc:chgData name="Wojciech Bieniecki I24" userId="9c52db48-ded8-4818-b321-8318d03e98ab" providerId="ADAL" clId="{247A69E5-1FA1-4772-AD3F-5597C6C0BD03}" dt="2019-10-27T19:58:34.661" v="3052" actId="207"/>
        <pc:sldMkLst>
          <pc:docMk/>
          <pc:sldMk cId="3374487857" sldId="646"/>
        </pc:sldMkLst>
        <pc:spChg chg="mod">
          <ac:chgData name="Wojciech Bieniecki I24" userId="9c52db48-ded8-4818-b321-8318d03e98ab" providerId="ADAL" clId="{247A69E5-1FA1-4772-AD3F-5597C6C0BD03}" dt="2019-10-27T19:58:34.661" v="3052" actId="207"/>
          <ac:spMkLst>
            <pc:docMk/>
            <pc:sldMk cId="3374487857" sldId="646"/>
            <ac:spMk id="21507" creationId="{00000000-0000-0000-0000-000000000000}"/>
          </ac:spMkLst>
        </pc:spChg>
        <pc:picChg chg="add mod">
          <ac:chgData name="Wojciech Bieniecki I24" userId="9c52db48-ded8-4818-b321-8318d03e98ab" providerId="ADAL" clId="{247A69E5-1FA1-4772-AD3F-5597C6C0BD03}" dt="2019-10-27T14:32:03.941" v="2959" actId="1036"/>
          <ac:picMkLst>
            <pc:docMk/>
            <pc:sldMk cId="3374487857" sldId="646"/>
            <ac:picMk id="2" creationId="{5369F7F8-4CFD-4A72-AADF-47623E291E35}"/>
          </ac:picMkLst>
        </pc:picChg>
      </pc:sldChg>
      <pc:sldChg chg="modSp add del">
        <pc:chgData name="Wojciech Bieniecki I24" userId="9c52db48-ded8-4818-b321-8318d03e98ab" providerId="ADAL" clId="{247A69E5-1FA1-4772-AD3F-5597C6C0BD03}" dt="2019-10-27T19:59:04.892" v="3057" actId="207"/>
        <pc:sldMkLst>
          <pc:docMk/>
          <pc:sldMk cId="3359864227" sldId="647"/>
        </pc:sldMkLst>
        <pc:spChg chg="mod">
          <ac:chgData name="Wojciech Bieniecki I24" userId="9c52db48-ded8-4818-b321-8318d03e98ab" providerId="ADAL" clId="{247A69E5-1FA1-4772-AD3F-5597C6C0BD03}" dt="2019-10-27T19:59:04.892" v="3057" actId="207"/>
          <ac:spMkLst>
            <pc:docMk/>
            <pc:sldMk cId="3359864227" sldId="647"/>
            <ac:spMk id="22531" creationId="{00000000-0000-0000-0000-000000000000}"/>
          </ac:spMkLst>
        </pc:spChg>
      </pc:sldChg>
      <pc:sldChg chg="add">
        <pc:chgData name="Wojciech Bieniecki I24" userId="9c52db48-ded8-4818-b321-8318d03e98ab" providerId="ADAL" clId="{247A69E5-1FA1-4772-AD3F-5597C6C0BD03}" dt="2019-10-27T14:06:22.573" v="2469"/>
        <pc:sldMkLst>
          <pc:docMk/>
          <pc:sldMk cId="2317247226" sldId="648"/>
        </pc:sldMkLst>
      </pc:sldChg>
      <pc:sldChg chg="add">
        <pc:chgData name="Wojciech Bieniecki I24" userId="9c52db48-ded8-4818-b321-8318d03e98ab" providerId="ADAL" clId="{247A69E5-1FA1-4772-AD3F-5597C6C0BD03}" dt="2019-10-27T14:06:22.573" v="2469"/>
        <pc:sldMkLst>
          <pc:docMk/>
          <pc:sldMk cId="759453278" sldId="649"/>
        </pc:sldMkLst>
      </pc:sldChg>
      <pc:sldChg chg="add">
        <pc:chgData name="Wojciech Bieniecki I24" userId="9c52db48-ded8-4818-b321-8318d03e98ab" providerId="ADAL" clId="{247A69E5-1FA1-4772-AD3F-5597C6C0BD03}" dt="2019-10-26T19:05:10.935" v="84"/>
        <pc:sldMkLst>
          <pc:docMk/>
          <pc:sldMk cId="0" sldId="650"/>
        </pc:sldMkLst>
      </pc:sldChg>
      <pc:sldChg chg="add del">
        <pc:chgData name="Wojciech Bieniecki I24" userId="9c52db48-ded8-4818-b321-8318d03e98ab" providerId="ADAL" clId="{247A69E5-1FA1-4772-AD3F-5597C6C0BD03}" dt="2019-10-27T21:26:05.285" v="4011" actId="2696"/>
        <pc:sldMkLst>
          <pc:docMk/>
          <pc:sldMk cId="0" sldId="651"/>
        </pc:sldMkLst>
      </pc:sldChg>
      <pc:sldChg chg="add del">
        <pc:chgData name="Wojciech Bieniecki I24" userId="9c52db48-ded8-4818-b321-8318d03e98ab" providerId="ADAL" clId="{247A69E5-1FA1-4772-AD3F-5597C6C0BD03}" dt="2019-10-27T20:04:30.321" v="3101" actId="2696"/>
        <pc:sldMkLst>
          <pc:docMk/>
          <pc:sldMk cId="0" sldId="653"/>
        </pc:sldMkLst>
      </pc:sldChg>
      <pc:sldChg chg="add del">
        <pc:chgData name="Wojciech Bieniecki I24" userId="9c52db48-ded8-4818-b321-8318d03e98ab" providerId="ADAL" clId="{247A69E5-1FA1-4772-AD3F-5597C6C0BD03}" dt="2019-10-27T20:04:30.337" v="3102" actId="2696"/>
        <pc:sldMkLst>
          <pc:docMk/>
          <pc:sldMk cId="0" sldId="654"/>
        </pc:sldMkLst>
      </pc:sldChg>
      <pc:sldChg chg="add del">
        <pc:chgData name="Wojciech Bieniecki I24" userId="9c52db48-ded8-4818-b321-8318d03e98ab" providerId="ADAL" clId="{247A69E5-1FA1-4772-AD3F-5597C6C0BD03}" dt="2019-10-27T20:04:30.352" v="3103" actId="2696"/>
        <pc:sldMkLst>
          <pc:docMk/>
          <pc:sldMk cId="0" sldId="655"/>
        </pc:sldMkLst>
      </pc:sldChg>
      <pc:sldChg chg="add del">
        <pc:chgData name="Wojciech Bieniecki I24" userId="9c52db48-ded8-4818-b321-8318d03e98ab" providerId="ADAL" clId="{247A69E5-1FA1-4772-AD3F-5597C6C0BD03}" dt="2019-10-27T20:04:30.368" v="3104" actId="2696"/>
        <pc:sldMkLst>
          <pc:docMk/>
          <pc:sldMk cId="0" sldId="656"/>
        </pc:sldMkLst>
      </pc:sldChg>
      <pc:sldChg chg="add del">
        <pc:chgData name="Wojciech Bieniecki I24" userId="9c52db48-ded8-4818-b321-8318d03e98ab" providerId="ADAL" clId="{247A69E5-1FA1-4772-AD3F-5597C6C0BD03}" dt="2019-10-27T20:04:30.399" v="3106" actId="2696"/>
        <pc:sldMkLst>
          <pc:docMk/>
          <pc:sldMk cId="0" sldId="657"/>
        </pc:sldMkLst>
      </pc:sldChg>
      <pc:sldChg chg="add del">
        <pc:chgData name="Wojciech Bieniecki I24" userId="9c52db48-ded8-4818-b321-8318d03e98ab" providerId="ADAL" clId="{247A69E5-1FA1-4772-AD3F-5597C6C0BD03}" dt="2019-10-27T20:04:30.415" v="3107" actId="2696"/>
        <pc:sldMkLst>
          <pc:docMk/>
          <pc:sldMk cId="0" sldId="658"/>
        </pc:sldMkLst>
      </pc:sldChg>
      <pc:sldChg chg="add del">
        <pc:chgData name="Wojciech Bieniecki I24" userId="9c52db48-ded8-4818-b321-8318d03e98ab" providerId="ADAL" clId="{247A69E5-1FA1-4772-AD3F-5597C6C0BD03}" dt="2019-10-27T20:04:30.415" v="3108" actId="2696"/>
        <pc:sldMkLst>
          <pc:docMk/>
          <pc:sldMk cId="0" sldId="659"/>
        </pc:sldMkLst>
      </pc:sldChg>
      <pc:sldChg chg="add del">
        <pc:chgData name="Wojciech Bieniecki I24" userId="9c52db48-ded8-4818-b321-8318d03e98ab" providerId="ADAL" clId="{247A69E5-1FA1-4772-AD3F-5597C6C0BD03}" dt="2019-10-27T20:04:30.430" v="3109" actId="2696"/>
        <pc:sldMkLst>
          <pc:docMk/>
          <pc:sldMk cId="0" sldId="660"/>
        </pc:sldMkLst>
      </pc:sldChg>
      <pc:sldChg chg="add del">
        <pc:chgData name="Wojciech Bieniecki I24" userId="9c52db48-ded8-4818-b321-8318d03e98ab" providerId="ADAL" clId="{247A69E5-1FA1-4772-AD3F-5597C6C0BD03}" dt="2019-10-27T20:04:30.446" v="3110" actId="2696"/>
        <pc:sldMkLst>
          <pc:docMk/>
          <pc:sldMk cId="0" sldId="661"/>
        </pc:sldMkLst>
      </pc:sldChg>
      <pc:sldChg chg="add del">
        <pc:chgData name="Wojciech Bieniecki I24" userId="9c52db48-ded8-4818-b321-8318d03e98ab" providerId="ADAL" clId="{247A69E5-1FA1-4772-AD3F-5597C6C0BD03}" dt="2019-10-27T20:04:30.383" v="3105" actId="2696"/>
        <pc:sldMkLst>
          <pc:docMk/>
          <pc:sldMk cId="0" sldId="662"/>
        </pc:sldMkLst>
      </pc:sldChg>
      <pc:sldChg chg="addSp modSp add">
        <pc:chgData name="Wojciech Bieniecki I24" userId="9c52db48-ded8-4818-b321-8318d03e98ab" providerId="ADAL" clId="{247A69E5-1FA1-4772-AD3F-5597C6C0BD03}" dt="2019-10-26T19:08:30.611" v="335" actId="1036"/>
        <pc:sldMkLst>
          <pc:docMk/>
          <pc:sldMk cId="1449662045" sldId="663"/>
        </pc:sldMkLst>
        <pc:spChg chg="mod">
          <ac:chgData name="Wojciech Bieniecki I24" userId="9c52db48-ded8-4818-b321-8318d03e98ab" providerId="ADAL" clId="{247A69E5-1FA1-4772-AD3F-5597C6C0BD03}" dt="2019-10-26T19:05:41.667" v="96" actId="20577"/>
          <ac:spMkLst>
            <pc:docMk/>
            <pc:sldMk cId="1449662045" sldId="663"/>
            <ac:spMk id="2" creationId="{0B74A07E-F4C8-4FA1-9BF5-97A94235274B}"/>
          </ac:spMkLst>
        </pc:spChg>
        <pc:spChg chg="add mod">
          <ac:chgData name="Wojciech Bieniecki I24" userId="9c52db48-ded8-4818-b321-8318d03e98ab" providerId="ADAL" clId="{247A69E5-1FA1-4772-AD3F-5597C6C0BD03}" dt="2019-10-26T19:08:16.877" v="326" actId="14100"/>
          <ac:spMkLst>
            <pc:docMk/>
            <pc:sldMk cId="1449662045" sldId="663"/>
            <ac:spMk id="4" creationId="{03CA45C8-D724-4D26-8C73-37F0D6694445}"/>
          </ac:spMkLst>
        </pc:spChg>
        <pc:spChg chg="add mod">
          <ac:chgData name="Wojciech Bieniecki I24" userId="9c52db48-ded8-4818-b321-8318d03e98ab" providerId="ADAL" clId="{247A69E5-1FA1-4772-AD3F-5597C6C0BD03}" dt="2019-10-26T19:08:23.454" v="329" actId="1036"/>
          <ac:spMkLst>
            <pc:docMk/>
            <pc:sldMk cId="1449662045" sldId="663"/>
            <ac:spMk id="5" creationId="{23E28FB4-3C0B-46FC-A195-F4B350D5CD83}"/>
          </ac:spMkLst>
        </pc:spChg>
        <pc:spChg chg="add mod">
          <ac:chgData name="Wojciech Bieniecki I24" userId="9c52db48-ded8-4818-b321-8318d03e98ab" providerId="ADAL" clId="{247A69E5-1FA1-4772-AD3F-5597C6C0BD03}" dt="2019-10-26T19:08:27.047" v="332" actId="1036"/>
          <ac:spMkLst>
            <pc:docMk/>
            <pc:sldMk cId="1449662045" sldId="663"/>
            <ac:spMk id="6" creationId="{D40D4F84-F973-4508-921A-B10A3D5C5AAF}"/>
          </ac:spMkLst>
        </pc:spChg>
        <pc:spChg chg="add mod">
          <ac:chgData name="Wojciech Bieniecki I24" userId="9c52db48-ded8-4818-b321-8318d03e98ab" providerId="ADAL" clId="{247A69E5-1FA1-4772-AD3F-5597C6C0BD03}" dt="2019-10-26T19:08:30.611" v="335" actId="1036"/>
          <ac:spMkLst>
            <pc:docMk/>
            <pc:sldMk cId="1449662045" sldId="663"/>
            <ac:spMk id="7" creationId="{21BBA026-6DEE-4A99-BB58-C1E2AC6BD010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6T20:15:21.482" v="687" actId="20577"/>
        <pc:sldMkLst>
          <pc:docMk/>
          <pc:sldMk cId="3908600472" sldId="664"/>
        </pc:sldMkLst>
        <pc:spChg chg="mod">
          <ac:chgData name="Wojciech Bieniecki I24" userId="9c52db48-ded8-4818-b321-8318d03e98ab" providerId="ADAL" clId="{247A69E5-1FA1-4772-AD3F-5597C6C0BD03}" dt="2019-10-26T20:06:09.098" v="368" actId="1035"/>
          <ac:spMkLst>
            <pc:docMk/>
            <pc:sldMk cId="3908600472" sldId="664"/>
            <ac:spMk id="2" creationId="{6D7044DD-2292-4616-95B6-252BD5FC02CF}"/>
          </ac:spMkLst>
        </pc:spChg>
        <pc:spChg chg="add mod">
          <ac:chgData name="Wojciech Bieniecki I24" userId="9c52db48-ded8-4818-b321-8318d03e98ab" providerId="ADAL" clId="{247A69E5-1FA1-4772-AD3F-5597C6C0BD03}" dt="2019-10-26T20:12:48.570" v="427" actId="255"/>
          <ac:spMkLst>
            <pc:docMk/>
            <pc:sldMk cId="3908600472" sldId="664"/>
            <ac:spMk id="4" creationId="{FC4643AE-544C-4D05-B424-0F2DE8A7935F}"/>
          </ac:spMkLst>
        </pc:spChg>
        <pc:spChg chg="add mod">
          <ac:chgData name="Wojciech Bieniecki I24" userId="9c52db48-ded8-4818-b321-8318d03e98ab" providerId="ADAL" clId="{247A69E5-1FA1-4772-AD3F-5597C6C0BD03}" dt="2019-10-26T20:13:49.071" v="433" actId="14100"/>
          <ac:spMkLst>
            <pc:docMk/>
            <pc:sldMk cId="3908600472" sldId="664"/>
            <ac:spMk id="5" creationId="{185671D0-1828-408E-966D-E3992B526D37}"/>
          </ac:spMkLst>
        </pc:spChg>
        <pc:spChg chg="add mod">
          <ac:chgData name="Wojciech Bieniecki I24" userId="9c52db48-ded8-4818-b321-8318d03e98ab" providerId="ADAL" clId="{247A69E5-1FA1-4772-AD3F-5597C6C0BD03}" dt="2019-10-26T20:14:31.950" v="534" actId="20577"/>
          <ac:spMkLst>
            <pc:docMk/>
            <pc:sldMk cId="3908600472" sldId="664"/>
            <ac:spMk id="6" creationId="{EB893CD9-2992-48EB-B378-793FB9841CEF}"/>
          </ac:spMkLst>
        </pc:spChg>
        <pc:spChg chg="add mod">
          <ac:chgData name="Wojciech Bieniecki I24" userId="9c52db48-ded8-4818-b321-8318d03e98ab" providerId="ADAL" clId="{247A69E5-1FA1-4772-AD3F-5597C6C0BD03}" dt="2019-10-26T20:15:21.482" v="687" actId="20577"/>
          <ac:spMkLst>
            <pc:docMk/>
            <pc:sldMk cId="3908600472" sldId="664"/>
            <ac:spMk id="7" creationId="{7D3DB20B-09F4-4CB9-922E-3B012BD624BF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13:58:32.535" v="2257" actId="108"/>
        <pc:sldMkLst>
          <pc:docMk/>
          <pc:sldMk cId="2813564525" sldId="665"/>
        </pc:sldMkLst>
        <pc:spChg chg="mod">
          <ac:chgData name="Wojciech Bieniecki I24" userId="9c52db48-ded8-4818-b321-8318d03e98ab" providerId="ADAL" clId="{247A69E5-1FA1-4772-AD3F-5597C6C0BD03}" dt="2019-10-26T20:16:25.948" v="713" actId="1035"/>
          <ac:spMkLst>
            <pc:docMk/>
            <pc:sldMk cId="2813564525" sldId="665"/>
            <ac:spMk id="2" creationId="{6969C99D-BB05-40D4-86CB-C9CEBF80D945}"/>
          </ac:spMkLst>
        </pc:spChg>
        <pc:spChg chg="add mod">
          <ac:chgData name="Wojciech Bieniecki I24" userId="9c52db48-ded8-4818-b321-8318d03e98ab" providerId="ADAL" clId="{247A69E5-1FA1-4772-AD3F-5597C6C0BD03}" dt="2019-10-27T13:58:32.535" v="2257" actId="108"/>
          <ac:spMkLst>
            <pc:docMk/>
            <pc:sldMk cId="2813564525" sldId="665"/>
            <ac:spMk id="4" creationId="{81E33458-D3AA-42EE-89B0-4D068369E725}"/>
          </ac:spMkLst>
        </pc:spChg>
        <pc:spChg chg="add mod">
          <ac:chgData name="Wojciech Bieniecki I24" userId="9c52db48-ded8-4818-b321-8318d03e98ab" providerId="ADAL" clId="{247A69E5-1FA1-4772-AD3F-5597C6C0BD03}" dt="2019-10-26T20:19:46.664" v="751" actId="1037"/>
          <ac:spMkLst>
            <pc:docMk/>
            <pc:sldMk cId="2813564525" sldId="665"/>
            <ac:spMk id="5" creationId="{63FB31AB-7F76-4709-8097-96B2C58E75EB}"/>
          </ac:spMkLst>
        </pc:spChg>
      </pc:sldChg>
      <pc:sldChg chg="modSp add">
        <pc:chgData name="Wojciech Bieniecki I24" userId="9c52db48-ded8-4818-b321-8318d03e98ab" providerId="ADAL" clId="{247A69E5-1FA1-4772-AD3F-5597C6C0BD03}" dt="2019-10-27T14:00:05.112" v="2275" actId="113"/>
        <pc:sldMkLst>
          <pc:docMk/>
          <pc:sldMk cId="201618457" sldId="666"/>
        </pc:sldMkLst>
        <pc:spChg chg="mod">
          <ac:chgData name="Wojciech Bieniecki I24" userId="9c52db48-ded8-4818-b321-8318d03e98ab" providerId="ADAL" clId="{247A69E5-1FA1-4772-AD3F-5597C6C0BD03}" dt="2019-10-27T14:00:05.112" v="2275" actId="113"/>
          <ac:spMkLst>
            <pc:docMk/>
            <pc:sldMk cId="201618457" sldId="666"/>
            <ac:spMk id="4" creationId="{81E33458-D3AA-42EE-89B0-4D068369E725}"/>
          </ac:spMkLst>
        </pc:spChg>
        <pc:spChg chg="mod">
          <ac:chgData name="Wojciech Bieniecki I24" userId="9c52db48-ded8-4818-b321-8318d03e98ab" providerId="ADAL" clId="{247A69E5-1FA1-4772-AD3F-5597C6C0BD03}" dt="2019-10-26T20:20:02.127" v="761" actId="20577"/>
          <ac:spMkLst>
            <pc:docMk/>
            <pc:sldMk cId="201618457" sldId="666"/>
            <ac:spMk id="5" creationId="{63FB31AB-7F76-4709-8097-96B2C58E75EB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6T20:26:48.864" v="1018" actId="403"/>
        <pc:sldMkLst>
          <pc:docMk/>
          <pc:sldMk cId="1488306790" sldId="667"/>
        </pc:sldMkLst>
        <pc:spChg chg="mod">
          <ac:chgData name="Wojciech Bieniecki I24" userId="9c52db48-ded8-4818-b321-8318d03e98ab" providerId="ADAL" clId="{247A69E5-1FA1-4772-AD3F-5597C6C0BD03}" dt="2019-10-26T20:22:50.704" v="797" actId="1035"/>
          <ac:spMkLst>
            <pc:docMk/>
            <pc:sldMk cId="1488306790" sldId="667"/>
            <ac:spMk id="2" creationId="{BC3C0CE9-F890-4444-9851-249D7EFF1EFC}"/>
          </ac:spMkLst>
        </pc:spChg>
        <pc:spChg chg="add mod">
          <ac:chgData name="Wojciech Bieniecki I24" userId="9c52db48-ded8-4818-b321-8318d03e98ab" providerId="ADAL" clId="{247A69E5-1FA1-4772-AD3F-5597C6C0BD03}" dt="2019-10-26T20:26:44.487" v="1016" actId="207"/>
          <ac:spMkLst>
            <pc:docMk/>
            <pc:sldMk cId="1488306790" sldId="667"/>
            <ac:spMk id="4" creationId="{F7016AB4-1711-4410-A736-C8B9731E4071}"/>
          </ac:spMkLst>
        </pc:spChg>
        <pc:spChg chg="add mod">
          <ac:chgData name="Wojciech Bieniecki I24" userId="9c52db48-ded8-4818-b321-8318d03e98ab" providerId="ADAL" clId="{247A69E5-1FA1-4772-AD3F-5597C6C0BD03}" dt="2019-10-26T20:26:48.864" v="1018" actId="403"/>
          <ac:spMkLst>
            <pc:docMk/>
            <pc:sldMk cId="1488306790" sldId="667"/>
            <ac:spMk id="5" creationId="{84FFB0D6-A5F4-4791-A5F6-84C2EC918E8F}"/>
          </ac:spMkLst>
        </pc:spChg>
        <pc:spChg chg="add mod">
          <ac:chgData name="Wojciech Bieniecki I24" userId="9c52db48-ded8-4818-b321-8318d03e98ab" providerId="ADAL" clId="{247A69E5-1FA1-4772-AD3F-5597C6C0BD03}" dt="2019-10-26T20:26:48.864" v="1018" actId="403"/>
          <ac:spMkLst>
            <pc:docMk/>
            <pc:sldMk cId="1488306790" sldId="667"/>
            <ac:spMk id="6" creationId="{F9DE2C04-D158-41C8-8B4B-02A90975B113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14:00:27.804" v="2278" actId="207"/>
        <pc:sldMkLst>
          <pc:docMk/>
          <pc:sldMk cId="1286029852" sldId="668"/>
        </pc:sldMkLst>
        <pc:spChg chg="mod">
          <ac:chgData name="Wojciech Bieniecki I24" userId="9c52db48-ded8-4818-b321-8318d03e98ab" providerId="ADAL" clId="{247A69E5-1FA1-4772-AD3F-5597C6C0BD03}" dt="2019-10-26T20:32:48.175" v="1029" actId="20577"/>
          <ac:spMkLst>
            <pc:docMk/>
            <pc:sldMk cId="1286029852" sldId="668"/>
            <ac:spMk id="2" creationId="{6969C99D-BB05-40D4-86CB-C9CEBF80D945}"/>
          </ac:spMkLst>
        </pc:spChg>
        <pc:spChg chg="mod">
          <ac:chgData name="Wojciech Bieniecki I24" userId="9c52db48-ded8-4818-b321-8318d03e98ab" providerId="ADAL" clId="{247A69E5-1FA1-4772-AD3F-5597C6C0BD03}" dt="2019-10-27T14:00:27.804" v="2278" actId="207"/>
          <ac:spMkLst>
            <pc:docMk/>
            <pc:sldMk cId="1286029852" sldId="668"/>
            <ac:spMk id="4" creationId="{81E33458-D3AA-42EE-89B0-4D068369E725}"/>
          </ac:spMkLst>
        </pc:spChg>
        <pc:spChg chg="mod">
          <ac:chgData name="Wojciech Bieniecki I24" userId="9c52db48-ded8-4818-b321-8318d03e98ab" providerId="ADAL" clId="{247A69E5-1FA1-4772-AD3F-5597C6C0BD03}" dt="2019-10-26T20:33:09.654" v="1036" actId="1035"/>
          <ac:spMkLst>
            <pc:docMk/>
            <pc:sldMk cId="1286029852" sldId="668"/>
            <ac:spMk id="5" creationId="{63FB31AB-7F76-4709-8097-96B2C58E75EB}"/>
          </ac:spMkLst>
        </pc:spChg>
        <pc:spChg chg="add mod">
          <ac:chgData name="Wojciech Bieniecki I24" userId="9c52db48-ded8-4818-b321-8318d03e98ab" providerId="ADAL" clId="{247A69E5-1FA1-4772-AD3F-5597C6C0BD03}" dt="2019-10-26T20:40:07.377" v="1141" actId="2711"/>
          <ac:spMkLst>
            <pc:docMk/>
            <pc:sldMk cId="1286029852" sldId="668"/>
            <ac:spMk id="6" creationId="{C3788C00-6331-4E0E-9163-78AD5D72D56B}"/>
          </ac:spMkLst>
        </pc:spChg>
      </pc:sldChg>
      <pc:sldChg chg="modSp add">
        <pc:chgData name="Wojciech Bieniecki I24" userId="9c52db48-ded8-4818-b321-8318d03e98ab" providerId="ADAL" clId="{247A69E5-1FA1-4772-AD3F-5597C6C0BD03}" dt="2019-10-27T13:55:17.239" v="2232" actId="20577"/>
        <pc:sldMkLst>
          <pc:docMk/>
          <pc:sldMk cId="1578719357" sldId="669"/>
        </pc:sldMkLst>
        <pc:spChg chg="mod">
          <ac:chgData name="Wojciech Bieniecki I24" userId="9c52db48-ded8-4818-b321-8318d03e98ab" providerId="ADAL" clId="{247A69E5-1FA1-4772-AD3F-5597C6C0BD03}" dt="2019-10-27T13:55:06.248" v="2224" actId="20577"/>
          <ac:spMkLst>
            <pc:docMk/>
            <pc:sldMk cId="1578719357" sldId="669"/>
            <ac:spMk id="110596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7T13:55:17.239" v="2232" actId="20577"/>
          <ac:spMkLst>
            <pc:docMk/>
            <pc:sldMk cId="1578719357" sldId="669"/>
            <ac:spMk id="110598" creationId="{00000000-0000-0000-0000-000000000000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13:56:21.401" v="2240" actId="403"/>
        <pc:sldMkLst>
          <pc:docMk/>
          <pc:sldMk cId="911022587" sldId="670"/>
        </pc:sldMkLst>
        <pc:spChg chg="mod">
          <ac:chgData name="Wojciech Bieniecki I24" userId="9c52db48-ded8-4818-b321-8318d03e98ab" providerId="ADAL" clId="{247A69E5-1FA1-4772-AD3F-5597C6C0BD03}" dt="2019-10-26T20:43:03.444" v="1154" actId="1035"/>
          <ac:spMkLst>
            <pc:docMk/>
            <pc:sldMk cId="911022587" sldId="670"/>
            <ac:spMk id="2" creationId="{BF8F844B-8DF7-42B7-9884-F2F079C53870}"/>
          </ac:spMkLst>
        </pc:spChg>
        <pc:spChg chg="add mod">
          <ac:chgData name="Wojciech Bieniecki I24" userId="9c52db48-ded8-4818-b321-8318d03e98ab" providerId="ADAL" clId="{247A69E5-1FA1-4772-AD3F-5597C6C0BD03}" dt="2019-10-27T13:56:21.401" v="2240" actId="403"/>
          <ac:spMkLst>
            <pc:docMk/>
            <pc:sldMk cId="911022587" sldId="670"/>
            <ac:spMk id="4" creationId="{74DBA7E0-6636-44E3-86F2-6DD32B94666D}"/>
          </ac:spMkLst>
        </pc:spChg>
        <pc:spChg chg="add mod">
          <ac:chgData name="Wojciech Bieniecki I24" userId="9c52db48-ded8-4818-b321-8318d03e98ab" providerId="ADAL" clId="{247A69E5-1FA1-4772-AD3F-5597C6C0BD03}" dt="2019-10-27T13:56:04.247" v="2233" actId="113"/>
          <ac:spMkLst>
            <pc:docMk/>
            <pc:sldMk cId="911022587" sldId="670"/>
            <ac:spMk id="5" creationId="{A7758B9B-D0F7-4512-9F6F-76CDCA08166B}"/>
          </ac:spMkLst>
        </pc:spChg>
        <pc:spChg chg="add mod">
          <ac:chgData name="Wojciech Bieniecki I24" userId="9c52db48-ded8-4818-b321-8318d03e98ab" providerId="ADAL" clId="{247A69E5-1FA1-4772-AD3F-5597C6C0BD03}" dt="2019-10-26T21:01:16.555" v="1283" actId="1036"/>
          <ac:spMkLst>
            <pc:docMk/>
            <pc:sldMk cId="911022587" sldId="670"/>
            <ac:spMk id="6" creationId="{18E90F6E-0A87-4524-87E8-F6E2BD8C71D3}"/>
          </ac:spMkLst>
        </pc:spChg>
      </pc:sldChg>
      <pc:sldChg chg="delSp modSp add">
        <pc:chgData name="Wojciech Bieniecki I24" userId="9c52db48-ded8-4818-b321-8318d03e98ab" providerId="ADAL" clId="{247A69E5-1FA1-4772-AD3F-5597C6C0BD03}" dt="2019-10-27T13:56:29.551" v="2241" actId="113"/>
        <pc:sldMkLst>
          <pc:docMk/>
          <pc:sldMk cId="3992202323" sldId="671"/>
        </pc:sldMkLst>
        <pc:spChg chg="del">
          <ac:chgData name="Wojciech Bieniecki I24" userId="9c52db48-ded8-4818-b321-8318d03e98ab" providerId="ADAL" clId="{247A69E5-1FA1-4772-AD3F-5597C6C0BD03}" dt="2019-10-26T21:02:38.957" v="1307" actId="478"/>
          <ac:spMkLst>
            <pc:docMk/>
            <pc:sldMk cId="3992202323" sldId="671"/>
            <ac:spMk id="4" creationId="{74DBA7E0-6636-44E3-86F2-6DD32B94666D}"/>
          </ac:spMkLst>
        </pc:spChg>
        <pc:spChg chg="mod">
          <ac:chgData name="Wojciech Bieniecki I24" userId="9c52db48-ded8-4818-b321-8318d03e98ab" providerId="ADAL" clId="{247A69E5-1FA1-4772-AD3F-5597C6C0BD03}" dt="2019-10-27T13:56:29.551" v="2241" actId="113"/>
          <ac:spMkLst>
            <pc:docMk/>
            <pc:sldMk cId="3992202323" sldId="671"/>
            <ac:spMk id="5" creationId="{A7758B9B-D0F7-4512-9F6F-76CDCA08166B}"/>
          </ac:spMkLst>
        </pc:spChg>
        <pc:spChg chg="mod">
          <ac:chgData name="Wojciech Bieniecki I24" userId="9c52db48-ded8-4818-b321-8318d03e98ab" providerId="ADAL" clId="{247A69E5-1FA1-4772-AD3F-5597C6C0BD03}" dt="2019-10-26T21:02:46.080" v="1326" actId="1035"/>
          <ac:spMkLst>
            <pc:docMk/>
            <pc:sldMk cId="3992202323" sldId="671"/>
            <ac:spMk id="6" creationId="{18E90F6E-0A87-4524-87E8-F6E2BD8C71D3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0-27T13:56:54.434" v="2244" actId="113"/>
        <pc:sldMkLst>
          <pc:docMk/>
          <pc:sldMk cId="763217435" sldId="672"/>
        </pc:sldMkLst>
        <pc:spChg chg="add del">
          <ac:chgData name="Wojciech Bieniecki I24" userId="9c52db48-ded8-4818-b321-8318d03e98ab" providerId="ADAL" clId="{247A69E5-1FA1-4772-AD3F-5597C6C0BD03}" dt="2019-10-26T21:04:34.932" v="1406"/>
          <ac:spMkLst>
            <pc:docMk/>
            <pc:sldMk cId="763217435" sldId="672"/>
            <ac:spMk id="4" creationId="{4CEDBE69-BF3B-49E4-B871-247E6482E4FB}"/>
          </ac:spMkLst>
        </pc:spChg>
        <pc:spChg chg="mod">
          <ac:chgData name="Wojciech Bieniecki I24" userId="9c52db48-ded8-4818-b321-8318d03e98ab" providerId="ADAL" clId="{247A69E5-1FA1-4772-AD3F-5597C6C0BD03}" dt="2019-10-27T13:56:54.434" v="2244" actId="113"/>
          <ac:spMkLst>
            <pc:docMk/>
            <pc:sldMk cId="763217435" sldId="672"/>
            <ac:spMk id="5" creationId="{A7758B9B-D0F7-4512-9F6F-76CDCA08166B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13:57:11.999" v="2245" actId="113"/>
        <pc:sldMkLst>
          <pc:docMk/>
          <pc:sldMk cId="3456550000" sldId="673"/>
        </pc:sldMkLst>
        <pc:spChg chg="mod">
          <ac:chgData name="Wojciech Bieniecki I24" userId="9c52db48-ded8-4818-b321-8318d03e98ab" providerId="ADAL" clId="{247A69E5-1FA1-4772-AD3F-5597C6C0BD03}" dt="2019-10-27T13:57:11.999" v="2245" actId="113"/>
          <ac:spMkLst>
            <pc:docMk/>
            <pc:sldMk cId="3456550000" sldId="673"/>
            <ac:spMk id="5" creationId="{A7758B9B-D0F7-4512-9F6F-76CDCA08166B}"/>
          </ac:spMkLst>
        </pc:spChg>
        <pc:spChg chg="mod">
          <ac:chgData name="Wojciech Bieniecki I24" userId="9c52db48-ded8-4818-b321-8318d03e98ab" providerId="ADAL" clId="{247A69E5-1FA1-4772-AD3F-5597C6C0BD03}" dt="2019-10-26T21:04:44.571" v="1416" actId="20577"/>
          <ac:spMkLst>
            <pc:docMk/>
            <pc:sldMk cId="3456550000" sldId="673"/>
            <ac:spMk id="6" creationId="{18E90F6E-0A87-4524-87E8-F6E2BD8C71D3}"/>
          </ac:spMkLst>
        </pc:spChg>
        <pc:picChg chg="add mod">
          <ac:chgData name="Wojciech Bieniecki I24" userId="9c52db48-ded8-4818-b321-8318d03e98ab" providerId="ADAL" clId="{247A69E5-1FA1-4772-AD3F-5597C6C0BD03}" dt="2019-10-26T21:05:44.811" v="1420" actId="14100"/>
          <ac:picMkLst>
            <pc:docMk/>
            <pc:sldMk cId="3456550000" sldId="673"/>
            <ac:picMk id="4" creationId="{A5789D05-1620-43A3-8040-061D83FC65AF}"/>
          </ac:picMkLst>
        </pc:picChg>
      </pc:sldChg>
      <pc:sldChg chg="addSp delSp modSp add modAnim">
        <pc:chgData name="Wojciech Bieniecki I24" userId="9c52db48-ded8-4818-b321-8318d03e98ab" providerId="ADAL" clId="{247A69E5-1FA1-4772-AD3F-5597C6C0BD03}" dt="2019-10-27T13:51:37.720" v="2133" actId="1038"/>
        <pc:sldMkLst>
          <pc:docMk/>
          <pc:sldMk cId="2100450553" sldId="674"/>
        </pc:sldMkLst>
        <pc:spChg chg="mod">
          <ac:chgData name="Wojciech Bieniecki I24" userId="9c52db48-ded8-4818-b321-8318d03e98ab" providerId="ADAL" clId="{247A69E5-1FA1-4772-AD3F-5597C6C0BD03}" dt="2019-10-27T13:47:32.042" v="1941" actId="20577"/>
          <ac:spMkLst>
            <pc:docMk/>
            <pc:sldMk cId="2100450553" sldId="674"/>
            <ac:spMk id="2" creationId="{5F16F089-A394-4584-9A66-7F1F2FCB8184}"/>
          </ac:spMkLst>
        </pc:spChg>
        <pc:spChg chg="add mod">
          <ac:chgData name="Wojciech Bieniecki I24" userId="9c52db48-ded8-4818-b321-8318d03e98ab" providerId="ADAL" clId="{247A69E5-1FA1-4772-AD3F-5597C6C0BD03}" dt="2019-10-27T13:51:37.720" v="2133" actId="1038"/>
          <ac:spMkLst>
            <pc:docMk/>
            <pc:sldMk cId="2100450553" sldId="674"/>
            <ac:spMk id="4" creationId="{3D06D2E1-C225-43FF-BC35-1AEC516BA96D}"/>
          </ac:spMkLst>
        </pc:spChg>
        <pc:spChg chg="add del">
          <ac:chgData name="Wojciech Bieniecki I24" userId="9c52db48-ded8-4818-b321-8318d03e98ab" providerId="ADAL" clId="{247A69E5-1FA1-4772-AD3F-5597C6C0BD03}" dt="2019-10-27T13:48:06.765" v="1944"/>
          <ac:spMkLst>
            <pc:docMk/>
            <pc:sldMk cId="2100450553" sldId="674"/>
            <ac:spMk id="5" creationId="{65695931-E708-4368-888D-34E9583C59A3}"/>
          </ac:spMkLst>
        </pc:spChg>
      </pc:sldChg>
      <pc:sldChg chg="modSp add">
        <pc:chgData name="Wojciech Bieniecki I24" userId="9c52db48-ded8-4818-b321-8318d03e98ab" providerId="ADAL" clId="{247A69E5-1FA1-4772-AD3F-5597C6C0BD03}" dt="2019-10-27T13:54:23.879" v="2208" actId="1036"/>
        <pc:sldMkLst>
          <pc:docMk/>
          <pc:sldMk cId="1490877551" sldId="675"/>
        </pc:sldMkLst>
        <pc:spChg chg="mod">
          <ac:chgData name="Wojciech Bieniecki I24" userId="9c52db48-ded8-4818-b321-8318d03e98ab" providerId="ADAL" clId="{247A69E5-1FA1-4772-AD3F-5597C6C0BD03}" dt="2019-10-27T13:54:23.879" v="2208" actId="1036"/>
          <ac:spMkLst>
            <pc:docMk/>
            <pc:sldMk cId="1490877551" sldId="675"/>
            <ac:spMk id="4" creationId="{3D06D2E1-C225-43FF-BC35-1AEC516BA96D}"/>
          </ac:spMkLst>
        </pc:spChg>
      </pc:sldChg>
      <pc:sldChg chg="addSp modSp add modAnim">
        <pc:chgData name="Wojciech Bieniecki I24" userId="9c52db48-ded8-4818-b321-8318d03e98ab" providerId="ADAL" clId="{247A69E5-1FA1-4772-AD3F-5597C6C0BD03}" dt="2019-10-27T14:05:53.003" v="2464" actId="790"/>
        <pc:sldMkLst>
          <pc:docMk/>
          <pc:sldMk cId="696926911" sldId="676"/>
        </pc:sldMkLst>
        <pc:spChg chg="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2" creationId="{C4D4703A-2F1B-42C8-9108-C5B0921EF90C}"/>
          </ac:spMkLst>
        </pc:spChg>
        <pc:spChg chg="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3" creationId="{0167C73B-DC10-41BD-8EBB-5D6165907168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4" creationId="{3CEDA171-CE2A-4C73-B97D-7139EFAD54F5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5" creationId="{FB6EBCA7-7C2F-495D-8F64-27991717BA31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6" creationId="{DE8E0139-C207-4B99-BAF1-028BCFE35535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7" creationId="{6AA864DF-FE8F-4EAB-898A-7751B27ADED6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8" creationId="{93A51D57-8BA8-494B-8044-20CAB6BAEB0C}"/>
          </ac:spMkLst>
        </pc:spChg>
        <pc:spChg chg="add mod">
          <ac:chgData name="Wojciech Bieniecki I24" userId="9c52db48-ded8-4818-b321-8318d03e98ab" providerId="ADAL" clId="{247A69E5-1FA1-4772-AD3F-5597C6C0BD03}" dt="2019-10-27T14:05:53.003" v="2464" actId="790"/>
          <ac:spMkLst>
            <pc:docMk/>
            <pc:sldMk cId="696926911" sldId="676"/>
            <ac:spMk id="9" creationId="{FC52559A-750F-46C3-86BD-CC04E8A0AFE2}"/>
          </ac:spMkLst>
        </pc:spChg>
      </pc:sldChg>
      <pc:sldChg chg="modSp add">
        <pc:chgData name="Wojciech Bieniecki I24" userId="9c52db48-ded8-4818-b321-8318d03e98ab" providerId="ADAL" clId="{247A69E5-1FA1-4772-AD3F-5597C6C0BD03}" dt="2019-10-27T19:59:25.456" v="3060" actId="207"/>
        <pc:sldMkLst>
          <pc:docMk/>
          <pc:sldMk cId="1328727086" sldId="677"/>
        </pc:sldMkLst>
        <pc:spChg chg="mod">
          <ac:chgData name="Wojciech Bieniecki I24" userId="9c52db48-ded8-4818-b321-8318d03e98ab" providerId="ADAL" clId="{247A69E5-1FA1-4772-AD3F-5597C6C0BD03}" dt="2019-10-27T19:59:25.456" v="3060" actId="207"/>
          <ac:spMkLst>
            <pc:docMk/>
            <pc:sldMk cId="1328727086" sldId="677"/>
            <ac:spMk id="22531" creationId="{00000000-0000-0000-0000-000000000000}"/>
          </ac:spMkLst>
        </pc:spChg>
      </pc:sldChg>
      <pc:sldChg chg="modSp add">
        <pc:chgData name="Wojciech Bieniecki I24" userId="9c52db48-ded8-4818-b321-8318d03e98ab" providerId="ADAL" clId="{247A69E5-1FA1-4772-AD3F-5597C6C0BD03}" dt="2019-10-27T19:59:45.441" v="3062" actId="207"/>
        <pc:sldMkLst>
          <pc:docMk/>
          <pc:sldMk cId="2527890104" sldId="678"/>
        </pc:sldMkLst>
        <pc:spChg chg="mod">
          <ac:chgData name="Wojciech Bieniecki I24" userId="9c52db48-ded8-4818-b321-8318d03e98ab" providerId="ADAL" clId="{247A69E5-1FA1-4772-AD3F-5597C6C0BD03}" dt="2019-10-27T19:59:45.441" v="3062" actId="207"/>
          <ac:spMkLst>
            <pc:docMk/>
            <pc:sldMk cId="2527890104" sldId="678"/>
            <ac:spMk id="22531" creationId="{00000000-0000-0000-0000-000000000000}"/>
          </ac:spMkLst>
        </pc:spChg>
      </pc:sldChg>
      <pc:sldChg chg="delSp modSp add">
        <pc:chgData name="Wojciech Bieniecki I24" userId="9c52db48-ded8-4818-b321-8318d03e98ab" providerId="ADAL" clId="{247A69E5-1FA1-4772-AD3F-5597C6C0BD03}" dt="2019-10-27T20:03:44.022" v="3100" actId="207"/>
        <pc:sldMkLst>
          <pc:docMk/>
          <pc:sldMk cId="3670674291" sldId="679"/>
        </pc:sldMkLst>
        <pc:spChg chg="del">
          <ac:chgData name="Wojciech Bieniecki I24" userId="9c52db48-ded8-4818-b321-8318d03e98ab" providerId="ADAL" clId="{247A69E5-1FA1-4772-AD3F-5597C6C0BD03}" dt="2019-10-27T15:18:55.085" v="3026" actId="478"/>
          <ac:spMkLst>
            <pc:docMk/>
            <pc:sldMk cId="3670674291" sldId="679"/>
            <ac:spMk id="27653" creationId="{00000000-0000-0000-0000-000000000000}"/>
          </ac:spMkLst>
        </pc:spChg>
        <pc:spChg chg="mod">
          <ac:chgData name="Wojciech Bieniecki I24" userId="9c52db48-ded8-4818-b321-8318d03e98ab" providerId="ADAL" clId="{247A69E5-1FA1-4772-AD3F-5597C6C0BD03}" dt="2019-10-27T20:03:44.022" v="3100" actId="207"/>
          <ac:spMkLst>
            <pc:docMk/>
            <pc:sldMk cId="3670674291" sldId="679"/>
            <ac:spMk id="27654" creationId="{00000000-0000-0000-0000-000000000000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20:34:38.933" v="3404" actId="6549"/>
        <pc:sldMkLst>
          <pc:docMk/>
          <pc:sldMk cId="1187332556" sldId="680"/>
        </pc:sldMkLst>
        <pc:spChg chg="mod">
          <ac:chgData name="Wojciech Bieniecki I24" userId="9c52db48-ded8-4818-b321-8318d03e98ab" providerId="ADAL" clId="{247A69E5-1FA1-4772-AD3F-5597C6C0BD03}" dt="2019-10-27T20:31:18.165" v="3163" actId="20577"/>
          <ac:spMkLst>
            <pc:docMk/>
            <pc:sldMk cId="1187332556" sldId="680"/>
            <ac:spMk id="2" creationId="{019F1EC4-2ADA-4CF9-A0B6-B3CFACD678B7}"/>
          </ac:spMkLst>
        </pc:spChg>
        <pc:spChg chg="add mod">
          <ac:chgData name="Wojciech Bieniecki I24" userId="9c52db48-ded8-4818-b321-8318d03e98ab" providerId="ADAL" clId="{247A69E5-1FA1-4772-AD3F-5597C6C0BD03}" dt="2019-10-27T20:33:47.825" v="3237" actId="20577"/>
          <ac:spMkLst>
            <pc:docMk/>
            <pc:sldMk cId="1187332556" sldId="680"/>
            <ac:spMk id="4" creationId="{DAB3892C-336C-4F4D-A494-B960932A2E8B}"/>
          </ac:spMkLst>
        </pc:spChg>
        <pc:spChg chg="add mod">
          <ac:chgData name="Wojciech Bieniecki I24" userId="9c52db48-ded8-4818-b321-8318d03e98ab" providerId="ADAL" clId="{247A69E5-1FA1-4772-AD3F-5597C6C0BD03}" dt="2019-10-27T20:33:55.860" v="3250" actId="20577"/>
          <ac:spMkLst>
            <pc:docMk/>
            <pc:sldMk cId="1187332556" sldId="680"/>
            <ac:spMk id="5" creationId="{42ACA080-F8E0-4C47-992F-BD36CD75554E}"/>
          </ac:spMkLst>
        </pc:spChg>
        <pc:spChg chg="add mod">
          <ac:chgData name="Wojciech Bieniecki I24" userId="9c52db48-ded8-4818-b321-8318d03e98ab" providerId="ADAL" clId="{247A69E5-1FA1-4772-AD3F-5597C6C0BD03}" dt="2019-10-27T20:34:15.461" v="3286" actId="20577"/>
          <ac:spMkLst>
            <pc:docMk/>
            <pc:sldMk cId="1187332556" sldId="680"/>
            <ac:spMk id="6" creationId="{A1A3D6E1-7327-476A-877B-B3D2F715456D}"/>
          </ac:spMkLst>
        </pc:spChg>
        <pc:spChg chg="add mod">
          <ac:chgData name="Wojciech Bieniecki I24" userId="9c52db48-ded8-4818-b321-8318d03e98ab" providerId="ADAL" clId="{247A69E5-1FA1-4772-AD3F-5597C6C0BD03}" dt="2019-10-27T20:34:28.594" v="3333" actId="20577"/>
          <ac:spMkLst>
            <pc:docMk/>
            <pc:sldMk cId="1187332556" sldId="680"/>
            <ac:spMk id="7" creationId="{81607653-3526-4F09-8A0D-2D5480339F9B}"/>
          </ac:spMkLst>
        </pc:spChg>
        <pc:spChg chg="add mod">
          <ac:chgData name="Wojciech Bieniecki I24" userId="9c52db48-ded8-4818-b321-8318d03e98ab" providerId="ADAL" clId="{247A69E5-1FA1-4772-AD3F-5597C6C0BD03}" dt="2019-10-27T20:34:38.933" v="3404" actId="6549"/>
          <ac:spMkLst>
            <pc:docMk/>
            <pc:sldMk cId="1187332556" sldId="680"/>
            <ac:spMk id="8" creationId="{FE47BC4F-D85A-45B3-B801-B25732144805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20:37:10.943" v="3560" actId="20577"/>
        <pc:sldMkLst>
          <pc:docMk/>
          <pc:sldMk cId="1014898988" sldId="681"/>
        </pc:sldMkLst>
        <pc:spChg chg="mod">
          <ac:chgData name="Wojciech Bieniecki I24" userId="9c52db48-ded8-4818-b321-8318d03e98ab" providerId="ADAL" clId="{247A69E5-1FA1-4772-AD3F-5597C6C0BD03}" dt="2019-10-27T20:36:40.775" v="3523" actId="20577"/>
          <ac:spMkLst>
            <pc:docMk/>
            <pc:sldMk cId="1014898988" sldId="681"/>
            <ac:spMk id="4" creationId="{DAB3892C-336C-4F4D-A494-B960932A2E8B}"/>
          </ac:spMkLst>
        </pc:spChg>
        <pc:spChg chg="add mod">
          <ac:chgData name="Wojciech Bieniecki I24" userId="9c52db48-ded8-4818-b321-8318d03e98ab" providerId="ADAL" clId="{247A69E5-1FA1-4772-AD3F-5597C6C0BD03}" dt="2019-10-27T20:37:10.943" v="3560" actId="20577"/>
          <ac:spMkLst>
            <pc:docMk/>
            <pc:sldMk cId="1014898988" sldId="681"/>
            <ac:spMk id="5" creationId="{30F752A1-4D31-412F-8BB2-3B0931948EB1}"/>
          </ac:spMkLst>
        </pc:spChg>
      </pc:sldChg>
      <pc:sldChg chg="addSp modSp add">
        <pc:chgData name="Wojciech Bieniecki I24" userId="9c52db48-ded8-4818-b321-8318d03e98ab" providerId="ADAL" clId="{247A69E5-1FA1-4772-AD3F-5597C6C0BD03}" dt="2019-10-27T21:21:22.095" v="3873" actId="14100"/>
        <pc:sldMkLst>
          <pc:docMk/>
          <pc:sldMk cId="2692049187" sldId="682"/>
        </pc:sldMkLst>
        <pc:spChg chg="mod">
          <ac:chgData name="Wojciech Bieniecki I24" userId="9c52db48-ded8-4818-b321-8318d03e98ab" providerId="ADAL" clId="{247A69E5-1FA1-4772-AD3F-5597C6C0BD03}" dt="2019-10-27T21:17:08.172" v="3595" actId="1035"/>
          <ac:spMkLst>
            <pc:docMk/>
            <pc:sldMk cId="2692049187" sldId="682"/>
            <ac:spMk id="2" creationId="{3943DFED-72AA-4966-B8F2-92326BB9FC78}"/>
          </ac:spMkLst>
        </pc:spChg>
        <pc:spChg chg="add mod">
          <ac:chgData name="Wojciech Bieniecki I24" userId="9c52db48-ded8-4818-b321-8318d03e98ab" providerId="ADAL" clId="{247A69E5-1FA1-4772-AD3F-5597C6C0BD03}" dt="2019-10-27T21:21:14.549" v="3872" actId="6549"/>
          <ac:spMkLst>
            <pc:docMk/>
            <pc:sldMk cId="2692049187" sldId="682"/>
            <ac:spMk id="5" creationId="{083864CC-5275-4FAD-BA1D-63867B3662C6}"/>
          </ac:spMkLst>
        </pc:spChg>
        <pc:picChg chg="add mod ord">
          <ac:chgData name="Wojciech Bieniecki I24" userId="9c52db48-ded8-4818-b321-8318d03e98ab" providerId="ADAL" clId="{247A69E5-1FA1-4772-AD3F-5597C6C0BD03}" dt="2019-10-27T21:21:22.095" v="3873" actId="14100"/>
          <ac:picMkLst>
            <pc:docMk/>
            <pc:sldMk cId="2692049187" sldId="682"/>
            <ac:picMk id="4" creationId="{929098AC-7F3C-4834-935B-649127DA4E85}"/>
          </ac:picMkLst>
        </pc:picChg>
      </pc:sldChg>
      <pc:sldChg chg="modSp add">
        <pc:chgData name="Wojciech Bieniecki I24" userId="9c52db48-ded8-4818-b321-8318d03e98ab" providerId="ADAL" clId="{247A69E5-1FA1-4772-AD3F-5597C6C0BD03}" dt="2019-10-27T21:25:17.125" v="4010" actId="1035"/>
        <pc:sldMkLst>
          <pc:docMk/>
          <pc:sldMk cId="1555506279" sldId="683"/>
        </pc:sldMkLst>
        <pc:spChg chg="mod">
          <ac:chgData name="Wojciech Bieniecki I24" userId="9c52db48-ded8-4818-b321-8318d03e98ab" providerId="ADAL" clId="{247A69E5-1FA1-4772-AD3F-5597C6C0BD03}" dt="2019-10-27T21:25:17.125" v="4010" actId="1035"/>
          <ac:spMkLst>
            <pc:docMk/>
            <pc:sldMk cId="1555506279" sldId="683"/>
            <ac:spMk id="5" creationId="{083864CC-5275-4FAD-BA1D-63867B3662C6}"/>
          </ac:spMkLst>
        </pc:spChg>
        <pc:picChg chg="mod ord">
          <ac:chgData name="Wojciech Bieniecki I24" userId="9c52db48-ded8-4818-b321-8318d03e98ab" providerId="ADAL" clId="{247A69E5-1FA1-4772-AD3F-5597C6C0BD03}" dt="2019-10-27T21:23:14.236" v="3979" actId="1038"/>
          <ac:picMkLst>
            <pc:docMk/>
            <pc:sldMk cId="1555506279" sldId="683"/>
            <ac:picMk id="4" creationId="{929098AC-7F3C-4834-935B-649127DA4E85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1:28:20.699" v="4070" actId="1076"/>
        <pc:sldMkLst>
          <pc:docMk/>
          <pc:sldMk cId="1158975072" sldId="684"/>
        </pc:sldMkLst>
        <pc:spChg chg="mod">
          <ac:chgData name="Wojciech Bieniecki I24" userId="9c52db48-ded8-4818-b321-8318d03e98ab" providerId="ADAL" clId="{247A69E5-1FA1-4772-AD3F-5597C6C0BD03}" dt="2019-10-27T21:26:15.944" v="4023" actId="1035"/>
          <ac:spMkLst>
            <pc:docMk/>
            <pc:sldMk cId="1158975072" sldId="684"/>
            <ac:spMk id="2" creationId="{DBFA2D9B-4957-47CF-BC59-E0146A2FECBA}"/>
          </ac:spMkLst>
        </pc:spChg>
        <pc:spChg chg="add mod">
          <ac:chgData name="Wojciech Bieniecki I24" userId="9c52db48-ded8-4818-b321-8318d03e98ab" providerId="ADAL" clId="{247A69E5-1FA1-4772-AD3F-5597C6C0BD03}" dt="2019-10-27T21:28:20.699" v="4070" actId="1076"/>
          <ac:spMkLst>
            <pc:docMk/>
            <pc:sldMk cId="1158975072" sldId="684"/>
            <ac:spMk id="5" creationId="{6647098B-16BC-4733-AAB1-13AD89140688}"/>
          </ac:spMkLst>
        </pc:spChg>
        <pc:picChg chg="add mod">
          <ac:chgData name="Wojciech Bieniecki I24" userId="9c52db48-ded8-4818-b321-8318d03e98ab" providerId="ADAL" clId="{247A69E5-1FA1-4772-AD3F-5597C6C0BD03}" dt="2019-10-27T21:27:57.036" v="4036" actId="1036"/>
          <ac:picMkLst>
            <pc:docMk/>
            <pc:sldMk cId="1158975072" sldId="684"/>
            <ac:picMk id="4" creationId="{36DAFF6D-C8C7-4E59-98DC-0F908109CE04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1:30:03.670" v="4107"/>
        <pc:sldMkLst>
          <pc:docMk/>
          <pc:sldMk cId="1297317168" sldId="685"/>
        </pc:sldMkLst>
        <pc:spChg chg="mod">
          <ac:chgData name="Wojciech Bieniecki I24" userId="9c52db48-ded8-4818-b321-8318d03e98ab" providerId="ADAL" clId="{247A69E5-1FA1-4772-AD3F-5597C6C0BD03}" dt="2019-10-27T21:30:01.382" v="4106" actId="1035"/>
          <ac:spMkLst>
            <pc:docMk/>
            <pc:sldMk cId="1297317168" sldId="685"/>
            <ac:spMk id="2" creationId="{5E665BA5-5643-493D-974C-4F9E295815F5}"/>
          </ac:spMkLst>
        </pc:spChg>
        <pc:picChg chg="add">
          <ac:chgData name="Wojciech Bieniecki I24" userId="9c52db48-ded8-4818-b321-8318d03e98ab" providerId="ADAL" clId="{247A69E5-1FA1-4772-AD3F-5597C6C0BD03}" dt="2019-10-27T21:30:03.670" v="4107"/>
          <ac:picMkLst>
            <pc:docMk/>
            <pc:sldMk cId="1297317168" sldId="685"/>
            <ac:picMk id="4" creationId="{7F4EF7A5-E089-4789-8C26-B58E6C94EDC2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1:42:13.870" v="4456" actId="1036"/>
        <pc:sldMkLst>
          <pc:docMk/>
          <pc:sldMk cId="2990779307" sldId="686"/>
        </pc:sldMkLst>
        <pc:spChg chg="mod">
          <ac:chgData name="Wojciech Bieniecki I24" userId="9c52db48-ded8-4818-b321-8318d03e98ab" providerId="ADAL" clId="{247A69E5-1FA1-4772-AD3F-5597C6C0BD03}" dt="2019-10-27T21:37:43.887" v="4271" actId="20577"/>
          <ac:spMkLst>
            <pc:docMk/>
            <pc:sldMk cId="2990779307" sldId="686"/>
            <ac:spMk id="2" creationId="{ECBD346E-E2B3-4DBA-B491-999B53285906}"/>
          </ac:spMkLst>
        </pc:spChg>
        <pc:spChg chg="add mod">
          <ac:chgData name="Wojciech Bieniecki I24" userId="9c52db48-ded8-4818-b321-8318d03e98ab" providerId="ADAL" clId="{247A69E5-1FA1-4772-AD3F-5597C6C0BD03}" dt="2019-10-27T21:42:09.588" v="4451" actId="20577"/>
          <ac:spMkLst>
            <pc:docMk/>
            <pc:sldMk cId="2990779307" sldId="686"/>
            <ac:spMk id="4" creationId="{274C73E7-4E31-4ED4-BF07-2108E1E49262}"/>
          </ac:spMkLst>
        </pc:spChg>
        <pc:spChg chg="add mod">
          <ac:chgData name="Wojciech Bieniecki I24" userId="9c52db48-ded8-4818-b321-8318d03e98ab" providerId="ADAL" clId="{247A69E5-1FA1-4772-AD3F-5597C6C0BD03}" dt="2019-10-27T21:42:13.870" v="4456" actId="1036"/>
          <ac:spMkLst>
            <pc:docMk/>
            <pc:sldMk cId="2990779307" sldId="686"/>
            <ac:spMk id="5" creationId="{BE0B3F63-7FA5-45C4-A8A6-F9A6E92D319B}"/>
          </ac:spMkLst>
        </pc:spChg>
      </pc:sldChg>
      <pc:sldChg chg="addSp delSp modSp add">
        <pc:chgData name="Wojciech Bieniecki I24" userId="9c52db48-ded8-4818-b321-8318d03e98ab" providerId="ADAL" clId="{247A69E5-1FA1-4772-AD3F-5597C6C0BD03}" dt="2019-10-27T21:44:33.010" v="4475" actId="20577"/>
        <pc:sldMkLst>
          <pc:docMk/>
          <pc:sldMk cId="2328020753" sldId="687"/>
        </pc:sldMkLst>
        <pc:spChg chg="del">
          <ac:chgData name="Wojciech Bieniecki I24" userId="9c52db48-ded8-4818-b321-8318d03e98ab" providerId="ADAL" clId="{247A69E5-1FA1-4772-AD3F-5597C6C0BD03}" dt="2019-10-27T21:39:32.626" v="4359" actId="478"/>
          <ac:spMkLst>
            <pc:docMk/>
            <pc:sldMk cId="2328020753" sldId="687"/>
            <ac:spMk id="4" creationId="{274C73E7-4E31-4ED4-BF07-2108E1E49262}"/>
          </ac:spMkLst>
        </pc:spChg>
        <pc:spChg chg="mod">
          <ac:chgData name="Wojciech Bieniecki I24" userId="9c52db48-ded8-4818-b321-8318d03e98ab" providerId="ADAL" clId="{247A69E5-1FA1-4772-AD3F-5597C6C0BD03}" dt="2019-10-27T21:44:33.010" v="4475" actId="20577"/>
          <ac:spMkLst>
            <pc:docMk/>
            <pc:sldMk cId="2328020753" sldId="687"/>
            <ac:spMk id="5" creationId="{BE0B3F63-7FA5-45C4-A8A6-F9A6E92D319B}"/>
          </ac:spMkLst>
        </pc:spChg>
        <pc:picChg chg="add mod">
          <ac:chgData name="Wojciech Bieniecki I24" userId="9c52db48-ded8-4818-b321-8318d03e98ab" providerId="ADAL" clId="{247A69E5-1FA1-4772-AD3F-5597C6C0BD03}" dt="2019-10-27T21:44:16.489" v="4473" actId="14100"/>
          <ac:picMkLst>
            <pc:docMk/>
            <pc:sldMk cId="2328020753" sldId="687"/>
            <ac:picMk id="6" creationId="{B04D0CEC-76D1-4C57-9017-D096465656E6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2:02:36.848" v="4667" actId="1076"/>
        <pc:sldMkLst>
          <pc:docMk/>
          <pc:sldMk cId="2857101677" sldId="688"/>
        </pc:sldMkLst>
        <pc:spChg chg="mod">
          <ac:chgData name="Wojciech Bieniecki I24" userId="9c52db48-ded8-4818-b321-8318d03e98ab" providerId="ADAL" clId="{247A69E5-1FA1-4772-AD3F-5597C6C0BD03}" dt="2019-10-27T21:59:28.648" v="4528" actId="1035"/>
          <ac:spMkLst>
            <pc:docMk/>
            <pc:sldMk cId="2857101677" sldId="688"/>
            <ac:spMk id="2" creationId="{0D664A57-FBC7-4EF9-A48F-D26E47E3FCD5}"/>
          </ac:spMkLst>
        </pc:spChg>
        <pc:spChg chg="add mod">
          <ac:chgData name="Wojciech Bieniecki I24" userId="9c52db48-ded8-4818-b321-8318d03e98ab" providerId="ADAL" clId="{247A69E5-1FA1-4772-AD3F-5597C6C0BD03}" dt="2019-10-27T22:01:49.089" v="4663" actId="207"/>
          <ac:spMkLst>
            <pc:docMk/>
            <pc:sldMk cId="2857101677" sldId="688"/>
            <ac:spMk id="4" creationId="{440F8B7F-6E47-4E63-A038-1DCBF891F4F2}"/>
          </ac:spMkLst>
        </pc:spChg>
        <pc:picChg chg="add mod">
          <ac:chgData name="Wojciech Bieniecki I24" userId="9c52db48-ded8-4818-b321-8318d03e98ab" providerId="ADAL" clId="{247A69E5-1FA1-4772-AD3F-5597C6C0BD03}" dt="2019-10-27T22:02:36.848" v="4667" actId="1076"/>
          <ac:picMkLst>
            <pc:docMk/>
            <pc:sldMk cId="2857101677" sldId="688"/>
            <ac:picMk id="5" creationId="{494F5186-D9C5-42D8-9021-4CCEB8AE26E1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2:04:43.660" v="4810" actId="1036"/>
        <pc:sldMkLst>
          <pc:docMk/>
          <pc:sldMk cId="188296609" sldId="689"/>
        </pc:sldMkLst>
        <pc:spChg chg="mod">
          <ac:chgData name="Wojciech Bieniecki I24" userId="9c52db48-ded8-4818-b321-8318d03e98ab" providerId="ADAL" clId="{247A69E5-1FA1-4772-AD3F-5597C6C0BD03}" dt="2019-10-27T22:03:16.776" v="4685" actId="1035"/>
          <ac:spMkLst>
            <pc:docMk/>
            <pc:sldMk cId="188296609" sldId="689"/>
            <ac:spMk id="2" creationId="{B64CD852-6E3D-4A7D-8B41-019029041B0D}"/>
          </ac:spMkLst>
        </pc:spChg>
        <pc:spChg chg="add mod">
          <ac:chgData name="Wojciech Bieniecki I24" userId="9c52db48-ded8-4818-b321-8318d03e98ab" providerId="ADAL" clId="{247A69E5-1FA1-4772-AD3F-5597C6C0BD03}" dt="2019-10-27T22:04:09.925" v="4794" actId="1076"/>
          <ac:spMkLst>
            <pc:docMk/>
            <pc:sldMk cId="188296609" sldId="689"/>
            <ac:spMk id="4" creationId="{9E01019A-5F75-41FD-9385-188B5A599D78}"/>
          </ac:spMkLst>
        </pc:spChg>
        <pc:picChg chg="add mod">
          <ac:chgData name="Wojciech Bieniecki I24" userId="9c52db48-ded8-4818-b321-8318d03e98ab" providerId="ADAL" clId="{247A69E5-1FA1-4772-AD3F-5597C6C0BD03}" dt="2019-10-27T22:04:43.660" v="4810" actId="1036"/>
          <ac:picMkLst>
            <pc:docMk/>
            <pc:sldMk cId="188296609" sldId="689"/>
            <ac:picMk id="5" creationId="{C2740414-D933-4FD7-BB0C-9ADA1222DE0F}"/>
          </ac:picMkLst>
        </pc:picChg>
      </pc:sldChg>
      <pc:sldChg chg="addSp modSp add">
        <pc:chgData name="Wojciech Bieniecki I24" userId="9c52db48-ded8-4818-b321-8318d03e98ab" providerId="ADAL" clId="{247A69E5-1FA1-4772-AD3F-5597C6C0BD03}" dt="2019-10-27T22:15:38.898" v="4997" actId="207"/>
        <pc:sldMkLst>
          <pc:docMk/>
          <pc:sldMk cId="3254803367" sldId="690"/>
        </pc:sldMkLst>
        <pc:spChg chg="mod">
          <ac:chgData name="Wojciech Bieniecki I24" userId="9c52db48-ded8-4818-b321-8318d03e98ab" providerId="ADAL" clId="{247A69E5-1FA1-4772-AD3F-5597C6C0BD03}" dt="2019-10-27T22:08:28.740" v="4833" actId="1035"/>
          <ac:spMkLst>
            <pc:docMk/>
            <pc:sldMk cId="3254803367" sldId="690"/>
            <ac:spMk id="2" creationId="{D741BFED-C2A7-4A92-861B-739DB3824160}"/>
          </ac:spMkLst>
        </pc:spChg>
        <pc:spChg chg="add mod">
          <ac:chgData name="Wojciech Bieniecki I24" userId="9c52db48-ded8-4818-b321-8318d03e98ab" providerId="ADAL" clId="{247A69E5-1FA1-4772-AD3F-5597C6C0BD03}" dt="2019-10-27T22:15:38.898" v="4997" actId="207"/>
          <ac:spMkLst>
            <pc:docMk/>
            <pc:sldMk cId="3254803367" sldId="690"/>
            <ac:spMk id="4" creationId="{830EA828-6F07-418A-B74C-F84C71B2ADF1}"/>
          </ac:spMkLst>
        </pc:spChg>
        <pc:picChg chg="add mod">
          <ac:chgData name="Wojciech Bieniecki I24" userId="9c52db48-ded8-4818-b321-8318d03e98ab" providerId="ADAL" clId="{247A69E5-1FA1-4772-AD3F-5597C6C0BD03}" dt="2019-10-27T22:14:16.259" v="4943" actId="14861"/>
          <ac:picMkLst>
            <pc:docMk/>
            <pc:sldMk cId="3254803367" sldId="690"/>
            <ac:picMk id="5" creationId="{FEB33D09-0689-4460-8C22-6D4EA2B19D2A}"/>
          </ac:picMkLst>
        </pc:picChg>
      </pc:sldChg>
      <pc:sldMasterChg chg="delSldLayout">
        <pc:chgData name="Wojciech Bieniecki I24" userId="9c52db48-ded8-4818-b321-8318d03e98ab" providerId="ADAL" clId="{247A69E5-1FA1-4772-AD3F-5597C6C0BD03}" dt="2019-10-26T20:38:18.109" v="1040" actId="2696"/>
        <pc:sldMasterMkLst>
          <pc:docMk/>
          <pc:sldMasterMk cId="0" sldId="2147483687"/>
        </pc:sldMasterMkLst>
      </pc:sldMasterChg>
    </pc:docChg>
  </pc:docChgLst>
  <pc:docChgLst>
    <pc:chgData name="Wojciech" userId="27bf4c20-a19f-4fd0-a617-d155a210d494" providerId="ADAL" clId="{C3875492-02E2-4B91-B507-7BC04C068D7B}"/>
    <pc:docChg chg="custSel modSld">
      <pc:chgData name="Wojciech" userId="27bf4c20-a19f-4fd0-a617-d155a210d494" providerId="ADAL" clId="{C3875492-02E2-4B91-B507-7BC04C068D7B}" dt="2021-12-15T12:12:37.674" v="37" actId="1036"/>
      <pc:docMkLst>
        <pc:docMk/>
      </pc:docMkLst>
      <pc:sldChg chg="modSp mod">
        <pc:chgData name="Wojciech" userId="27bf4c20-a19f-4fd0-a617-d155a210d494" providerId="ADAL" clId="{C3875492-02E2-4B91-B507-7BC04C068D7B}" dt="2021-12-15T12:12:37.674" v="37" actId="1036"/>
        <pc:sldMkLst>
          <pc:docMk/>
          <pc:sldMk cId="0" sldId="471"/>
        </pc:sldMkLst>
        <pc:spChg chg="mod">
          <ac:chgData name="Wojciech" userId="27bf4c20-a19f-4fd0-a617-d155a210d494" providerId="ADAL" clId="{C3875492-02E2-4B91-B507-7BC04C068D7B}" dt="2021-12-15T12:12:13.219" v="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" userId="27bf4c20-a19f-4fd0-a617-d155a210d494" providerId="ADAL" clId="{C3875492-02E2-4B91-B507-7BC04C068D7B}" dt="2021-12-15T12:12:37.674" v="37" actId="1036"/>
          <ac:spMkLst>
            <pc:docMk/>
            <pc:sldMk cId="0" sldId="471"/>
            <ac:spMk id="4102" creationId="{00000000-0000-0000-0000-000000000000}"/>
          </ac:spMkLst>
        </pc:spChg>
      </pc:sldChg>
    </pc:docChg>
  </pc:docChgLst>
  <pc:docChgLst>
    <pc:chgData name="Wojciech Bieniecki I24" userId="9c52db48-ded8-4818-b321-8318d03e98ab" providerId="ADAL" clId="{A96F8A15-3635-4B9D-8FB7-809127A19B1B}"/>
    <pc:docChg chg="delSld modSld">
      <pc:chgData name="Wojciech Bieniecki I24" userId="9c52db48-ded8-4818-b321-8318d03e98ab" providerId="ADAL" clId="{A96F8A15-3635-4B9D-8FB7-809127A19B1B}" dt="2019-10-21T09:27:19.820" v="717" actId="20577"/>
      <pc:docMkLst>
        <pc:docMk/>
      </pc:docMkLst>
    </pc:docChg>
  </pc:docChgLst>
  <pc:docChgLst>
    <pc:chgData name="Wojciech Bieniecki I24" userId="9c52db48-ded8-4818-b321-8318d03e98ab" providerId="ADAL" clId="{CFA27806-3704-4EC0-A35D-795C75582BBA}"/>
    <pc:docChg chg="custSel addSld modSld">
      <pc:chgData name="Wojciech Bieniecki I24" userId="9c52db48-ded8-4818-b321-8318d03e98ab" providerId="ADAL" clId="{CFA27806-3704-4EC0-A35D-795C75582BBA}" dt="2022-05-09T20:13:29.942" v="896" actId="1035"/>
      <pc:docMkLst>
        <pc:docMk/>
      </pc:docMkLst>
      <pc:sldChg chg="modSp mod">
        <pc:chgData name="Wojciech Bieniecki I24" userId="9c52db48-ded8-4818-b321-8318d03e98ab" providerId="ADAL" clId="{CFA27806-3704-4EC0-A35D-795C75582BBA}" dt="2022-05-09T19:22:19.467" v="4" actId="20577"/>
        <pc:sldMkLst>
          <pc:docMk/>
          <pc:sldMk cId="0" sldId="471"/>
        </pc:sldMkLst>
        <pc:spChg chg="mod">
          <ac:chgData name="Wojciech Bieniecki I24" userId="9c52db48-ded8-4818-b321-8318d03e98ab" providerId="ADAL" clId="{CFA27806-3704-4EC0-A35D-795C75582BBA}" dt="2022-05-09T19:22:11.336" v="3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CFA27806-3704-4EC0-A35D-795C75582BBA}" dt="2022-05-09T19:22:19.467" v="4" actId="20577"/>
          <ac:spMkLst>
            <pc:docMk/>
            <pc:sldMk cId="0" sldId="471"/>
            <ac:spMk id="4102" creationId="{00000000-0000-0000-0000-000000000000}"/>
          </ac:spMkLst>
        </pc:spChg>
      </pc:sldChg>
      <pc:sldChg chg="addSp modSp new mod modAnim">
        <pc:chgData name="Wojciech Bieniecki I24" userId="9c52db48-ded8-4818-b321-8318d03e98ab" providerId="ADAL" clId="{CFA27806-3704-4EC0-A35D-795C75582BBA}" dt="2022-05-09T19:27:35.624" v="50" actId="20577"/>
        <pc:sldMkLst>
          <pc:docMk/>
          <pc:sldMk cId="4048752652" sldId="696"/>
        </pc:sldMkLst>
        <pc:spChg chg="mod">
          <ac:chgData name="Wojciech Bieniecki I24" userId="9c52db48-ded8-4818-b321-8318d03e98ab" providerId="ADAL" clId="{CFA27806-3704-4EC0-A35D-795C75582BBA}" dt="2022-05-09T19:27:35.624" v="50" actId="20577"/>
          <ac:spMkLst>
            <pc:docMk/>
            <pc:sldMk cId="4048752652" sldId="696"/>
            <ac:spMk id="2" creationId="{4FD99F88-50A1-43A7-B5DF-A96127C9ECC1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4" creationId="{015559AE-2A33-4E97-891F-BDAF9382B143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5" creationId="{E628EC26-C026-4770-B5B5-8D48A4430F61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6" creationId="{858156DD-2965-46DD-B19E-4B10FEB6F2C9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7" creationId="{8C58EB00-CC80-4A44-91E6-2FBF5609F9B4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8" creationId="{819C27FE-2364-44FE-8A7A-FF1BA7E6BB58}"/>
          </ac:spMkLst>
        </pc:spChg>
        <pc:spChg chg="add mod">
          <ac:chgData name="Wojciech Bieniecki I24" userId="9c52db48-ded8-4818-b321-8318d03e98ab" providerId="ADAL" clId="{CFA27806-3704-4EC0-A35D-795C75582BBA}" dt="2022-05-09T19:27:19.137" v="21"/>
          <ac:spMkLst>
            <pc:docMk/>
            <pc:sldMk cId="4048752652" sldId="696"/>
            <ac:spMk id="9" creationId="{3D0692CD-D4CB-4416-ADFC-D3A06C2848C4}"/>
          </ac:spMkLst>
        </pc:spChg>
      </pc:sldChg>
      <pc:sldChg chg="addSp delSp modSp new mod delAnim modAnim">
        <pc:chgData name="Wojciech Bieniecki I24" userId="9c52db48-ded8-4818-b321-8318d03e98ab" providerId="ADAL" clId="{CFA27806-3704-4EC0-A35D-795C75582BBA}" dt="2022-05-09T19:55:38.954" v="224" actId="6549"/>
        <pc:sldMkLst>
          <pc:docMk/>
          <pc:sldMk cId="3199989505" sldId="697"/>
        </pc:sldMkLst>
        <pc:spChg chg="mod">
          <ac:chgData name="Wojciech Bieniecki I24" userId="9c52db48-ded8-4818-b321-8318d03e98ab" providerId="ADAL" clId="{CFA27806-3704-4EC0-A35D-795C75582BBA}" dt="2022-05-09T19:27:56.760" v="66" actId="1035"/>
          <ac:spMkLst>
            <pc:docMk/>
            <pc:sldMk cId="3199989505" sldId="697"/>
            <ac:spMk id="2" creationId="{D19DCCA3-85E1-41BE-BB58-8755378C393C}"/>
          </ac:spMkLst>
        </pc:spChg>
        <pc:spChg chg="add mod">
          <ac:chgData name="Wojciech Bieniecki I24" userId="9c52db48-ded8-4818-b321-8318d03e98ab" providerId="ADAL" clId="{CFA27806-3704-4EC0-A35D-795C75582BBA}" dt="2022-05-09T19:28:25.343" v="67"/>
          <ac:spMkLst>
            <pc:docMk/>
            <pc:sldMk cId="3199989505" sldId="697"/>
            <ac:spMk id="4" creationId="{99BE4814-6F17-421C-B72E-CF33443150A8}"/>
          </ac:spMkLst>
        </pc:spChg>
        <pc:spChg chg="add del mod">
          <ac:chgData name="Wojciech Bieniecki I24" userId="9c52db48-ded8-4818-b321-8318d03e98ab" providerId="ADAL" clId="{CFA27806-3704-4EC0-A35D-795C75582BBA}" dt="2022-05-09T19:54:46.056" v="216" actId="478"/>
          <ac:spMkLst>
            <pc:docMk/>
            <pc:sldMk cId="3199989505" sldId="697"/>
            <ac:spMk id="5" creationId="{94C82680-25FC-4D1F-B9E4-97B7C92A1DE1}"/>
          </ac:spMkLst>
        </pc:spChg>
        <pc:spChg chg="add mod">
          <ac:chgData name="Wojciech Bieniecki I24" userId="9c52db48-ded8-4818-b321-8318d03e98ab" providerId="ADAL" clId="{CFA27806-3704-4EC0-A35D-795C75582BBA}" dt="2022-05-09T19:55:38.954" v="224" actId="6549"/>
          <ac:spMkLst>
            <pc:docMk/>
            <pc:sldMk cId="3199989505" sldId="697"/>
            <ac:spMk id="7" creationId="{E356A94A-DC22-4C5A-8223-61B58D41DC3B}"/>
          </ac:spMkLst>
        </pc:spChg>
      </pc:sldChg>
      <pc:sldChg chg="addSp delSp modSp add mod delAnim">
        <pc:chgData name="Wojciech Bieniecki I24" userId="9c52db48-ded8-4818-b321-8318d03e98ab" providerId="ADAL" clId="{CFA27806-3704-4EC0-A35D-795C75582BBA}" dt="2022-05-09T19:57:55.319" v="367" actId="20577"/>
        <pc:sldMkLst>
          <pc:docMk/>
          <pc:sldMk cId="763449058" sldId="698"/>
        </pc:sldMkLst>
        <pc:spChg chg="mod">
          <ac:chgData name="Wojciech Bieniecki I24" userId="9c52db48-ded8-4818-b321-8318d03e98ab" providerId="ADAL" clId="{CFA27806-3704-4EC0-A35D-795C75582BBA}" dt="2022-05-09T19:49:13.752" v="210" actId="20577"/>
          <ac:spMkLst>
            <pc:docMk/>
            <pc:sldMk cId="763449058" sldId="698"/>
            <ac:spMk id="4" creationId="{99BE4814-6F17-421C-B72E-CF33443150A8}"/>
          </ac:spMkLst>
        </pc:spChg>
        <pc:spChg chg="del mod">
          <ac:chgData name="Wojciech Bieniecki I24" userId="9c52db48-ded8-4818-b321-8318d03e98ab" providerId="ADAL" clId="{CFA27806-3704-4EC0-A35D-795C75582BBA}" dt="2022-05-09T19:56:20.040" v="225" actId="478"/>
          <ac:spMkLst>
            <pc:docMk/>
            <pc:sldMk cId="763449058" sldId="698"/>
            <ac:spMk id="5" creationId="{94C82680-25FC-4D1F-B9E4-97B7C92A1DE1}"/>
          </ac:spMkLst>
        </pc:spChg>
        <pc:spChg chg="add mod">
          <ac:chgData name="Wojciech Bieniecki I24" userId="9c52db48-ded8-4818-b321-8318d03e98ab" providerId="ADAL" clId="{CFA27806-3704-4EC0-A35D-795C75582BBA}" dt="2022-05-09T19:56:38.089" v="233" actId="14861"/>
          <ac:spMkLst>
            <pc:docMk/>
            <pc:sldMk cId="763449058" sldId="698"/>
            <ac:spMk id="7" creationId="{617965FA-E5BD-410A-9449-3DB8AD069D99}"/>
          </ac:spMkLst>
        </pc:spChg>
        <pc:spChg chg="add mod">
          <ac:chgData name="Wojciech Bieniecki I24" userId="9c52db48-ded8-4818-b321-8318d03e98ab" providerId="ADAL" clId="{CFA27806-3704-4EC0-A35D-795C75582BBA}" dt="2022-05-09T19:57:55.319" v="367" actId="20577"/>
          <ac:spMkLst>
            <pc:docMk/>
            <pc:sldMk cId="763449058" sldId="698"/>
            <ac:spMk id="8" creationId="{1E34D51D-FA63-4236-894A-E1E885980603}"/>
          </ac:spMkLst>
        </pc:spChg>
      </pc:sldChg>
      <pc:sldChg chg="addSp modSp new mod">
        <pc:chgData name="Wojciech Bieniecki I24" userId="9c52db48-ded8-4818-b321-8318d03e98ab" providerId="ADAL" clId="{CFA27806-3704-4EC0-A35D-795C75582BBA}" dt="2022-05-09T20:13:06.136" v="851" actId="20577"/>
        <pc:sldMkLst>
          <pc:docMk/>
          <pc:sldMk cId="3893512046" sldId="699"/>
        </pc:sldMkLst>
        <pc:spChg chg="mod">
          <ac:chgData name="Wojciech Bieniecki I24" userId="9c52db48-ded8-4818-b321-8318d03e98ab" providerId="ADAL" clId="{CFA27806-3704-4EC0-A35D-795C75582BBA}" dt="2022-05-09T19:59:35.142" v="417" actId="20577"/>
          <ac:spMkLst>
            <pc:docMk/>
            <pc:sldMk cId="3893512046" sldId="699"/>
            <ac:spMk id="2" creationId="{1E4F2269-0805-4B65-B9DA-B640FCCD7D8F}"/>
          </ac:spMkLst>
        </pc:spChg>
        <pc:spChg chg="add mod">
          <ac:chgData name="Wojciech Bieniecki I24" userId="9c52db48-ded8-4818-b321-8318d03e98ab" providerId="ADAL" clId="{CFA27806-3704-4EC0-A35D-795C75582BBA}" dt="2022-05-09T20:10:30.086" v="657" actId="20577"/>
          <ac:spMkLst>
            <pc:docMk/>
            <pc:sldMk cId="3893512046" sldId="699"/>
            <ac:spMk id="4" creationId="{71D6BEDE-987B-4558-B5EB-5720D9ED2A22}"/>
          </ac:spMkLst>
        </pc:spChg>
        <pc:spChg chg="add mod">
          <ac:chgData name="Wojciech Bieniecki I24" userId="9c52db48-ded8-4818-b321-8318d03e98ab" providerId="ADAL" clId="{CFA27806-3704-4EC0-A35D-795C75582BBA}" dt="2022-05-09T20:13:06.136" v="851" actId="20577"/>
          <ac:spMkLst>
            <pc:docMk/>
            <pc:sldMk cId="3893512046" sldId="699"/>
            <ac:spMk id="5" creationId="{C8DC4E5E-9890-456D-B2E1-7B84124558D8}"/>
          </ac:spMkLst>
        </pc:spChg>
      </pc:sldChg>
      <pc:sldChg chg="modSp new mod">
        <pc:chgData name="Wojciech Bieniecki I24" userId="9c52db48-ded8-4818-b321-8318d03e98ab" providerId="ADAL" clId="{CFA27806-3704-4EC0-A35D-795C75582BBA}" dt="2022-05-09T20:13:29.942" v="896" actId="1035"/>
        <pc:sldMkLst>
          <pc:docMk/>
          <pc:sldMk cId="2239944530" sldId="700"/>
        </pc:sldMkLst>
        <pc:spChg chg="mod">
          <ac:chgData name="Wojciech Bieniecki I24" userId="9c52db48-ded8-4818-b321-8318d03e98ab" providerId="ADAL" clId="{CFA27806-3704-4EC0-A35D-795C75582BBA}" dt="2022-05-09T20:13:29.942" v="896" actId="1035"/>
          <ac:spMkLst>
            <pc:docMk/>
            <pc:sldMk cId="2239944530" sldId="700"/>
            <ac:spMk id="2" creationId="{466D97C3-50CE-4C61-965A-536E384796D9}"/>
          </ac:spMkLst>
        </pc:spChg>
      </pc:sldChg>
    </pc:docChg>
  </pc:docChgLst>
  <pc:docChgLst>
    <pc:chgData name="Wojciech Bieniecki I24" userId="9c52db48-ded8-4818-b321-8318d03e98ab" providerId="ADAL" clId="{456F5FCC-8CC9-4374-B2FB-914B1898C833}"/>
    <pc:docChg chg="modSld">
      <pc:chgData name="Wojciech Bieniecki I24" userId="9c52db48-ded8-4818-b321-8318d03e98ab" providerId="ADAL" clId="{456F5FCC-8CC9-4374-B2FB-914B1898C833}" dt="2022-05-10T10:28:43.806" v="13" actId="20577"/>
      <pc:docMkLst>
        <pc:docMk/>
      </pc:docMkLst>
      <pc:sldChg chg="modSp">
        <pc:chgData name="Wojciech Bieniecki I24" userId="9c52db48-ded8-4818-b321-8318d03e98ab" providerId="ADAL" clId="{456F5FCC-8CC9-4374-B2FB-914B1898C833}" dt="2022-05-10T10:28:43.806" v="13" actId="20577"/>
        <pc:sldMkLst>
          <pc:docMk/>
          <pc:sldMk cId="189310315" sldId="623"/>
        </pc:sldMkLst>
        <pc:spChg chg="mod">
          <ac:chgData name="Wojciech Bieniecki I24" userId="9c52db48-ded8-4818-b321-8318d03e98ab" providerId="ADAL" clId="{456F5FCC-8CC9-4374-B2FB-914B1898C833}" dt="2022-05-10T10:28:43.806" v="13" actId="20577"/>
          <ac:spMkLst>
            <pc:docMk/>
            <pc:sldMk cId="189310315" sldId="623"/>
            <ac:spMk id="107523" creationId="{00000000-0000-0000-0000-000000000000}"/>
          </ac:spMkLst>
        </pc:spChg>
      </pc:sldChg>
    </pc:docChg>
  </pc:docChgLst>
  <pc:docChgLst>
    <pc:chgData name="Wojciech Bieniecki I24" userId="9c52db48-ded8-4818-b321-8318d03e98ab" providerId="ADAL" clId="{48A14E57-766B-430C-BB7A-D0BCF7857521}"/>
    <pc:docChg chg="undo custSel addSld delSld modSld">
      <pc:chgData name="Wojciech Bieniecki I24" userId="9c52db48-ded8-4818-b321-8318d03e98ab" providerId="ADAL" clId="{48A14E57-766B-430C-BB7A-D0BCF7857521}" dt="2019-10-21T16:21:29.091" v="8970" actId="20577"/>
      <pc:docMkLst>
        <pc:docMk/>
      </pc:docMkLst>
      <pc:sldChg chg="modSp">
        <pc:chgData name="Wojciech Bieniecki I24" userId="9c52db48-ded8-4818-b321-8318d03e98ab" providerId="ADAL" clId="{48A14E57-766B-430C-BB7A-D0BCF7857521}" dt="2019-10-20T16:26:01.093" v="42" actId="1035"/>
        <pc:sldMkLst>
          <pc:docMk/>
          <pc:sldMk cId="0" sldId="471"/>
        </pc:sldMkLst>
        <pc:spChg chg="mod">
          <ac:chgData name="Wojciech Bieniecki I24" userId="9c52db48-ded8-4818-b321-8318d03e98ab" providerId="ADAL" clId="{48A14E57-766B-430C-BB7A-D0BCF7857521}" dt="2019-10-20T16:25:44.437" v="20" actId="20577"/>
          <ac:spMkLst>
            <pc:docMk/>
            <pc:sldMk cId="0" sldId="471"/>
            <ac:spMk id="4100" creationId="{00000000-0000-0000-0000-000000000000}"/>
          </ac:spMkLst>
        </pc:spChg>
        <pc:spChg chg="mod">
          <ac:chgData name="Wojciech Bieniecki I24" userId="9c52db48-ded8-4818-b321-8318d03e98ab" providerId="ADAL" clId="{48A14E57-766B-430C-BB7A-D0BCF7857521}" dt="2019-10-20T16:25:39.062" v="19" actId="1036"/>
          <ac:spMkLst>
            <pc:docMk/>
            <pc:sldMk cId="0" sldId="471"/>
            <ac:spMk id="4102" creationId="{00000000-0000-0000-0000-000000000000}"/>
          </ac:spMkLst>
        </pc:spChg>
        <pc:spChg chg="mod">
          <ac:chgData name="Wojciech Bieniecki I24" userId="9c52db48-ded8-4818-b321-8318d03e98ab" providerId="ADAL" clId="{48A14E57-766B-430C-BB7A-D0BCF7857521}" dt="2019-10-20T16:26:01.093" v="42" actId="1035"/>
          <ac:spMkLst>
            <pc:docMk/>
            <pc:sldMk cId="0" sldId="471"/>
            <ac:spMk id="512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29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530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7950"/>
            <a:ext cx="42799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95748B-11C2-402B-B1F2-E7BE8679731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251EDE-6097-45D7-9F85-12F3DFD93F02}" type="datetimeFigureOut">
              <a:rPr lang="pl-PL"/>
              <a:pPr>
                <a:defRPr/>
              </a:pPr>
              <a:t>10.05.2022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7813" cy="3059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8312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3B4B903-20D2-4AEF-BC54-476BD109A56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75A795A-2EE1-4761-805D-F744FE79EB35}" type="slidenum">
              <a:rPr lang="pl-PL" smtClean="0"/>
              <a:pPr/>
              <a:t>27</a:t>
            </a:fld>
            <a:endParaRPr lang="pl-P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FC370-C264-4F13-A9E0-41E53D6BF1DE}" type="slidenum">
              <a:rPr lang="pl-PL" smtClean="0"/>
              <a:pPr/>
              <a:t>28</a:t>
            </a:fld>
            <a:endParaRPr lang="pl-PL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8FC370-C264-4F13-A9E0-41E53D6BF1DE}" type="slidenum">
              <a:rPr lang="pl-PL" smtClean="0"/>
              <a:pPr/>
              <a:t>29</a:t>
            </a:fld>
            <a:endParaRPr lang="pl-PL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96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6287-71D4-4D8B-BEAC-0F44D7045CD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5D9DA-3FCF-4B65-B35E-E7301C4C8D1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EA2C90-2273-46DA-B8FC-276662D4BF43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ytuł i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abeli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l-PL" noProof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EC144-433D-43AB-8E76-5AC223D428B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12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8E5D0-8AE1-4275-871E-F3D1F7F3120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591EB-5199-45F3-BED7-369FF96DC33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4F75B-141A-4913-93BD-6CD4C73D397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92086-6A2F-4071-B09C-876F4B149D3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48B63-A491-48E1-B09B-C29DAEA5D8C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2B9B0-5094-4988-B8DA-B0605D71AC5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754BF-6E7E-48E2-A0D9-BEF0BFCE9AA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98FD8-D5CE-4133-A522-6A3A20E86EA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ymbol zastępczy tytułu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</a:t>
            </a:r>
          </a:p>
        </p:txBody>
      </p:sp>
      <p:sp>
        <p:nvSpPr>
          <p:cNvPr id="2051" name="Symbol zastępczy tekstu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E5AF3FC-F6AF-4AD6-9E04-95B8C389871B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447800"/>
          </a:xfrm>
        </p:spPr>
        <p:txBody>
          <a:bodyPr/>
          <a:lstStyle/>
          <a:p>
            <a:pPr eaLnBrk="1" hangingPunct="1"/>
            <a:r>
              <a:rPr lang="pl-PL" sz="3200"/>
              <a:t>Komunikacja człowiek – komputer</a:t>
            </a:r>
          </a:p>
        </p:txBody>
      </p:sp>
      <p:sp>
        <p:nvSpPr>
          <p:cNvPr id="6146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91B16C-82C1-4308-A51A-02C014DD479D}" type="slidenum">
              <a:rPr lang="pl-PL"/>
              <a:pPr>
                <a:defRPr/>
              </a:pPr>
              <a:t>1</a:t>
            </a:fld>
            <a:endParaRPr lang="pl-PL"/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6172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800" dirty="0">
                <a:latin typeface="+mj-lt"/>
              </a:rPr>
              <a:t>Wykład GUI5: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1219200" y="2348880"/>
            <a:ext cx="716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pl-PL" sz="2800" dirty="0">
                <a:latin typeface="+mj-lt"/>
              </a:rPr>
              <a:t>Aplikacja sterowana zegarem i zdarzeniami</a:t>
            </a:r>
            <a:endParaRPr lang="pl-PL" sz="1800" dirty="0">
              <a:latin typeface="+mj-lt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580063" y="5262299"/>
            <a:ext cx="356393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dirty="0">
                <a:latin typeface="+mj-lt"/>
              </a:rPr>
              <a:t>Opracował</a:t>
            </a:r>
          </a:p>
          <a:p>
            <a:r>
              <a:rPr lang="pl-PL" dirty="0">
                <a:latin typeface="+mj-lt"/>
              </a:rPr>
              <a:t>dr inż. Wojciech Bieniecki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16F089-A394-4584-9A66-7F1F2FCB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skróconej notacji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68454A-2DA7-4CA3-8732-1B23B91E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10</a:t>
            </a:fld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6D2E1-C225-43FF-BC35-1AEC516B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1" y="1538203"/>
            <a:ext cx="7705725" cy="455509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Wykorzystanie wyrażenia lambda</a:t>
            </a:r>
          </a:p>
          <a:p>
            <a:pPr marL="800100" lvl="1" indent="-342900">
              <a:defRPr/>
            </a:pPr>
            <a:endParaRPr lang="pl-PL" dirty="0"/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(String[] </a:t>
            </a:r>
            <a:r>
              <a:rPr lang="pl-PL" dirty="0" err="1">
                <a:latin typeface="Courier New" pitchFamily="49" charset="0"/>
              </a:rPr>
              <a:t>args</a:t>
            </a:r>
            <a:r>
              <a:rPr lang="pl-PL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Thread</a:t>
            </a:r>
            <a:r>
              <a:rPr lang="pl-PL" dirty="0">
                <a:latin typeface="Courier New" pitchFamily="49" charset="0"/>
              </a:rPr>
              <a:t> t = </a:t>
            </a:r>
            <a:r>
              <a:rPr lang="pl-PL" dirty="0" err="1">
                <a:latin typeface="Courier New" pitchFamily="49" charset="0"/>
              </a:rPr>
              <a:t>new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Thread</a:t>
            </a:r>
            <a:r>
              <a:rPr lang="pl-PL" dirty="0">
                <a:latin typeface="Courier New" pitchFamily="49" charset="0"/>
              </a:rPr>
              <a:t>( </a:t>
            </a:r>
            <a:r>
              <a:rPr lang="pl-PL" b="1" dirty="0">
                <a:latin typeface="Courier New" pitchFamily="49" charset="0"/>
              </a:rPr>
              <a:t>()-&gt;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 = 0;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dirty="0">
                <a:latin typeface="Courier New" pitchFamily="49" charset="0"/>
              </a:rPr>
              <a:t> (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true</a:t>
            </a:r>
            <a:r>
              <a:rPr lang="pl-PL" dirty="0">
                <a:latin typeface="Courier New" pitchFamily="49" charset="0"/>
              </a:rPr>
              <a:t>){ 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b="1" dirty="0">
                <a:latin typeface="Courier New" pitchFamily="49" charset="0"/>
              </a:rPr>
              <a:t>         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this.sleep</a:t>
            </a:r>
            <a:r>
              <a:rPr lang="pl-PL" dirty="0">
                <a:latin typeface="Courier New" pitchFamily="49" charset="0"/>
              </a:rPr>
              <a:t>(500);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}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dirty="0">
                <a:latin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</a:rPr>
              <a:t>InterruptedException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exc</a:t>
            </a:r>
            <a:r>
              <a:rPr lang="pl-PL" dirty="0">
                <a:latin typeface="Courier New" pitchFamily="49" charset="0"/>
              </a:rPr>
              <a:t>){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return</a:t>
            </a:r>
            <a:r>
              <a:rPr lang="pl-PL" dirty="0"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++;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</a:t>
            </a:r>
            <a:r>
              <a:rPr lang="pl-PL" dirty="0" err="1">
                <a:latin typeface="Courier New" pitchFamily="49" charset="0"/>
              </a:rPr>
              <a:t>System.out.println</a:t>
            </a:r>
            <a:r>
              <a:rPr lang="pl-PL" dirty="0">
                <a:latin typeface="Courier New" pitchFamily="49" charset="0"/>
              </a:rPr>
              <a:t>("" +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); 		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b="1" dirty="0">
                <a:latin typeface="Courier New" pitchFamily="49" charset="0"/>
              </a:rPr>
              <a:t>});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t.start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t.join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87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7044DD-2292-4616-95B6-252BD5FC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Wątki w aplikacji </a:t>
            </a:r>
            <a:r>
              <a:rPr lang="pl-PL" dirty="0" err="1"/>
              <a:t>JavaFX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E297A0A-85C0-4398-AF49-47217068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FC4643AE-544C-4D05-B424-0F2DE8A7935F}"/>
              </a:ext>
            </a:extLst>
          </p:cNvPr>
          <p:cNvSpPr txBox="1"/>
          <p:nvPr/>
        </p:nvSpPr>
        <p:spPr>
          <a:xfrm>
            <a:off x="683568" y="1340768"/>
            <a:ext cx="741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latin typeface="+mj-lt"/>
              </a:rPr>
              <a:t>JavaFX</a:t>
            </a:r>
            <a:r>
              <a:rPr lang="pl-PL" sz="2000" dirty="0">
                <a:latin typeface="+mj-lt"/>
              </a:rPr>
              <a:t> używa jednowątkowego modelu przetwarzania zdarzeń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85671D0-1828-408E-966D-E3992B526D37}"/>
              </a:ext>
            </a:extLst>
          </p:cNvPr>
          <p:cNvSpPr/>
          <p:nvPr/>
        </p:nvSpPr>
        <p:spPr>
          <a:xfrm>
            <a:off x="685362" y="2020208"/>
            <a:ext cx="8001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Wszystkie zdarzenia interfejsu użytkownika są przetwarzane w wątku aplikacji </a:t>
            </a:r>
            <a:r>
              <a:rPr lang="pl-PL" sz="2000" dirty="0" err="1">
                <a:latin typeface="+mj-lt"/>
              </a:rPr>
              <a:t>JavaFX</a:t>
            </a:r>
            <a:r>
              <a:rPr lang="pl-PL" sz="2000" dirty="0">
                <a:latin typeface="+mj-lt"/>
              </a:rPr>
              <a:t>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B893CD9-2992-48EB-B378-793FB9841CEF}"/>
              </a:ext>
            </a:extLst>
          </p:cNvPr>
          <p:cNvSpPr/>
          <p:nvPr/>
        </p:nvSpPr>
        <p:spPr>
          <a:xfrm>
            <a:off x="683568" y="2924944"/>
            <a:ext cx="8001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Aktualizacja każdego z elementów GUI musi nastąpić w tym wątku.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7D3DB20B-09F4-4CB9-922E-3B012BD624BF}"/>
              </a:ext>
            </a:extLst>
          </p:cNvPr>
          <p:cNvSpPr/>
          <p:nvPr/>
        </p:nvSpPr>
        <p:spPr>
          <a:xfrm>
            <a:off x="683568" y="3532946"/>
            <a:ext cx="8001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Stanowi to pewien problem w tworzeniu aplikacji wielowątkowych, w których poszczególne wątki będą aktualizować elementy okna.</a:t>
            </a:r>
          </a:p>
        </p:txBody>
      </p:sp>
    </p:spTree>
    <p:extLst>
      <p:ext uri="{BB962C8B-B14F-4D97-AF65-F5344CB8AC3E}">
        <p14:creationId xmlns:p14="http://schemas.microsoft.com/office/powerpoint/2010/main" val="390860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9C99D-BB05-40D4-86CB-C9CEBF80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 – nie działa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674370-7928-4C78-A68D-6A1E3C2E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12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1E33458-D3AA-42EE-89B0-4D068369E725}"/>
              </a:ext>
            </a:extLst>
          </p:cNvPr>
          <p:cNvSpPr/>
          <p:nvPr/>
        </p:nvSpPr>
        <p:spPr>
          <a:xfrm>
            <a:off x="457200" y="1700808"/>
            <a:ext cx="8003232" cy="4770537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extends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t1;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l){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t1 = l;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run(){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this.sleep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return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t1.setText(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String.valueOf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FB31AB-7F76-4709-8097-96B2C58E75EB}"/>
              </a:ext>
            </a:extLst>
          </p:cNvPr>
          <p:cNvSpPr txBox="1"/>
          <p:nvPr/>
        </p:nvSpPr>
        <p:spPr>
          <a:xfrm>
            <a:off x="539552" y="1340768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wątku</a:t>
            </a:r>
          </a:p>
        </p:txBody>
      </p:sp>
    </p:spTree>
    <p:extLst>
      <p:ext uri="{BB962C8B-B14F-4D97-AF65-F5344CB8AC3E}">
        <p14:creationId xmlns:p14="http://schemas.microsoft.com/office/powerpoint/2010/main" val="281356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9C99D-BB05-40D4-86CB-C9CEBF80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 – nie działa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674370-7928-4C78-A68D-6A1E3C2E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13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1E33458-D3AA-42EE-89B0-4D068369E725}"/>
              </a:ext>
            </a:extLst>
          </p:cNvPr>
          <p:cNvSpPr/>
          <p:nvPr/>
        </p:nvSpPr>
        <p:spPr>
          <a:xfrm>
            <a:off x="457200" y="1700808"/>
            <a:ext cx="8003232" cy="5016758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Timer1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extends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l;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@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Override</a:t>
            </a:r>
            <a:endParaRPr lang="pl-PL" dirty="0">
              <a:solidFill>
                <a:srgbClr val="0000DD"/>
              </a:solidFill>
              <a:latin typeface="Courier New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l =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("00000");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l.setFont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Font("Arial", 30));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BorderPane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root.setTop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(l);     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, 300, 250);     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("Watki - wersja 1");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(l);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tm.start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FB31AB-7F76-4709-8097-96B2C58E75EB}"/>
              </a:ext>
            </a:extLst>
          </p:cNvPr>
          <p:cNvSpPr txBox="1"/>
          <p:nvPr/>
        </p:nvSpPr>
        <p:spPr>
          <a:xfrm>
            <a:off x="539552" y="1340768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aplikacji</a:t>
            </a:r>
          </a:p>
        </p:txBody>
      </p:sp>
    </p:spTree>
    <p:extLst>
      <p:ext uri="{BB962C8B-B14F-4D97-AF65-F5344CB8AC3E}">
        <p14:creationId xmlns:p14="http://schemas.microsoft.com/office/powerpoint/2010/main" val="20161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3C0CE9-F890-4444-9851-249D7EFF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r>
              <a:rPr lang="pl-PL" dirty="0"/>
              <a:t>Przykład – nie działa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2DB4159-582B-486E-AA19-346997E6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7016AB4-1711-4410-A736-C8B9731E4071}"/>
              </a:ext>
            </a:extLst>
          </p:cNvPr>
          <p:cNvSpPr/>
          <p:nvPr/>
        </p:nvSpPr>
        <p:spPr>
          <a:xfrm>
            <a:off x="457200" y="1331640"/>
            <a:ext cx="8229600" cy="1015663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"Thread-3"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java.lang.IllegalStateException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on FX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Thread-3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javafx.scene.control.Labeled.setText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(Labeled.java:147)</a:t>
            </a:r>
          </a:p>
          <a:p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pl-PL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timer1.Timer.run(Timer.java:29)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FFB0D6-A5F4-4791-A5F6-84C2EC918E8F}"/>
              </a:ext>
            </a:extLst>
          </p:cNvPr>
          <p:cNvSpPr txBox="1"/>
          <p:nvPr/>
        </p:nvSpPr>
        <p:spPr>
          <a:xfrm>
            <a:off x="457200" y="2564904"/>
            <a:ext cx="8075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Próba aktualizacji kontrolki </a:t>
            </a:r>
            <a:r>
              <a:rPr lang="pl-PL" sz="2000" dirty="0" err="1">
                <a:latin typeface="+mj-lt"/>
              </a:rPr>
              <a:t>Label</a:t>
            </a:r>
            <a:r>
              <a:rPr lang="pl-PL" sz="2000" dirty="0">
                <a:latin typeface="+mj-lt"/>
              </a:rPr>
              <a:t> w osobnym wątku powoduje ten wyjątek.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9DE2C04-D158-41C8-8B4B-02A90975B113}"/>
              </a:ext>
            </a:extLst>
          </p:cNvPr>
          <p:cNvSpPr txBox="1"/>
          <p:nvPr/>
        </p:nvSpPr>
        <p:spPr>
          <a:xfrm>
            <a:off x="467544" y="3090446"/>
            <a:ext cx="8075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Powód:</a:t>
            </a:r>
          </a:p>
          <a:p>
            <a:r>
              <a:rPr lang="pl-PL" sz="2000" dirty="0" err="1">
                <a:latin typeface="+mj-lt"/>
              </a:rPr>
              <a:t>JavaFX</a:t>
            </a:r>
            <a:r>
              <a:rPr lang="pl-PL" sz="2000" dirty="0">
                <a:latin typeface="+mj-lt"/>
              </a:rPr>
              <a:t> nie zezwala na zmianę w grafie sceny w wątku innym niż wątek aplikacji </a:t>
            </a:r>
            <a:r>
              <a:rPr lang="pl-PL" sz="2000" dirty="0" err="1">
                <a:latin typeface="+mj-lt"/>
              </a:rPr>
              <a:t>JavaFX</a:t>
            </a:r>
            <a:r>
              <a:rPr lang="pl-PL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3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69C99D-BB05-40D4-86CB-C9CEBF80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 – poprawka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5674370-7928-4C78-A68D-6A1E3C2E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15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1E33458-D3AA-42EE-89B0-4D068369E725}"/>
              </a:ext>
            </a:extLst>
          </p:cNvPr>
          <p:cNvSpPr/>
          <p:nvPr/>
        </p:nvSpPr>
        <p:spPr>
          <a:xfrm>
            <a:off x="457200" y="1268760"/>
            <a:ext cx="6203032" cy="550920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t1;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l){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t1 = l;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run(){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this.sleep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(500);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return;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(()-&gt; {        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t1.setText(""+t);</a:t>
            </a:r>
          </a:p>
          <a:p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FB31AB-7F76-4709-8097-96B2C58E75EB}"/>
              </a:ext>
            </a:extLst>
          </p:cNvPr>
          <p:cNvSpPr txBox="1"/>
          <p:nvPr/>
        </p:nvSpPr>
        <p:spPr>
          <a:xfrm>
            <a:off x="539552" y="908720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wątku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788C00-6331-4E0E-9163-78AD5D72D56B}"/>
              </a:ext>
            </a:extLst>
          </p:cNvPr>
          <p:cNvSpPr txBox="1"/>
          <p:nvPr/>
        </p:nvSpPr>
        <p:spPr>
          <a:xfrm>
            <a:off x="5724128" y="4941168"/>
            <a:ext cx="259228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polecenie powoduje przełączenie na wątek Aplikacji i wykonanie operacji w tym wątku</a:t>
            </a:r>
          </a:p>
        </p:txBody>
      </p:sp>
    </p:spTree>
    <p:extLst>
      <p:ext uri="{BB962C8B-B14F-4D97-AF65-F5344CB8AC3E}">
        <p14:creationId xmlns:p14="http://schemas.microsoft.com/office/powerpoint/2010/main" val="12860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l-PL"/>
              <a:t>Zakończenie pracy wątku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611188" y="2565400"/>
            <a:ext cx="8137525" cy="2092881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Schemat prawidłowego kończenia pracy wątku oznaczanego zmienną </a:t>
            </a:r>
            <a:r>
              <a:rPr lang="pl-PL" sz="1800" dirty="0" err="1">
                <a:latin typeface="+mj-lt"/>
              </a:rPr>
              <a:t>thisThread</a:t>
            </a:r>
            <a:r>
              <a:rPr lang="pl-PL" sz="1800" dirty="0">
                <a:latin typeface="+mj-lt"/>
              </a:rPr>
              <a:t>:</a:t>
            </a:r>
          </a:p>
          <a:p>
            <a:pPr>
              <a:defRPr/>
            </a:pPr>
            <a:endParaRPr lang="pl-PL" sz="1400" dirty="0">
              <a:solidFill>
                <a:srgbClr val="0000DD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l-PL" sz="1400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sz="1400" dirty="0">
                <a:latin typeface="Courier New" pitchFamily="49" charset="0"/>
              </a:rPr>
              <a:t> </a:t>
            </a:r>
            <a:r>
              <a:rPr lang="pl-PL" sz="1400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sz="1400" dirty="0">
                <a:latin typeface="Courier New" pitchFamily="49" charset="0"/>
              </a:rPr>
              <a:t> run()</a:t>
            </a:r>
          </a:p>
          <a:p>
            <a:pPr>
              <a:defRPr/>
            </a:pPr>
            <a:r>
              <a:rPr lang="pl-PL" sz="1400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sz="1400" dirty="0">
                <a:latin typeface="Courier New" pitchFamily="49" charset="0"/>
              </a:rPr>
              <a:t>  </a:t>
            </a:r>
            <a:r>
              <a:rPr lang="pl-PL" sz="1400" dirty="0" err="1">
                <a:latin typeface="Courier New" pitchFamily="49" charset="0"/>
              </a:rPr>
              <a:t>Thread</a:t>
            </a:r>
            <a:r>
              <a:rPr lang="pl-PL" sz="1400" dirty="0">
                <a:latin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</a:rPr>
              <a:t>currentThread</a:t>
            </a:r>
            <a:r>
              <a:rPr lang="pl-PL" sz="1400" dirty="0">
                <a:latin typeface="Courier New" pitchFamily="49" charset="0"/>
              </a:rPr>
              <a:t> = </a:t>
            </a:r>
            <a:r>
              <a:rPr lang="pl-PL" sz="1400" dirty="0" err="1">
                <a:latin typeface="Courier New" pitchFamily="49" charset="0"/>
              </a:rPr>
              <a:t>Thread.currentThread</a:t>
            </a:r>
            <a:r>
              <a:rPr lang="pl-PL" sz="1400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sz="1400" dirty="0">
                <a:solidFill>
                  <a:srgbClr val="0000DD"/>
                </a:solidFill>
                <a:latin typeface="Courier New" pitchFamily="49" charset="0"/>
              </a:rPr>
              <a:t>  </a:t>
            </a:r>
            <a:r>
              <a:rPr lang="pl-PL" sz="1400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sz="1400" dirty="0">
                <a:latin typeface="Courier New" pitchFamily="49" charset="0"/>
              </a:rPr>
              <a:t> ( </a:t>
            </a:r>
            <a:r>
              <a:rPr lang="pl-PL" sz="1400" dirty="0" err="1">
                <a:latin typeface="Courier New" pitchFamily="49" charset="0"/>
              </a:rPr>
              <a:t>thisThread</a:t>
            </a:r>
            <a:r>
              <a:rPr lang="pl-PL" sz="1400" dirty="0">
                <a:latin typeface="Courier New" pitchFamily="49" charset="0"/>
              </a:rPr>
              <a:t> == </a:t>
            </a:r>
            <a:r>
              <a:rPr lang="pl-PL" sz="1400" dirty="0" err="1">
                <a:latin typeface="Courier New" pitchFamily="49" charset="0"/>
              </a:rPr>
              <a:t>currentThread</a:t>
            </a:r>
            <a:r>
              <a:rPr lang="pl-PL" sz="1400" dirty="0">
                <a:latin typeface="Courier New" pitchFamily="49" charset="0"/>
              </a:rPr>
              <a:t>){ </a:t>
            </a:r>
          </a:p>
          <a:p>
            <a:pPr>
              <a:defRPr/>
            </a:pPr>
            <a:r>
              <a:rPr lang="pl-PL" sz="1400" dirty="0">
                <a:solidFill>
                  <a:srgbClr val="DD0000"/>
                </a:solidFill>
                <a:latin typeface="Courier New" pitchFamily="49" charset="0"/>
              </a:rPr>
              <a:t>  // póki bieżący wątek jest tym, który ma działać to wykonuj go</a:t>
            </a:r>
            <a:endParaRPr lang="pl-PL" sz="1400" dirty="0">
              <a:latin typeface="Courier New" pitchFamily="49" charset="0"/>
            </a:endParaRPr>
          </a:p>
          <a:p>
            <a:pPr>
              <a:defRPr/>
            </a:pPr>
            <a:r>
              <a:rPr lang="pl-PL" sz="1400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sz="1400" dirty="0">
                <a:latin typeface="Courier New" pitchFamily="49" charset="0"/>
              </a:rPr>
              <a:t>}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611188" y="1196975"/>
            <a:ext cx="8137525" cy="12001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1800" i="1">
                <a:latin typeface="Times New Roman" pitchFamily="18" charset="0"/>
                <a:cs typeface="Times New Roman" pitchFamily="18" charset="0"/>
              </a:rPr>
              <a:t>Wątek kończy pracę w sposób naturalny wtedy, gdy zakończy się jego metoda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pl-PL" sz="1800" i="1">
                <a:latin typeface="Times New Roman" pitchFamily="18" charset="0"/>
                <a:cs typeface="Times New Roman" pitchFamily="18" charset="0"/>
              </a:rPr>
              <a:t>Jeśli chcemy programowo zakończyć pracę wątku, to </a:t>
            </a:r>
            <a:r>
              <a:rPr lang="pl-PL" sz="1800" i="1" u="sng">
                <a:latin typeface="Times New Roman" pitchFamily="18" charset="0"/>
                <a:cs typeface="Times New Roman" pitchFamily="18" charset="0"/>
              </a:rPr>
              <a:t>nie należy używać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 metody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stop()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 z klasy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Thread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, ale zapewnić w metodzie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run()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 sprawdzenie warunków zakończenia i wywołać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pl-PL" sz="1800" i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611188" y="5013176"/>
            <a:ext cx="8137525" cy="1169551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400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sz="1400" dirty="0">
                <a:latin typeface="Courier New" pitchFamily="49" charset="0"/>
              </a:rPr>
              <a:t> stop()</a:t>
            </a:r>
          </a:p>
          <a:p>
            <a:r>
              <a:rPr lang="pl-PL" sz="1400" dirty="0">
                <a:latin typeface="Courier New" pitchFamily="49" charset="0"/>
              </a:rPr>
              <a:t>{</a:t>
            </a:r>
          </a:p>
          <a:p>
            <a:r>
              <a:rPr lang="pl-PL" sz="1400" dirty="0">
                <a:latin typeface="Courier New" pitchFamily="49" charset="0"/>
              </a:rPr>
              <a:t>  </a:t>
            </a:r>
            <a:r>
              <a:rPr lang="pl-PL" sz="1400" dirty="0" err="1">
                <a:latin typeface="Courier New" pitchFamily="49" charset="0"/>
              </a:rPr>
              <a:t>thisThread</a:t>
            </a:r>
            <a:r>
              <a:rPr lang="pl-PL" sz="1400" dirty="0">
                <a:latin typeface="Courier New" pitchFamily="49" charset="0"/>
              </a:rPr>
              <a:t> = </a:t>
            </a:r>
            <a:r>
              <a:rPr lang="pl-PL" sz="1400" dirty="0" err="1">
                <a:solidFill>
                  <a:srgbClr val="0000DD"/>
                </a:solidFill>
                <a:latin typeface="Courier New" pitchFamily="49" charset="0"/>
              </a:rPr>
              <a:t>null</a:t>
            </a:r>
            <a:r>
              <a:rPr lang="pl-PL" sz="1400" dirty="0">
                <a:latin typeface="Courier New" pitchFamily="49" charset="0"/>
              </a:rPr>
              <a:t>; </a:t>
            </a:r>
          </a:p>
          <a:p>
            <a:r>
              <a:rPr lang="pl-PL" sz="1400" dirty="0">
                <a:solidFill>
                  <a:srgbClr val="DD0000"/>
                </a:solidFill>
                <a:latin typeface="Courier New" pitchFamily="49" charset="0"/>
              </a:rPr>
              <a:t>  // nasz wątek oznaczamy jako zakończony</a:t>
            </a:r>
          </a:p>
          <a:p>
            <a:r>
              <a:rPr lang="pl-PL" sz="1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71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F844B-8DF7-42B7-9884-F2F079C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05F847-A8B8-4014-96B0-B7AB8F0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17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4DBA7E0-6636-44E3-86F2-6DD32B94666D}"/>
              </a:ext>
            </a:extLst>
          </p:cNvPr>
          <p:cNvSpPr txBox="1"/>
          <p:nvPr/>
        </p:nvSpPr>
        <p:spPr>
          <a:xfrm>
            <a:off x="539552" y="119675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Stoper będziemy włączać przyciśnięciem przycisku.</a:t>
            </a:r>
          </a:p>
          <a:p>
            <a:r>
              <a:rPr lang="pl-PL" sz="2000" dirty="0">
                <a:latin typeface="+mj-lt"/>
              </a:rPr>
              <a:t>Ponowne przyciśnięcie zakończy wątek.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7758B9B-D0F7-4512-9F6F-76CDCA08166B}"/>
              </a:ext>
            </a:extLst>
          </p:cNvPr>
          <p:cNvSpPr/>
          <p:nvPr/>
        </p:nvSpPr>
        <p:spPr>
          <a:xfrm>
            <a:off x="457200" y="2600320"/>
            <a:ext cx="8229600" cy="2308324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Runnable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txt;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Button b;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txt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("0");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txt.setFont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Font("Arial", 30));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Button("Start");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ciag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dalszy…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8E90F6E-0A87-4524-87E8-F6E2BD8C71D3}"/>
              </a:ext>
            </a:extLst>
          </p:cNvPr>
          <p:cNvSpPr txBox="1"/>
          <p:nvPr/>
        </p:nvSpPr>
        <p:spPr>
          <a:xfrm>
            <a:off x="539552" y="2240280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wątku</a:t>
            </a:r>
          </a:p>
        </p:txBody>
      </p:sp>
    </p:spTree>
    <p:extLst>
      <p:ext uri="{BB962C8B-B14F-4D97-AF65-F5344CB8AC3E}">
        <p14:creationId xmlns:p14="http://schemas.microsoft.com/office/powerpoint/2010/main" val="91102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F844B-8DF7-42B7-9884-F2F079C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05F847-A8B8-4014-96B0-B7AB8F0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18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7758B9B-D0F7-4512-9F6F-76CDCA08166B}"/>
              </a:ext>
            </a:extLst>
          </p:cNvPr>
          <p:cNvSpPr/>
          <p:nvPr/>
        </p:nvSpPr>
        <p:spPr>
          <a:xfrm>
            <a:off x="457200" y="1268760"/>
            <a:ext cx="8229600" cy="3293209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b.setOnAction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(e-&gt;{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{//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utworz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i start wątku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timerThread.start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("Stop");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;   // zakończ wątek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b.setText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("Start");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this.getChildren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txt,b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}//koniec konstruktora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8E90F6E-0A87-4524-87E8-F6E2BD8C71D3}"/>
              </a:ext>
            </a:extLst>
          </p:cNvPr>
          <p:cNvSpPr txBox="1"/>
          <p:nvPr/>
        </p:nvSpPr>
        <p:spPr>
          <a:xfrm>
            <a:off x="539552" y="908720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wątku</a:t>
            </a:r>
          </a:p>
        </p:txBody>
      </p:sp>
    </p:spTree>
    <p:extLst>
      <p:ext uri="{BB962C8B-B14F-4D97-AF65-F5344CB8AC3E}">
        <p14:creationId xmlns:p14="http://schemas.microsoft.com/office/powerpoint/2010/main" val="399220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F844B-8DF7-42B7-9884-F2F079C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05F847-A8B8-4014-96B0-B7AB8F0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19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7758B9B-D0F7-4512-9F6F-76CDCA08166B}"/>
              </a:ext>
            </a:extLst>
          </p:cNvPr>
          <p:cNvSpPr/>
          <p:nvPr/>
        </p:nvSpPr>
        <p:spPr>
          <a:xfrm>
            <a:off x="457200" y="1268760"/>
            <a:ext cx="8229600" cy="4524315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Thread.currentThread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sec = 0;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timerThread.sleep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InterruptedException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){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return;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sec++;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""+sec;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(()-&gt; {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txt.setText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ssec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Platform.runLater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(()-&gt; { </a:t>
            </a:r>
            <a:r>
              <a:rPr lang="pl-P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txt.setText</a:t>
            </a:r>
            <a:r>
              <a:rPr lang="pl-PL" b="1" dirty="0">
                <a:latin typeface="Courier New" panose="02070309020205020404" pitchFamily="49" charset="0"/>
                <a:cs typeface="Courier New" panose="02070309020205020404" pitchFamily="49" charset="0"/>
              </a:rPr>
              <a:t>("0"); });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 // koniec klasy wątku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8E90F6E-0A87-4524-87E8-F6E2BD8C71D3}"/>
              </a:ext>
            </a:extLst>
          </p:cNvPr>
          <p:cNvSpPr txBox="1"/>
          <p:nvPr/>
        </p:nvSpPr>
        <p:spPr>
          <a:xfrm>
            <a:off x="539552" y="908720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wątku</a:t>
            </a:r>
          </a:p>
        </p:txBody>
      </p:sp>
    </p:spTree>
    <p:extLst>
      <p:ext uri="{BB962C8B-B14F-4D97-AF65-F5344CB8AC3E}">
        <p14:creationId xmlns:p14="http://schemas.microsoft.com/office/powerpoint/2010/main" val="7632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74A07E-F4C8-4FA1-9BF5-97A94235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Zagadnienia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C1C9F57-959E-44A5-B49E-230F8B08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03CA45C8-D724-4D26-8C73-37F0D6694445}"/>
              </a:ext>
            </a:extLst>
          </p:cNvPr>
          <p:cNvSpPr txBox="1"/>
          <p:nvPr/>
        </p:nvSpPr>
        <p:spPr>
          <a:xfrm>
            <a:off x="1475656" y="1556792"/>
            <a:ext cx="72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Użycie wątków w aplikacji desktopowej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E28FB4-3C0B-46FC-A195-F4B350D5CD83}"/>
              </a:ext>
            </a:extLst>
          </p:cNvPr>
          <p:cNvSpPr txBox="1"/>
          <p:nvPr/>
        </p:nvSpPr>
        <p:spPr>
          <a:xfrm>
            <a:off x="1475656" y="2308810"/>
            <a:ext cx="72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Użycie obserwacji operacji wejścia wyjścia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40D4F84-F973-4508-921A-B10A3D5C5AAF}"/>
              </a:ext>
            </a:extLst>
          </p:cNvPr>
          <p:cNvSpPr txBox="1"/>
          <p:nvPr/>
        </p:nvSpPr>
        <p:spPr>
          <a:xfrm>
            <a:off x="1475656" y="3028890"/>
            <a:ext cx="72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Uruchamianie zadań w tle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1BBA026-6DEE-4A99-BB58-C1E2AC6BD010}"/>
              </a:ext>
            </a:extLst>
          </p:cNvPr>
          <p:cNvSpPr txBox="1"/>
          <p:nvPr/>
        </p:nvSpPr>
        <p:spPr>
          <a:xfrm>
            <a:off x="1475656" y="3748970"/>
            <a:ext cx="7211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Animacje w </a:t>
            </a:r>
            <a:r>
              <a:rPr lang="pl-PL" sz="2000" dirty="0" err="1">
                <a:latin typeface="+mj-lt"/>
              </a:rPr>
              <a:t>JavaFX</a:t>
            </a:r>
            <a:r>
              <a:rPr lang="pl-PL" sz="2000" dirty="0">
                <a:latin typeface="+mj-lt"/>
              </a:rPr>
              <a:t> z użyciem specjalizowanych obiektów</a:t>
            </a:r>
          </a:p>
        </p:txBody>
      </p:sp>
    </p:spTree>
    <p:extLst>
      <p:ext uri="{BB962C8B-B14F-4D97-AF65-F5344CB8AC3E}">
        <p14:creationId xmlns:p14="http://schemas.microsoft.com/office/powerpoint/2010/main" val="14496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8F844B-8DF7-42B7-9884-F2F079C53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605F847-A8B8-4014-96B0-B7AB8F00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20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A7758B9B-D0F7-4512-9F6F-76CDCA08166B}"/>
              </a:ext>
            </a:extLst>
          </p:cNvPr>
          <p:cNvSpPr/>
          <p:nvPr/>
        </p:nvSpPr>
        <p:spPr>
          <a:xfrm>
            <a:off x="457200" y="1268760"/>
            <a:ext cx="8229600" cy="3539430"/>
          </a:xfrm>
          <a:prstGeom prst="rect">
            <a:avLst/>
          </a:prstGeom>
          <a:solidFill>
            <a:schemeClr val="bg1"/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Timer2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start(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t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(t, 300, 250);     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("Watki - wersja 2");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8E90F6E-0A87-4524-87E8-F6E2BD8C71D3}"/>
              </a:ext>
            </a:extLst>
          </p:cNvPr>
          <p:cNvSpPr txBox="1"/>
          <p:nvPr/>
        </p:nvSpPr>
        <p:spPr>
          <a:xfrm>
            <a:off x="539552" y="908720"/>
            <a:ext cx="165618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  <a:cs typeface="Times New Roman" panose="02020603050405020304" pitchFamily="18" charset="0"/>
              </a:rPr>
              <a:t>Klasa aplikacji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5789D05-1620-43A3-8040-061D83FC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137" y="4149079"/>
            <a:ext cx="3395663" cy="256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5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D4703A-2F1B-42C8-9108-C5B0921E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6" y="44624"/>
            <a:ext cx="8229600" cy="1143000"/>
          </a:xfrm>
        </p:spPr>
        <p:txBody>
          <a:bodyPr/>
          <a:lstStyle/>
          <a:p>
            <a:r>
              <a:rPr lang="pl-PL" sz="4000"/>
              <a:t>Wstrzymywanie i wznawianie wątku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167C73B-DC10-41BD-8EBB-5D616590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21</a:t>
            </a:fld>
            <a:endParaRPr lang="pl-PL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EDA171-CE2A-4C73-B97D-7139EFAD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0848"/>
            <a:ext cx="856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l-PL" sz="1800">
                <a:latin typeface="+mj-lt"/>
              </a:rPr>
              <a:t>•   </a:t>
            </a:r>
            <a:r>
              <a:rPr lang="pl-PL" sz="1800" b="1">
                <a:latin typeface="+mj-lt"/>
              </a:rPr>
              <a:t>Wątek</a:t>
            </a:r>
            <a:r>
              <a:rPr lang="pl-PL" sz="1800">
                <a:latin typeface="+mj-lt"/>
              </a:rPr>
              <a:t> wywołuje metodę</a:t>
            </a:r>
            <a:r>
              <a:rPr lang="pl-PL" sz="1800" b="1">
                <a:latin typeface="+mj-lt"/>
              </a:rPr>
              <a:t> wait</a:t>
            </a:r>
            <a:r>
              <a:rPr lang="pl-PL" sz="1800">
                <a:latin typeface="+mj-lt"/>
              </a:rPr>
              <a:t> na rzecz rygla, gdy oczekuje, że ma się coś zdarzyć.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6EBCA7-7C2F-495D-8F64-27991717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2738"/>
            <a:ext cx="8569325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l-PL" sz="1800">
                <a:latin typeface="+mj-lt"/>
              </a:rPr>
              <a:t>•   Wywołanie</a:t>
            </a:r>
            <a:r>
              <a:rPr lang="pl-PL" sz="1800" b="1">
                <a:latin typeface="+mj-lt"/>
              </a:rPr>
              <a:t> wait</a:t>
            </a:r>
            <a:r>
              <a:rPr lang="pl-PL" sz="1800">
                <a:latin typeface="+mj-lt"/>
              </a:rPr>
              <a:t> blokuje wątek </a:t>
            </a:r>
            <a:r>
              <a:rPr lang="pl-PL" sz="1800" i="1">
                <a:latin typeface="+mj-lt"/>
              </a:rPr>
              <a:t>(jest</a:t>
            </a:r>
            <a:r>
              <a:rPr lang="pl-PL" sz="1800">
                <a:latin typeface="+mj-lt"/>
              </a:rPr>
              <a:t> on przesuwany do stanu Not Runnable), a jednocześnie powoduje otwarcie rygla, umożliwiające dostęp do obiektu innym wątkom. Inny wątek może teraz zmienić stan obiektu i powiadomić o tym wątek czekający (za pomocą metody</a:t>
            </a:r>
            <a:r>
              <a:rPr lang="pl-PL" sz="1800" b="1">
                <a:latin typeface="+mj-lt"/>
              </a:rPr>
              <a:t> notify</a:t>
            </a:r>
            <a:r>
              <a:rPr lang="pl-PL" sz="1800">
                <a:latin typeface="+mj-lt"/>
              </a:rPr>
              <a:t> lub</a:t>
            </a:r>
            <a:r>
              <a:rPr lang="pl-PL" sz="1800" b="1">
                <a:latin typeface="+mj-lt"/>
              </a:rPr>
              <a:t> notifyAll). </a:t>
            </a:r>
            <a:r>
              <a:rPr lang="pl-PL" sz="1800">
                <a:latin typeface="+mj-lt"/>
              </a:rPr>
              <a:t>Wait może być wywołane tylko z bloku synchronizowanego.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8E0139-C207-4B99-BAF1-028BCFE35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38650"/>
            <a:ext cx="85693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l-PL" sz="1800">
                <a:latin typeface="+mj-lt"/>
              </a:rPr>
              <a:t>•   Odblokowanie wątku następuje, gdy</a:t>
            </a:r>
            <a:r>
              <a:rPr lang="pl-PL" sz="1800" b="1">
                <a:latin typeface="+mj-lt"/>
              </a:rPr>
              <a:t> inny wątek</a:t>
            </a:r>
            <a:r>
              <a:rPr lang="pl-PL" sz="1800">
                <a:latin typeface="+mj-lt"/>
              </a:rPr>
              <a:t> wywoła metodę</a:t>
            </a:r>
            <a:r>
              <a:rPr lang="pl-PL" sz="1800" b="1">
                <a:latin typeface="+mj-lt"/>
              </a:rPr>
              <a:t> notify</a:t>
            </a:r>
            <a:r>
              <a:rPr lang="pl-PL" sz="1800">
                <a:latin typeface="+mj-lt"/>
              </a:rPr>
              <a:t> lub</a:t>
            </a:r>
            <a:r>
              <a:rPr lang="pl-PL" sz="1800" b="1">
                <a:latin typeface="+mj-lt"/>
              </a:rPr>
              <a:t> notifyAll</a:t>
            </a:r>
            <a:r>
              <a:rPr lang="pl-PL" sz="1800">
                <a:latin typeface="+mj-lt"/>
              </a:rPr>
              <a:t> na rzecz tego samego obiektu, „na którym" dany wątek czeka.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AA864DF-FE8F-4EAB-898A-7751B27AD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56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l-PL" sz="1800">
                <a:latin typeface="+mj-lt"/>
              </a:rPr>
              <a:t>•   Metoda</a:t>
            </a:r>
            <a:r>
              <a:rPr lang="pl-PL" sz="1800" b="1">
                <a:latin typeface="+mj-lt"/>
              </a:rPr>
              <a:t> notifyAll</a:t>
            </a:r>
            <a:r>
              <a:rPr lang="pl-PL" sz="1800">
                <a:latin typeface="+mj-lt"/>
              </a:rPr>
              <a:t> odblokowuje wszystkie czekające na danym obiekcie wątki.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3A51D57-8BA8-494B-8044-20CAB6BA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805488"/>
            <a:ext cx="856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pl-PL" sz="1800">
                <a:latin typeface="+mj-lt"/>
              </a:rPr>
              <a:t>•   Wywołanie</a:t>
            </a:r>
            <a:r>
              <a:rPr lang="pl-PL" sz="1800" b="1">
                <a:latin typeface="+mj-lt"/>
              </a:rPr>
              <a:t> notify</a:t>
            </a:r>
            <a:r>
              <a:rPr lang="pl-PL" sz="1800">
                <a:latin typeface="+mj-lt"/>
              </a:rPr>
              <a:t> lub</a:t>
            </a:r>
            <a:r>
              <a:rPr lang="pl-PL" sz="1800" b="1">
                <a:latin typeface="+mj-lt"/>
              </a:rPr>
              <a:t> notifyAll</a:t>
            </a:r>
            <a:r>
              <a:rPr lang="pl-PL" sz="1800">
                <a:latin typeface="+mj-lt"/>
              </a:rPr>
              <a:t> musi być także zawarte w bloku synchronizowanym.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C52559A-750F-46C3-86BD-CC04E8A0A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1052513"/>
            <a:ext cx="7246937" cy="5847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i="1">
                <a:latin typeface="Times New Roman" pitchFamily="18" charset="0"/>
                <a:cs typeface="Times New Roman" pitchFamily="18" charset="0"/>
              </a:rPr>
              <a:t>Wstrzymywanie i działanie wątku realizujemy poprzez rygiel.</a:t>
            </a:r>
          </a:p>
          <a:p>
            <a:pPr algn="ctr"/>
            <a:r>
              <a:rPr lang="pl-PL" i="1">
                <a:latin typeface="Times New Roman" pitchFamily="18" charset="0"/>
                <a:cs typeface="Times New Roman" pitchFamily="18" charset="0"/>
              </a:rPr>
              <a:t>Jest to dowolny obiekt (… extends Object).</a:t>
            </a:r>
          </a:p>
        </p:txBody>
      </p:sp>
    </p:spTree>
    <p:extLst>
      <p:ext uri="{BB962C8B-B14F-4D97-AF65-F5344CB8AC3E}">
        <p14:creationId xmlns:p14="http://schemas.microsoft.com/office/powerpoint/2010/main" val="6969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863600"/>
          </a:xfrm>
        </p:spPr>
        <p:txBody>
          <a:bodyPr/>
          <a:lstStyle/>
          <a:p>
            <a:r>
              <a:rPr lang="pl-PL"/>
              <a:t>Przykład – stoper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611188" y="3461806"/>
            <a:ext cx="7993062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Timer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extends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VBox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implements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Runnable</a:t>
            </a:r>
            <a:r>
              <a:rPr lang="pl-PL" sz="1500" dirty="0">
                <a:latin typeface="Courier New" pitchFamily="49" charset="0"/>
              </a:rPr>
              <a:t>{</a:t>
            </a:r>
          </a:p>
          <a:p>
            <a:r>
              <a:rPr lang="pl-PL" sz="1500" dirty="0">
                <a:latin typeface="Courier New" pitchFamily="49" charset="0"/>
              </a:rPr>
              <a:t>    </a:t>
            </a:r>
            <a:r>
              <a:rPr lang="pl-PL" sz="1500" dirty="0" err="1">
                <a:latin typeface="Courier New" pitchFamily="49" charset="0"/>
              </a:rPr>
              <a:t>Label</a:t>
            </a:r>
            <a:r>
              <a:rPr lang="pl-PL" sz="1500" dirty="0">
                <a:latin typeface="Courier New" pitchFamily="49" charset="0"/>
              </a:rPr>
              <a:t> txt;</a:t>
            </a:r>
          </a:p>
          <a:p>
            <a:r>
              <a:rPr lang="pl-PL" sz="1500" dirty="0">
                <a:latin typeface="Courier New" pitchFamily="49" charset="0"/>
              </a:rPr>
              <a:t>    Button </a:t>
            </a:r>
            <a:r>
              <a:rPr lang="pl-PL" sz="1500" dirty="0" err="1">
                <a:latin typeface="Courier New" pitchFamily="49" charset="0"/>
              </a:rPr>
              <a:t>b_start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latin typeface="Courier New" pitchFamily="49" charset="0"/>
              </a:rPr>
              <a:t>    Button </a:t>
            </a:r>
            <a:r>
              <a:rPr lang="pl-PL" sz="1500" dirty="0" err="1">
                <a:latin typeface="Courier New" pitchFamily="49" charset="0"/>
              </a:rPr>
              <a:t>b_sr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volatile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Thread</a:t>
            </a:r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null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volatile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boolean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false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   public </a:t>
            </a:r>
            <a:r>
              <a:rPr lang="pl-PL" sz="1500" dirty="0" err="1">
                <a:latin typeface="Courier New" pitchFamily="49" charset="0"/>
              </a:rPr>
              <a:t>Timer</a:t>
            </a:r>
            <a:r>
              <a:rPr lang="pl-PL" sz="1500" dirty="0">
                <a:latin typeface="Courier New" pitchFamily="49" charset="0"/>
              </a:rPr>
              <a:t>(){</a:t>
            </a:r>
          </a:p>
          <a:p>
            <a:r>
              <a:rPr lang="pl-PL" sz="1500" dirty="0">
                <a:latin typeface="Courier New" pitchFamily="49" charset="0"/>
              </a:rPr>
              <a:t>        txt = </a:t>
            </a:r>
            <a:r>
              <a:rPr lang="pl-PL" sz="1500" dirty="0" err="1">
                <a:latin typeface="Courier New" pitchFamily="49" charset="0"/>
              </a:rPr>
              <a:t>new</a:t>
            </a:r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Label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"0"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 err="1">
                <a:latin typeface="Courier New" pitchFamily="49" charset="0"/>
              </a:rPr>
              <a:t>txt.setFont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</a:rPr>
              <a:t>new</a:t>
            </a:r>
            <a:r>
              <a:rPr lang="pl-PL" sz="1500" dirty="0">
                <a:latin typeface="Courier New" pitchFamily="49" charset="0"/>
              </a:rPr>
              <a:t> Font(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"Arial"</a:t>
            </a:r>
            <a:r>
              <a:rPr lang="pl-PL" sz="1500" dirty="0">
                <a:latin typeface="Courier New" pitchFamily="49" charset="0"/>
              </a:rPr>
              <a:t>, 30));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 err="1">
                <a:latin typeface="Courier New" pitchFamily="49" charset="0"/>
              </a:rPr>
              <a:t>b_start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new</a:t>
            </a:r>
            <a:r>
              <a:rPr lang="pl-PL" sz="1500" dirty="0">
                <a:latin typeface="Courier New" pitchFamily="49" charset="0"/>
              </a:rPr>
              <a:t> Button(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"Start"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 err="1">
                <a:latin typeface="Courier New" pitchFamily="49" charset="0"/>
              </a:rPr>
              <a:t>b_sr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new</a:t>
            </a:r>
            <a:r>
              <a:rPr lang="pl-PL" sz="1500" dirty="0">
                <a:latin typeface="Courier New" pitchFamily="49" charset="0"/>
              </a:rPr>
              <a:t> Button(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"---"</a:t>
            </a:r>
            <a:r>
              <a:rPr lang="pl-PL" sz="1500" dirty="0">
                <a:latin typeface="Courier New" pitchFamily="49" charset="0"/>
              </a:rPr>
              <a:t>);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5369F7F8-4CFD-4A72-AADF-47623E29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80715"/>
            <a:ext cx="3600400" cy="1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863600"/>
          </a:xfrm>
        </p:spPr>
        <p:txBody>
          <a:bodyPr/>
          <a:lstStyle/>
          <a:p>
            <a:r>
              <a:rPr lang="pl-PL"/>
              <a:t>Przykład – stoper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750" y="1572756"/>
            <a:ext cx="7993063" cy="40164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b_start.setOnAction</a:t>
            </a:r>
            <a:r>
              <a:rPr lang="pl-PL" sz="1500" dirty="0">
                <a:latin typeface="Courier New" pitchFamily="49" charset="0"/>
              </a:rPr>
              <a:t>(e-&gt;{</a:t>
            </a:r>
          </a:p>
          <a:p>
            <a:r>
              <a:rPr lang="pl-PL" sz="1500" dirty="0">
                <a:latin typeface="Courier New" pitchFamily="49" charset="0"/>
              </a:rPr>
              <a:t>      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if</a:t>
            </a:r>
            <a:r>
              <a:rPr lang="pl-PL" sz="1500" dirty="0">
                <a:latin typeface="Courier New" pitchFamily="49" charset="0"/>
              </a:rPr>
              <a:t> (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== </a:t>
            </a:r>
            <a:r>
              <a:rPr lang="pl-PL" sz="1500" dirty="0" err="1">
                <a:latin typeface="Courier New" pitchFamily="49" charset="0"/>
              </a:rPr>
              <a:t>null</a:t>
            </a:r>
            <a:r>
              <a:rPr lang="pl-PL" sz="1500" dirty="0">
                <a:latin typeface="Courier New" pitchFamily="49" charset="0"/>
              </a:rPr>
              <a:t>) {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Thread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this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timerThread.start</a:t>
            </a:r>
            <a:r>
              <a:rPr lang="pl-PL" sz="1500" dirty="0">
                <a:latin typeface="Courier New" pitchFamily="49" charset="0"/>
              </a:rPr>
              <a:t>();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b_start.setText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"Stop"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b_sr.setText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</a:t>
            </a:r>
            <a:r>
              <a:rPr lang="pl-PL" sz="1500" dirty="0" err="1">
                <a:solidFill>
                  <a:srgbClr val="00B050"/>
                </a:solidFill>
                <a:latin typeface="Courier New" pitchFamily="49" charset="0"/>
              </a:rPr>
              <a:t>Suspend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    }</a:t>
            </a:r>
          </a:p>
          <a:p>
            <a:r>
              <a:rPr lang="pl-PL" sz="1500" dirty="0">
                <a:latin typeface="Courier New" pitchFamily="49" charset="0"/>
              </a:rPr>
              <a:t>      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else</a:t>
            </a:r>
            <a:r>
              <a:rPr lang="pl-PL" sz="1500" dirty="0">
                <a:latin typeface="Courier New" pitchFamily="49" charset="0"/>
              </a:rPr>
              <a:t>{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null</a:t>
            </a:r>
            <a:r>
              <a:rPr lang="pl-PL" sz="1500" dirty="0">
                <a:latin typeface="Courier New" pitchFamily="49" charset="0"/>
              </a:rPr>
              <a:t>;   </a:t>
            </a:r>
            <a:r>
              <a:rPr lang="pl-PL" sz="1500" dirty="0">
                <a:solidFill>
                  <a:srgbClr val="FF0000"/>
                </a:solidFill>
                <a:latin typeface="Courier New" pitchFamily="49" charset="0"/>
              </a:rPr>
              <a:t>// zakończenie wątku 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b_start.setText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"Start"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b_sr.setText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"---"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false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latin typeface="Courier New" pitchFamily="49" charset="0"/>
              </a:rPr>
              <a:t>                </a:t>
            </a:r>
            <a:r>
              <a:rPr lang="pl-PL" sz="1500" dirty="0" err="1">
                <a:latin typeface="Courier New" pitchFamily="49" charset="0"/>
              </a:rPr>
              <a:t>synchronized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this</a:t>
            </a:r>
            <a:r>
              <a:rPr lang="pl-PL" sz="1500" dirty="0">
                <a:latin typeface="Courier New" pitchFamily="49" charset="0"/>
              </a:rPr>
              <a:t>){</a:t>
            </a:r>
          </a:p>
          <a:p>
            <a:r>
              <a:rPr lang="pl-PL" sz="1500" dirty="0">
                <a:latin typeface="Courier New" pitchFamily="49" charset="0"/>
              </a:rPr>
              <a:t>                    </a:t>
            </a:r>
            <a:r>
              <a:rPr lang="pl-PL" sz="1500" dirty="0" err="1">
                <a:latin typeface="Courier New" pitchFamily="49" charset="0"/>
              </a:rPr>
              <a:t>notify</a:t>
            </a:r>
            <a:r>
              <a:rPr lang="pl-PL" sz="1500" dirty="0">
                <a:latin typeface="Courier New" pitchFamily="49" charset="0"/>
              </a:rPr>
              <a:t>();</a:t>
            </a:r>
          </a:p>
          <a:p>
            <a:r>
              <a:rPr lang="pl-PL" sz="1500" dirty="0">
                <a:latin typeface="Courier New" pitchFamily="49" charset="0"/>
              </a:rPr>
              <a:t>                }</a:t>
            </a:r>
          </a:p>
          <a:p>
            <a:r>
              <a:rPr lang="pl-PL" sz="1500" dirty="0">
                <a:latin typeface="Courier New" pitchFamily="49" charset="0"/>
              </a:rPr>
              <a:t>            }           </a:t>
            </a:r>
          </a:p>
          <a:p>
            <a:r>
              <a:rPr lang="pl-PL" sz="1500" dirty="0">
                <a:latin typeface="Courier New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359864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863600"/>
          </a:xfrm>
        </p:spPr>
        <p:txBody>
          <a:bodyPr/>
          <a:lstStyle/>
          <a:p>
            <a:r>
              <a:rPr lang="pl-PL"/>
              <a:t>Przykład – stoper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750" y="1572756"/>
            <a:ext cx="7993063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b_sr.setOnAction</a:t>
            </a:r>
            <a:r>
              <a:rPr lang="pl-PL" sz="1500" dirty="0">
                <a:latin typeface="Courier New" pitchFamily="49" charset="0"/>
              </a:rPr>
              <a:t>(e-&gt;{</a:t>
            </a:r>
          </a:p>
          <a:p>
            <a:r>
              <a:rPr lang="pl-PL" sz="1500" dirty="0">
                <a:latin typeface="Courier New" pitchFamily="49" charset="0"/>
              </a:rPr>
              <a:t>   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 = !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;</a:t>
            </a:r>
          </a:p>
          <a:p>
            <a:r>
              <a:rPr lang="pl-PL" sz="1500" dirty="0">
                <a:latin typeface="Courier New" pitchFamily="49" charset="0"/>
              </a:rPr>
              <a:t>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if</a:t>
            </a:r>
            <a:r>
              <a:rPr lang="pl-PL" sz="1500" dirty="0">
                <a:latin typeface="Courier New" pitchFamily="49" charset="0"/>
              </a:rPr>
              <a:t> (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)</a:t>
            </a:r>
          </a:p>
          <a:p>
            <a:r>
              <a:rPr lang="pl-PL" sz="1500" dirty="0">
                <a:latin typeface="Courier New" pitchFamily="49" charset="0"/>
              </a:rPr>
              <a:t>     </a:t>
            </a:r>
            <a:r>
              <a:rPr lang="pl-PL" sz="1500" dirty="0" err="1">
                <a:latin typeface="Courier New" pitchFamily="49" charset="0"/>
              </a:rPr>
              <a:t>b_sr.setText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"Resume"</a:t>
            </a:r>
            <a:r>
              <a:rPr lang="pl-PL" sz="1500" dirty="0">
                <a:latin typeface="Courier New" pitchFamily="49" charset="0"/>
              </a:rPr>
              <a:t>);// wstrzymanie  działania</a:t>
            </a:r>
          </a:p>
          <a:p>
            <a:r>
              <a:rPr lang="pl-PL" sz="1500" dirty="0">
                <a:latin typeface="Courier New" pitchFamily="49" charset="0"/>
              </a:rPr>
              <a:t>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else</a:t>
            </a:r>
            <a:r>
              <a:rPr lang="pl-PL" sz="1500" dirty="0">
                <a:latin typeface="Courier New" pitchFamily="49" charset="0"/>
              </a:rPr>
              <a:t>{</a:t>
            </a:r>
          </a:p>
          <a:p>
            <a:r>
              <a:rPr lang="pl-PL" sz="1500" dirty="0">
                <a:latin typeface="Courier New" pitchFamily="49" charset="0"/>
              </a:rPr>
              <a:t>     </a:t>
            </a:r>
            <a:r>
              <a:rPr lang="pl-PL" sz="1500" dirty="0" err="1">
                <a:latin typeface="Courier New" pitchFamily="49" charset="0"/>
              </a:rPr>
              <a:t>synchronized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</a:rPr>
              <a:t>this</a:t>
            </a:r>
            <a:r>
              <a:rPr lang="pl-PL" sz="1500" dirty="0">
                <a:latin typeface="Courier New" pitchFamily="49" charset="0"/>
              </a:rPr>
              <a:t>){</a:t>
            </a:r>
          </a:p>
          <a:p>
            <a:r>
              <a:rPr lang="pl-PL" sz="1500" dirty="0">
                <a:latin typeface="Courier New" pitchFamily="49" charset="0"/>
              </a:rPr>
              <a:t>       </a:t>
            </a:r>
            <a:r>
              <a:rPr lang="pl-PL" sz="1500" dirty="0" err="1">
                <a:latin typeface="Courier New" pitchFamily="49" charset="0"/>
              </a:rPr>
              <a:t>notify</a:t>
            </a:r>
            <a:r>
              <a:rPr lang="pl-PL" sz="1500" dirty="0">
                <a:latin typeface="Courier New" pitchFamily="49" charset="0"/>
              </a:rPr>
              <a:t>();</a:t>
            </a:r>
          </a:p>
          <a:p>
            <a:r>
              <a:rPr lang="pl-PL" sz="1500" dirty="0">
                <a:latin typeface="Courier New" pitchFamily="49" charset="0"/>
              </a:rPr>
              <a:t>     }</a:t>
            </a:r>
          </a:p>
          <a:p>
            <a:r>
              <a:rPr lang="pl-PL" sz="1500" dirty="0">
                <a:latin typeface="Courier New" pitchFamily="49" charset="0"/>
              </a:rPr>
              <a:t>     </a:t>
            </a:r>
            <a:r>
              <a:rPr lang="pl-PL" sz="1500" dirty="0" err="1">
                <a:latin typeface="Courier New" pitchFamily="49" charset="0"/>
              </a:rPr>
              <a:t>b_sr.setText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</a:t>
            </a:r>
            <a:r>
              <a:rPr lang="pl-PL" sz="1500" dirty="0" err="1">
                <a:solidFill>
                  <a:srgbClr val="00B050"/>
                </a:solidFill>
                <a:latin typeface="Courier New" pitchFamily="49" charset="0"/>
              </a:rPr>
              <a:t>Suspend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</a:t>
            </a:r>
            <a:r>
              <a:rPr lang="pl-PL" sz="1500" dirty="0">
                <a:latin typeface="Courier New" pitchFamily="49" charset="0"/>
              </a:rPr>
              <a:t>);// przywrócenie działania</a:t>
            </a:r>
          </a:p>
          <a:p>
            <a:r>
              <a:rPr lang="pl-PL" sz="1500" dirty="0">
                <a:latin typeface="Courier New" pitchFamily="49" charset="0"/>
              </a:rPr>
              <a:t>   }</a:t>
            </a:r>
          </a:p>
          <a:p>
            <a:r>
              <a:rPr lang="pl-PL" sz="1500" dirty="0">
                <a:latin typeface="Courier New" pitchFamily="49" charset="0"/>
              </a:rPr>
              <a:t> });</a:t>
            </a:r>
          </a:p>
          <a:p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this</a:t>
            </a:r>
            <a:r>
              <a:rPr lang="pl-PL" sz="1500" dirty="0" err="1">
                <a:latin typeface="Courier New" pitchFamily="49" charset="0"/>
              </a:rPr>
              <a:t>.getChildren</a:t>
            </a:r>
            <a:r>
              <a:rPr lang="pl-PL" sz="1500" dirty="0">
                <a:latin typeface="Courier New" pitchFamily="49" charset="0"/>
              </a:rPr>
              <a:t>().</a:t>
            </a:r>
            <a:r>
              <a:rPr lang="pl-PL" sz="1500" dirty="0" err="1">
                <a:latin typeface="Courier New" pitchFamily="49" charset="0"/>
              </a:rPr>
              <a:t>addAll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</a:rPr>
              <a:t>txt,b_start</a:t>
            </a:r>
            <a:r>
              <a:rPr lang="pl-PL" sz="1500" dirty="0">
                <a:latin typeface="Courier New" pitchFamily="49" charset="0"/>
              </a:rPr>
              <a:t>, </a:t>
            </a:r>
            <a:r>
              <a:rPr lang="pl-PL" sz="1500" dirty="0" err="1">
                <a:latin typeface="Courier New" pitchFamily="49" charset="0"/>
              </a:rPr>
              <a:t>b_sr</a:t>
            </a:r>
            <a:r>
              <a:rPr lang="pl-PL" sz="1500" dirty="0">
                <a:latin typeface="Courier New" pitchFamily="49" charset="0"/>
              </a:rPr>
              <a:t>);</a:t>
            </a:r>
          </a:p>
          <a:p>
            <a:r>
              <a:rPr lang="pl-PL" sz="1500" dirty="0">
                <a:latin typeface="Courier New" pitchFamily="49" charset="0"/>
              </a:rPr>
              <a:t>}</a:t>
            </a:r>
          </a:p>
          <a:p>
            <a:r>
              <a:rPr lang="pl-PL" sz="1500" dirty="0">
                <a:solidFill>
                  <a:schemeClr val="accent2"/>
                </a:solidFill>
                <a:latin typeface="Courier New" pitchFamily="49" charset="0"/>
              </a:rPr>
              <a:t>// koniec konstruktora</a:t>
            </a:r>
          </a:p>
        </p:txBody>
      </p:sp>
    </p:spTree>
    <p:extLst>
      <p:ext uri="{BB962C8B-B14F-4D97-AF65-F5344CB8AC3E}">
        <p14:creationId xmlns:p14="http://schemas.microsoft.com/office/powerpoint/2010/main" val="1328727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863600"/>
          </a:xfrm>
        </p:spPr>
        <p:txBody>
          <a:bodyPr/>
          <a:lstStyle/>
          <a:p>
            <a:r>
              <a:rPr lang="pl-PL" dirty="0"/>
              <a:t>Przykład – stoper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539552" y="1153482"/>
            <a:ext cx="7993063" cy="493981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>
            <a:spAutoFit/>
          </a:bodyPr>
          <a:lstStyle/>
          <a:p>
            <a:r>
              <a:rPr lang="pl-PL" sz="1500" dirty="0">
                <a:solidFill>
                  <a:schemeClr val="accent3"/>
                </a:solidFill>
                <a:latin typeface="Courier New" pitchFamily="49" charset="0"/>
              </a:rPr>
              <a:t>  </a:t>
            </a:r>
            <a:r>
              <a:rPr lang="pl-PL" sz="15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@</a:t>
            </a:r>
            <a:r>
              <a:rPr lang="pl-PL" sz="15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</a:rPr>
              <a:t>Override</a:t>
            </a:r>
            <a:endParaRPr lang="pl-PL" sz="1500" dirty="0">
              <a:solidFill>
                <a:schemeClr val="accent3">
                  <a:lumMod val="50000"/>
                </a:schemeClr>
              </a:solidFill>
              <a:latin typeface="Courier New" pitchFamily="49" charset="0"/>
            </a:endParaRPr>
          </a:p>
          <a:p>
            <a:r>
              <a:rPr lang="pl-PL" sz="1500" dirty="0">
                <a:latin typeface="Courier New" pitchFamily="49" charset="0"/>
              </a:rPr>
              <a:t>  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 </a:t>
            </a:r>
            <a:r>
              <a:rPr lang="pl-PL" sz="1500" dirty="0">
                <a:latin typeface="Courier New" pitchFamily="49" charset="0"/>
              </a:rPr>
              <a:t>run() {</a:t>
            </a:r>
          </a:p>
          <a:p>
            <a:r>
              <a:rPr lang="pl-PL" sz="1500" dirty="0">
                <a:latin typeface="Courier New" pitchFamily="49" charset="0"/>
              </a:rPr>
              <a:t>    </a:t>
            </a:r>
            <a:r>
              <a:rPr lang="pl-PL" sz="1500" dirty="0" err="1">
                <a:latin typeface="Courier New" pitchFamily="49" charset="0"/>
              </a:rPr>
              <a:t>Thread</a:t>
            </a:r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running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 err="1">
                <a:latin typeface="Courier New" pitchFamily="49" charset="0"/>
              </a:rPr>
              <a:t>Thread.currentThread</a:t>
            </a:r>
            <a:r>
              <a:rPr lang="pl-PL" sz="1500" dirty="0">
                <a:latin typeface="Courier New" pitchFamily="49" charset="0"/>
              </a:rPr>
              <a:t>();</a:t>
            </a:r>
          </a:p>
          <a:p>
            <a:r>
              <a:rPr lang="pl-PL" sz="1500" dirty="0">
                <a:latin typeface="Courier New" pitchFamily="49" charset="0"/>
              </a:rPr>
              <a:t>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int</a:t>
            </a:r>
            <a:r>
              <a:rPr lang="pl-PL" sz="1500" dirty="0">
                <a:latin typeface="Courier New" pitchFamily="49" charset="0"/>
              </a:rPr>
              <a:t> sec = 0;</a:t>
            </a:r>
          </a:p>
          <a:p>
            <a:r>
              <a:rPr lang="pl-PL" sz="1500" dirty="0">
                <a:latin typeface="Courier New" pitchFamily="49" charset="0"/>
              </a:rPr>
              <a:t>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sz="1500" dirty="0">
                <a:latin typeface="Courier New" pitchFamily="49" charset="0"/>
              </a:rPr>
              <a:t> (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== </a:t>
            </a:r>
            <a:r>
              <a:rPr lang="pl-PL" sz="1500" dirty="0" err="1">
                <a:latin typeface="Courier New" pitchFamily="49" charset="0"/>
              </a:rPr>
              <a:t>running</a:t>
            </a:r>
            <a:r>
              <a:rPr lang="pl-PL" sz="1500" dirty="0">
                <a:latin typeface="Courier New" pitchFamily="49" charset="0"/>
              </a:rPr>
              <a:t>){ </a:t>
            </a:r>
          </a:p>
          <a:p>
            <a:r>
              <a:rPr lang="pl-PL" sz="1500" dirty="0">
                <a:latin typeface="Courier New" pitchFamily="49" charset="0"/>
              </a:rPr>
              <a:t>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sz="1500" dirty="0">
                <a:latin typeface="Courier New" pitchFamily="49" charset="0"/>
              </a:rPr>
              <a:t>{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 err="1">
                <a:latin typeface="Courier New" pitchFamily="49" charset="0"/>
              </a:rPr>
              <a:t>timerThread.sleep</a:t>
            </a:r>
            <a:r>
              <a:rPr lang="pl-PL" sz="1500" dirty="0">
                <a:latin typeface="Courier New" pitchFamily="49" charset="0"/>
              </a:rPr>
              <a:t>(1000);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 err="1">
                <a:latin typeface="Courier New" pitchFamily="49" charset="0"/>
              </a:rPr>
              <a:t>synchronized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this</a:t>
            </a:r>
            <a:r>
              <a:rPr lang="pl-PL" sz="1500" dirty="0">
                <a:latin typeface="Courier New" pitchFamily="49" charset="0"/>
              </a:rPr>
              <a:t>){</a:t>
            </a:r>
          </a:p>
          <a:p>
            <a:r>
              <a:rPr lang="pl-PL" sz="1500" dirty="0">
                <a:latin typeface="Courier New" pitchFamily="49" charset="0"/>
              </a:rPr>
              <a:t>    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sz="1500" dirty="0">
                <a:latin typeface="Courier New" pitchFamily="49" charset="0"/>
              </a:rPr>
              <a:t> (</a:t>
            </a:r>
            <a:r>
              <a:rPr lang="pl-PL" sz="1500" dirty="0" err="1">
                <a:latin typeface="Courier New" pitchFamily="49" charset="0"/>
              </a:rPr>
              <a:t>suspended</a:t>
            </a:r>
            <a:r>
              <a:rPr lang="pl-PL" sz="1500" dirty="0">
                <a:latin typeface="Courier New" pitchFamily="49" charset="0"/>
              </a:rPr>
              <a:t> &amp;&amp; </a:t>
            </a:r>
            <a:r>
              <a:rPr lang="pl-PL" sz="1500" dirty="0" err="1">
                <a:latin typeface="Courier New" pitchFamily="49" charset="0"/>
              </a:rPr>
              <a:t>timerThread</a:t>
            </a:r>
            <a:r>
              <a:rPr lang="pl-PL" sz="1500" dirty="0">
                <a:latin typeface="Courier New" pitchFamily="49" charset="0"/>
              </a:rPr>
              <a:t> == </a:t>
            </a:r>
            <a:r>
              <a:rPr lang="pl-PL" sz="1500" dirty="0" err="1">
                <a:latin typeface="Courier New" pitchFamily="49" charset="0"/>
              </a:rPr>
              <a:t>running</a:t>
            </a:r>
            <a:r>
              <a:rPr lang="pl-PL" sz="1500" dirty="0">
                <a:latin typeface="Courier New" pitchFamily="49" charset="0"/>
              </a:rPr>
              <a:t>) </a:t>
            </a:r>
            <a:r>
              <a:rPr lang="pl-PL" sz="1500" dirty="0" err="1">
                <a:latin typeface="Courier New" pitchFamily="49" charset="0"/>
              </a:rPr>
              <a:t>wait</a:t>
            </a:r>
            <a:r>
              <a:rPr lang="pl-PL" sz="1500" dirty="0">
                <a:latin typeface="Courier New" pitchFamily="49" charset="0"/>
              </a:rPr>
              <a:t>();</a:t>
            </a:r>
          </a:p>
          <a:p>
            <a:r>
              <a:rPr lang="pl-PL" sz="1500" dirty="0">
                <a:latin typeface="Courier New" pitchFamily="49" charset="0"/>
              </a:rPr>
              <a:t>        }</a:t>
            </a:r>
          </a:p>
          <a:p>
            <a:r>
              <a:rPr lang="pl-PL" sz="1500" dirty="0">
                <a:latin typeface="Courier New" pitchFamily="49" charset="0"/>
              </a:rPr>
              <a:t>      }</a:t>
            </a:r>
          </a:p>
          <a:p>
            <a:r>
              <a:rPr lang="pl-PL" sz="1500" dirty="0">
                <a:latin typeface="Courier New" pitchFamily="49" charset="0"/>
              </a:rPr>
              <a:t>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</a:rPr>
              <a:t>InterruptedException</a:t>
            </a:r>
            <a:r>
              <a:rPr lang="pl-PL" sz="1500" dirty="0">
                <a:latin typeface="Courier New" pitchFamily="49" charset="0"/>
              </a:rPr>
              <a:t> </a:t>
            </a:r>
            <a:r>
              <a:rPr lang="pl-PL" sz="1500" dirty="0" err="1">
                <a:latin typeface="Courier New" pitchFamily="49" charset="0"/>
              </a:rPr>
              <a:t>exc</a:t>
            </a:r>
            <a:r>
              <a:rPr lang="pl-PL" sz="1500" dirty="0">
                <a:latin typeface="Courier New" pitchFamily="49" charset="0"/>
              </a:rPr>
              <a:t>){ </a:t>
            </a:r>
          </a:p>
          <a:p>
            <a:r>
              <a:rPr lang="pl-PL" sz="1500" dirty="0">
                <a:latin typeface="Courier New" pitchFamily="49" charset="0"/>
              </a:rPr>
              <a:t>        </a:t>
            </a:r>
            <a:r>
              <a:rPr lang="pl-PL" sz="1500" dirty="0">
                <a:solidFill>
                  <a:srgbClr val="0000DD"/>
                </a:solidFill>
                <a:latin typeface="Courier New" pitchFamily="49" charset="0"/>
              </a:rPr>
              <a:t>return</a:t>
            </a:r>
            <a:r>
              <a:rPr lang="pl-PL" sz="1500" dirty="0">
                <a:latin typeface="Courier New" pitchFamily="49" charset="0"/>
              </a:rPr>
              <a:t>; </a:t>
            </a:r>
          </a:p>
          <a:p>
            <a:r>
              <a:rPr lang="pl-PL" sz="1500" dirty="0">
                <a:latin typeface="Courier New" pitchFamily="49" charset="0"/>
              </a:rPr>
              <a:t>      } </a:t>
            </a:r>
          </a:p>
          <a:p>
            <a:r>
              <a:rPr lang="pl-PL" sz="1500" dirty="0">
                <a:latin typeface="Courier New" pitchFamily="49" charset="0"/>
              </a:rPr>
              <a:t>      sec++;</a:t>
            </a:r>
          </a:p>
          <a:p>
            <a:r>
              <a:rPr lang="pl-PL" sz="1500" dirty="0">
                <a:latin typeface="Courier New" pitchFamily="49" charset="0"/>
              </a:rPr>
              <a:t>      </a:t>
            </a:r>
            <a:r>
              <a:rPr lang="pl-PL" sz="1500" dirty="0" err="1">
                <a:solidFill>
                  <a:srgbClr val="0000DD"/>
                </a:solidFill>
                <a:latin typeface="Courier New" pitchFamily="49" charset="0"/>
              </a:rPr>
              <a:t>final</a:t>
            </a:r>
            <a:r>
              <a:rPr lang="pl-PL" sz="1500" dirty="0">
                <a:latin typeface="Courier New" pitchFamily="49" charset="0"/>
              </a:rPr>
              <a:t> String </a:t>
            </a:r>
            <a:r>
              <a:rPr lang="pl-PL" sz="1500" dirty="0" err="1">
                <a:latin typeface="Courier New" pitchFamily="49" charset="0"/>
              </a:rPr>
              <a:t>ssec</a:t>
            </a:r>
            <a:r>
              <a:rPr lang="pl-PL" sz="1500" dirty="0">
                <a:latin typeface="Courier New" pitchFamily="49" charset="0"/>
              </a:rPr>
              <a:t> = 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""</a:t>
            </a:r>
            <a:r>
              <a:rPr lang="pl-PL" sz="1500" dirty="0">
                <a:latin typeface="Courier New" pitchFamily="49" charset="0"/>
              </a:rPr>
              <a:t>+sec;</a:t>
            </a:r>
          </a:p>
          <a:p>
            <a:r>
              <a:rPr lang="pl-PL" sz="1500" dirty="0">
                <a:latin typeface="Courier New" pitchFamily="49" charset="0"/>
              </a:rPr>
              <a:t>      </a:t>
            </a:r>
            <a:r>
              <a:rPr lang="pl-PL" sz="1500" dirty="0" err="1">
                <a:latin typeface="Courier New" pitchFamily="49" charset="0"/>
              </a:rPr>
              <a:t>Platform.runLater</a:t>
            </a:r>
            <a:r>
              <a:rPr lang="pl-PL" sz="1500" dirty="0">
                <a:latin typeface="Courier New" pitchFamily="49" charset="0"/>
              </a:rPr>
              <a:t>(()-&gt; { </a:t>
            </a:r>
            <a:r>
              <a:rPr lang="pl-PL" sz="1500" dirty="0" err="1">
                <a:latin typeface="Courier New" pitchFamily="49" charset="0"/>
              </a:rPr>
              <a:t>txt.setText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 err="1">
                <a:latin typeface="Courier New" pitchFamily="49" charset="0"/>
              </a:rPr>
              <a:t>ssec</a:t>
            </a:r>
            <a:r>
              <a:rPr lang="pl-PL" sz="1500" dirty="0">
                <a:latin typeface="Courier New" pitchFamily="49" charset="0"/>
              </a:rPr>
              <a:t>); });</a:t>
            </a:r>
          </a:p>
          <a:p>
            <a:r>
              <a:rPr lang="pl-PL" sz="1500" dirty="0">
                <a:latin typeface="Courier New" pitchFamily="49" charset="0"/>
              </a:rPr>
              <a:t>    }</a:t>
            </a:r>
          </a:p>
          <a:p>
            <a:r>
              <a:rPr lang="pl-PL" sz="1500" dirty="0">
                <a:latin typeface="Courier New" pitchFamily="49" charset="0"/>
              </a:rPr>
              <a:t>    </a:t>
            </a:r>
            <a:r>
              <a:rPr lang="pl-PL" sz="1500" dirty="0" err="1">
                <a:latin typeface="Courier New" pitchFamily="49" charset="0"/>
              </a:rPr>
              <a:t>Platform.runLater</a:t>
            </a:r>
            <a:r>
              <a:rPr lang="pl-PL" sz="1500" dirty="0">
                <a:latin typeface="Courier New" pitchFamily="49" charset="0"/>
              </a:rPr>
              <a:t>(()-&gt; { </a:t>
            </a:r>
            <a:r>
              <a:rPr lang="pl-PL" sz="1500" dirty="0" err="1">
                <a:latin typeface="Courier New" pitchFamily="49" charset="0"/>
              </a:rPr>
              <a:t>txt.setText</a:t>
            </a:r>
            <a:r>
              <a:rPr lang="pl-PL" sz="1500" dirty="0">
                <a:latin typeface="Courier New" pitchFamily="49" charset="0"/>
              </a:rPr>
              <a:t>(</a:t>
            </a:r>
            <a:r>
              <a:rPr lang="pl-PL" sz="1500" dirty="0">
                <a:solidFill>
                  <a:srgbClr val="00B050"/>
                </a:solidFill>
                <a:latin typeface="Courier New" pitchFamily="49" charset="0"/>
              </a:rPr>
              <a:t>"0"</a:t>
            </a:r>
            <a:r>
              <a:rPr lang="pl-PL" sz="1500" dirty="0">
                <a:latin typeface="Courier New" pitchFamily="49" charset="0"/>
              </a:rPr>
              <a:t>); });</a:t>
            </a:r>
          </a:p>
          <a:p>
            <a:r>
              <a:rPr lang="pl-PL" sz="1500" dirty="0">
                <a:latin typeface="Courier New" pitchFamily="49" charset="0"/>
              </a:rPr>
              <a:t>  }</a:t>
            </a:r>
          </a:p>
          <a:p>
            <a:r>
              <a:rPr lang="pl-PL" sz="1500" dirty="0">
                <a:latin typeface="Courier New" pitchFamily="49" charset="0"/>
              </a:rPr>
              <a:t>}</a:t>
            </a:r>
            <a:r>
              <a:rPr lang="pl-PL" sz="1500" dirty="0">
                <a:solidFill>
                  <a:schemeClr val="accent2"/>
                </a:solidFill>
                <a:latin typeface="Courier New" pitchFamily="49" charset="0"/>
              </a:rPr>
              <a:t>// Koniec klasy </a:t>
            </a:r>
            <a:r>
              <a:rPr lang="pl-PL" sz="1500" dirty="0" err="1">
                <a:solidFill>
                  <a:schemeClr val="accent2"/>
                </a:solidFill>
                <a:latin typeface="Courier New" pitchFamily="49" charset="0"/>
              </a:rPr>
              <a:t>Timer</a:t>
            </a:r>
            <a:r>
              <a:rPr lang="pl-PL" sz="1500" dirty="0">
                <a:solidFill>
                  <a:schemeClr val="accent2"/>
                </a:solidFill>
                <a:latin typeface="Courier New" pitchFamily="49" charset="0"/>
              </a:rPr>
              <a:t>. Klasa główna analogicznie jak poprzednio.</a:t>
            </a:r>
          </a:p>
        </p:txBody>
      </p:sp>
    </p:spTree>
    <p:extLst>
      <p:ext uri="{BB962C8B-B14F-4D97-AF65-F5344CB8AC3E}">
        <p14:creationId xmlns:p14="http://schemas.microsoft.com/office/powerpoint/2010/main" val="2527890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ytuł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863600"/>
          </a:xfrm>
        </p:spPr>
        <p:txBody>
          <a:bodyPr/>
          <a:lstStyle/>
          <a:p>
            <a:r>
              <a:rPr lang="pl-PL" sz="4000"/>
              <a:t>Timer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CF05E-34F4-4854-93F3-2179A7908C45}" type="slidenum">
              <a:rPr lang="pl-PL" smtClean="0"/>
              <a:pPr>
                <a:defRPr/>
              </a:pPr>
              <a:t>26</a:t>
            </a:fld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250825" y="981075"/>
            <a:ext cx="86423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 err="1">
                <a:latin typeface="+mj-lt"/>
              </a:rPr>
              <a:t>Timer</a:t>
            </a:r>
            <a:r>
              <a:rPr lang="pl-PL" sz="1800" dirty="0">
                <a:latin typeface="+mj-lt"/>
              </a:rPr>
              <a:t> w Javie jest osobnym wątkiem, uruchamianym o określonym czasie, i ew. powtarzanym w równych odstępach czasu. </a:t>
            </a:r>
          </a:p>
        </p:txBody>
      </p:sp>
      <p:sp>
        <p:nvSpPr>
          <p:cNvPr id="6" name="Prostokąt 5"/>
          <p:cNvSpPr/>
          <p:nvPr/>
        </p:nvSpPr>
        <p:spPr>
          <a:xfrm>
            <a:off x="250825" y="1673225"/>
            <a:ext cx="472916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Klasie </a:t>
            </a:r>
            <a:r>
              <a:rPr lang="pl-PL" sz="1800" dirty="0" err="1">
                <a:latin typeface="+mj-lt"/>
              </a:rPr>
              <a:t>Timer</a:t>
            </a:r>
            <a:r>
              <a:rPr lang="pl-PL" sz="1800" dirty="0">
                <a:latin typeface="+mj-lt"/>
              </a:rPr>
              <a:t> towarzyszy zawsze klasa </a:t>
            </a:r>
            <a:r>
              <a:rPr lang="pl-PL" sz="1800" dirty="0" err="1">
                <a:latin typeface="+mj-lt"/>
              </a:rPr>
              <a:t>TimerTask</a:t>
            </a:r>
            <a:r>
              <a:rPr lang="pl-PL" sz="1800" dirty="0">
                <a:latin typeface="+mj-lt"/>
              </a:rPr>
              <a:t>. </a:t>
            </a:r>
          </a:p>
        </p:txBody>
      </p:sp>
      <p:sp>
        <p:nvSpPr>
          <p:cNvPr id="7" name="Prostokąt 6"/>
          <p:cNvSpPr/>
          <p:nvPr/>
        </p:nvSpPr>
        <p:spPr>
          <a:xfrm>
            <a:off x="250825" y="2089150"/>
            <a:ext cx="86423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 err="1">
                <a:latin typeface="+mj-lt"/>
              </a:rPr>
              <a:t>TimerTask</a:t>
            </a:r>
            <a:r>
              <a:rPr lang="pl-PL" sz="1800" dirty="0">
                <a:latin typeface="+mj-lt"/>
              </a:rPr>
              <a:t> implementuje interfejs </a:t>
            </a:r>
            <a:r>
              <a:rPr lang="pl-PL" sz="1800" i="1" dirty="0" err="1">
                <a:latin typeface="+mj-lt"/>
              </a:rPr>
              <a:t>Runnable</a:t>
            </a:r>
            <a:r>
              <a:rPr lang="pl-PL" sz="1800" dirty="0">
                <a:latin typeface="+mj-lt"/>
              </a:rPr>
              <a:t>, zawiera więc abstrakcyjną metodę </a:t>
            </a:r>
            <a:r>
              <a:rPr lang="pl-PL" sz="1800" i="1" dirty="0">
                <a:latin typeface="+mj-lt"/>
              </a:rPr>
              <a:t>run()</a:t>
            </a:r>
            <a:r>
              <a:rPr lang="pl-PL" sz="1800" dirty="0">
                <a:latin typeface="+mj-lt"/>
              </a:rPr>
              <a:t>, którą trzeba przykryć. Od tej metody rozpoczyna się wykonywanie wątku. </a:t>
            </a:r>
          </a:p>
        </p:txBody>
      </p:sp>
      <p:sp>
        <p:nvSpPr>
          <p:cNvPr id="8" name="Prostokąt 7"/>
          <p:cNvSpPr/>
          <p:nvPr/>
        </p:nvSpPr>
        <p:spPr>
          <a:xfrm>
            <a:off x="250825" y="2781300"/>
            <a:ext cx="864235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Kolejną metodą klasy </a:t>
            </a:r>
            <a:r>
              <a:rPr lang="pl-PL" sz="1800" dirty="0" err="1">
                <a:latin typeface="+mj-lt"/>
              </a:rPr>
              <a:t>TimerTask</a:t>
            </a:r>
            <a:r>
              <a:rPr lang="pl-PL" sz="1800" dirty="0">
                <a:latin typeface="+mj-lt"/>
              </a:rPr>
              <a:t> jest metoda </a:t>
            </a:r>
            <a:r>
              <a:rPr lang="pl-PL" sz="1800" i="1" dirty="0" err="1">
                <a:latin typeface="+mj-lt"/>
              </a:rPr>
              <a:t>cancel</a:t>
            </a:r>
            <a:r>
              <a:rPr lang="pl-PL" sz="1800" i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, która przerywa wątek i zwraca wartość </a:t>
            </a:r>
            <a:r>
              <a:rPr lang="pl-PL" sz="1800" i="1" dirty="0" err="1">
                <a:latin typeface="+mj-lt"/>
              </a:rPr>
              <a:t>true</a:t>
            </a:r>
            <a:r>
              <a:rPr lang="pl-PL" sz="1800" dirty="0">
                <a:latin typeface="+mj-lt"/>
              </a:rPr>
              <a:t> jeśli się to udało. </a:t>
            </a:r>
          </a:p>
        </p:txBody>
      </p:sp>
      <p:sp>
        <p:nvSpPr>
          <p:cNvPr id="9" name="pole tekstowe 8"/>
          <p:cNvSpPr txBox="1"/>
          <p:nvPr/>
        </p:nvSpPr>
        <p:spPr>
          <a:xfrm>
            <a:off x="2771775" y="3429000"/>
            <a:ext cx="360045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pl-PL" sz="2000" dirty="0">
                <a:latin typeface="+mj-lt"/>
              </a:rPr>
              <a:t>Konstrukcja obiektu </a:t>
            </a:r>
            <a:r>
              <a:rPr lang="pl-PL" sz="2000" dirty="0" err="1">
                <a:latin typeface="+mj-lt"/>
              </a:rPr>
              <a:t>Timer</a:t>
            </a:r>
            <a:endParaRPr lang="pl-PL" sz="2000" dirty="0">
              <a:latin typeface="+mj-lt"/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250825" y="3838575"/>
            <a:ext cx="8642350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defRPr/>
            </a:pPr>
            <a:r>
              <a:rPr lang="pl-PL" dirty="0">
                <a:latin typeface="+mj-lt"/>
              </a:rPr>
              <a:t>Domyślny konstruktor tworzący obiekt, który będzie wykonywany jak zwykły wątek.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tThread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Jeśli argument </a:t>
            </a:r>
            <a:r>
              <a:rPr lang="pl-PL" dirty="0" err="1">
                <a:latin typeface="+mj-lt"/>
              </a:rPr>
              <a:t>tThread</a:t>
            </a:r>
            <a:r>
              <a:rPr lang="pl-PL" dirty="0">
                <a:latin typeface="+mj-lt"/>
              </a:rPr>
              <a:t> ma wartość </a:t>
            </a:r>
            <a:r>
              <a:rPr lang="pl-PL" dirty="0" err="1">
                <a:latin typeface="+mj-lt"/>
              </a:rPr>
              <a:t>true</a:t>
            </a:r>
            <a:r>
              <a:rPr lang="pl-PL" dirty="0">
                <a:latin typeface="+mj-lt"/>
              </a:rPr>
              <a:t>, wykorzystany zostanie dodatkowy wątek demona.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tName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Konstruktor dodany dopiero w wersji J2SE 5, umożliwia określenie nazwy wątku.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tName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tThread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Umożliwia określenie nazwy wątku i jeśli argument </a:t>
            </a:r>
            <a:r>
              <a:rPr lang="pl-PL" dirty="0" err="1">
                <a:latin typeface="+mj-lt"/>
              </a:rPr>
              <a:t>tThread</a:t>
            </a:r>
            <a:r>
              <a:rPr lang="pl-PL" dirty="0">
                <a:latin typeface="+mj-lt"/>
              </a:rPr>
              <a:t> ma wartość </a:t>
            </a:r>
            <a:r>
              <a:rPr lang="pl-PL" dirty="0" err="1">
                <a:latin typeface="+mj-lt"/>
              </a:rPr>
              <a:t>true</a:t>
            </a:r>
            <a:r>
              <a:rPr lang="pl-PL" dirty="0">
                <a:latin typeface="+mj-lt"/>
              </a:rPr>
              <a:t>, wykorzystany zostanie dodatkowy wątek demona.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sz="3600"/>
              <a:t>Planowanie zadania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7F42F-9F75-4F71-9073-72F28648FFBF}" type="slidenum">
              <a:rPr lang="pl-PL" smtClean="0"/>
              <a:pPr>
                <a:defRPr/>
              </a:pPr>
              <a:t>27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250825" y="1004888"/>
            <a:ext cx="864235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Argument </a:t>
            </a:r>
            <a:r>
              <a:rPr lang="pl-PL" i="1" dirty="0">
                <a:latin typeface="+mj-lt"/>
              </a:rPr>
              <a:t>TT</a:t>
            </a:r>
            <a:r>
              <a:rPr lang="pl-PL" dirty="0">
                <a:latin typeface="+mj-lt"/>
              </a:rPr>
              <a:t> jest naszym zadaniem, a argument </a:t>
            </a:r>
            <a:r>
              <a:rPr lang="pl-PL" i="1" dirty="0" err="1">
                <a:latin typeface="+mj-lt"/>
              </a:rPr>
              <a:t>wait</a:t>
            </a:r>
            <a:r>
              <a:rPr lang="pl-PL" dirty="0">
                <a:latin typeface="+mj-lt"/>
              </a:rPr>
              <a:t> to czas uruchomienia zadania od uruchomienia programu liczony w milisekundach.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repeat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Argument </a:t>
            </a:r>
            <a:r>
              <a:rPr lang="pl-PL" i="1" dirty="0" err="1">
                <a:latin typeface="+mj-lt"/>
              </a:rPr>
              <a:t>repeat</a:t>
            </a:r>
            <a:r>
              <a:rPr lang="pl-PL" dirty="0">
                <a:latin typeface="+mj-lt"/>
              </a:rPr>
              <a:t> to czas liczony w milisekundach, w którym będzie powtarzany wątek.</a:t>
            </a:r>
          </a:p>
          <a:p>
            <a:pPr>
              <a:defRPr/>
            </a:pPr>
            <a:endParaRPr lang="pl-PL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data)</a:t>
            </a:r>
          </a:p>
          <a:p>
            <a:pPr>
              <a:defRPr/>
            </a:pPr>
            <a:r>
              <a:rPr lang="pl-PL" dirty="0">
                <a:latin typeface="+mj-lt"/>
              </a:rPr>
              <a:t>Argument </a:t>
            </a:r>
            <a:r>
              <a:rPr lang="pl-PL" i="1" dirty="0">
                <a:latin typeface="+mj-lt"/>
              </a:rPr>
              <a:t>data</a:t>
            </a:r>
            <a:r>
              <a:rPr lang="pl-PL" dirty="0">
                <a:latin typeface="+mj-lt"/>
              </a:rPr>
              <a:t> jest obiektem klasy </a:t>
            </a:r>
            <a:r>
              <a:rPr lang="pl-PL" dirty="0" err="1">
                <a:latin typeface="+mj-lt"/>
              </a:rPr>
              <a:t>Date</a:t>
            </a:r>
            <a:r>
              <a:rPr lang="pl-PL" dirty="0">
                <a:latin typeface="+mj-lt"/>
              </a:rPr>
              <a:t>, służącym do wyznaczenia dokładnego czasu uruchomienia zadania.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data,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repeat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Działanie jak w wypadku wersji 2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scheduleAtFixedRate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wait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repeat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Argument </a:t>
            </a:r>
            <a:r>
              <a:rPr lang="pl-PL" dirty="0" err="1">
                <a:latin typeface="+mj-lt"/>
              </a:rPr>
              <a:t>repeat</a:t>
            </a:r>
            <a:r>
              <a:rPr lang="pl-PL" dirty="0">
                <a:latin typeface="+mj-lt"/>
              </a:rPr>
              <a:t> to czas, w którym będzie powtarzany wątek liczony w milisekundach. Odstępy wykonywania wątku są uruchamianie względem pierwszego jego uruchomienia.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b="1" dirty="0" err="1">
                <a:latin typeface="Courier New" pitchFamily="49" charset="0"/>
                <a:cs typeface="Courier New" pitchFamily="49" charset="0"/>
              </a:rPr>
              <a:t>scheduleAtFixedRate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TT,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 data, long </a:t>
            </a:r>
            <a:r>
              <a:rPr lang="pl-PL" b="1" dirty="0" err="1">
                <a:latin typeface="Courier New" pitchFamily="49" charset="0"/>
                <a:cs typeface="Courier New" pitchFamily="49" charset="0"/>
              </a:rPr>
              <a:t>repeat</a:t>
            </a:r>
            <a:r>
              <a:rPr lang="pl-PL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pl-PL" dirty="0">
                <a:latin typeface="+mj-lt"/>
              </a:rPr>
              <a:t>Jak w powyższym przypadku, tylko z użyciem obiektu </a:t>
            </a:r>
            <a:r>
              <a:rPr lang="pl-PL" dirty="0" err="1">
                <a:latin typeface="+mj-lt"/>
              </a:rPr>
              <a:t>Date</a:t>
            </a:r>
            <a:endParaRPr lang="pl-PL" dirty="0">
              <a:latin typeface="+mj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sz="3600"/>
              <a:t>Przykład użycia Timera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509838" y="187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19" name="Symbol zastępczy numeru slajd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B18A6-3B77-4411-9AB4-2A0461721393}" type="slidenum">
              <a:rPr lang="pl-PL" smtClean="0"/>
              <a:pPr>
                <a:defRPr/>
              </a:pPr>
              <a:t>28</a:t>
            </a:fld>
            <a:endParaRPr lang="pl-PL"/>
          </a:p>
        </p:txBody>
      </p:sp>
      <p:sp>
        <p:nvSpPr>
          <p:cNvPr id="27653" name="Prostokąt 19"/>
          <p:cNvSpPr>
            <a:spLocks noChangeArrowheads="1"/>
          </p:cNvSpPr>
          <p:nvPr/>
        </p:nvSpPr>
        <p:spPr bwMode="auto">
          <a:xfrm>
            <a:off x="395536" y="1270000"/>
            <a:ext cx="82296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MyJob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TimerTask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Pane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p;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czerwony =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MyJob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Pane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p){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.p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= p;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p.setStyle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"-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fx-background-color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#000000"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p.setMinSize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(200, 200);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run( ){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(czerwony ==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p.setStyle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"-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fx-background-color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#FF0000"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czerwony=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false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}   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"-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fx-background-color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#00FF00"</a:t>
            </a:r>
            <a:endParaRPr lang="pl-P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p.setStyle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czerwony =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}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pl-PL" sz="3600"/>
              <a:t>Przykład użycia Timera</a:t>
            </a: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2509838" y="18716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l-PL"/>
          </a:p>
        </p:txBody>
      </p:sp>
      <p:sp>
        <p:nvSpPr>
          <p:cNvPr id="19" name="Symbol zastępczy numeru slajdu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EB18A6-3B77-4411-9AB4-2A0461721393}" type="slidenum">
              <a:rPr lang="pl-PL" smtClean="0"/>
              <a:pPr>
                <a:defRPr/>
              </a:pPr>
              <a:t>29</a:t>
            </a:fld>
            <a:endParaRPr lang="pl-PL"/>
          </a:p>
        </p:txBody>
      </p:sp>
      <p:sp>
        <p:nvSpPr>
          <p:cNvPr id="27654" name="Prostokąt 20"/>
          <p:cNvSpPr>
            <a:spLocks noChangeArrowheads="1"/>
          </p:cNvSpPr>
          <p:nvPr/>
        </p:nvSpPr>
        <p:spPr bwMode="auto">
          <a:xfrm>
            <a:off x="611560" y="1474906"/>
            <a:ext cx="79935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endParaRPr lang="pl-PL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Application 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start(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Stage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primaryStage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Timer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Pane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Pane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MyJob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zadanie =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MyJob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Scene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scene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Scene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root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, 300, 250);       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primaryStage.setTitle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przyklad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java.util.Timer</a:t>
            </a:r>
            <a:r>
              <a:rPr lang="pl-PL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primaryStage.setScene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scene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timer.schedule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(zadanie, 4000, 500);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primaryStage.show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launch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pl-PL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pl-PL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67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pl-PL"/>
              <a:t>Wątki – pojęcia podstawowe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95288" y="1268413"/>
            <a:ext cx="8153400" cy="825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 dirty="0" err="1">
                <a:latin typeface="+mj-lt"/>
              </a:rPr>
              <a:t>Proces</a:t>
            </a:r>
            <a:r>
              <a:rPr lang="en-US" dirty="0">
                <a:latin typeface="+mj-lt"/>
              </a:rPr>
              <a:t> - to program </a:t>
            </a:r>
            <a:r>
              <a:rPr lang="en-US" dirty="0" err="1">
                <a:latin typeface="+mj-lt"/>
              </a:rPr>
              <a:t>wraz</a:t>
            </a:r>
            <a:r>
              <a:rPr lang="en-US" dirty="0">
                <a:latin typeface="+mj-lt"/>
              </a:rPr>
              <a:t> z </a:t>
            </a:r>
            <a:r>
              <a:rPr lang="en-US" dirty="0" err="1">
                <a:latin typeface="+mj-lt"/>
              </a:rPr>
              <a:t>dynamicznie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alokowanymi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dla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niego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zasobami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systemu</a:t>
            </a:r>
            <a:r>
              <a:rPr lang="en-US" dirty="0">
                <a:latin typeface="+mj-lt"/>
              </a:rPr>
              <a:t>, plus </a:t>
            </a:r>
            <a:r>
              <a:rPr lang="en-US" dirty="0" err="1">
                <a:latin typeface="+mj-lt"/>
              </a:rPr>
              <a:t>ewentualnie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każdy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inny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kontekst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programu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np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obiekty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stworzone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przez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dany</a:t>
            </a:r>
            <a:r>
              <a:rPr lang="en-US" dirty="0">
                <a:latin typeface="+mj-lt"/>
              </a:rPr>
              <a:t> program). </a:t>
            </a:r>
            <a:r>
              <a:rPr lang="en-US" dirty="0" err="1">
                <a:latin typeface="+mj-lt"/>
              </a:rPr>
              <a:t>Każdy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uruchomiony</a:t>
            </a:r>
            <a:r>
              <a:rPr lang="en-US" dirty="0">
                <a:latin typeface="+mj-lt"/>
              </a:rPr>
              <a:t> program (</a:t>
            </a:r>
            <a:r>
              <a:rPr lang="en-US" dirty="0" err="1">
                <a:latin typeface="+mj-lt"/>
              </a:rPr>
              <a:t>aplikacja</a:t>
            </a:r>
            <a:r>
              <a:rPr lang="en-US" dirty="0">
                <a:latin typeface="+mj-lt"/>
              </a:rPr>
              <a:t>) </a:t>
            </a:r>
            <a:r>
              <a:rPr lang="en-US" dirty="0" err="1">
                <a:latin typeface="+mj-lt"/>
              </a:rPr>
              <a:t>tworzy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proces</a:t>
            </a:r>
            <a:r>
              <a:rPr lang="en-US" dirty="0">
                <a:latin typeface="+mj-lt"/>
              </a:rPr>
              <a:t> w </a:t>
            </a:r>
            <a:r>
              <a:rPr lang="en-US" dirty="0" err="1">
                <a:latin typeface="+mj-lt"/>
              </a:rPr>
              <a:t>systemie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operacyjnym</a:t>
            </a:r>
            <a:r>
              <a:rPr lang="en-US" dirty="0">
                <a:latin typeface="+mj-lt"/>
              </a:rPr>
              <a:t> </a:t>
            </a:r>
            <a:r>
              <a:rPr lang="pl-PL" dirty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15925" y="2517775"/>
            <a:ext cx="8116888" cy="1069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b="1">
                <a:latin typeface="+mj-lt"/>
              </a:rPr>
              <a:t>Wątek</a:t>
            </a:r>
            <a:r>
              <a:rPr lang="en-US">
                <a:latin typeface="+mj-lt"/>
              </a:rPr>
              <a:t>, proces lekki, LWP (angielskie </a:t>
            </a:r>
            <a:r>
              <a:rPr lang="en-US" i="1">
                <a:latin typeface="+mj-lt"/>
              </a:rPr>
              <a:t>thread, lightweight process</a:t>
            </a:r>
            <a:r>
              <a:rPr lang="en-US">
                <a:latin typeface="+mj-lt"/>
              </a:rPr>
              <a:t>), podstawowa jednostka wykorzystania procesora, dynamiczna część procesu, w skład której wchodzą: licznik rozkazów, zbiór rejestrów i obszar stosu. Wątek dzieli z innymi równorzędnymi wątkami przestrzeń adresową procesu, a w szczególności jego kod i dane, otwarte pliki i sygnały.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395288" y="4167188"/>
            <a:ext cx="8137525" cy="10699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79400" algn="just">
              <a:defRPr/>
            </a:pPr>
            <a:r>
              <a:rPr lang="en-US" b="1" dirty="0" err="1">
                <a:latin typeface="+mj-lt"/>
              </a:rPr>
              <a:t>Systemy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wielozadaniowe</a:t>
            </a:r>
            <a:r>
              <a:rPr lang="en-US" dirty="0">
                <a:latin typeface="+mj-lt"/>
              </a:rPr>
              <a:t> to </a:t>
            </a:r>
            <a:r>
              <a:rPr lang="en-US" dirty="0" err="1">
                <a:latin typeface="+mj-lt"/>
              </a:rPr>
              <a:t>systemy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które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pozwalają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praktycznie</a:t>
            </a:r>
            <a:r>
              <a:rPr lang="en-US" dirty="0">
                <a:latin typeface="+mj-lt"/>
              </a:rPr>
              <a:t>)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równoległe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wykonywanie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wielu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procesów</a:t>
            </a:r>
            <a:r>
              <a:rPr lang="en-US" dirty="0">
                <a:latin typeface="+mj-lt"/>
              </a:rPr>
              <a:t>, z </a:t>
            </a:r>
            <a:r>
              <a:rPr lang="en-US" dirty="0" err="1">
                <a:latin typeface="+mj-lt"/>
              </a:rPr>
              <a:t>których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każdy</a:t>
            </a:r>
            <a:r>
              <a:rPr lang="en-US" dirty="0">
                <a:latin typeface="+mj-lt"/>
              </a:rPr>
              <a:t> ma </a:t>
            </a:r>
            <a:r>
              <a:rPr lang="en-US" dirty="0" err="1">
                <a:latin typeface="+mj-lt"/>
              </a:rPr>
              <a:t>swój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kontekst</a:t>
            </a:r>
            <a:r>
              <a:rPr lang="en-US" dirty="0">
                <a:latin typeface="+mj-lt"/>
              </a:rPr>
              <a:t>.</a:t>
            </a:r>
          </a:p>
          <a:p>
            <a:pPr indent="279400" algn="just">
              <a:defRPr/>
            </a:pPr>
            <a:r>
              <a:rPr lang="en-US" dirty="0" err="1">
                <a:latin typeface="+mj-lt"/>
              </a:rPr>
              <a:t>Programowanie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współbieżne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polega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rozłożeniu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wykonania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programu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między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wątki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niezależne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przepływy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sterowania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wykonywane</a:t>
            </a:r>
            <a:r>
              <a:rPr lang="en-US" dirty="0">
                <a:latin typeface="+mj-lt"/>
              </a:rPr>
              <a:t> w </a:t>
            </a:r>
            <a:r>
              <a:rPr lang="en-US" dirty="0" err="1">
                <a:latin typeface="+mj-lt"/>
              </a:rPr>
              <a:t>obrębie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samej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przestrzeni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adresowej</a:t>
            </a:r>
            <a:endParaRPr lang="en-US" dirty="0">
              <a:latin typeface="+mj-lt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539750" y="5618163"/>
            <a:ext cx="7716838" cy="8350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i="1">
                <a:latin typeface="+mj-lt"/>
              </a:rPr>
              <a:t>Z punktu widzenia programisty wątek jest reprezentowany przez funkcję</a:t>
            </a:r>
            <a:r>
              <a:rPr lang="pl-PL" i="1">
                <a:latin typeface="+mj-lt"/>
              </a:rPr>
              <a:t>,</a:t>
            </a:r>
            <a:r>
              <a:rPr lang="en-US" i="1">
                <a:latin typeface="+mj-lt"/>
              </a:rPr>
              <a:t> która może wywoływać również inne funkcje programu. Program zaczyna działanie jako główny i początkowo pojedynczy wątek. Działający program może powoływać do życia nowe wątki.</a:t>
            </a:r>
          </a:p>
        </p:txBody>
      </p:sp>
    </p:spTree>
    <p:extLst>
      <p:ext uri="{BB962C8B-B14F-4D97-AF65-F5344CB8AC3E}">
        <p14:creationId xmlns:p14="http://schemas.microsoft.com/office/powerpoint/2010/main" val="10927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nimBg="1"/>
      <p:bldP spid="103429" grpId="0" animBg="1"/>
      <p:bldP spid="103430" grpId="0" animBg="1"/>
      <p:bldP spid="1034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F1EC4-2ADA-4CF9-A0B6-B3CFACD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pl-PL" dirty="0"/>
              <a:t>Zastosowanie javafx.concurrent.*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B9C7D0D-2093-44B7-B409-A53F6286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30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AB3892C-336C-4F4D-A494-B960932A2E8B}"/>
              </a:ext>
            </a:extLst>
          </p:cNvPr>
          <p:cNvSpPr/>
          <p:nvPr/>
        </p:nvSpPr>
        <p:spPr>
          <a:xfrm>
            <a:off x="683568" y="1187624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Interfejs </a:t>
            </a:r>
            <a:r>
              <a:rPr lang="pl-PL" sz="2000" b="1" dirty="0" err="1">
                <a:latin typeface="+mj-lt"/>
              </a:rPr>
              <a:t>Worker</a:t>
            </a:r>
            <a:r>
              <a:rPr lang="pl-PL" sz="2000" dirty="0">
                <a:latin typeface="+mj-lt"/>
              </a:rPr>
              <a:t> jest implementowany przez dwie klasy: </a:t>
            </a:r>
            <a:r>
              <a:rPr lang="pl-PL" sz="2000" b="1" dirty="0" err="1">
                <a:latin typeface="+mj-lt"/>
              </a:rPr>
              <a:t>Task</a:t>
            </a:r>
            <a:r>
              <a:rPr lang="pl-PL" sz="2000" dirty="0">
                <a:latin typeface="+mj-lt"/>
              </a:rPr>
              <a:t> i </a:t>
            </a:r>
            <a:r>
              <a:rPr lang="pl-PL" sz="2000" b="1" dirty="0">
                <a:latin typeface="+mj-lt"/>
              </a:rPr>
              <a:t>Service</a:t>
            </a:r>
            <a:r>
              <a:rPr lang="pl-PL" sz="2000" dirty="0">
                <a:latin typeface="+mj-lt"/>
              </a:rPr>
              <a:t>.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2ACA080-F8E0-4C47-992F-BD36CD75554E}"/>
              </a:ext>
            </a:extLst>
          </p:cNvPr>
          <p:cNvSpPr/>
          <p:nvPr/>
        </p:nvSpPr>
        <p:spPr>
          <a:xfrm>
            <a:off x="683568" y="1875596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Obiekt typu </a:t>
            </a:r>
            <a:r>
              <a:rPr lang="pl-PL" sz="2000" dirty="0" err="1">
                <a:latin typeface="+mj-lt"/>
              </a:rPr>
              <a:t>Worker</a:t>
            </a:r>
            <a:r>
              <a:rPr lang="pl-PL" sz="2000" dirty="0">
                <a:latin typeface="+mj-lt"/>
              </a:rPr>
              <a:t> wykonuje prace w jednym lub kilku równoległych wątkach.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A1A3D6E1-7327-476A-877B-B3D2F715456D}"/>
              </a:ext>
            </a:extLst>
          </p:cNvPr>
          <p:cNvSpPr/>
          <p:nvPr/>
        </p:nvSpPr>
        <p:spPr>
          <a:xfrm>
            <a:off x="683568" y="2852936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Stan obiektu jest obserwowalny i dostępny dla głównego wątku interfejsu GUI. </a:t>
            </a:r>
          </a:p>
          <a:p>
            <a:r>
              <a:rPr lang="pl-PL" sz="2000" dirty="0">
                <a:latin typeface="+mj-lt"/>
              </a:rPr>
              <a:t>Nie da się natomiast bezpośrednio modyfikować stanu interfejsu GUI. (próba taka kończy się wyjątkiem).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1607653-3526-4F09-8A0D-2D5480339F9B}"/>
              </a:ext>
            </a:extLst>
          </p:cNvPr>
          <p:cNvSpPr/>
          <p:nvPr/>
        </p:nvSpPr>
        <p:spPr>
          <a:xfrm>
            <a:off x="683568" y="432386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Abstrakcyjna klasa </a:t>
            </a:r>
            <a:r>
              <a:rPr lang="pl-PL" sz="2000" b="1" dirty="0" err="1">
                <a:latin typeface="+mj-lt"/>
              </a:rPr>
              <a:t>Task</a:t>
            </a:r>
            <a:r>
              <a:rPr lang="pl-PL" sz="2000" dirty="0">
                <a:latin typeface="+mj-lt"/>
              </a:rPr>
              <a:t> służy do enkapsulacji pracy, jaka ma być wykonywana w danym wątku.</a:t>
            </a:r>
          </a:p>
          <a:p>
            <a:r>
              <a:rPr lang="pl-PL" sz="2000" dirty="0">
                <a:latin typeface="+mj-lt"/>
              </a:rPr>
              <a:t>Implementująca ją klasa musi wypełnić metodę </a:t>
            </a:r>
            <a:r>
              <a:rPr lang="pl-PL" sz="2000" b="1" dirty="0" err="1">
                <a:latin typeface="+mj-lt"/>
              </a:rPr>
              <a:t>call</a:t>
            </a:r>
            <a:r>
              <a:rPr lang="pl-PL" sz="2000" dirty="0">
                <a:latin typeface="+mj-lt"/>
              </a:rPr>
              <a:t>, która będzie wykonywana podczas uruchomienia wątku.</a:t>
            </a:r>
          </a:p>
          <a:p>
            <a:r>
              <a:rPr lang="pl-PL" sz="2000" dirty="0">
                <a:latin typeface="+mj-lt"/>
              </a:rPr>
              <a:t>Obiektu tej klasy nie można ponownie uruchomić.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FE47BC4F-D85A-45B3-B801-B25732144805}"/>
              </a:ext>
            </a:extLst>
          </p:cNvPr>
          <p:cNvSpPr/>
          <p:nvPr/>
        </p:nvSpPr>
        <p:spPr>
          <a:xfrm>
            <a:off x="683568" y="6124068"/>
            <a:ext cx="77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Klasą </a:t>
            </a:r>
            <a:r>
              <a:rPr lang="pl-PL" sz="2000" b="1" dirty="0">
                <a:latin typeface="+mj-lt"/>
              </a:rPr>
              <a:t>Service</a:t>
            </a:r>
            <a:r>
              <a:rPr lang="pl-PL" sz="2000" dirty="0">
                <a:latin typeface="+mj-lt"/>
              </a:rPr>
              <a:t> – da się użyć ponownie poprzez restart lub reset.</a:t>
            </a:r>
          </a:p>
        </p:txBody>
      </p:sp>
    </p:spTree>
    <p:extLst>
      <p:ext uri="{BB962C8B-B14F-4D97-AF65-F5344CB8AC3E}">
        <p14:creationId xmlns:p14="http://schemas.microsoft.com/office/powerpoint/2010/main" val="118733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9F1EC4-2ADA-4CF9-A0B6-B3CFACD6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pl-PL" dirty="0"/>
              <a:t>Zastosowanie javafx.concurrent.*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B9C7D0D-2093-44B7-B409-A53F6286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31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DAB3892C-336C-4F4D-A494-B960932A2E8B}"/>
              </a:ext>
            </a:extLst>
          </p:cNvPr>
          <p:cNvSpPr/>
          <p:nvPr/>
        </p:nvSpPr>
        <p:spPr>
          <a:xfrm>
            <a:off x="683568" y="1443548"/>
            <a:ext cx="77048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Z kodu wątków </a:t>
            </a:r>
            <a:r>
              <a:rPr lang="pl-PL" sz="2000" dirty="0" err="1">
                <a:latin typeface="+mj-lt"/>
              </a:rPr>
              <a:t>Task</a:t>
            </a:r>
            <a:r>
              <a:rPr lang="pl-PL" sz="2000" dirty="0">
                <a:latin typeface="+mj-lt"/>
              </a:rPr>
              <a:t> i </a:t>
            </a:r>
            <a:r>
              <a:rPr lang="pl-PL" sz="2000" dirty="0" err="1">
                <a:latin typeface="+mj-lt"/>
              </a:rPr>
              <a:t>Serivce</a:t>
            </a:r>
            <a:r>
              <a:rPr lang="pl-PL" sz="2000" dirty="0">
                <a:latin typeface="+mj-lt"/>
              </a:rPr>
              <a:t> nie można bezpośrednio modyfikować stanu GUI (np. zawartości </a:t>
            </a:r>
            <a:r>
              <a:rPr lang="pl-PL" sz="2000" dirty="0" err="1">
                <a:latin typeface="+mj-lt"/>
              </a:rPr>
              <a:t>Labela</a:t>
            </a:r>
            <a:r>
              <a:rPr lang="pl-PL" sz="2000" dirty="0">
                <a:latin typeface="+mj-lt"/>
              </a:rPr>
              <a:t>, stanu </a:t>
            </a:r>
            <a:r>
              <a:rPr lang="pl-PL" sz="2000" dirty="0" err="1">
                <a:latin typeface="+mj-lt"/>
              </a:rPr>
              <a:t>ProgressBar</a:t>
            </a:r>
            <a:r>
              <a:rPr lang="pl-PL" sz="2000" dirty="0">
                <a:latin typeface="+mj-lt"/>
              </a:rPr>
              <a:t>)</a:t>
            </a:r>
          </a:p>
          <a:p>
            <a:r>
              <a:rPr lang="pl-PL" sz="2000" dirty="0">
                <a:latin typeface="+mj-lt"/>
              </a:rPr>
              <a:t>Należy powiązać (ang. bind) odpowiedni parametr z elementem graficznym.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30F752A1-4D31-412F-8BB2-3B0931948EB1}"/>
              </a:ext>
            </a:extLst>
          </p:cNvPr>
          <p:cNvSpPr/>
          <p:nvPr/>
        </p:nvSpPr>
        <p:spPr>
          <a:xfrm>
            <a:off x="683568" y="3099732"/>
            <a:ext cx="77048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Interfejs </a:t>
            </a:r>
            <a:r>
              <a:rPr lang="pl-PL" sz="2000" b="1" dirty="0" err="1">
                <a:latin typeface="+mj-lt"/>
              </a:rPr>
              <a:t>Worker</a:t>
            </a:r>
            <a:r>
              <a:rPr lang="pl-PL" sz="2000" dirty="0">
                <a:latin typeface="+mj-lt"/>
              </a:rPr>
              <a:t> udostępnia kilka parametrów związanych ze stanem wątku.</a:t>
            </a:r>
          </a:p>
          <a:p>
            <a:endParaRPr lang="pl-PL" sz="2000" dirty="0">
              <a:latin typeface="+mj-lt"/>
            </a:endParaRP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ReadOnlyStringProperty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ReadOnlyDoubleProperty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ReadOnlyBooleanProperty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runningProperty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ReadOnlyObjectProperty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ReadOnlyStringProperty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ReadOnlyDoubleProperty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totalWorkProperty</a:t>
            </a: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489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43DFED-72AA-4966-B8F2-92326BB9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użycia </a:t>
            </a:r>
            <a:r>
              <a:rPr lang="pl-PL" dirty="0" err="1"/>
              <a:t>Task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5E67224-BDCF-4715-B8D1-98DCC170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32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83864CC-5275-4FAD-BA1D-63867B3662C6}"/>
              </a:ext>
            </a:extLst>
          </p:cNvPr>
          <p:cNvSpPr/>
          <p:nvPr/>
        </p:nvSpPr>
        <p:spPr>
          <a:xfrm>
            <a:off x="457200" y="1463663"/>
            <a:ext cx="5976664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MAX = 100;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&gt;()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i=1; i&lt;=MAX; i++)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isCancelled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cancelled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updateProgress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(i, MAX);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updateMessage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+i);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Thread.sleep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updateProgress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(0,MAX);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9098AC-7F3C-4834-935B-649127DA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86" y="1085936"/>
            <a:ext cx="3511732" cy="3279167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04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43DFED-72AA-4966-B8F2-92326BB9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użycia </a:t>
            </a:r>
            <a:r>
              <a:rPr lang="pl-PL" dirty="0" err="1"/>
              <a:t>Task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65E67224-BDCF-4715-B8D1-98DCC170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33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83864CC-5275-4FAD-BA1D-63867B3662C6}"/>
              </a:ext>
            </a:extLst>
          </p:cNvPr>
          <p:cNvSpPr/>
          <p:nvPr/>
        </p:nvSpPr>
        <p:spPr>
          <a:xfrm>
            <a:off x="395536" y="1052736"/>
            <a:ext cx="7776864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bar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ProgressBar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("0");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bar.progressProperty</a:t>
            </a:r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().bind(</a:t>
            </a:r>
            <a:r>
              <a:rPr lang="pl-P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task.progressProperty</a:t>
            </a:r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l.textProperty</a:t>
            </a:r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().bind(</a:t>
            </a:r>
            <a:r>
              <a:rPr lang="pl-P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task.messageProperty</a:t>
            </a:r>
            <a:r>
              <a:rPr lang="pl-P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bStart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Button("Start");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bStart.setOnAction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(e-&gt;{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).start();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Button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bCancel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Button("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Cancel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bCancel.setOnAction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(e-&gt;{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task.cancel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root.getChildren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bar,l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bStart,bCancel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300, 250);       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przyklad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29098AC-7F3C-4834-935B-649127DA4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946" y="2111102"/>
            <a:ext cx="2876550" cy="2686050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6" name="Owal 5">
            <a:extLst>
              <a:ext uri="{FF2B5EF4-FFF2-40B4-BE49-F238E27FC236}">
                <a16:creationId xmlns:a16="http://schemas.microsoft.com/office/drawing/2014/main" id="{335628B7-83A2-4B8D-B118-7E0D65704E7F}"/>
              </a:ext>
            </a:extLst>
          </p:cNvPr>
          <p:cNvSpPr/>
          <p:nvPr/>
        </p:nvSpPr>
        <p:spPr>
          <a:xfrm>
            <a:off x="6452970" y="868152"/>
            <a:ext cx="1152128" cy="1143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6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550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D99F88-50A1-43A7-B5DF-A96127C9E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Wzorzec projektowy Obserwator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FA50AFB-CCC1-477A-9A89-EFCF19E0D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015559AE-2A33-4E97-891F-BDAF9382B143}"/>
              </a:ext>
            </a:extLst>
          </p:cNvPr>
          <p:cNvSpPr/>
          <p:nvPr/>
        </p:nvSpPr>
        <p:spPr>
          <a:xfrm>
            <a:off x="457200" y="141277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+mj-lt"/>
              </a:rPr>
              <a:t>Obserwator</a:t>
            </a:r>
            <a:r>
              <a:rPr lang="pl-PL" sz="2000" dirty="0">
                <a:latin typeface="+mj-lt"/>
              </a:rPr>
              <a:t> – (ang. </a:t>
            </a:r>
            <a:r>
              <a:rPr lang="pl-PL" sz="2000" dirty="0" err="1">
                <a:latin typeface="+mj-lt"/>
              </a:rPr>
              <a:t>Observer</a:t>
            </a:r>
            <a:r>
              <a:rPr lang="pl-PL" sz="2000" dirty="0">
                <a:latin typeface="+mj-lt"/>
              </a:rPr>
              <a:t>) – każdy obiekt, który chce być powiadamiany o zmianie stanu innego obiektu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E628EC26-C026-4770-B5B5-8D48A4430F61}"/>
              </a:ext>
            </a:extLst>
          </p:cNvPr>
          <p:cNvSpPr/>
          <p:nvPr/>
        </p:nvSpPr>
        <p:spPr>
          <a:xfrm>
            <a:off x="457200" y="242878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+mj-lt"/>
              </a:rPr>
              <a:t>Obserwowalny</a:t>
            </a:r>
            <a:r>
              <a:rPr lang="pl-PL" sz="2000" dirty="0">
                <a:latin typeface="+mj-lt"/>
              </a:rPr>
              <a:t> – (ang. </a:t>
            </a:r>
            <a:r>
              <a:rPr lang="pl-PL" sz="2000" dirty="0" err="1">
                <a:latin typeface="+mj-lt"/>
              </a:rPr>
              <a:t>Observable</a:t>
            </a:r>
            <a:r>
              <a:rPr lang="pl-PL" sz="2000" dirty="0">
                <a:latin typeface="+mj-lt"/>
              </a:rPr>
              <a:t>) – każdy obiekt, którego stan może być interesujący i w którym inny obiekt może zarejestrować zmianę jego stanu.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58156DD-2965-46DD-B19E-4B10FEB6F2C9}"/>
              </a:ext>
            </a:extLst>
          </p:cNvPr>
          <p:cNvSpPr/>
          <p:nvPr/>
        </p:nvSpPr>
        <p:spPr>
          <a:xfrm>
            <a:off x="457200" y="3444796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Zazwyczaj w układzie MVC </a:t>
            </a:r>
            <a:r>
              <a:rPr lang="pl-PL" sz="2000" i="1" dirty="0">
                <a:latin typeface="+mj-lt"/>
              </a:rPr>
              <a:t>Model</a:t>
            </a:r>
            <a:r>
              <a:rPr lang="pl-PL" sz="2000" dirty="0">
                <a:latin typeface="+mj-lt"/>
              </a:rPr>
              <a:t> implementuje </a:t>
            </a:r>
            <a:r>
              <a:rPr lang="pl-PL" sz="2000" b="1" dirty="0" err="1">
                <a:latin typeface="+mj-lt"/>
              </a:rPr>
              <a:t>Observable</a:t>
            </a:r>
            <a:r>
              <a:rPr lang="pl-PL" sz="2000" dirty="0">
                <a:latin typeface="+mj-lt"/>
              </a:rPr>
              <a:t>, a </a:t>
            </a:r>
            <a:r>
              <a:rPr lang="pl-PL" sz="2000" i="1" dirty="0">
                <a:latin typeface="+mj-lt"/>
              </a:rPr>
              <a:t>Widok</a:t>
            </a:r>
            <a:r>
              <a:rPr lang="pl-PL" sz="2000" dirty="0">
                <a:latin typeface="+mj-lt"/>
              </a:rPr>
              <a:t> jest podtypem </a:t>
            </a:r>
            <a:r>
              <a:rPr lang="pl-PL" sz="2000" i="1" dirty="0">
                <a:latin typeface="+mj-lt"/>
              </a:rPr>
              <a:t>Obserwatora</a:t>
            </a:r>
            <a:r>
              <a:rPr lang="pl-PL" sz="2000" dirty="0">
                <a:latin typeface="+mj-lt"/>
              </a:rPr>
              <a:t>.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C58EB00-CC80-4A44-91E6-2FBF5609F9B4}"/>
              </a:ext>
            </a:extLst>
          </p:cNvPr>
          <p:cNvSpPr/>
          <p:nvPr/>
        </p:nvSpPr>
        <p:spPr>
          <a:xfrm>
            <a:off x="457200" y="4460806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Te dwie klasy obsługują funkcję automatycznego powiadamiania.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19C27FE-2364-44FE-8A7A-FF1BA7E6BB58}"/>
              </a:ext>
            </a:extLst>
          </p:cNvPr>
          <p:cNvSpPr/>
          <p:nvPr/>
        </p:nvSpPr>
        <p:spPr>
          <a:xfrm>
            <a:off x="457200" y="5169040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Widoki mogą być automatycznie powiadamiane o zmianach w modelu. 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3D0692CD-D4CB-4416-ADFC-D3A06C2848C4}"/>
              </a:ext>
            </a:extLst>
          </p:cNvPr>
          <p:cNvSpPr/>
          <p:nvPr/>
        </p:nvSpPr>
        <p:spPr>
          <a:xfrm>
            <a:off x="457200" y="587727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+mj-lt"/>
              </a:rPr>
              <a:t>Odwołania do obiektu w kontrolerze i widoku umożliwiają dostęp do danych w modelu.</a:t>
            </a:r>
          </a:p>
        </p:txBody>
      </p:sp>
    </p:spTree>
    <p:extLst>
      <p:ext uri="{BB962C8B-B14F-4D97-AF65-F5344CB8AC3E}">
        <p14:creationId xmlns:p14="http://schemas.microsoft.com/office/powerpoint/2010/main" val="40487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DCCA3-85E1-41BE-BB58-8755378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Właściwości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818B127-28D9-4B8A-9F1F-A2CD586A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35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BE4814-6F17-421C-B72E-CF33443150A8}"/>
              </a:ext>
            </a:extLst>
          </p:cNvPr>
          <p:cNvSpPr txBox="1"/>
          <p:nvPr/>
        </p:nvSpPr>
        <p:spPr>
          <a:xfrm>
            <a:off x="539552" y="1333217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W pakiecie </a:t>
            </a:r>
            <a:r>
              <a:rPr lang="pl-PL" sz="2000" dirty="0" err="1">
                <a:latin typeface="+mj-lt"/>
              </a:rPr>
              <a:t>javafx.beans</a:t>
            </a:r>
            <a:r>
              <a:rPr lang="pl-PL" sz="2000" dirty="0">
                <a:latin typeface="+mj-lt"/>
              </a:rPr>
              <a:t> zaimplementowano mechanizm wartości obserwowalnej (</a:t>
            </a:r>
            <a:r>
              <a:rPr lang="pl-PL" sz="2000" dirty="0" err="1">
                <a:latin typeface="+mj-lt"/>
              </a:rPr>
              <a:t>Observable</a:t>
            </a:r>
            <a:r>
              <a:rPr lang="pl-PL" sz="2000" dirty="0">
                <a:latin typeface="+mj-lt"/>
              </a:rPr>
              <a:t>) i obserwatora zwanego słuchaczem (</a:t>
            </a:r>
            <a:r>
              <a:rPr lang="pl-PL" sz="2000" dirty="0" err="1">
                <a:latin typeface="+mj-lt"/>
              </a:rPr>
              <a:t>Listener</a:t>
            </a:r>
            <a:r>
              <a:rPr lang="pl-PL" sz="2000" dirty="0">
                <a:latin typeface="+mj-lt"/>
              </a:rPr>
              <a:t>).</a:t>
            </a:r>
          </a:p>
          <a:p>
            <a:r>
              <a:rPr lang="pl-PL" sz="2000" dirty="0">
                <a:latin typeface="+mj-lt"/>
              </a:rPr>
              <a:t>Obiekty obserwowalne nazywają się właściwościami (</a:t>
            </a:r>
            <a:r>
              <a:rPr lang="pl-PL" sz="2000" dirty="0" err="1">
                <a:latin typeface="+mj-lt"/>
              </a:rPr>
              <a:t>Property</a:t>
            </a:r>
            <a:r>
              <a:rPr lang="pl-PL" sz="2000" dirty="0">
                <a:latin typeface="+mj-lt"/>
              </a:rPr>
              <a:t>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356A94A-DC22-4C5A-8223-61B58D41DC3B}"/>
              </a:ext>
            </a:extLst>
          </p:cNvPr>
          <p:cNvSpPr txBox="1"/>
          <p:nvPr/>
        </p:nvSpPr>
        <p:spPr>
          <a:xfrm>
            <a:off x="611560" y="2689602"/>
            <a:ext cx="792088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javafx.beans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javafx.beans.property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ObserverDemo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SimpleDoubleProperty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balance.addListener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InvalidationListener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invalidated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balance.doubleValue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balance.set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99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9DCCA3-85E1-41BE-BB58-8755378C3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Właściwości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818B127-28D9-4B8A-9F1F-A2CD586A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36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9BE4814-6F17-421C-B72E-CF33443150A8}"/>
              </a:ext>
            </a:extLst>
          </p:cNvPr>
          <p:cNvSpPr txBox="1"/>
          <p:nvPr/>
        </p:nvSpPr>
        <p:spPr>
          <a:xfrm>
            <a:off x="539552" y="1333217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To samo z użyciem wyrażenia </a:t>
            </a:r>
            <a:r>
              <a:rPr lang="pl-PL" sz="2000" i="1" dirty="0">
                <a:latin typeface="+mj-lt"/>
              </a:rPr>
              <a:t>lambda</a:t>
            </a:r>
            <a:r>
              <a:rPr lang="pl-PL" sz="2000" dirty="0">
                <a:latin typeface="+mj-lt"/>
              </a:rPr>
              <a:t> dla zdefiniowania </a:t>
            </a:r>
            <a:r>
              <a:rPr lang="pl-PL" sz="2000" dirty="0" err="1">
                <a:latin typeface="+mj-lt"/>
              </a:rPr>
              <a:t>InvalidationListenera</a:t>
            </a:r>
            <a:r>
              <a:rPr lang="pl-PL" sz="2000" dirty="0">
                <a:latin typeface="+mj-lt"/>
              </a:rPr>
              <a:t> który jest interfejsem funkcyjnym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17965FA-E5BD-410A-9449-3DB8AD069D99}"/>
              </a:ext>
            </a:extLst>
          </p:cNvPr>
          <p:cNvSpPr txBox="1"/>
          <p:nvPr/>
        </p:nvSpPr>
        <p:spPr>
          <a:xfrm>
            <a:off x="457200" y="2348880"/>
            <a:ext cx="822960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javafx.beans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javafx.beans.property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ObserverDemo2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SimpleDoubleProperty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balance.addListener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balance.doubleValue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balance.set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E34D51D-FA63-4236-894A-E1E885980603}"/>
              </a:ext>
            </a:extLst>
          </p:cNvPr>
          <p:cNvSpPr txBox="1"/>
          <p:nvPr/>
        </p:nvSpPr>
        <p:spPr>
          <a:xfrm>
            <a:off x="457200" y="5169386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Wywołanie </a:t>
            </a:r>
            <a:r>
              <a:rPr lang="pl-PL" sz="2000" b="1" dirty="0">
                <a:latin typeface="+mj-lt"/>
              </a:rPr>
              <a:t>.set()</a:t>
            </a:r>
            <a:r>
              <a:rPr lang="pl-PL" sz="2000" dirty="0">
                <a:latin typeface="+mj-lt"/>
              </a:rPr>
              <a:t> spowoduje wywołanie zdarzenia i uruchomienie funkcji </a:t>
            </a:r>
            <a:r>
              <a:rPr lang="pl-PL" sz="2000" dirty="0" err="1">
                <a:latin typeface="+mj-lt"/>
              </a:rPr>
              <a:t>listenera</a:t>
            </a:r>
            <a:endParaRPr lang="pl-PL" sz="2000" dirty="0">
              <a:latin typeface="+mj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6A2AECA-10FD-4C62-BA35-242135100FC4}"/>
              </a:ext>
            </a:extLst>
          </p:cNvPr>
          <p:cNvSpPr txBox="1"/>
          <p:nvPr/>
        </p:nvSpPr>
        <p:spPr>
          <a:xfrm>
            <a:off x="467544" y="6033482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Do obserwacji własnych właściwości stosujemy </a:t>
            </a:r>
            <a:r>
              <a:rPr lang="pl-PL" sz="2000" b="1" dirty="0" err="1">
                <a:latin typeface="+mj-lt"/>
              </a:rPr>
              <a:t>InvalidationListener</a:t>
            </a:r>
            <a:r>
              <a:rPr lang="pl-PL" sz="2000" dirty="0">
                <a:latin typeface="+mj-lt"/>
              </a:rPr>
              <a:t> albo </a:t>
            </a:r>
            <a:r>
              <a:rPr lang="pl-PL" sz="2000" b="1" dirty="0" err="1">
                <a:latin typeface="+mj-lt"/>
              </a:rPr>
              <a:t>ChangeListener</a:t>
            </a:r>
            <a:endParaRPr lang="pl-PL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4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4F2269-0805-4B65-B9DA-B640FCCD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pl-PL" dirty="0"/>
              <a:t>Właściwości paneli i kontrolek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919F388-DE43-45D5-9F0A-9370BCC8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37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1D6BEDE-987B-4558-B5EB-5720D9ED2A22}"/>
              </a:ext>
            </a:extLst>
          </p:cNvPr>
          <p:cNvSpPr txBox="1"/>
          <p:nvPr/>
        </p:nvSpPr>
        <p:spPr>
          <a:xfrm>
            <a:off x="539552" y="1333217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Elementy GUI mają </a:t>
            </a:r>
            <a:r>
              <a:rPr lang="pl-PL" sz="2000" dirty="0">
                <a:solidFill>
                  <a:srgbClr val="0000FF"/>
                </a:solidFill>
                <a:latin typeface="+mj-lt"/>
              </a:rPr>
              <a:t>swoje właściwości</a:t>
            </a:r>
            <a:r>
              <a:rPr lang="pl-PL" sz="2000" dirty="0">
                <a:latin typeface="+mj-lt"/>
              </a:rPr>
              <a:t>, skojarzone z parametrami tych elementów, np. Dostęp do nich jest poprzez metody .*</a:t>
            </a:r>
            <a:r>
              <a:rPr lang="pl-PL" sz="2000" dirty="0" err="1">
                <a:latin typeface="+mj-lt"/>
              </a:rPr>
              <a:t>Property</a:t>
            </a:r>
            <a:r>
              <a:rPr lang="pl-PL" sz="2000" dirty="0">
                <a:latin typeface="+mj-lt"/>
              </a:rPr>
              <a:t>(), np.</a:t>
            </a:r>
          </a:p>
          <a:p>
            <a:r>
              <a:rPr lang="pl-PL" sz="2000" dirty="0">
                <a:latin typeface="+mj-lt"/>
              </a:rPr>
              <a:t>.</a:t>
            </a:r>
            <a:r>
              <a:rPr lang="pl-PL" sz="2000" dirty="0" err="1">
                <a:latin typeface="+mj-lt"/>
              </a:rPr>
              <a:t>widthProperty</a:t>
            </a:r>
            <a:r>
              <a:rPr lang="pl-PL" sz="2000" dirty="0">
                <a:latin typeface="+mj-lt"/>
              </a:rPr>
              <a:t>()</a:t>
            </a:r>
          </a:p>
          <a:p>
            <a:r>
              <a:rPr lang="pl-PL" sz="2000" dirty="0">
                <a:latin typeface="+mj-lt"/>
              </a:rPr>
              <a:t>.</a:t>
            </a:r>
            <a:r>
              <a:rPr lang="pl-PL" sz="2000" dirty="0" err="1">
                <a:latin typeface="+mj-lt"/>
              </a:rPr>
              <a:t>valueProperty</a:t>
            </a:r>
            <a:r>
              <a:rPr lang="pl-PL" sz="2000" dirty="0">
                <a:latin typeface="+mj-lt"/>
              </a:rPr>
              <a:t>()</a:t>
            </a:r>
          </a:p>
          <a:p>
            <a:r>
              <a:rPr lang="pl-PL" sz="2000" dirty="0">
                <a:latin typeface="+mj-lt"/>
              </a:rPr>
              <a:t>.</a:t>
            </a:r>
            <a:r>
              <a:rPr lang="pl-PL" sz="2000" dirty="0" err="1">
                <a:latin typeface="+mj-lt"/>
              </a:rPr>
              <a:t>textProperty</a:t>
            </a:r>
            <a:r>
              <a:rPr lang="pl-PL" sz="2000" dirty="0">
                <a:latin typeface="+mj-lt"/>
              </a:rPr>
              <a:t>()</a:t>
            </a:r>
          </a:p>
          <a:p>
            <a:r>
              <a:rPr lang="pl-PL" sz="2000" dirty="0">
                <a:latin typeface="+mj-lt"/>
              </a:rPr>
              <a:t>.</a:t>
            </a:r>
            <a:r>
              <a:rPr lang="pl-PL" sz="2000" dirty="0" err="1">
                <a:latin typeface="+mj-lt"/>
              </a:rPr>
              <a:t>radiusProperty</a:t>
            </a:r>
            <a:r>
              <a:rPr lang="pl-PL" sz="2000" dirty="0">
                <a:latin typeface="+mj-lt"/>
              </a:rPr>
              <a:t>()</a:t>
            </a:r>
          </a:p>
          <a:p>
            <a:r>
              <a:rPr lang="pl-PL" sz="2000" dirty="0">
                <a:latin typeface="+mj-lt"/>
              </a:rPr>
              <a:t>.</a:t>
            </a:r>
            <a:r>
              <a:rPr lang="pl-PL" sz="2000" dirty="0" err="1">
                <a:latin typeface="+mj-lt"/>
              </a:rPr>
              <a:t>opacityProperty</a:t>
            </a:r>
            <a:r>
              <a:rPr lang="pl-PL" sz="2000" dirty="0">
                <a:latin typeface="+mj-lt"/>
              </a:rPr>
              <a:t>()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8DC4E5E-9890-456D-B2E1-7B84124558D8}"/>
              </a:ext>
            </a:extLst>
          </p:cNvPr>
          <p:cNvSpPr txBox="1"/>
          <p:nvPr/>
        </p:nvSpPr>
        <p:spPr>
          <a:xfrm>
            <a:off x="539552" y="3846527"/>
            <a:ext cx="7992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Jeżeli właściwość należy do kontrolki, to możemy do tej właściwości przypisać </a:t>
            </a:r>
            <a:r>
              <a:rPr lang="pl-PL" sz="2000" dirty="0" err="1">
                <a:latin typeface="+mj-lt"/>
              </a:rPr>
              <a:t>Listener</a:t>
            </a:r>
            <a:r>
              <a:rPr lang="pl-PL" sz="2000" dirty="0">
                <a:latin typeface="+mj-lt"/>
              </a:rPr>
              <a:t> i w ten sposób oprogramować reakcję na sterowanie kontrolką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F8193D-EA0D-4072-BE98-BB4CDC191473}"/>
              </a:ext>
            </a:extLst>
          </p:cNvPr>
          <p:cNvSpPr txBox="1"/>
          <p:nvPr/>
        </p:nvSpPr>
        <p:spPr>
          <a:xfrm>
            <a:off x="457200" y="5154832"/>
            <a:ext cx="82296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sl.valueProperty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addListener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newv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351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D97C3-50CE-4C61-965A-536E3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/>
              <a:t>Wiązanie właściwości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B2698C6-6886-444D-A5E8-C4E3424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38</a:t>
            </a:fld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06708F44-5DEB-4368-8D83-F4F7C3F67991}"/>
              </a:ext>
            </a:extLst>
          </p:cNvPr>
          <p:cNvSpPr txBox="1"/>
          <p:nvPr/>
        </p:nvSpPr>
        <p:spPr>
          <a:xfrm>
            <a:off x="434624" y="1340768"/>
            <a:ext cx="8385847" cy="116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 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 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targetProp.bind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4BEFC4C-E1FC-4F2B-90CF-18C41AB521D3}"/>
              </a:ext>
            </a:extLst>
          </p:cNvPr>
          <p:cNvSpPr txBox="1"/>
          <p:nvPr/>
        </p:nvSpPr>
        <p:spPr>
          <a:xfrm>
            <a:off x="407694" y="2793122"/>
            <a:ext cx="8412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Jakakolwiek zmiana właściwości </a:t>
            </a:r>
            <a:r>
              <a:rPr lang="pl-PL" sz="2000" dirty="0" err="1">
                <a:latin typeface="+mj-lt"/>
              </a:rPr>
              <a:t>sourceProp</a:t>
            </a:r>
            <a:r>
              <a:rPr lang="pl-PL" sz="2000" dirty="0">
                <a:latin typeface="+mj-lt"/>
              </a:rPr>
              <a:t> spowoduje zmianę właściwości </a:t>
            </a:r>
            <a:r>
              <a:rPr lang="pl-PL" sz="2000" dirty="0" err="1">
                <a:latin typeface="+mj-lt"/>
              </a:rPr>
              <a:t>targetProp</a:t>
            </a:r>
            <a:r>
              <a:rPr lang="pl-PL" sz="2000" dirty="0">
                <a:latin typeface="+mj-lt"/>
              </a:rPr>
              <a:t>, i jeśli był podwiązany jakiś </a:t>
            </a:r>
            <a:r>
              <a:rPr lang="pl-PL" sz="2000" dirty="0" err="1">
                <a:latin typeface="+mj-lt"/>
              </a:rPr>
              <a:t>Listener</a:t>
            </a:r>
            <a:r>
              <a:rPr lang="pl-PL" sz="2000" dirty="0">
                <a:latin typeface="+mj-lt"/>
              </a:rPr>
              <a:t>, to wywołanie zdarzenia na nim. </a:t>
            </a:r>
          </a:p>
        </p:txBody>
      </p:sp>
      <p:pic>
        <p:nvPicPr>
          <p:cNvPr id="15" name="Obraz 14" descr="Obraz zawierający tekst, urządzenie, pomiar&#10;&#10;Opis wygenerowany automatycznie">
            <a:extLst>
              <a:ext uri="{FF2B5EF4-FFF2-40B4-BE49-F238E27FC236}">
                <a16:creationId xmlns:a16="http://schemas.microsoft.com/office/drawing/2014/main" id="{8375796B-576C-4F08-BF8C-28BCBA9F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19681"/>
            <a:ext cx="7164943" cy="16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4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D97C3-50CE-4C61-965A-536E3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Wiązanie właściwości - 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B2698C6-6886-444D-A5E8-C4E3424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39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06F7611-900E-4164-BFF4-42895751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6" y="4866418"/>
            <a:ext cx="3816425" cy="130162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5C0E41-BA0A-4C87-B60C-02F902CDC06D}"/>
              </a:ext>
            </a:extLst>
          </p:cNvPr>
          <p:cNvSpPr txBox="1"/>
          <p:nvPr/>
        </p:nvSpPr>
        <p:spPr>
          <a:xfrm>
            <a:off x="1835696" y="1336347"/>
            <a:ext cx="5472608" cy="2268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sl1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sl2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sl1.valueProperty().bind(sl2.valueProperty());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root.getChildren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(sl1, sl2);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28E3350-28BA-4FBF-B222-B729C18BAAF8}"/>
              </a:ext>
            </a:extLst>
          </p:cNvPr>
          <p:cNvSpPr txBox="1"/>
          <p:nvPr/>
        </p:nvSpPr>
        <p:spPr>
          <a:xfrm>
            <a:off x="224336" y="3861048"/>
            <a:ext cx="822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Można wiązać tylko właściwości tego samego typu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E8645A-6322-430E-B6DB-CD8495BFFEDE}"/>
              </a:ext>
            </a:extLst>
          </p:cNvPr>
          <p:cNvSpPr txBox="1"/>
          <p:nvPr/>
        </p:nvSpPr>
        <p:spPr>
          <a:xfrm>
            <a:off x="4184775" y="4869160"/>
            <a:ext cx="4635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Po powiązaniu wartość </a:t>
            </a:r>
            <a:r>
              <a:rPr lang="pl-PL" sz="1800" dirty="0" err="1">
                <a:latin typeface="+mj-lt"/>
              </a:rPr>
              <a:t>targetProp</a:t>
            </a:r>
            <a:r>
              <a:rPr lang="pl-PL" sz="1800" dirty="0">
                <a:latin typeface="+mj-lt"/>
              </a:rPr>
              <a:t> (tutaj sl1) staje się właściwością </a:t>
            </a:r>
            <a:r>
              <a:rPr lang="pl-PL" sz="1800" dirty="0">
                <a:solidFill>
                  <a:srgbClr val="0000FF"/>
                </a:solidFill>
                <a:latin typeface="+mj-lt"/>
              </a:rPr>
              <a:t>tylko do odczytu</a:t>
            </a:r>
            <a:r>
              <a:rPr lang="pl-PL" sz="1800" dirty="0">
                <a:latin typeface="+mj-lt"/>
              </a:rPr>
              <a:t>. </a:t>
            </a:r>
          </a:p>
          <a:p>
            <a:r>
              <a:rPr lang="pl-PL" sz="1800" dirty="0">
                <a:latin typeface="+mj-lt"/>
              </a:rPr>
              <a:t>Możemy sterować tylko suwakiem sl2, a sl1 podąża za nim.</a:t>
            </a:r>
          </a:p>
        </p:txBody>
      </p:sp>
    </p:spTree>
    <p:extLst>
      <p:ext uri="{BB962C8B-B14F-4D97-AF65-F5344CB8AC3E}">
        <p14:creationId xmlns:p14="http://schemas.microsoft.com/office/powerpoint/2010/main" val="263326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r>
              <a:rPr lang="pl-PL"/>
              <a:t>Tworzenie wątku w Javie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1258888" y="1217613"/>
            <a:ext cx="6600825" cy="3397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itchFamily="18" charset="0"/>
                <a:cs typeface="Times New Roman" pitchFamily="18" charset="0"/>
              </a:rPr>
              <a:t>Uruchamianiem i zarządzaniem działa</a:t>
            </a:r>
            <a:r>
              <a:rPr lang="pl-PL" i="1">
                <a:latin typeface="Times New Roman" pitchFamily="18" charset="0"/>
                <a:cs typeface="Times New Roman" pitchFamily="18" charset="0"/>
              </a:rPr>
              <a:t>niem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 wątku zajmuje się klasa 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Thread</a:t>
            </a:r>
          </a:p>
        </p:txBody>
      </p:sp>
      <p:graphicFrame>
        <p:nvGraphicFramePr>
          <p:cNvPr id="104544" name="Group 9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1406167"/>
              </p:ext>
            </p:extLst>
          </p:nvPr>
        </p:nvGraphicFramePr>
        <p:xfrm>
          <a:off x="144463" y="1868488"/>
          <a:ext cx="8820150" cy="4308158"/>
        </p:xfrm>
        <a:graphic>
          <a:graphicData uri="http://schemas.openxmlformats.org/drawingml/2006/table">
            <a:tbl>
              <a:tblPr/>
              <a:tblGrid>
                <a:gridCol w="36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1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start()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jawnie wywołuje rozpoczęcie wątku</a:t>
                      </a:r>
                      <a:endParaRPr kumimoji="0" lang="pl-PL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run()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zawiera zestaw zadań do wykonania</a:t>
                      </a:r>
                      <a:endParaRPr kumimoji="0" lang="pl-PL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interrupt()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umożliwia przerwanie działania wątku</a:t>
                      </a:r>
                      <a:r>
                        <a:rPr kumimoji="0" lang="pl-PL" sz="1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Objawia się te powstaniem wyjątku </a:t>
                      </a:r>
                      <a:r>
                        <a:rPr kumimoji="0" lang="pl-PL" sz="1600" b="0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InterruptedException</a:t>
                      </a: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.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Wyjątek ten musimy obowiązkowo obsłu­giwać.</a:t>
                      </a:r>
                      <a:endParaRPr kumimoji="0" lang="pl-PL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static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activeCount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()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wywołanie tej metody powoduje zwrócenie liczby wszystkich aktywnych wątków danej grupy</a:t>
                      </a:r>
                      <a:endParaRPr kumimoji="0" lang="pl-PL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static int 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enumerate(Thread[] tarray)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wywołanie tej metody powoduje skopiowanie wszystkich aktywnych wątków danej grupy do tablicy oraz powoduje zwrócenie liczby wszystkich skopiowanych wątków,</a:t>
                      </a:r>
                      <a:endParaRPr kumimoji="0" lang="pl-PL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static void sleep (long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ms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wywołanie tej metody powoduje uśpienie danego wątku na czas wskazany przez liczbę milisekund;</a:t>
                      </a:r>
                      <a:endParaRPr kumimoji="0" lang="pl-PL" sz="16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588"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Times New Roman" pitchFamily="18" charset="0"/>
                          <a:cs typeface="Courier New" pitchFamily="49" charset="0"/>
                        </a:rPr>
                        <a:t>static yield()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l-PL" sz="16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wywołanie tej metody powoduje przerwanie wykonywania aktualnego wątku kosztem wykonywania innego wątku (jeśli taki istnieje) na Maszynie Wirtualnej.</a:t>
                      </a:r>
                      <a:endParaRPr kumimoji="0" lang="pl-PL" sz="16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170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EE9A75-32FC-4193-80CD-C6C85781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Wiązanie dwukierunkowe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D8300295-F4FF-4154-A08A-0BB0DD89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40</a:t>
            </a:fld>
            <a:endParaRPr lang="pl-PL"/>
          </a:p>
        </p:txBody>
      </p:sp>
      <p:pic>
        <p:nvPicPr>
          <p:cNvPr id="5" name="Obraz 4" descr="Obraz zawierający tekst, urządzenie, wskaźnik&#10;&#10;Opis wygenerowany automatycznie">
            <a:extLst>
              <a:ext uri="{FF2B5EF4-FFF2-40B4-BE49-F238E27FC236}">
                <a16:creationId xmlns:a16="http://schemas.microsoft.com/office/drawing/2014/main" id="{43B9F509-147B-4863-9746-4162A15B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12" y="3124564"/>
            <a:ext cx="6948264" cy="1384556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764B6485-7091-46B2-A4FC-53160E108089}"/>
              </a:ext>
            </a:extLst>
          </p:cNvPr>
          <p:cNvSpPr txBox="1"/>
          <p:nvPr/>
        </p:nvSpPr>
        <p:spPr>
          <a:xfrm>
            <a:off x="434624" y="1340768"/>
            <a:ext cx="8385847" cy="11607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 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SimpleStringProperty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"Second 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targetProp.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l-PL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Bidirectional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sourceProp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18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6D97C3-50CE-4C61-965A-536E3847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632"/>
            <a:ext cx="9036496" cy="1143000"/>
          </a:xfrm>
        </p:spPr>
        <p:txBody>
          <a:bodyPr/>
          <a:lstStyle/>
          <a:p>
            <a:r>
              <a:rPr lang="pl-PL" dirty="0"/>
              <a:t>Wiązanie dwukierunkowe - przykład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B2698C6-6886-444D-A5E8-C4E3424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41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06F7611-900E-4164-BFF4-428957510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6" y="4866418"/>
            <a:ext cx="3816425" cy="130162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A5C0E41-BA0A-4C87-B60C-02F902CDC06D}"/>
              </a:ext>
            </a:extLst>
          </p:cNvPr>
          <p:cNvSpPr txBox="1"/>
          <p:nvPr/>
        </p:nvSpPr>
        <p:spPr>
          <a:xfrm>
            <a:off x="902923" y="1319843"/>
            <a:ext cx="7776864" cy="226876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sl1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sl2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sl1.valueProperty().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bindBidirectional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(sl2.valueProperty());</a:t>
            </a:r>
          </a:p>
          <a:p>
            <a:pPr>
              <a:lnSpc>
                <a:spcPct val="150000"/>
              </a:lnSpc>
            </a:pP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root.getChildren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(sl1, sl2);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E8645A-6322-430E-B6DB-CD8495BFFEDE}"/>
              </a:ext>
            </a:extLst>
          </p:cNvPr>
          <p:cNvSpPr txBox="1"/>
          <p:nvPr/>
        </p:nvSpPr>
        <p:spPr>
          <a:xfrm>
            <a:off x="4184775" y="4869160"/>
            <a:ext cx="4635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Teraz możemy sterować suwakiem górnym lub dolnym, a drugi z nich będzie nadążał za tym sterowanym</a:t>
            </a:r>
          </a:p>
        </p:txBody>
      </p:sp>
    </p:spTree>
    <p:extLst>
      <p:ext uri="{BB962C8B-B14F-4D97-AF65-F5344CB8AC3E}">
        <p14:creationId xmlns:p14="http://schemas.microsoft.com/office/powerpoint/2010/main" val="153778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D64A6-E6DA-48C7-A3F4-66C9CB78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Wiązanie pośrednie - płynne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B6F670-0C36-41F6-9993-60418195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42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5066E1-5D7A-4E31-A26C-6CCD2E503502}"/>
              </a:ext>
            </a:extLst>
          </p:cNvPr>
          <p:cNvSpPr txBox="1"/>
          <p:nvPr/>
        </p:nvSpPr>
        <p:spPr>
          <a:xfrm>
            <a:off x="611560" y="1222137"/>
            <a:ext cx="807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Problem: chcemy, aby suwak dolny przesuwał się odwrotnie niż suwak górny, czyli jeśli jeden z nich ma wartość 100 to drugi powinien osiągać 0 i na odwrót.</a:t>
            </a:r>
          </a:p>
          <a:p>
            <a:endParaRPr lang="pl-PL" sz="1800" dirty="0">
              <a:latin typeface="+mj-lt"/>
            </a:endParaRPr>
          </a:p>
          <a:p>
            <a:r>
              <a:rPr lang="pl-PL" sz="1800" dirty="0">
                <a:latin typeface="+mj-lt"/>
              </a:rPr>
              <a:t>Czy możemy napisać coś takiego?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1C30361-C66F-418E-81E3-361AF32B991C}"/>
              </a:ext>
            </a:extLst>
          </p:cNvPr>
          <p:cNvSpPr txBox="1"/>
          <p:nvPr/>
        </p:nvSpPr>
        <p:spPr>
          <a:xfrm>
            <a:off x="1331640" y="2569790"/>
            <a:ext cx="691276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sl1.valueProperty().bind(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sl2.valueProperty());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583F0C4-05EE-4A3D-AB37-D1C80BDD3885}"/>
              </a:ext>
            </a:extLst>
          </p:cNvPr>
          <p:cNvSpPr txBox="1"/>
          <p:nvPr/>
        </p:nvSpPr>
        <p:spPr>
          <a:xfrm>
            <a:off x="611560" y="3236783"/>
            <a:ext cx="807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Niestety nie zadziała. Ale mamy </a:t>
            </a:r>
            <a:r>
              <a:rPr lang="pl-PL" sz="1800" dirty="0" err="1">
                <a:latin typeface="+mj-lt"/>
              </a:rPr>
              <a:t>FluentAPI</a:t>
            </a:r>
            <a:r>
              <a:rPr lang="pl-PL" sz="1800" dirty="0">
                <a:latin typeface="+mj-lt"/>
              </a:rPr>
              <a:t> i zestaw metod, które pozwalają na wiązanie właściwości z wykorzystaniem operatorów matematycznych i logicznych.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6603391-0CF0-4560-9538-273DDEEDD952}"/>
              </a:ext>
            </a:extLst>
          </p:cNvPr>
          <p:cNvSpPr txBox="1"/>
          <p:nvPr/>
        </p:nvSpPr>
        <p:spPr>
          <a:xfrm>
            <a:off x="269980" y="4266258"/>
            <a:ext cx="860404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sl1.valueProperty().bind(sl2.valueProperty().subtract(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).negate());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0AFEFE-D541-4549-83AA-FFF3385F75FB}"/>
              </a:ext>
            </a:extLst>
          </p:cNvPr>
          <p:cNvSpPr txBox="1"/>
          <p:nvPr/>
        </p:nvSpPr>
        <p:spPr>
          <a:xfrm>
            <a:off x="5220072" y="5311486"/>
            <a:ext cx="3468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Niestety nie będzie można użyć w tym wypadku wiązania dwukierunkowego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8CF7882-CB59-440E-9BFC-C5EB598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7" y="5169693"/>
            <a:ext cx="3624101" cy="14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9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D64A6-E6DA-48C7-A3F4-66C9CB78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Obejście problemu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B6F670-0C36-41F6-9993-60418195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5066E1-5D7A-4E31-A26C-6CCD2E503502}"/>
              </a:ext>
            </a:extLst>
          </p:cNvPr>
          <p:cNvSpPr txBox="1"/>
          <p:nvPr/>
        </p:nvSpPr>
        <p:spPr>
          <a:xfrm>
            <a:off x="611560" y="1222137"/>
            <a:ext cx="80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Niestety musimy posłużyć się tradycyjną metodą, czyli przechwycić myszkę.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1C30361-C66F-418E-81E3-361AF32B991C}"/>
              </a:ext>
            </a:extLst>
          </p:cNvPr>
          <p:cNvSpPr txBox="1"/>
          <p:nvPr/>
        </p:nvSpPr>
        <p:spPr>
          <a:xfrm>
            <a:off x="299827" y="1657404"/>
            <a:ext cx="859265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sl1.setOnMousePressed((event)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sl1.valueProperty().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unbind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sl2.valueProperty().bind(sl1.valueProperty().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negate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sl2.setOnMousePressed((event)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sl2.valueProperty().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unbind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sl1.valueProperty().bind(sl2.valueProperty().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subtract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negate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 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0AFEFE-D541-4549-83AA-FFF3385F75FB}"/>
              </a:ext>
            </a:extLst>
          </p:cNvPr>
          <p:cNvSpPr txBox="1"/>
          <p:nvPr/>
        </p:nvSpPr>
        <p:spPr>
          <a:xfrm>
            <a:off x="4860032" y="5311486"/>
            <a:ext cx="3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Teraz jest OK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8CF7882-CB59-440E-9BFC-C5EB598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7" y="5169693"/>
            <a:ext cx="3624101" cy="14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BD64A6-E6DA-48C7-A3F4-66C9CB78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Wiązanie różnych właściwości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B6F670-0C36-41F6-9993-60418195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44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E5066E1-5D7A-4E31-A26C-6CCD2E503502}"/>
              </a:ext>
            </a:extLst>
          </p:cNvPr>
          <p:cNvSpPr txBox="1"/>
          <p:nvPr/>
        </p:nvSpPr>
        <p:spPr>
          <a:xfrm>
            <a:off x="611560" y="1222137"/>
            <a:ext cx="807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Problem: jak zrobić, aby w polu tekstowym pojawiała się liczba, którą ustawimy na suwaku.</a:t>
            </a:r>
          </a:p>
          <a:p>
            <a:r>
              <a:rPr lang="pl-PL" sz="1800" dirty="0">
                <a:latin typeface="+mj-lt"/>
              </a:rPr>
              <a:t>Czy mogę napisać tak?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1C30361-C66F-418E-81E3-361AF32B991C}"/>
              </a:ext>
            </a:extLst>
          </p:cNvPr>
          <p:cNvSpPr txBox="1"/>
          <p:nvPr/>
        </p:nvSpPr>
        <p:spPr>
          <a:xfrm>
            <a:off x="1598330" y="2402532"/>
            <a:ext cx="652340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VBox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sl1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Slider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l1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l1.textProperty().bind(sl1.valueProperty());</a:t>
            </a:r>
          </a:p>
          <a:p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root.getChildren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addAll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(sl1, l1);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E0AFEFE-D541-4549-83AA-FFF3385F75FB}"/>
              </a:ext>
            </a:extLst>
          </p:cNvPr>
          <p:cNvSpPr txBox="1"/>
          <p:nvPr/>
        </p:nvSpPr>
        <p:spPr>
          <a:xfrm>
            <a:off x="5217836" y="5409472"/>
            <a:ext cx="346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Teraz jest OK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DFD333-638C-444C-89F3-D2D54209C820}"/>
              </a:ext>
            </a:extLst>
          </p:cNvPr>
          <p:cNvSpPr txBox="1"/>
          <p:nvPr/>
        </p:nvSpPr>
        <p:spPr>
          <a:xfrm>
            <a:off x="612547" y="3939838"/>
            <a:ext cx="80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Niestety nie, bo właściwości są różnych typów. Ale wystarczy użyć </a:t>
            </a:r>
            <a:r>
              <a:rPr lang="pl-PL" sz="1800" b="1" dirty="0" err="1">
                <a:latin typeface="+mj-lt"/>
              </a:rPr>
              <a:t>asString</a:t>
            </a:r>
            <a:r>
              <a:rPr lang="pl-PL" sz="1800" b="1" dirty="0">
                <a:latin typeface="+mj-lt"/>
              </a:rPr>
              <a:t>()</a:t>
            </a:r>
            <a:r>
              <a:rPr lang="pl-PL" sz="1800" dirty="0">
                <a:latin typeface="+mj-lt"/>
              </a:rPr>
              <a:t>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7A2B285-D22B-41CB-99B8-4F81A98ADD0A}"/>
              </a:ext>
            </a:extLst>
          </p:cNvPr>
          <p:cNvSpPr txBox="1"/>
          <p:nvPr/>
        </p:nvSpPr>
        <p:spPr>
          <a:xfrm>
            <a:off x="1387478" y="4493373"/>
            <a:ext cx="652340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l1.textProperty().bind(sl1.valueProperty().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40713E1-A318-4B73-AB41-F0770AE24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3" y="5184562"/>
            <a:ext cx="4013787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7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0" grpId="0"/>
      <p:bldP spid="8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A4BB548-4257-42BA-B35B-337118C5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Challenge – zrób to sam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5BEF823-8F4C-41D9-B7F2-483D1FD6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45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E4B1C23-B9E0-4584-83BC-113A117D2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988840"/>
            <a:ext cx="3215347" cy="151216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4C8D93E-884D-4548-84BC-C636659DB42B}"/>
              </a:ext>
            </a:extLst>
          </p:cNvPr>
          <p:cNvSpPr txBox="1"/>
          <p:nvPr/>
        </p:nvSpPr>
        <p:spPr>
          <a:xfrm>
            <a:off x="4223703" y="1951245"/>
            <a:ext cx="4474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latin typeface="+mj-lt"/>
              </a:rPr>
              <a:t>W powyższym przykładzie zamień </a:t>
            </a:r>
            <a:r>
              <a:rPr lang="pl-PL" sz="1800" dirty="0" err="1">
                <a:latin typeface="+mj-lt"/>
              </a:rPr>
              <a:t>Label</a:t>
            </a:r>
            <a:r>
              <a:rPr lang="pl-PL" sz="1800" dirty="0">
                <a:latin typeface="+mj-lt"/>
              </a:rPr>
              <a:t> na </a:t>
            </a:r>
            <a:r>
              <a:rPr lang="pl-PL" sz="1800" dirty="0" err="1">
                <a:latin typeface="+mj-lt"/>
              </a:rPr>
              <a:t>TextField</a:t>
            </a:r>
            <a:r>
              <a:rPr lang="pl-PL" sz="1800" dirty="0">
                <a:latin typeface="+mj-lt"/>
              </a:rPr>
              <a:t>.</a:t>
            </a:r>
          </a:p>
          <a:p>
            <a:r>
              <a:rPr lang="pl-PL" sz="1800" dirty="0">
                <a:latin typeface="+mj-lt"/>
              </a:rPr>
              <a:t>Spraw, aby wpisanie liczby do pola tekstowego aktualizowało suwak, i tak jak poprzednio, zmiana suwaka wprowadzała liczbę.</a:t>
            </a:r>
          </a:p>
        </p:txBody>
      </p:sp>
    </p:spTree>
    <p:extLst>
      <p:ext uri="{BB962C8B-B14F-4D97-AF65-F5344CB8AC3E}">
        <p14:creationId xmlns:p14="http://schemas.microsoft.com/office/powerpoint/2010/main" val="300688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A2D9B-4957-47CF-BC59-E0146A2F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/>
              <a:t>Animacje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7E61F32-3CAC-4B77-8DF3-6EF4210C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46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6DAFF6D-C8C7-4E59-98DC-0F908109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4242"/>
            <a:ext cx="9144000" cy="3385038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647098B-16BC-4733-AAB1-13AD89140688}"/>
              </a:ext>
            </a:extLst>
          </p:cNvPr>
          <p:cNvSpPr txBox="1"/>
          <p:nvPr/>
        </p:nvSpPr>
        <p:spPr>
          <a:xfrm>
            <a:off x="1151620" y="1484784"/>
            <a:ext cx="6840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000" dirty="0">
                <a:latin typeface="+mj-lt"/>
              </a:rPr>
              <a:t>Składowe klasy </a:t>
            </a:r>
            <a:r>
              <a:rPr lang="pl-PL" sz="3000" dirty="0" err="1">
                <a:latin typeface="+mj-lt"/>
              </a:rPr>
              <a:t>Animation</a:t>
            </a:r>
            <a:endParaRPr lang="pl-PL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8975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665BA5-5643-493D-974C-4F9E2958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Składowe klasy </a:t>
            </a:r>
            <a:r>
              <a:rPr lang="pl-PL" dirty="0" err="1"/>
              <a:t>PathTransition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DE27C82-4ACF-4B58-ABE8-613AE1BB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47</a:t>
            </a:fld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F4EF7A5-E089-4789-8C26-B58E6C94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2426"/>
            <a:ext cx="9144000" cy="34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171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BD346E-E2B3-4DBA-B491-999B532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animacji - </a:t>
            </a:r>
            <a:r>
              <a:rPr lang="pl-PL" dirty="0" err="1"/>
              <a:t>PathTransition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122FD69-9A73-4B21-A5F2-4D1D22F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48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74C73E7-4E31-4ED4-BF07-2108E1E49262}"/>
              </a:ext>
            </a:extLst>
          </p:cNvPr>
          <p:cNvSpPr/>
          <p:nvPr/>
        </p:nvSpPr>
        <p:spPr>
          <a:xfrm>
            <a:off x="457200" y="1187624"/>
            <a:ext cx="807524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0, 25, 50);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rectangle.setFill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(125, 100, 50);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circle.setFill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circle.setStroke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E0B3F63-7FA5-45C4-A8A6-F9A6E92D319B}"/>
              </a:ext>
            </a:extLst>
          </p:cNvPr>
          <p:cNvSpPr/>
          <p:nvPr/>
        </p:nvSpPr>
        <p:spPr>
          <a:xfrm>
            <a:off x="463010" y="4494019"/>
            <a:ext cx="807524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Utworzenie ścieżki transformacji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pt.setDuration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Duration.millis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(4000));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pt.setPath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pt.setNode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pt.setOrientation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PathTransition.OrientationType.ORTHOGONAL_TO_TANGENT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pt.setCycleCount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Timeline.INDEFINITE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pt.setAutoReverse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07793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BD346E-E2B3-4DBA-B491-999B532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animacji - </a:t>
            </a:r>
            <a:r>
              <a:rPr lang="pl-PL" dirty="0" err="1"/>
              <a:t>PathTransition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122FD69-9A73-4B21-A5F2-4D1D22F2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49</a:t>
            </a:fld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BE0B3F63-7FA5-45C4-A8A6-F9A6E92D319B}"/>
              </a:ext>
            </a:extLst>
          </p:cNvPr>
          <p:cNvSpPr/>
          <p:nvPr/>
        </p:nvSpPr>
        <p:spPr>
          <a:xfrm>
            <a:off x="457200" y="1556792"/>
            <a:ext cx="807524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//Rozpoczęcie animacji i przypisanie interakcji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circle.setOnMousePressed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 -&gt;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pt.pause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circle.setOnMouseReleased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 -&gt;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250, 200);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Transition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04D0CEC-76D1-4C57-9017-D0964656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4" y="3623478"/>
            <a:ext cx="3800797" cy="3116181"/>
          </a:xfrm>
          <a:prstGeom prst="rect">
            <a:avLst/>
          </a:prstGeom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02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l-PL"/>
              <a:t>Pisanie kodu wątku – metoda 1</a:t>
            </a:r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395288" y="1466850"/>
            <a:ext cx="8135937" cy="135421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  <a:defRPr/>
            </a:pPr>
            <a:r>
              <a:rPr lang="pl-PL" sz="1800" dirty="0">
                <a:latin typeface="+mj-lt"/>
              </a:rPr>
              <a:t>zdefiniować własną klasę dziedziczącą </a:t>
            </a:r>
            <a:r>
              <a:rPr lang="pl-PL" sz="1800" dirty="0" err="1">
                <a:latin typeface="+mj-lt"/>
              </a:rPr>
              <a:t>Thread</a:t>
            </a:r>
            <a:r>
              <a:rPr lang="pl-PL" sz="1800" dirty="0">
                <a:latin typeface="+mj-lt"/>
              </a:rPr>
              <a:t> (np. </a:t>
            </a:r>
            <a:r>
              <a:rPr lang="pl-PL" sz="1800" dirty="0" err="1">
                <a:latin typeface="+mj-lt"/>
              </a:rPr>
              <a:t>class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Timer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extends</a:t>
            </a:r>
            <a:r>
              <a:rPr lang="pl-PL" sz="1800" dirty="0">
                <a:latin typeface="+mj-lt"/>
              </a:rPr>
              <a:t> </a:t>
            </a:r>
            <a:r>
              <a:rPr lang="pl-PL" sz="1800" dirty="0" err="1">
                <a:latin typeface="+mj-lt"/>
              </a:rPr>
              <a:t>Thread</a:t>
            </a:r>
            <a:r>
              <a:rPr lang="pl-PL" sz="1800" dirty="0">
                <a:latin typeface="+mj-lt"/>
              </a:rPr>
              <a:t>),</a:t>
            </a:r>
          </a:p>
          <a:p>
            <a:pPr marL="800100" lvl="1" indent="-342900"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extends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</a:rPr>
              <a:t>Thread</a:t>
            </a:r>
            <a:r>
              <a:rPr lang="pl-PL" dirty="0">
                <a:latin typeface="Courier New" pitchFamily="49" charset="0"/>
              </a:rPr>
              <a:t>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 = 0;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(){ }</a:t>
            </a: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395288" y="2997200"/>
            <a:ext cx="8135937" cy="360098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2"/>
              <a:defRPr/>
            </a:pPr>
            <a:r>
              <a:rPr lang="pl-PL" sz="1800" dirty="0">
                <a:latin typeface="+mj-lt"/>
              </a:rPr>
              <a:t>przedefiniować metodę</a:t>
            </a:r>
            <a:r>
              <a:rPr lang="pl-PL" sz="1800" b="1" dirty="0">
                <a:latin typeface="+mj-lt"/>
              </a:rPr>
              <a:t> run(),</a:t>
            </a:r>
            <a:r>
              <a:rPr lang="pl-PL" sz="1800" dirty="0">
                <a:latin typeface="+mj-lt"/>
              </a:rPr>
              <a:t> podając w niej działania, które ma wykonywać wątek,</a:t>
            </a:r>
          </a:p>
          <a:p>
            <a:pPr>
              <a:defRPr/>
            </a:pPr>
            <a:endParaRPr lang="pl-PL" dirty="0">
              <a:latin typeface="+mj-lt"/>
            </a:endParaRP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</a:t>
            </a:r>
            <a:r>
              <a:rPr lang="pl-PL" b="1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b="1" dirty="0">
                <a:latin typeface="Courier New" pitchFamily="49" charset="0"/>
              </a:rPr>
              <a:t> run(){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dirty="0">
                <a:latin typeface="Courier New" pitchFamily="49" charset="0"/>
              </a:rPr>
              <a:t> (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true</a:t>
            </a:r>
            <a:r>
              <a:rPr lang="pl-PL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this</a:t>
            </a:r>
            <a:r>
              <a:rPr lang="pl-PL" dirty="0" err="1">
                <a:latin typeface="Courier New" pitchFamily="49" charset="0"/>
              </a:rPr>
              <a:t>.sleep</a:t>
            </a:r>
            <a:r>
              <a:rPr lang="pl-PL" dirty="0">
                <a:latin typeface="Courier New" pitchFamily="49" charset="0"/>
              </a:rPr>
              <a:t>(500);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}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dirty="0">
                <a:latin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</a:rPr>
              <a:t>InterruptedException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exc</a:t>
            </a:r>
            <a:r>
              <a:rPr lang="pl-PL" dirty="0">
                <a:latin typeface="Courier New" pitchFamily="49" charset="0"/>
              </a:rPr>
              <a:t>){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      return</a:t>
            </a:r>
            <a:r>
              <a:rPr lang="pl-PL" dirty="0">
                <a:latin typeface="Courier New" pitchFamily="49" charset="0"/>
              </a:rPr>
              <a:t>; 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++;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</a:rPr>
              <a:t>System.out.println</a:t>
            </a:r>
            <a:r>
              <a:rPr lang="pl-PL" dirty="0">
                <a:latin typeface="Courier New" pitchFamily="49" charset="0"/>
              </a:rPr>
              <a:t>("" +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); 		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868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animBg="1"/>
      <p:bldP spid="10650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664A57-FBC7-4EF9-A48F-D26E47E3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2 – przesuwanie po linii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938E8E0-65B6-4C67-B18D-D17CADE1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50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440F8B7F-6E47-4E63-A038-1DCBF891F4F2}"/>
              </a:ext>
            </a:extLst>
          </p:cNvPr>
          <p:cNvSpPr/>
          <p:nvPr/>
        </p:nvSpPr>
        <p:spPr>
          <a:xfrm>
            <a:off x="179512" y="1475487"/>
            <a:ext cx="8820472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Image(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getResourceAsStream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"flaga.png"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(image);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Duration.millis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(10000),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Line(400, 400, 0, 0),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imageView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pt.setCycleCount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400, 400);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4F5186-D9C5-42D8-9021-4CCEB8AE2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42" y="3611563"/>
            <a:ext cx="2893946" cy="31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016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4CD852-6E3D-4A7D-8B41-01902904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pl-PL" dirty="0" err="1"/>
              <a:t>FadeTransition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F7C6849-7D5D-44C6-B9AC-A4109221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51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E01019A-5F75-41FD-9385-188B5A599D78}"/>
              </a:ext>
            </a:extLst>
          </p:cNvPr>
          <p:cNvSpPr txBox="1"/>
          <p:nvPr/>
        </p:nvSpPr>
        <p:spPr>
          <a:xfrm>
            <a:off x="647564" y="1421904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latin typeface="+mj-lt"/>
              </a:rPr>
              <a:t>Przekształcenie </a:t>
            </a:r>
            <a:r>
              <a:rPr lang="pl-PL" sz="2400" dirty="0" err="1">
                <a:latin typeface="+mj-lt"/>
              </a:rPr>
              <a:t>FadeTransition</a:t>
            </a:r>
            <a:r>
              <a:rPr lang="pl-PL" sz="2400" dirty="0">
                <a:latin typeface="+mj-lt"/>
              </a:rPr>
              <a:t> zmienia stopień przezroczystości animowanego elementu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740414-D933-4FD7-BB0C-9ADA1222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750"/>
            <a:ext cx="9144000" cy="35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6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41BFED-C2A7-4A92-861B-739DB382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zanikania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3B574AD-9DAF-4B86-A451-59D88DC9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52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830EA828-6F07-418A-B74C-F84C71B2ADF1}"/>
              </a:ext>
            </a:extLst>
          </p:cNvPr>
          <p:cNvSpPr/>
          <p:nvPr/>
        </p:nvSpPr>
        <p:spPr>
          <a:xfrm>
            <a:off x="251520" y="1191155"/>
            <a:ext cx="8003232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(100, 100, 80, 50);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ellipse.setFill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ellipse.setStroke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pane.getChildren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Ustawienie transformacji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FadeTransition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Duration.millis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(3000),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ft.setFromValue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(1.0);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ft.setToValue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(0.1);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ft.setCycleCount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Timeline.INDEFINITE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ft.setAutoReverse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l-PL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Obsluga</a:t>
            </a:r>
            <a:r>
              <a:rPr lang="pl-PL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myszy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ellipse.setOnMousePressed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 -&gt;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ft.pause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ellipse.setOnMouseReleased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(e -&gt;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400, 400);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 }}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EB33D09-0689-4460-8C22-6D4EA2B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702" y="2492896"/>
            <a:ext cx="2561778" cy="2942240"/>
          </a:xfrm>
          <a:prstGeom prst="rect">
            <a:avLst/>
          </a:prstGeo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803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FDF441-DA07-4999-9DAA-19574958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 err="1"/>
              <a:t>TimeLine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85848389-713E-49AE-ACF2-83A7A519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53</a:t>
            </a:fld>
            <a:endParaRPr lang="pl-PL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43941B1-00FD-4BCA-8A01-FCCB185594C9}"/>
              </a:ext>
            </a:extLst>
          </p:cNvPr>
          <p:cNvSpPr txBox="1"/>
          <p:nvPr/>
        </p:nvSpPr>
        <p:spPr>
          <a:xfrm>
            <a:off x="457200" y="148478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latin typeface="+mj-lt"/>
              </a:rPr>
              <a:t>Przy pomocy </a:t>
            </a:r>
            <a:r>
              <a:rPr lang="pl-PL" sz="2000" b="1" dirty="0" err="1">
                <a:latin typeface="+mj-lt"/>
              </a:rPr>
              <a:t>PathTransition</a:t>
            </a:r>
            <a:r>
              <a:rPr lang="pl-PL" sz="2000" dirty="0">
                <a:latin typeface="+mj-lt"/>
              </a:rPr>
              <a:t> i </a:t>
            </a:r>
            <a:r>
              <a:rPr lang="pl-PL" sz="2000" b="1" dirty="0" err="1">
                <a:latin typeface="+mj-lt"/>
              </a:rPr>
              <a:t>FadeTrasition</a:t>
            </a:r>
            <a:r>
              <a:rPr lang="pl-PL" sz="2000" dirty="0">
                <a:latin typeface="+mj-lt"/>
              </a:rPr>
              <a:t> możemy definiować konkretne rodzaje animacji.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3B2181B-FB15-454E-9DC1-93C15E1AF155}"/>
              </a:ext>
            </a:extLst>
          </p:cNvPr>
          <p:cNvSpPr txBox="1"/>
          <p:nvPr/>
        </p:nvSpPr>
        <p:spPr>
          <a:xfrm>
            <a:off x="457200" y="2465601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>
                <a:latin typeface="+mj-lt"/>
              </a:rPr>
              <a:t>TimeLine</a:t>
            </a:r>
            <a:r>
              <a:rPr lang="pl-PL" sz="2000" dirty="0">
                <a:latin typeface="+mj-lt"/>
              </a:rPr>
              <a:t> pozwala zdefiniować </a:t>
            </a:r>
            <a:r>
              <a:rPr lang="pl-PL" sz="2000" i="1" dirty="0" err="1">
                <a:latin typeface="+mj-lt"/>
              </a:rPr>
              <a:t>morfing</a:t>
            </a:r>
            <a:r>
              <a:rPr lang="pl-PL" sz="2000" dirty="0">
                <a:latin typeface="+mj-lt"/>
              </a:rPr>
              <a:t> pomiędzy stanami obiektów zwanymi </a:t>
            </a:r>
            <a:r>
              <a:rPr lang="pl-PL" sz="2000" b="1" dirty="0" err="1">
                <a:latin typeface="+mj-lt"/>
              </a:rPr>
              <a:t>KeyFrame</a:t>
            </a:r>
            <a:endParaRPr lang="pl-PL" sz="2000" b="1" dirty="0">
              <a:latin typeface="+mj-lt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ED1F5EE-D433-45B9-97C3-E943FAA29884}"/>
              </a:ext>
            </a:extLst>
          </p:cNvPr>
          <p:cNvSpPr txBox="1"/>
          <p:nvPr/>
        </p:nvSpPr>
        <p:spPr>
          <a:xfrm>
            <a:off x="467544" y="335699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>
                <a:latin typeface="+mj-lt"/>
              </a:rPr>
              <a:t>KeyFrame</a:t>
            </a:r>
            <a:r>
              <a:rPr lang="pl-PL" sz="2000" dirty="0">
                <a:latin typeface="+mj-lt"/>
              </a:rPr>
              <a:t> to zbiór wartości (położenie, rozmiar, kolor, tekst), które mogą być zmieniane płynnie (interpolowane)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7B272FE-9A95-479D-B674-014C9DF0DCFB}"/>
              </a:ext>
            </a:extLst>
          </p:cNvPr>
          <p:cNvSpPr/>
          <p:nvPr/>
        </p:nvSpPr>
        <p:spPr>
          <a:xfrm>
            <a:off x="457200" y="4334054"/>
            <a:ext cx="6347048" cy="104644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endParaRPr lang="pl-PL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l-PL" dirty="0" err="1">
                <a:latin typeface="Courier New" panose="02070309020205020404" pitchFamily="49" charset="0"/>
              </a:rPr>
              <a:t>EventHandler</a:t>
            </a:r>
            <a:r>
              <a:rPr lang="pl-PL" dirty="0">
                <a:latin typeface="Courier New" panose="02070309020205020404" pitchFamily="49" charset="0"/>
              </a:rPr>
              <a:t>&lt;</a:t>
            </a:r>
            <a:r>
              <a:rPr lang="pl-PL" dirty="0" err="1">
                <a:latin typeface="Courier New" panose="02070309020205020404" pitchFamily="49" charset="0"/>
              </a:rPr>
              <a:t>ActionEvent</a:t>
            </a:r>
            <a:r>
              <a:rPr lang="pl-PL" dirty="0">
                <a:latin typeface="Courier New" panose="02070309020205020404" pitchFamily="49" charset="0"/>
              </a:rPr>
              <a:t>&gt; </a:t>
            </a:r>
            <a:r>
              <a:rPr lang="pl-PL" dirty="0" err="1">
                <a:latin typeface="Courier New" panose="02070309020205020404" pitchFamily="49" charset="0"/>
              </a:rPr>
              <a:t>eH</a:t>
            </a:r>
            <a:r>
              <a:rPr lang="pl-PL" dirty="0">
                <a:latin typeface="Courier New" panose="02070309020205020404" pitchFamily="49" charset="0"/>
              </a:rPr>
              <a:t> = e -&gt; { </a:t>
            </a:r>
          </a:p>
          <a:p>
            <a:r>
              <a:rPr lang="pl-PL" dirty="0">
                <a:solidFill>
                  <a:srgbClr val="FF0000"/>
                </a:solidFill>
                <a:latin typeface="Courier New" panose="02070309020205020404" pitchFamily="49" charset="0"/>
              </a:rPr>
              <a:t>// zestaw instrukcji nadających nowe </a:t>
            </a:r>
            <a:r>
              <a:rPr lang="pl-PL" dirty="0" err="1">
                <a:solidFill>
                  <a:srgbClr val="FF0000"/>
                </a:solidFill>
                <a:latin typeface="Courier New" panose="02070309020205020404" pitchFamily="49" charset="0"/>
              </a:rPr>
              <a:t>wartosci</a:t>
            </a:r>
            <a:endParaRPr lang="pl-PL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pl-PL" dirty="0">
                <a:latin typeface="Courier New" panose="02070309020205020404" pitchFamily="49" charset="0"/>
              </a:rPr>
              <a:t>}; 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BD68ED93-E169-4779-9FCC-BC246ABC347C}"/>
              </a:ext>
            </a:extLst>
          </p:cNvPr>
          <p:cNvSpPr/>
          <p:nvPr/>
        </p:nvSpPr>
        <p:spPr>
          <a:xfrm>
            <a:off x="457200" y="5520134"/>
            <a:ext cx="82399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dirty="0" err="1">
                <a:latin typeface="Courier New" panose="02070309020205020404" pitchFamily="49" charset="0"/>
              </a:rPr>
              <a:t>Timeline</a:t>
            </a:r>
            <a:r>
              <a:rPr lang="pl-PL" dirty="0">
                <a:latin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</a:rPr>
              <a:t>animation</a:t>
            </a:r>
            <a:r>
              <a:rPr lang="pl-PL" dirty="0">
                <a:latin typeface="Courier New" panose="02070309020205020404" pitchFamily="49" charset="0"/>
              </a:rPr>
              <a:t> = </a:t>
            </a:r>
            <a:r>
              <a:rPr lang="pl-PL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</a:rPr>
              <a:t>Timeline</a:t>
            </a:r>
            <a:r>
              <a:rPr lang="pl-PL" dirty="0">
                <a:latin typeface="Courier New" panose="02070309020205020404" pitchFamily="49" charset="0"/>
              </a:rPr>
              <a:t>(</a:t>
            </a:r>
          </a:p>
          <a:p>
            <a:r>
              <a:rPr lang="pl-PL" dirty="0">
                <a:latin typeface="Courier New" panose="02070309020205020404" pitchFamily="49" charset="0"/>
              </a:rPr>
              <a:t>	</a:t>
            </a:r>
            <a:r>
              <a:rPr lang="pl-PL" dirty="0" err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pl-PL" dirty="0">
                <a:latin typeface="Courier New" panose="02070309020205020404" pitchFamily="49" charset="0"/>
              </a:rPr>
              <a:t> </a:t>
            </a:r>
            <a:r>
              <a:rPr lang="pl-PL" dirty="0" err="1">
                <a:latin typeface="Courier New" panose="02070309020205020404" pitchFamily="49" charset="0"/>
              </a:rPr>
              <a:t>KeyFrame</a:t>
            </a:r>
            <a:r>
              <a:rPr lang="pl-PL" dirty="0">
                <a:latin typeface="Courier New" panose="02070309020205020404" pitchFamily="49" charset="0"/>
              </a:rPr>
              <a:t> (</a:t>
            </a:r>
            <a:r>
              <a:rPr lang="pl-PL" dirty="0" err="1">
                <a:latin typeface="Courier New" panose="02070309020205020404" pitchFamily="49" charset="0"/>
              </a:rPr>
              <a:t>Duration.millis</a:t>
            </a:r>
            <a:r>
              <a:rPr lang="pl-PL" dirty="0">
                <a:latin typeface="Courier New" panose="02070309020205020404" pitchFamily="49" charset="0"/>
              </a:rPr>
              <a:t>(500), </a:t>
            </a:r>
            <a:r>
              <a:rPr lang="pl-PL" dirty="0" err="1">
                <a:latin typeface="Courier New" panose="02070309020205020404" pitchFamily="49" charset="0"/>
              </a:rPr>
              <a:t>eH</a:t>
            </a:r>
            <a:r>
              <a:rPr lang="pl-PL" dirty="0">
                <a:latin typeface="Courier New" panose="02070309020205020404" pitchFamily="49" charset="0"/>
              </a:rPr>
              <a:t>)); </a:t>
            </a:r>
          </a:p>
          <a:p>
            <a:r>
              <a:rPr lang="pl-PL" dirty="0" err="1">
                <a:latin typeface="Courier New" panose="02070309020205020404" pitchFamily="49" charset="0"/>
              </a:rPr>
              <a:t>animation.setCycleCount</a:t>
            </a:r>
            <a:r>
              <a:rPr lang="pl-PL" dirty="0">
                <a:latin typeface="Courier New" panose="02070309020205020404" pitchFamily="49" charset="0"/>
              </a:rPr>
              <a:t>(</a:t>
            </a:r>
            <a:r>
              <a:rPr lang="pl-PL" dirty="0" err="1">
                <a:latin typeface="Courier New" panose="02070309020205020404" pitchFamily="49" charset="0"/>
              </a:rPr>
              <a:t>Timeline.INDEFINITE</a:t>
            </a:r>
            <a:r>
              <a:rPr lang="pl-PL" dirty="0">
                <a:latin typeface="Courier New" panose="02070309020205020404" pitchFamily="49" charset="0"/>
              </a:rPr>
              <a:t>); </a:t>
            </a:r>
          </a:p>
          <a:p>
            <a:r>
              <a:rPr lang="pl-PL" dirty="0" err="1">
                <a:latin typeface="Courier New" panose="02070309020205020404" pitchFamily="49" charset="0"/>
              </a:rPr>
              <a:t>animation.play</a:t>
            </a:r>
            <a:r>
              <a:rPr lang="pl-PL" dirty="0">
                <a:latin typeface="Courier New" panose="02070309020205020404" pitchFamily="49" charset="0"/>
              </a:rPr>
              <a:t>();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991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2E2B8-7965-414E-B19B-595D63F5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Przykład - Zegar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E8C721A2-0470-4629-99B6-BFED5B17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54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E4C4B9F6-D0D2-4334-B824-4FA72CEABC78}"/>
              </a:ext>
            </a:extLst>
          </p:cNvPr>
          <p:cNvSpPr/>
          <p:nvPr/>
        </p:nvSpPr>
        <p:spPr>
          <a:xfrm>
            <a:off x="457200" y="1187624"/>
            <a:ext cx="82296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Zegar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Application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@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start(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ActionEvent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e -&gt;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clock.setCurrentTime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clock.updateClock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Timeline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Timeline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KeyFrame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Duration.millis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(2000),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eventHandler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animation.setCycleCount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Timeline.INDEFINITE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animation.play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250, 250);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primaryStage.setTitle</a:t>
            </a:r>
            <a:r>
              <a:rPr lang="pl-PL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("Zegar"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primaryStage.setScene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scene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primaryStage.show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launch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3303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E3BE91-4667-4BBF-BFA8-01C58EF0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Zegar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4A65FBA-B935-4291-90FD-7B43D3B0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55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FA287D-FB15-449E-AEC1-90F3142DDC31}"/>
              </a:ext>
            </a:extLst>
          </p:cNvPr>
          <p:cNvSpPr/>
          <p:nvPr/>
        </p:nvSpPr>
        <p:spPr>
          <a:xfrm>
            <a:off x="457200" y="1544593"/>
            <a:ext cx="822960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 = 250, h = 250;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clockRadius,centerX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sLength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ClockPane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setCurrentTime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setCurrentTime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.second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GregorianCalendar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Calendar.SECOND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545552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E3BE91-4667-4BBF-BFA8-01C58EF0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l-PL" dirty="0"/>
              <a:t>Zegar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04A65FBA-B935-4291-90FD-7B43D3B0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56</a:t>
            </a:fld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51FA287D-FB15-449E-AEC1-90F3142DDC31}"/>
              </a:ext>
            </a:extLst>
          </p:cNvPr>
          <p:cNvSpPr/>
          <p:nvPr/>
        </p:nvSpPr>
        <p:spPr>
          <a:xfrm>
            <a:off x="457200" y="1187624"/>
            <a:ext cx="822960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clockRadius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(w, h) * 0.8 * 0.5;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 / 2;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 / 2;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clockRadius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circle.setFill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circle.setStroke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Color.BLACK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sLength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clockRadius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0.8;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Line(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sLine.setStroke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getChildren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l-PL" sz="14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updateClock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sLength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Math.sin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(2 *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60));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centerY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sLength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Math.cos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(2 *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60));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sLine.setEndX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secondX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sLine.setEndY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secondY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2888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E59FF3-50C4-41A4-A847-CF40E80E9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16E0EB24-C60A-4B23-821C-A10275BB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57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5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l-PL"/>
              <a:t>Pisanie kodu wątku – metoda 1</a:t>
            </a: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395288" y="1521946"/>
            <a:ext cx="7705725" cy="233910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3"/>
              <a:defRPr/>
            </a:pPr>
            <a:r>
              <a:rPr lang="pl-PL" sz="1800" dirty="0">
                <a:latin typeface="+mj-lt"/>
              </a:rPr>
              <a:t>stworzyć obiekt naszej klasy i uruchomić wątek metodą start</a:t>
            </a:r>
          </a:p>
          <a:p>
            <a:pPr marL="800100" lvl="1" indent="-342900">
              <a:defRPr/>
            </a:pPr>
            <a:endParaRPr lang="pl-PL" dirty="0"/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(String[] </a:t>
            </a:r>
            <a:r>
              <a:rPr lang="pl-PL" dirty="0" err="1">
                <a:latin typeface="Courier New" pitchFamily="49" charset="0"/>
              </a:rPr>
              <a:t>args</a:t>
            </a:r>
            <a:r>
              <a:rPr lang="pl-PL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tm</a:t>
            </a:r>
            <a:r>
              <a:rPr lang="pl-PL" dirty="0">
                <a:latin typeface="Courier New" pitchFamily="49" charset="0"/>
              </a:rPr>
              <a:t> =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(l); </a:t>
            </a: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 tu tworzymy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b="1" dirty="0">
                <a:latin typeface="Courier New" pitchFamily="49" charset="0"/>
              </a:rPr>
              <a:t>    </a:t>
            </a:r>
            <a:r>
              <a:rPr lang="pl-PL" b="1" dirty="0" err="1">
                <a:latin typeface="Courier New" pitchFamily="49" charset="0"/>
              </a:rPr>
              <a:t>tm.start</a:t>
            </a:r>
            <a:r>
              <a:rPr lang="pl-PL" b="1" dirty="0">
                <a:latin typeface="Courier New" pitchFamily="49" charset="0"/>
              </a:rPr>
              <a:t>();</a:t>
            </a: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//i uruchamiamy </a:t>
            </a:r>
            <a:r>
              <a:rPr lang="pl-PL">
                <a:solidFill>
                  <a:srgbClr val="DD0000"/>
                </a:solidFill>
                <a:latin typeface="Courier New" pitchFamily="49" charset="0"/>
              </a:rPr>
              <a:t>wątek zliczający </a:t>
            </a:r>
            <a:endParaRPr lang="pl-PL" dirty="0">
              <a:solidFill>
                <a:srgbClr val="DD000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</a:rPr>
              <a:t>   </a:t>
            </a:r>
            <a:r>
              <a:rPr lang="pl-PL" dirty="0" err="1">
                <a:latin typeface="Courier New" pitchFamily="49" charset="0"/>
              </a:rPr>
              <a:t>tm.join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1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l-PL"/>
              <a:t>Drugi sposób pisania kodu wątku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258888" y="1125538"/>
            <a:ext cx="6600825" cy="3683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l-PL" sz="1800" i="1">
                <a:latin typeface="Times New Roman" pitchFamily="18" charset="0"/>
                <a:cs typeface="Times New Roman" pitchFamily="18" charset="0"/>
              </a:rPr>
              <a:t>Należy zaimplementować interfejs </a:t>
            </a:r>
            <a:r>
              <a:rPr lang="pl-PL" sz="1800" b="1" i="1">
                <a:latin typeface="Times New Roman" pitchFamily="18" charset="0"/>
                <a:cs typeface="Times New Roman" pitchFamily="18" charset="0"/>
              </a:rPr>
              <a:t>Runnable</a:t>
            </a:r>
            <a:endParaRPr lang="en-US" sz="18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79388" y="1700213"/>
            <a:ext cx="8785225" cy="1107996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defRPr/>
            </a:pPr>
            <a:r>
              <a:rPr lang="pl-PL" sz="1800" dirty="0">
                <a:latin typeface="+mj-lt"/>
              </a:rPr>
              <a:t>1. </a:t>
            </a:r>
            <a:r>
              <a:rPr lang="en-US" sz="1800" dirty="0" err="1">
                <a:latin typeface="+mj-lt"/>
              </a:rPr>
              <a:t>zdefiniować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klasę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implementującą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interfejs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Runnable</a:t>
            </a:r>
            <a:r>
              <a:rPr lang="en-US" sz="1800" dirty="0">
                <a:latin typeface="+mj-lt"/>
              </a:rPr>
              <a:t> </a:t>
            </a:r>
            <a:endParaRPr lang="pl-PL" sz="1800" dirty="0">
              <a:latin typeface="+mj-lt"/>
            </a:endParaRPr>
          </a:p>
          <a:p>
            <a:pPr marL="457200" indent="-457200"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implements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</a:rPr>
              <a:t>Runnable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 marL="457200" indent="-457200">
              <a:defRPr/>
            </a:pPr>
            <a:r>
              <a:rPr lang="pl-PL" dirty="0">
                <a:latin typeface="Courier New" pitchFamily="49" charset="0"/>
              </a:rPr>
              <a:t>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 = 0;</a:t>
            </a:r>
          </a:p>
          <a:p>
            <a:pPr marL="457200" indent="-457200"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(){}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179388" y="2878138"/>
            <a:ext cx="8785225" cy="332398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2.   dostarczyć w niej definicji metody</a:t>
            </a:r>
            <a:r>
              <a:rPr lang="pl-PL" sz="1800" b="1" dirty="0">
                <a:latin typeface="+mj-lt"/>
              </a:rPr>
              <a:t> run</a:t>
            </a:r>
            <a:r>
              <a:rPr lang="pl-PL" sz="1800" dirty="0">
                <a:latin typeface="+mj-lt"/>
              </a:rPr>
              <a:t> (co ma robić wątek),</a:t>
            </a:r>
            <a:endParaRPr lang="pl-PL" sz="1800" dirty="0">
              <a:solidFill>
                <a:srgbClr val="0000DD"/>
              </a:solidFill>
              <a:latin typeface="+mj-lt"/>
            </a:endParaRPr>
          </a:p>
          <a:p>
            <a:pPr>
              <a:defRPr/>
            </a:pPr>
            <a:r>
              <a:rPr lang="pl-PL" b="1" dirty="0">
                <a:solidFill>
                  <a:srgbClr val="00B050"/>
                </a:solidFill>
                <a:latin typeface="Courier New" pitchFamily="49" charset="0"/>
              </a:rPr>
              <a:t>@</a:t>
            </a:r>
            <a:r>
              <a:rPr lang="pl-PL" b="1" dirty="0" err="1">
                <a:solidFill>
                  <a:srgbClr val="00B050"/>
                </a:solidFill>
                <a:latin typeface="Courier New" pitchFamily="49" charset="0"/>
              </a:rPr>
              <a:t>Override</a:t>
            </a:r>
            <a:endParaRPr lang="pl-PL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defRPr/>
            </a:pPr>
            <a:r>
              <a:rPr lang="pl-PL" b="1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b="1" dirty="0">
                <a:latin typeface="Courier New" pitchFamily="49" charset="0"/>
              </a:rPr>
              <a:t> run(){</a:t>
            </a:r>
            <a:r>
              <a:rPr lang="pl-PL" dirty="0">
                <a:latin typeface="Courier New" pitchFamily="49" charset="0"/>
              </a:rPr>
              <a:t> 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dirty="0">
                <a:latin typeface="Courier New" pitchFamily="49" charset="0"/>
              </a:rPr>
              <a:t> (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true</a:t>
            </a:r>
            <a:r>
              <a:rPr lang="pl-PL" dirty="0">
                <a:latin typeface="Courier New" pitchFamily="49" charset="0"/>
              </a:rPr>
              <a:t>){ 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 tu wywołujemy statyczną metodę klasy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</a:t>
            </a:r>
            <a:r>
              <a:rPr lang="pl-PL" b="1" dirty="0" err="1">
                <a:latin typeface="Courier New" pitchFamily="49" charset="0"/>
              </a:rPr>
              <a:t>Thread.sleep</a:t>
            </a:r>
            <a:r>
              <a:rPr lang="pl-PL" b="1" dirty="0">
                <a:latin typeface="Courier New" pitchFamily="49" charset="0"/>
              </a:rPr>
              <a:t>(500);</a:t>
            </a:r>
          </a:p>
          <a:p>
            <a:pPr>
              <a:defRPr/>
            </a:pP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 </a:t>
            </a:r>
            <a:r>
              <a:rPr lang="pl-PL" dirty="0" err="1">
                <a:solidFill>
                  <a:srgbClr val="DD0000"/>
                </a:solidFill>
                <a:latin typeface="Courier New" pitchFamily="49" charset="0"/>
              </a:rPr>
              <a:t>Thread</a:t>
            </a: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 która usypia bieżący wątek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}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dirty="0">
                <a:latin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</a:rPr>
              <a:t>InterruptedException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exc</a:t>
            </a:r>
            <a:r>
              <a:rPr lang="pl-PL" dirty="0">
                <a:latin typeface="Courier New" pitchFamily="49" charset="0"/>
              </a:rPr>
              <a:t>){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return</a:t>
            </a:r>
            <a:r>
              <a:rPr lang="pl-PL" dirty="0"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++;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System.out.println</a:t>
            </a:r>
            <a:r>
              <a:rPr lang="pl-PL" dirty="0">
                <a:latin typeface="Courier New" pitchFamily="49" charset="0"/>
              </a:rPr>
              <a:t>("" +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); 		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21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  <p:bldP spid="1085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pl-PL"/>
              <a:t>Drugi sposób pisania kodu wątku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172C4B-C025-46C4-8E4C-EBC1832B3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21946"/>
            <a:ext cx="7705725" cy="258532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3"/>
              <a:defRPr/>
            </a:pPr>
            <a:r>
              <a:rPr lang="pl-PL" sz="1800" dirty="0">
                <a:latin typeface="+mj-lt"/>
              </a:rPr>
              <a:t>stworzyć obiekt naszej klasy i uruchomić wątek</a:t>
            </a:r>
          </a:p>
          <a:p>
            <a:pPr marL="800100" lvl="1" indent="-342900">
              <a:defRPr/>
            </a:pPr>
            <a:endParaRPr lang="pl-PL" dirty="0"/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(String[] </a:t>
            </a:r>
            <a:r>
              <a:rPr lang="pl-PL" dirty="0" err="1">
                <a:latin typeface="Courier New" pitchFamily="49" charset="0"/>
              </a:rPr>
              <a:t>args</a:t>
            </a:r>
            <a:r>
              <a:rPr lang="pl-PL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tm</a:t>
            </a:r>
            <a:r>
              <a:rPr lang="pl-PL" dirty="0">
                <a:latin typeface="Courier New" pitchFamily="49" charset="0"/>
              </a:rPr>
              <a:t> =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new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Timer</a:t>
            </a:r>
            <a:r>
              <a:rPr lang="pl-PL" dirty="0">
                <a:latin typeface="Courier New" pitchFamily="49" charset="0"/>
              </a:rPr>
              <a:t>(); </a:t>
            </a: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 tu tworzymy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b="1" dirty="0">
                <a:latin typeface="Courier New" pitchFamily="49" charset="0"/>
              </a:rPr>
              <a:t>    </a:t>
            </a:r>
            <a:r>
              <a:rPr lang="pl-PL" b="1" dirty="0" err="1">
                <a:latin typeface="Courier New" pitchFamily="49" charset="0"/>
              </a:rPr>
              <a:t>Thread</a:t>
            </a:r>
            <a:r>
              <a:rPr lang="pl-PL" b="1" dirty="0">
                <a:latin typeface="Courier New" pitchFamily="49" charset="0"/>
              </a:rPr>
              <a:t> t = </a:t>
            </a:r>
            <a:r>
              <a:rPr lang="pl-PL" b="1" dirty="0" err="1">
                <a:latin typeface="Courier New" pitchFamily="49" charset="0"/>
              </a:rPr>
              <a:t>new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latin typeface="Courier New" pitchFamily="49" charset="0"/>
              </a:rPr>
              <a:t>Thread</a:t>
            </a:r>
            <a:r>
              <a:rPr lang="pl-PL" b="1" dirty="0">
                <a:latin typeface="Courier New" pitchFamily="49" charset="0"/>
              </a:rPr>
              <a:t>(</a:t>
            </a:r>
            <a:r>
              <a:rPr lang="pl-PL" b="1" dirty="0" err="1">
                <a:latin typeface="Courier New" pitchFamily="49" charset="0"/>
              </a:rPr>
              <a:t>tm</a:t>
            </a:r>
            <a:r>
              <a:rPr lang="pl-PL" b="1" dirty="0">
                <a:latin typeface="Courier New" pitchFamily="49" charset="0"/>
              </a:rPr>
              <a:t>);</a:t>
            </a:r>
          </a:p>
          <a:p>
            <a:pPr>
              <a:defRPr/>
            </a:pPr>
            <a:r>
              <a:rPr lang="pl-PL" b="1" dirty="0">
                <a:latin typeface="Courier New" pitchFamily="49" charset="0"/>
              </a:rPr>
              <a:t>    </a:t>
            </a:r>
            <a:r>
              <a:rPr lang="pl-PL" b="1" dirty="0" err="1">
                <a:latin typeface="Courier New" pitchFamily="49" charset="0"/>
              </a:rPr>
              <a:t>t.start</a:t>
            </a:r>
            <a:r>
              <a:rPr lang="pl-PL" b="1" dirty="0">
                <a:latin typeface="Courier New" pitchFamily="49" charset="0"/>
              </a:rPr>
              <a:t>();</a:t>
            </a: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//i uruchamiamy wątek zliczający </a:t>
            </a:r>
          </a:p>
          <a:p>
            <a:pPr>
              <a:defRPr/>
            </a:pPr>
            <a:r>
              <a:rPr lang="pl-PL" dirty="0">
                <a:solidFill>
                  <a:srgbClr val="DD0000"/>
                </a:solidFill>
                <a:latin typeface="Courier New" pitchFamily="49" charset="0"/>
              </a:rPr>
              <a:t> </a:t>
            </a:r>
            <a:r>
              <a:rPr lang="pl-PL" dirty="0">
                <a:latin typeface="Courier New" pitchFamily="49" charset="0"/>
              </a:rPr>
              <a:t>   </a:t>
            </a:r>
            <a:r>
              <a:rPr lang="pl-PL" dirty="0" err="1">
                <a:latin typeface="Courier New" pitchFamily="49" charset="0"/>
              </a:rPr>
              <a:t>t.join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531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16F089-A394-4584-9A66-7F1F2FCB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Użycie skróconej notacji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968454A-2DA7-4CA3-8732-1B23B91E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48B63-A491-48E1-B09B-C29DAEA5D8CB}" type="slidenum">
              <a:rPr lang="pl-PL" smtClean="0"/>
              <a:pPr>
                <a:defRPr/>
              </a:pPr>
              <a:t>9</a:t>
            </a:fld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06D2E1-C225-43FF-BC35-1AEC516B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91" y="1375603"/>
            <a:ext cx="7705725" cy="529375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l-PL" sz="1800" dirty="0">
                <a:latin typeface="+mj-lt"/>
              </a:rPr>
              <a:t>Wykorzystanie klasy anonimowej</a:t>
            </a:r>
          </a:p>
          <a:p>
            <a:pPr marL="800100" lvl="1" indent="-342900">
              <a:defRPr/>
            </a:pPr>
            <a:endParaRPr lang="pl-PL" dirty="0"/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class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  public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static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main</a:t>
            </a:r>
            <a:r>
              <a:rPr lang="pl-PL" dirty="0">
                <a:latin typeface="Courier New" pitchFamily="49" charset="0"/>
              </a:rPr>
              <a:t>(String[] </a:t>
            </a:r>
            <a:r>
              <a:rPr lang="pl-PL" dirty="0" err="1">
                <a:latin typeface="Courier New" pitchFamily="49" charset="0"/>
              </a:rPr>
              <a:t>args</a:t>
            </a:r>
            <a:r>
              <a:rPr lang="pl-PL" dirty="0">
                <a:latin typeface="Courier New" pitchFamily="49" charset="0"/>
              </a:rPr>
              <a:t>) 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Thread</a:t>
            </a:r>
            <a:r>
              <a:rPr lang="pl-PL" dirty="0">
                <a:latin typeface="Courier New" pitchFamily="49" charset="0"/>
              </a:rPr>
              <a:t> t = </a:t>
            </a:r>
            <a:r>
              <a:rPr lang="pl-PL" dirty="0" err="1">
                <a:latin typeface="Courier New" pitchFamily="49" charset="0"/>
              </a:rPr>
              <a:t>new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Thread</a:t>
            </a:r>
            <a:r>
              <a:rPr lang="pl-PL" dirty="0">
                <a:latin typeface="Courier New" pitchFamily="49" charset="0"/>
              </a:rPr>
              <a:t>(){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</a:t>
            </a:r>
            <a:r>
              <a:rPr lang="pl-PL" dirty="0" err="1">
                <a:latin typeface="Courier New" pitchFamily="49" charset="0"/>
              </a:rPr>
              <a:t>int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 = 0;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@</a:t>
            </a:r>
            <a:r>
              <a:rPr lang="pl-PL" dirty="0" err="1">
                <a:latin typeface="Courier New" pitchFamily="49" charset="0"/>
              </a:rPr>
              <a:t>Override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b="1" dirty="0">
                <a:solidFill>
                  <a:srgbClr val="0000DD"/>
                </a:solidFill>
                <a:latin typeface="Courier New" pitchFamily="49" charset="0"/>
              </a:rPr>
              <a:t>      public</a:t>
            </a:r>
            <a:r>
              <a:rPr lang="pl-PL" b="1" dirty="0">
                <a:latin typeface="Courier New" pitchFamily="49" charset="0"/>
              </a:rPr>
              <a:t> </a:t>
            </a:r>
            <a:r>
              <a:rPr lang="pl-PL" b="1" dirty="0" err="1">
                <a:solidFill>
                  <a:srgbClr val="0000DD"/>
                </a:solidFill>
                <a:latin typeface="Courier New" pitchFamily="49" charset="0"/>
              </a:rPr>
              <a:t>void</a:t>
            </a:r>
            <a:r>
              <a:rPr lang="pl-PL" b="1" dirty="0">
                <a:latin typeface="Courier New" pitchFamily="49" charset="0"/>
              </a:rPr>
              <a:t> run(){</a:t>
            </a:r>
            <a:endParaRPr lang="pl-PL" dirty="0">
              <a:latin typeface="Courier New" pitchFamily="49" charset="0"/>
            </a:endParaRP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while</a:t>
            </a:r>
            <a:r>
              <a:rPr lang="pl-PL" dirty="0">
                <a:latin typeface="Courier New" pitchFamily="49" charset="0"/>
              </a:rPr>
              <a:t> (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true</a:t>
            </a:r>
            <a:r>
              <a:rPr lang="pl-PL" dirty="0">
                <a:latin typeface="Courier New" pitchFamily="49" charset="0"/>
              </a:rPr>
              <a:t>){ 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  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try</a:t>
            </a:r>
            <a:r>
              <a:rPr lang="pl-PL" dirty="0">
                <a:latin typeface="Courier New" pitchFamily="49" charset="0"/>
              </a:rPr>
              <a:t>{</a:t>
            </a:r>
          </a:p>
          <a:p>
            <a:pPr>
              <a:defRPr/>
            </a:pPr>
            <a:r>
              <a:rPr lang="pl-PL" b="1" dirty="0">
                <a:latin typeface="Courier New" pitchFamily="49" charset="0"/>
              </a:rPr>
              <a:t>            </a:t>
            </a:r>
            <a:r>
              <a:rPr lang="pl-PL" b="1" dirty="0" err="1">
                <a:latin typeface="Courier New" pitchFamily="49" charset="0"/>
              </a:rPr>
              <a:t>this.sleep</a:t>
            </a:r>
            <a:r>
              <a:rPr lang="pl-PL" b="1" dirty="0">
                <a:latin typeface="Courier New" pitchFamily="49" charset="0"/>
              </a:rPr>
              <a:t>(500);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  }</a:t>
            </a:r>
            <a:r>
              <a:rPr lang="pl-PL" dirty="0" err="1">
                <a:solidFill>
                  <a:srgbClr val="0000DD"/>
                </a:solidFill>
                <a:latin typeface="Courier New" pitchFamily="49" charset="0"/>
              </a:rPr>
              <a:t>catch</a:t>
            </a:r>
            <a:r>
              <a:rPr lang="pl-PL" dirty="0">
                <a:latin typeface="Courier New" pitchFamily="49" charset="0"/>
              </a:rPr>
              <a:t>(</a:t>
            </a:r>
            <a:r>
              <a:rPr lang="pl-PL" dirty="0" err="1">
                <a:latin typeface="Courier New" pitchFamily="49" charset="0"/>
              </a:rPr>
              <a:t>InterruptedException</a:t>
            </a:r>
            <a:r>
              <a:rPr lang="pl-PL" dirty="0">
                <a:latin typeface="Courier New" pitchFamily="49" charset="0"/>
              </a:rPr>
              <a:t> </a:t>
            </a:r>
            <a:r>
              <a:rPr lang="pl-PL" dirty="0" err="1">
                <a:latin typeface="Courier New" pitchFamily="49" charset="0"/>
              </a:rPr>
              <a:t>exc</a:t>
            </a:r>
            <a:r>
              <a:rPr lang="pl-PL" dirty="0">
                <a:latin typeface="Courier New" pitchFamily="49" charset="0"/>
              </a:rPr>
              <a:t>){ </a:t>
            </a:r>
            <a:r>
              <a:rPr lang="pl-PL" dirty="0">
                <a:solidFill>
                  <a:srgbClr val="0000DD"/>
                </a:solidFill>
                <a:latin typeface="Courier New" pitchFamily="49" charset="0"/>
              </a:rPr>
              <a:t>return</a:t>
            </a:r>
            <a:r>
              <a:rPr lang="pl-PL" dirty="0">
                <a:latin typeface="Courier New" pitchFamily="49" charset="0"/>
              </a:rPr>
              <a:t>;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 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++;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  </a:t>
            </a:r>
            <a:r>
              <a:rPr lang="pl-PL" dirty="0" err="1">
                <a:latin typeface="Courier New" pitchFamily="49" charset="0"/>
              </a:rPr>
              <a:t>System.out.println</a:t>
            </a:r>
            <a:r>
              <a:rPr lang="pl-PL" dirty="0">
                <a:latin typeface="Courier New" pitchFamily="49" charset="0"/>
              </a:rPr>
              <a:t>("" + </a:t>
            </a:r>
            <a:r>
              <a:rPr lang="pl-PL" dirty="0" err="1">
                <a:latin typeface="Courier New" pitchFamily="49" charset="0"/>
              </a:rPr>
              <a:t>time</a:t>
            </a:r>
            <a:r>
              <a:rPr lang="pl-PL" dirty="0">
                <a:latin typeface="Courier New" pitchFamily="49" charset="0"/>
              </a:rPr>
              <a:t>); 		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};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t.start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  </a:t>
            </a:r>
            <a:r>
              <a:rPr lang="pl-PL" dirty="0" err="1">
                <a:latin typeface="Courier New" pitchFamily="49" charset="0"/>
              </a:rPr>
              <a:t>t.join</a:t>
            </a:r>
            <a:r>
              <a:rPr lang="pl-PL" dirty="0">
                <a:latin typeface="Courier New" pitchFamily="49" charset="0"/>
              </a:rPr>
              <a:t>();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  }</a:t>
            </a:r>
          </a:p>
          <a:p>
            <a:pPr>
              <a:defRPr/>
            </a:pPr>
            <a:r>
              <a:rPr lang="pl-PL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04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4051</TotalTime>
  <Words>5429</Words>
  <Application>Microsoft Office PowerPoint</Application>
  <PresentationFormat>Pokaz na ekranie (4:3)</PresentationFormat>
  <Paragraphs>847</Paragraphs>
  <Slides>57</Slides>
  <Notes>3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Tahoma</vt:lpstr>
      <vt:lpstr>Times New Roman</vt:lpstr>
      <vt:lpstr>Motyw pakietu Office</vt:lpstr>
      <vt:lpstr>Komunikacja człowiek – komputer</vt:lpstr>
      <vt:lpstr>Zagadnienia</vt:lpstr>
      <vt:lpstr>Wątki – pojęcia podstawowe</vt:lpstr>
      <vt:lpstr>Tworzenie wątku w Javie</vt:lpstr>
      <vt:lpstr>Pisanie kodu wątku – metoda 1</vt:lpstr>
      <vt:lpstr>Pisanie kodu wątku – metoda 1</vt:lpstr>
      <vt:lpstr>Drugi sposób pisania kodu wątku</vt:lpstr>
      <vt:lpstr>Drugi sposób pisania kodu wątku</vt:lpstr>
      <vt:lpstr>Użycie skróconej notacji</vt:lpstr>
      <vt:lpstr>Użycie skróconej notacji</vt:lpstr>
      <vt:lpstr>Wątki w aplikacji JavaFX</vt:lpstr>
      <vt:lpstr>Przykład – nie działa</vt:lpstr>
      <vt:lpstr>Przykład – nie działa</vt:lpstr>
      <vt:lpstr>Przykład – nie działa</vt:lpstr>
      <vt:lpstr>Przykład – poprawka</vt:lpstr>
      <vt:lpstr>Zakończenie pracy wątku</vt:lpstr>
      <vt:lpstr>Przykład</vt:lpstr>
      <vt:lpstr>Przykład</vt:lpstr>
      <vt:lpstr>Przykład</vt:lpstr>
      <vt:lpstr>Przykład</vt:lpstr>
      <vt:lpstr>Wstrzymywanie i wznawianie wątku</vt:lpstr>
      <vt:lpstr>Przykład – stoper</vt:lpstr>
      <vt:lpstr>Przykład – stoper</vt:lpstr>
      <vt:lpstr>Przykład – stoper</vt:lpstr>
      <vt:lpstr>Przykład – stoper</vt:lpstr>
      <vt:lpstr>Timer</vt:lpstr>
      <vt:lpstr>Planowanie zadania</vt:lpstr>
      <vt:lpstr>Przykład użycia Timera</vt:lpstr>
      <vt:lpstr>Przykład użycia Timera</vt:lpstr>
      <vt:lpstr>Zastosowanie javafx.concurrent.*</vt:lpstr>
      <vt:lpstr>Zastosowanie javafx.concurrent.*</vt:lpstr>
      <vt:lpstr>Przykład użycia Task</vt:lpstr>
      <vt:lpstr>Przykład użycia Task</vt:lpstr>
      <vt:lpstr>Wzorzec projektowy Obserwator</vt:lpstr>
      <vt:lpstr>Właściwości</vt:lpstr>
      <vt:lpstr>Właściwości</vt:lpstr>
      <vt:lpstr>Właściwości paneli i kontrolek</vt:lpstr>
      <vt:lpstr>Wiązanie właściwości</vt:lpstr>
      <vt:lpstr>Wiązanie właściwości - przykład</vt:lpstr>
      <vt:lpstr>Wiązanie dwukierunkowe</vt:lpstr>
      <vt:lpstr>Wiązanie dwukierunkowe - przykład</vt:lpstr>
      <vt:lpstr>Wiązanie pośrednie - płynne</vt:lpstr>
      <vt:lpstr>Obejście problemu</vt:lpstr>
      <vt:lpstr>Wiązanie różnych właściwości</vt:lpstr>
      <vt:lpstr>Challenge – zrób to sam</vt:lpstr>
      <vt:lpstr>Animacje</vt:lpstr>
      <vt:lpstr>Składowe klasy PathTransition</vt:lpstr>
      <vt:lpstr>Przykład animacji - PathTransition</vt:lpstr>
      <vt:lpstr>Przykład animacji - PathTransition</vt:lpstr>
      <vt:lpstr>Przykład 2 – przesuwanie po linii</vt:lpstr>
      <vt:lpstr>FadeTransition</vt:lpstr>
      <vt:lpstr>Przykład zanikania</vt:lpstr>
      <vt:lpstr>TimeLine</vt:lpstr>
      <vt:lpstr>Przykład - Zegar</vt:lpstr>
      <vt:lpstr>Zegar</vt:lpstr>
      <vt:lpstr>Zegar</vt:lpstr>
      <vt:lpstr>KONIEC</vt:lpstr>
    </vt:vector>
  </TitlesOfParts>
  <Company>Katedra Informatyki Stosowanej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DHTML</dc:title>
  <dc:subject>Komunikacja człowiek - komputer</dc:subject>
  <dc:creator>Wojciech Bieniecki</dc:creator>
  <cp:lastModifiedBy>Wojciech Bieniecki I24</cp:lastModifiedBy>
  <cp:revision>183</cp:revision>
  <cp:lastPrinted>1601-01-01T00:00:00Z</cp:lastPrinted>
  <dcterms:created xsi:type="dcterms:W3CDTF">2001-03-27T07:42:13Z</dcterms:created>
  <dcterms:modified xsi:type="dcterms:W3CDTF">2022-05-10T10:28:44Z</dcterms:modified>
</cp:coreProperties>
</file>