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471" r:id="rId2"/>
    <p:sldId id="549" r:id="rId3"/>
    <p:sldId id="550" r:id="rId4"/>
    <p:sldId id="332" r:id="rId5"/>
    <p:sldId id="333" r:id="rId6"/>
    <p:sldId id="473" r:id="rId7"/>
    <p:sldId id="474" r:id="rId8"/>
    <p:sldId id="475" r:id="rId9"/>
    <p:sldId id="476" r:id="rId10"/>
    <p:sldId id="472" r:id="rId11"/>
    <p:sldId id="542" r:id="rId12"/>
    <p:sldId id="545" r:id="rId13"/>
    <p:sldId id="544" r:id="rId14"/>
    <p:sldId id="548" r:id="rId15"/>
    <p:sldId id="546" r:id="rId16"/>
    <p:sldId id="547" r:id="rId17"/>
    <p:sldId id="480" r:id="rId18"/>
    <p:sldId id="481" r:id="rId19"/>
    <p:sldId id="482" r:id="rId20"/>
    <p:sldId id="483" r:id="rId21"/>
    <p:sldId id="484" r:id="rId22"/>
    <p:sldId id="485" r:id="rId23"/>
    <p:sldId id="551" r:id="rId24"/>
    <p:sldId id="552" r:id="rId25"/>
    <p:sldId id="553" r:id="rId26"/>
    <p:sldId id="554" r:id="rId27"/>
    <p:sldId id="555" r:id="rId28"/>
    <p:sldId id="556" r:id="rId29"/>
    <p:sldId id="557" r:id="rId30"/>
  </p:sldIdLst>
  <p:sldSz cx="9144000" cy="6858000" type="screen4x3"/>
  <p:notesSz cx="9872663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8000"/>
    <a:srgbClr val="FFFF66"/>
    <a:srgbClr val="CC0000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1" autoAdjust="0"/>
    <p:restoredTop sz="95664" autoAdjust="0"/>
  </p:normalViewPr>
  <p:slideViewPr>
    <p:cSldViewPr>
      <p:cViewPr varScale="1">
        <p:scale>
          <a:sx n="69" d="100"/>
          <a:sy n="69" d="100"/>
        </p:scale>
        <p:origin x="14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Bieniecki I24" userId="9c52db48-ded8-4818-b321-8318d03e98ab" providerId="ADAL" clId="{5C4DD2D9-E323-4DC5-AECA-93DB55EB05A5}"/>
    <pc:docChg chg="undo custSel delSld modSld">
      <pc:chgData name="Wojciech Bieniecki I24" userId="9c52db48-ded8-4818-b321-8318d03e98ab" providerId="ADAL" clId="{5C4DD2D9-E323-4DC5-AECA-93DB55EB05A5}" dt="2022-04-24T17:33:36.419" v="48" actId="47"/>
      <pc:docMkLst>
        <pc:docMk/>
      </pc:docMkLst>
      <pc:sldChg chg="del">
        <pc:chgData name="Wojciech Bieniecki I24" userId="9c52db48-ded8-4818-b321-8318d03e98ab" providerId="ADAL" clId="{5C4DD2D9-E323-4DC5-AECA-93DB55EB05A5}" dt="2022-04-24T17:32:18.757" v="41" actId="47"/>
        <pc:sldMkLst>
          <pc:docMk/>
          <pc:sldMk cId="0" sldId="345"/>
        </pc:sldMkLst>
      </pc:sldChg>
      <pc:sldChg chg="del">
        <pc:chgData name="Wojciech Bieniecki I24" userId="9c52db48-ded8-4818-b321-8318d03e98ab" providerId="ADAL" clId="{5C4DD2D9-E323-4DC5-AECA-93DB55EB05A5}" dt="2022-04-24T17:32:20.862" v="42" actId="47"/>
        <pc:sldMkLst>
          <pc:docMk/>
          <pc:sldMk cId="0" sldId="349"/>
        </pc:sldMkLst>
      </pc:sldChg>
      <pc:sldChg chg="del">
        <pc:chgData name="Wojciech Bieniecki I24" userId="9c52db48-ded8-4818-b321-8318d03e98ab" providerId="ADAL" clId="{5C4DD2D9-E323-4DC5-AECA-93DB55EB05A5}" dt="2022-04-24T17:32:24.993" v="43" actId="47"/>
        <pc:sldMkLst>
          <pc:docMk/>
          <pc:sldMk cId="0" sldId="350"/>
        </pc:sldMkLst>
      </pc:sldChg>
      <pc:sldChg chg="del">
        <pc:chgData name="Wojciech Bieniecki I24" userId="9c52db48-ded8-4818-b321-8318d03e98ab" providerId="ADAL" clId="{5C4DD2D9-E323-4DC5-AECA-93DB55EB05A5}" dt="2022-04-24T17:32:26.580" v="44" actId="47"/>
        <pc:sldMkLst>
          <pc:docMk/>
          <pc:sldMk cId="0" sldId="353"/>
        </pc:sldMkLst>
      </pc:sldChg>
      <pc:sldChg chg="del">
        <pc:chgData name="Wojciech Bieniecki I24" userId="9c52db48-ded8-4818-b321-8318d03e98ab" providerId="ADAL" clId="{5C4DD2D9-E323-4DC5-AECA-93DB55EB05A5}" dt="2022-04-24T17:32:28.339" v="45" actId="47"/>
        <pc:sldMkLst>
          <pc:docMk/>
          <pc:sldMk cId="0" sldId="359"/>
        </pc:sldMkLst>
      </pc:sldChg>
      <pc:sldChg chg="addSp delSp modSp mod">
        <pc:chgData name="Wojciech Bieniecki I24" userId="9c52db48-ded8-4818-b321-8318d03e98ab" providerId="ADAL" clId="{5C4DD2D9-E323-4DC5-AECA-93DB55EB05A5}" dt="2022-04-24T17:31:31.602" v="40" actId="20577"/>
        <pc:sldMkLst>
          <pc:docMk/>
          <pc:sldMk cId="0" sldId="471"/>
        </pc:sldMkLst>
        <pc:spChg chg="mod">
          <ac:chgData name="Wojciech Bieniecki I24" userId="9c52db48-ded8-4818-b321-8318d03e98ab" providerId="ADAL" clId="{5C4DD2D9-E323-4DC5-AECA-93DB55EB05A5}" dt="2022-04-24T17:30:44.898" v="3" actId="20577"/>
          <ac:spMkLst>
            <pc:docMk/>
            <pc:sldMk cId="0" sldId="471"/>
            <ac:spMk id="7" creationId="{30F30AC5-5A4B-4271-BD72-5C24FD42E61B}"/>
          </ac:spMkLst>
        </pc:spChg>
        <pc:spChg chg="add del">
          <ac:chgData name="Wojciech Bieniecki I24" userId="9c52db48-ded8-4818-b321-8318d03e98ab" providerId="ADAL" clId="{5C4DD2D9-E323-4DC5-AECA-93DB55EB05A5}" dt="2022-04-24T17:30:29.025" v="1" actId="22"/>
          <ac:spMkLst>
            <pc:docMk/>
            <pc:sldMk cId="0" sldId="471"/>
            <ac:spMk id="9" creationId="{D03ECBAB-3951-4C72-9A2C-9C42CADD392C}"/>
          </ac:spMkLst>
        </pc:spChg>
        <pc:spChg chg="mod">
          <ac:chgData name="Wojciech Bieniecki I24" userId="9c52db48-ded8-4818-b321-8318d03e98ab" providerId="ADAL" clId="{5C4DD2D9-E323-4DC5-AECA-93DB55EB05A5}" dt="2022-04-24T17:31:31.602" v="40" actId="20577"/>
          <ac:spMkLst>
            <pc:docMk/>
            <pc:sldMk cId="0" sldId="471"/>
            <ac:spMk id="4098" creationId="{00000000-0000-0000-0000-000000000000}"/>
          </ac:spMkLst>
        </pc:spChg>
        <pc:spChg chg="del">
          <ac:chgData name="Wojciech Bieniecki I24" userId="9c52db48-ded8-4818-b321-8318d03e98ab" providerId="ADAL" clId="{5C4DD2D9-E323-4DC5-AECA-93DB55EB05A5}" dt="2022-04-24T17:30:52.424" v="4" actId="478"/>
          <ac:spMkLst>
            <pc:docMk/>
            <pc:sldMk cId="0" sldId="471"/>
            <ac:spMk id="4100" creationId="{00000000-0000-0000-0000-000000000000}"/>
          </ac:spMkLst>
        </pc:spChg>
        <pc:picChg chg="del">
          <ac:chgData name="Wojciech Bieniecki I24" userId="9c52db48-ded8-4818-b321-8318d03e98ab" providerId="ADAL" clId="{5C4DD2D9-E323-4DC5-AECA-93DB55EB05A5}" dt="2022-04-24T17:30:37.282" v="2" actId="478"/>
          <ac:picMkLst>
            <pc:docMk/>
            <pc:sldMk cId="0" sldId="471"/>
            <ac:picMk id="8" creationId="{1D6999CC-2B29-4BDC-96ED-86A019A8C075}"/>
          </ac:picMkLst>
        </pc:picChg>
      </pc:sldChg>
      <pc:sldChg chg="del">
        <pc:chgData name="Wojciech Bieniecki I24" userId="9c52db48-ded8-4818-b321-8318d03e98ab" providerId="ADAL" clId="{5C4DD2D9-E323-4DC5-AECA-93DB55EB05A5}" dt="2022-04-24T17:33:34.254" v="46" actId="47"/>
        <pc:sldMkLst>
          <pc:docMk/>
          <pc:sldMk cId="2875615817" sldId="477"/>
        </pc:sldMkLst>
      </pc:sldChg>
      <pc:sldChg chg="del">
        <pc:chgData name="Wojciech Bieniecki I24" userId="9c52db48-ded8-4818-b321-8318d03e98ab" providerId="ADAL" clId="{5C4DD2D9-E323-4DC5-AECA-93DB55EB05A5}" dt="2022-04-24T17:33:35.509" v="47" actId="47"/>
        <pc:sldMkLst>
          <pc:docMk/>
          <pc:sldMk cId="2905884217" sldId="478"/>
        </pc:sldMkLst>
      </pc:sldChg>
      <pc:sldChg chg="del">
        <pc:chgData name="Wojciech Bieniecki I24" userId="9c52db48-ded8-4818-b321-8318d03e98ab" providerId="ADAL" clId="{5C4DD2D9-E323-4DC5-AECA-93DB55EB05A5}" dt="2022-04-24T17:33:36.419" v="48" actId="47"/>
        <pc:sldMkLst>
          <pc:docMk/>
          <pc:sldMk cId="3176711445" sldId="479"/>
        </pc:sldMkLst>
      </pc:sldChg>
    </pc:docChg>
  </pc:docChgLst>
  <pc:docChgLst>
    <pc:chgData name="Wojciech Bieniecki I24" userId="9c52db48-ded8-4818-b321-8318d03e98ab" providerId="ADAL" clId="{247A69E5-1FA1-4772-AD3F-5597C6C0BD03}"/>
    <pc:docChg chg="undo custSel addSld delSld modSld sldOrd">
      <pc:chgData name="Wojciech Bieniecki I24" userId="9c52db48-ded8-4818-b321-8318d03e98ab" providerId="ADAL" clId="{247A69E5-1FA1-4772-AD3F-5597C6C0BD03}" dt="2019-11-03T18:10:40.992" v="4160" actId="114"/>
      <pc:docMkLst>
        <pc:docMk/>
      </pc:docMkLst>
      <pc:sldChg chg="modSp">
        <pc:chgData name="Wojciech Bieniecki I24" userId="9c52db48-ded8-4818-b321-8318d03e98ab" providerId="ADAL" clId="{247A69E5-1FA1-4772-AD3F-5597C6C0BD03}" dt="2019-11-03T15:16:02.853" v="49" actId="20577"/>
        <pc:sldMkLst>
          <pc:docMk/>
          <pc:sldMk cId="0" sldId="471"/>
        </pc:sldMkLst>
        <pc:spChg chg="mod">
          <ac:chgData name="Wojciech Bieniecki I24" userId="9c52db48-ded8-4818-b321-8318d03e98ab" providerId="ADAL" clId="{247A69E5-1FA1-4772-AD3F-5597C6C0BD03}" dt="2019-11-03T15:15:41.744" v="0" actId="20577"/>
          <ac:spMkLst>
            <pc:docMk/>
            <pc:sldMk cId="0" sldId="471"/>
            <ac:spMk id="4100" creationId="{00000000-0000-0000-0000-000000000000}"/>
          </ac:spMkLst>
        </pc:spChg>
        <pc:spChg chg="mod">
          <ac:chgData name="Wojciech Bieniecki I24" userId="9c52db48-ded8-4818-b321-8318d03e98ab" providerId="ADAL" clId="{247A69E5-1FA1-4772-AD3F-5597C6C0BD03}" dt="2019-11-03T15:16:02.853" v="49" actId="20577"/>
          <ac:spMkLst>
            <pc:docMk/>
            <pc:sldMk cId="0" sldId="471"/>
            <ac:spMk id="5125" creationId="{00000000-0000-0000-0000-000000000000}"/>
          </ac:spMkLst>
        </pc:spChg>
      </pc:sldChg>
      <pc:sldChg chg="del">
        <pc:chgData name="Wojciech Bieniecki I24" userId="9c52db48-ded8-4818-b321-8318d03e98ab" providerId="ADAL" clId="{247A69E5-1FA1-4772-AD3F-5597C6C0BD03}" dt="2019-11-03T16:39:05.840" v="1954" actId="2696"/>
        <pc:sldMkLst>
          <pc:docMk/>
          <pc:sldMk cId="0" sldId="587"/>
        </pc:sldMkLst>
      </pc:sldChg>
      <pc:sldChg chg="del">
        <pc:chgData name="Wojciech Bieniecki I24" userId="9c52db48-ded8-4818-b321-8318d03e98ab" providerId="ADAL" clId="{247A69E5-1FA1-4772-AD3F-5597C6C0BD03}" dt="2019-11-03T16:39:05.856" v="1955" actId="2696"/>
        <pc:sldMkLst>
          <pc:docMk/>
          <pc:sldMk cId="0" sldId="588"/>
        </pc:sldMkLst>
      </pc:sldChg>
      <pc:sldChg chg="del">
        <pc:chgData name="Wojciech Bieniecki I24" userId="9c52db48-ded8-4818-b321-8318d03e98ab" providerId="ADAL" clId="{247A69E5-1FA1-4772-AD3F-5597C6C0BD03}" dt="2019-11-03T16:39:05.403" v="1929" actId="2696"/>
        <pc:sldMkLst>
          <pc:docMk/>
          <pc:sldMk cId="1092718512" sldId="620"/>
        </pc:sldMkLst>
      </pc:sldChg>
      <pc:sldChg chg="del">
        <pc:chgData name="Wojciech Bieniecki I24" userId="9c52db48-ded8-4818-b321-8318d03e98ab" providerId="ADAL" clId="{247A69E5-1FA1-4772-AD3F-5597C6C0BD03}" dt="2019-11-03T16:39:05.418" v="1930" actId="2696"/>
        <pc:sldMkLst>
          <pc:docMk/>
          <pc:sldMk cId="1672170734" sldId="621"/>
        </pc:sldMkLst>
      </pc:sldChg>
      <pc:sldChg chg="del">
        <pc:chgData name="Wojciech Bieniecki I24" userId="9c52db48-ded8-4818-b321-8318d03e98ab" providerId="ADAL" clId="{247A69E5-1FA1-4772-AD3F-5597C6C0BD03}" dt="2019-11-03T16:39:05.434" v="1932" actId="2696"/>
        <pc:sldMkLst>
          <pc:docMk/>
          <pc:sldMk cId="2258685340" sldId="622"/>
        </pc:sldMkLst>
      </pc:sldChg>
      <pc:sldChg chg="del">
        <pc:chgData name="Wojciech Bieniecki I24" userId="9c52db48-ded8-4818-b321-8318d03e98ab" providerId="ADAL" clId="{247A69E5-1FA1-4772-AD3F-5597C6C0BD03}" dt="2019-11-03T16:39:05.465" v="1933" actId="2696"/>
        <pc:sldMkLst>
          <pc:docMk/>
          <pc:sldMk cId="189310315" sldId="623"/>
        </pc:sldMkLst>
      </pc:sldChg>
      <pc:sldChg chg="del">
        <pc:chgData name="Wojciech Bieniecki I24" userId="9c52db48-ded8-4818-b321-8318d03e98ab" providerId="ADAL" clId="{247A69E5-1FA1-4772-AD3F-5597C6C0BD03}" dt="2019-11-03T16:39:05.481" v="1934" actId="2696"/>
        <pc:sldMkLst>
          <pc:docMk/>
          <pc:sldMk cId="2973214566" sldId="624"/>
        </pc:sldMkLst>
      </pc:sldChg>
      <pc:sldChg chg="del">
        <pc:chgData name="Wojciech Bieniecki I24" userId="9c52db48-ded8-4818-b321-8318d03e98ab" providerId="ADAL" clId="{247A69E5-1FA1-4772-AD3F-5597C6C0BD03}" dt="2019-11-03T16:39:05.496" v="1935" actId="2696"/>
        <pc:sldMkLst>
          <pc:docMk/>
          <pc:sldMk cId="475319061" sldId="625"/>
        </pc:sldMkLst>
      </pc:sldChg>
      <pc:sldChg chg="del">
        <pc:chgData name="Wojciech Bieniecki I24" userId="9c52db48-ded8-4818-b321-8318d03e98ab" providerId="ADAL" clId="{247A69E5-1FA1-4772-AD3F-5597C6C0BD03}" dt="2019-11-03T16:39:05.746" v="1949" actId="2696"/>
        <pc:sldMkLst>
          <pc:docMk/>
          <pc:sldMk cId="3374487857" sldId="646"/>
        </pc:sldMkLst>
      </pc:sldChg>
      <pc:sldChg chg="del">
        <pc:chgData name="Wojciech Bieniecki I24" userId="9c52db48-ded8-4818-b321-8318d03e98ab" providerId="ADAL" clId="{247A69E5-1FA1-4772-AD3F-5597C6C0BD03}" dt="2019-11-03T16:39:05.762" v="1950" actId="2696"/>
        <pc:sldMkLst>
          <pc:docMk/>
          <pc:sldMk cId="3359864227" sldId="647"/>
        </pc:sldMkLst>
      </pc:sldChg>
      <pc:sldChg chg="del">
        <pc:chgData name="Wojciech Bieniecki I24" userId="9c52db48-ded8-4818-b321-8318d03e98ab" providerId="ADAL" clId="{247A69E5-1FA1-4772-AD3F-5597C6C0BD03}" dt="2019-11-03T16:39:05.824" v="1953" actId="2696"/>
        <pc:sldMkLst>
          <pc:docMk/>
          <pc:sldMk cId="0" sldId="650"/>
        </pc:sldMkLst>
      </pc:sldChg>
      <pc:sldChg chg="del">
        <pc:chgData name="Wojciech Bieniecki I24" userId="9c52db48-ded8-4818-b321-8318d03e98ab" providerId="ADAL" clId="{247A69E5-1FA1-4772-AD3F-5597C6C0BD03}" dt="2019-11-03T16:39:05.543" v="1938" actId="2696"/>
        <pc:sldMkLst>
          <pc:docMk/>
          <pc:sldMk cId="3908600472" sldId="664"/>
        </pc:sldMkLst>
      </pc:sldChg>
      <pc:sldChg chg="del">
        <pc:chgData name="Wojciech Bieniecki I24" userId="9c52db48-ded8-4818-b321-8318d03e98ab" providerId="ADAL" clId="{247A69E5-1FA1-4772-AD3F-5597C6C0BD03}" dt="2019-11-03T16:39:05.559" v="1939" actId="2696"/>
        <pc:sldMkLst>
          <pc:docMk/>
          <pc:sldMk cId="2813564525" sldId="665"/>
        </pc:sldMkLst>
      </pc:sldChg>
      <pc:sldChg chg="del">
        <pc:chgData name="Wojciech Bieniecki I24" userId="9c52db48-ded8-4818-b321-8318d03e98ab" providerId="ADAL" clId="{247A69E5-1FA1-4772-AD3F-5597C6C0BD03}" dt="2019-11-03T16:39:05.574" v="1940" actId="2696"/>
        <pc:sldMkLst>
          <pc:docMk/>
          <pc:sldMk cId="201618457" sldId="666"/>
        </pc:sldMkLst>
      </pc:sldChg>
      <pc:sldChg chg="del">
        <pc:chgData name="Wojciech Bieniecki I24" userId="9c52db48-ded8-4818-b321-8318d03e98ab" providerId="ADAL" clId="{247A69E5-1FA1-4772-AD3F-5597C6C0BD03}" dt="2019-11-03T16:39:05.590" v="1941" actId="2696"/>
        <pc:sldMkLst>
          <pc:docMk/>
          <pc:sldMk cId="1488306790" sldId="667"/>
        </pc:sldMkLst>
      </pc:sldChg>
      <pc:sldChg chg="del">
        <pc:chgData name="Wojciech Bieniecki I24" userId="9c52db48-ded8-4818-b321-8318d03e98ab" providerId="ADAL" clId="{247A69E5-1FA1-4772-AD3F-5597C6C0BD03}" dt="2019-11-03T16:39:05.621" v="1942" actId="2696"/>
        <pc:sldMkLst>
          <pc:docMk/>
          <pc:sldMk cId="1286029852" sldId="668"/>
        </pc:sldMkLst>
      </pc:sldChg>
      <pc:sldChg chg="del">
        <pc:chgData name="Wojciech Bieniecki I24" userId="9c52db48-ded8-4818-b321-8318d03e98ab" providerId="ADAL" clId="{247A69E5-1FA1-4772-AD3F-5597C6C0BD03}" dt="2019-11-03T16:39:05.637" v="1943" actId="2696"/>
        <pc:sldMkLst>
          <pc:docMk/>
          <pc:sldMk cId="1578719357" sldId="669"/>
        </pc:sldMkLst>
      </pc:sldChg>
      <pc:sldChg chg="del">
        <pc:chgData name="Wojciech Bieniecki I24" userId="9c52db48-ded8-4818-b321-8318d03e98ab" providerId="ADAL" clId="{247A69E5-1FA1-4772-AD3F-5597C6C0BD03}" dt="2019-11-03T16:39:05.653" v="1944" actId="2696"/>
        <pc:sldMkLst>
          <pc:docMk/>
          <pc:sldMk cId="911022587" sldId="670"/>
        </pc:sldMkLst>
      </pc:sldChg>
      <pc:sldChg chg="del">
        <pc:chgData name="Wojciech Bieniecki I24" userId="9c52db48-ded8-4818-b321-8318d03e98ab" providerId="ADAL" clId="{247A69E5-1FA1-4772-AD3F-5597C6C0BD03}" dt="2019-11-03T16:39:05.668" v="1945" actId="2696"/>
        <pc:sldMkLst>
          <pc:docMk/>
          <pc:sldMk cId="3992202323" sldId="671"/>
        </pc:sldMkLst>
      </pc:sldChg>
      <pc:sldChg chg="del">
        <pc:chgData name="Wojciech Bieniecki I24" userId="9c52db48-ded8-4818-b321-8318d03e98ab" providerId="ADAL" clId="{247A69E5-1FA1-4772-AD3F-5597C6C0BD03}" dt="2019-11-03T16:39:05.684" v="1946" actId="2696"/>
        <pc:sldMkLst>
          <pc:docMk/>
          <pc:sldMk cId="763217435" sldId="672"/>
        </pc:sldMkLst>
      </pc:sldChg>
      <pc:sldChg chg="del">
        <pc:chgData name="Wojciech Bieniecki I24" userId="9c52db48-ded8-4818-b321-8318d03e98ab" providerId="ADAL" clId="{247A69E5-1FA1-4772-AD3F-5597C6C0BD03}" dt="2019-11-03T16:39:05.715" v="1947" actId="2696"/>
        <pc:sldMkLst>
          <pc:docMk/>
          <pc:sldMk cId="3456550000" sldId="673"/>
        </pc:sldMkLst>
      </pc:sldChg>
      <pc:sldChg chg="del">
        <pc:chgData name="Wojciech Bieniecki I24" userId="9c52db48-ded8-4818-b321-8318d03e98ab" providerId="ADAL" clId="{247A69E5-1FA1-4772-AD3F-5597C6C0BD03}" dt="2019-11-03T16:39:05.512" v="1936" actId="2696"/>
        <pc:sldMkLst>
          <pc:docMk/>
          <pc:sldMk cId="2100450553" sldId="674"/>
        </pc:sldMkLst>
      </pc:sldChg>
      <pc:sldChg chg="del">
        <pc:chgData name="Wojciech Bieniecki I24" userId="9c52db48-ded8-4818-b321-8318d03e98ab" providerId="ADAL" clId="{247A69E5-1FA1-4772-AD3F-5597C6C0BD03}" dt="2019-11-03T16:39:05.528" v="1937" actId="2696"/>
        <pc:sldMkLst>
          <pc:docMk/>
          <pc:sldMk cId="1490877551" sldId="675"/>
        </pc:sldMkLst>
      </pc:sldChg>
      <pc:sldChg chg="del">
        <pc:chgData name="Wojciech Bieniecki I24" userId="9c52db48-ded8-4818-b321-8318d03e98ab" providerId="ADAL" clId="{247A69E5-1FA1-4772-AD3F-5597C6C0BD03}" dt="2019-11-03T16:39:05.731" v="1948" actId="2696"/>
        <pc:sldMkLst>
          <pc:docMk/>
          <pc:sldMk cId="696926911" sldId="676"/>
        </pc:sldMkLst>
      </pc:sldChg>
      <pc:sldChg chg="del">
        <pc:chgData name="Wojciech Bieniecki I24" userId="9c52db48-ded8-4818-b321-8318d03e98ab" providerId="ADAL" clId="{247A69E5-1FA1-4772-AD3F-5597C6C0BD03}" dt="2019-11-03T16:39:05.778" v="1951" actId="2696"/>
        <pc:sldMkLst>
          <pc:docMk/>
          <pc:sldMk cId="1328727086" sldId="677"/>
        </pc:sldMkLst>
      </pc:sldChg>
      <pc:sldChg chg="del">
        <pc:chgData name="Wojciech Bieniecki I24" userId="9c52db48-ded8-4818-b321-8318d03e98ab" providerId="ADAL" clId="{247A69E5-1FA1-4772-AD3F-5597C6C0BD03}" dt="2019-11-03T16:39:05.793" v="1952" actId="2696"/>
        <pc:sldMkLst>
          <pc:docMk/>
          <pc:sldMk cId="2527890104" sldId="678"/>
        </pc:sldMkLst>
      </pc:sldChg>
      <pc:sldChg chg="del">
        <pc:chgData name="Wojciech Bieniecki I24" userId="9c52db48-ded8-4818-b321-8318d03e98ab" providerId="ADAL" clId="{247A69E5-1FA1-4772-AD3F-5597C6C0BD03}" dt="2019-11-03T16:39:05.871" v="1956" actId="2696"/>
        <pc:sldMkLst>
          <pc:docMk/>
          <pc:sldMk cId="3670674291" sldId="679"/>
        </pc:sldMkLst>
      </pc:sldChg>
      <pc:sldChg chg="del">
        <pc:chgData name="Wojciech Bieniecki I24" userId="9c52db48-ded8-4818-b321-8318d03e98ab" providerId="ADAL" clId="{247A69E5-1FA1-4772-AD3F-5597C6C0BD03}" dt="2019-11-03T16:39:05.887" v="1957" actId="2696"/>
        <pc:sldMkLst>
          <pc:docMk/>
          <pc:sldMk cId="1187332556" sldId="680"/>
        </pc:sldMkLst>
      </pc:sldChg>
      <pc:sldChg chg="del">
        <pc:chgData name="Wojciech Bieniecki I24" userId="9c52db48-ded8-4818-b321-8318d03e98ab" providerId="ADAL" clId="{247A69E5-1FA1-4772-AD3F-5597C6C0BD03}" dt="2019-11-03T16:39:05.918" v="1958" actId="2696"/>
        <pc:sldMkLst>
          <pc:docMk/>
          <pc:sldMk cId="1014898988" sldId="681"/>
        </pc:sldMkLst>
      </pc:sldChg>
      <pc:sldChg chg="del">
        <pc:chgData name="Wojciech Bieniecki I24" userId="9c52db48-ded8-4818-b321-8318d03e98ab" providerId="ADAL" clId="{247A69E5-1FA1-4772-AD3F-5597C6C0BD03}" dt="2019-11-03T16:39:05.949" v="1959" actId="2696"/>
        <pc:sldMkLst>
          <pc:docMk/>
          <pc:sldMk cId="2692049187" sldId="682"/>
        </pc:sldMkLst>
      </pc:sldChg>
      <pc:sldChg chg="del">
        <pc:chgData name="Wojciech Bieniecki I24" userId="9c52db48-ded8-4818-b321-8318d03e98ab" providerId="ADAL" clId="{247A69E5-1FA1-4772-AD3F-5597C6C0BD03}" dt="2019-11-03T16:39:05.949" v="1960" actId="2696"/>
        <pc:sldMkLst>
          <pc:docMk/>
          <pc:sldMk cId="1555506279" sldId="683"/>
        </pc:sldMkLst>
      </pc:sldChg>
      <pc:sldChg chg="del">
        <pc:chgData name="Wojciech Bieniecki I24" userId="9c52db48-ded8-4818-b321-8318d03e98ab" providerId="ADAL" clId="{247A69E5-1FA1-4772-AD3F-5597C6C0BD03}" dt="2019-11-03T16:39:05.949" v="1961" actId="2696"/>
        <pc:sldMkLst>
          <pc:docMk/>
          <pc:sldMk cId="1158975072" sldId="684"/>
        </pc:sldMkLst>
      </pc:sldChg>
      <pc:sldChg chg="del">
        <pc:chgData name="Wojciech Bieniecki I24" userId="9c52db48-ded8-4818-b321-8318d03e98ab" providerId="ADAL" clId="{247A69E5-1FA1-4772-AD3F-5597C6C0BD03}" dt="2019-11-03T16:39:05.981" v="1962" actId="2696"/>
        <pc:sldMkLst>
          <pc:docMk/>
          <pc:sldMk cId="1297317168" sldId="685"/>
        </pc:sldMkLst>
      </pc:sldChg>
      <pc:sldChg chg="del">
        <pc:chgData name="Wojciech Bieniecki I24" userId="9c52db48-ded8-4818-b321-8318d03e98ab" providerId="ADAL" clId="{247A69E5-1FA1-4772-AD3F-5597C6C0BD03}" dt="2019-11-03T16:39:05.996" v="1963" actId="2696"/>
        <pc:sldMkLst>
          <pc:docMk/>
          <pc:sldMk cId="2990779307" sldId="686"/>
        </pc:sldMkLst>
      </pc:sldChg>
      <pc:sldChg chg="del">
        <pc:chgData name="Wojciech Bieniecki I24" userId="9c52db48-ded8-4818-b321-8318d03e98ab" providerId="ADAL" clId="{247A69E5-1FA1-4772-AD3F-5597C6C0BD03}" dt="2019-11-03T16:39:06.028" v="1964" actId="2696"/>
        <pc:sldMkLst>
          <pc:docMk/>
          <pc:sldMk cId="2328020753" sldId="687"/>
        </pc:sldMkLst>
      </pc:sldChg>
      <pc:sldChg chg="del">
        <pc:chgData name="Wojciech Bieniecki I24" userId="9c52db48-ded8-4818-b321-8318d03e98ab" providerId="ADAL" clId="{247A69E5-1FA1-4772-AD3F-5597C6C0BD03}" dt="2019-11-03T16:39:06.028" v="1965" actId="2696"/>
        <pc:sldMkLst>
          <pc:docMk/>
          <pc:sldMk cId="2857101677" sldId="688"/>
        </pc:sldMkLst>
      </pc:sldChg>
      <pc:sldChg chg="del">
        <pc:chgData name="Wojciech Bieniecki I24" userId="9c52db48-ded8-4818-b321-8318d03e98ab" providerId="ADAL" clId="{247A69E5-1FA1-4772-AD3F-5597C6C0BD03}" dt="2019-11-03T16:39:06.059" v="1966" actId="2696"/>
        <pc:sldMkLst>
          <pc:docMk/>
          <pc:sldMk cId="188296609" sldId="689"/>
        </pc:sldMkLst>
      </pc:sldChg>
      <pc:sldChg chg="del">
        <pc:chgData name="Wojciech Bieniecki I24" userId="9c52db48-ded8-4818-b321-8318d03e98ab" providerId="ADAL" clId="{247A69E5-1FA1-4772-AD3F-5597C6C0BD03}" dt="2019-11-03T16:39:06.074" v="1967" actId="2696"/>
        <pc:sldMkLst>
          <pc:docMk/>
          <pc:sldMk cId="3254803367" sldId="690"/>
        </pc:sldMkLst>
      </pc:sldChg>
      <pc:sldChg chg="del">
        <pc:chgData name="Wojciech Bieniecki I24" userId="9c52db48-ded8-4818-b321-8318d03e98ab" providerId="ADAL" clId="{247A69E5-1FA1-4772-AD3F-5597C6C0BD03}" dt="2019-11-03T16:39:06.106" v="1968" actId="2696"/>
        <pc:sldMkLst>
          <pc:docMk/>
          <pc:sldMk cId="1289912981" sldId="691"/>
        </pc:sldMkLst>
      </pc:sldChg>
      <pc:sldChg chg="del">
        <pc:chgData name="Wojciech Bieniecki I24" userId="9c52db48-ded8-4818-b321-8318d03e98ab" providerId="ADAL" clId="{247A69E5-1FA1-4772-AD3F-5597C6C0BD03}" dt="2019-11-03T16:39:06.121" v="1969" actId="2696"/>
        <pc:sldMkLst>
          <pc:docMk/>
          <pc:sldMk cId="443303284" sldId="692"/>
        </pc:sldMkLst>
      </pc:sldChg>
      <pc:sldChg chg="del">
        <pc:chgData name="Wojciech Bieniecki I24" userId="9c52db48-ded8-4818-b321-8318d03e98ab" providerId="ADAL" clId="{247A69E5-1FA1-4772-AD3F-5597C6C0BD03}" dt="2019-11-03T16:39:06.153" v="1970" actId="2696"/>
        <pc:sldMkLst>
          <pc:docMk/>
          <pc:sldMk cId="4054555223" sldId="693"/>
        </pc:sldMkLst>
      </pc:sldChg>
      <pc:sldChg chg="del">
        <pc:chgData name="Wojciech Bieniecki I24" userId="9c52db48-ded8-4818-b321-8318d03e98ab" providerId="ADAL" clId="{247A69E5-1FA1-4772-AD3F-5597C6C0BD03}" dt="2019-11-03T16:39:06.153" v="1971" actId="2696"/>
        <pc:sldMkLst>
          <pc:docMk/>
          <pc:sldMk cId="2022888348" sldId="694"/>
        </pc:sldMkLst>
      </pc:sldChg>
      <pc:sldChg chg="addSp modSp add">
        <pc:chgData name="Wojciech Bieniecki I24" userId="9c52db48-ded8-4818-b321-8318d03e98ab" providerId="ADAL" clId="{247A69E5-1FA1-4772-AD3F-5597C6C0BD03}" dt="2019-11-03T15:19:06.432" v="335" actId="114"/>
        <pc:sldMkLst>
          <pc:docMk/>
          <pc:sldMk cId="3228097551" sldId="696"/>
        </pc:sldMkLst>
        <pc:spChg chg="mod">
          <ac:chgData name="Wojciech Bieniecki I24" userId="9c52db48-ded8-4818-b321-8318d03e98ab" providerId="ADAL" clId="{247A69E5-1FA1-4772-AD3F-5597C6C0BD03}" dt="2019-11-03T15:16:33.009" v="72" actId="1035"/>
          <ac:spMkLst>
            <pc:docMk/>
            <pc:sldMk cId="3228097551" sldId="696"/>
            <ac:spMk id="2" creationId="{9B0AA32F-6F66-4740-9356-2737960F1215}"/>
          </ac:spMkLst>
        </pc:spChg>
        <pc:spChg chg="add mod">
          <ac:chgData name="Wojciech Bieniecki I24" userId="9c52db48-ded8-4818-b321-8318d03e98ab" providerId="ADAL" clId="{247A69E5-1FA1-4772-AD3F-5597C6C0BD03}" dt="2019-11-03T15:19:06.432" v="335" actId="114"/>
          <ac:spMkLst>
            <pc:docMk/>
            <pc:sldMk cId="3228097551" sldId="696"/>
            <ac:spMk id="4" creationId="{FFD78CC9-6606-4D9B-9FC1-1213A4861BC6}"/>
          </ac:spMkLst>
        </pc:spChg>
        <pc:spChg chg="add mod">
          <ac:chgData name="Wojciech Bieniecki I24" userId="9c52db48-ded8-4818-b321-8318d03e98ab" providerId="ADAL" clId="{247A69E5-1FA1-4772-AD3F-5597C6C0BD03}" dt="2019-11-03T15:18:49.494" v="280" actId="20577"/>
          <ac:spMkLst>
            <pc:docMk/>
            <pc:sldMk cId="3228097551" sldId="696"/>
            <ac:spMk id="5" creationId="{10A908D5-743D-4DFA-88A1-8FADB9A89A7E}"/>
          </ac:spMkLst>
        </pc:spChg>
        <pc:spChg chg="add mod">
          <ac:chgData name="Wojciech Bieniecki I24" userId="9c52db48-ded8-4818-b321-8318d03e98ab" providerId="ADAL" clId="{247A69E5-1FA1-4772-AD3F-5597C6C0BD03}" dt="2019-11-03T15:18:57.682" v="332" actId="1036"/>
          <ac:spMkLst>
            <pc:docMk/>
            <pc:sldMk cId="3228097551" sldId="696"/>
            <ac:spMk id="6" creationId="{FB45C913-C902-4EEF-B462-A378961ECAEE}"/>
          </ac:spMkLst>
        </pc:spChg>
      </pc:sldChg>
      <pc:sldChg chg="addSp delSp modSp add">
        <pc:chgData name="Wojciech Bieniecki I24" userId="9c52db48-ded8-4818-b321-8318d03e98ab" providerId="ADAL" clId="{247A69E5-1FA1-4772-AD3F-5597C6C0BD03}" dt="2019-11-03T16:38:23.075" v="1925" actId="207"/>
        <pc:sldMkLst>
          <pc:docMk/>
          <pc:sldMk cId="2128617645" sldId="697"/>
        </pc:sldMkLst>
        <pc:spChg chg="mod">
          <ac:chgData name="Wojciech Bieniecki I24" userId="9c52db48-ded8-4818-b321-8318d03e98ab" providerId="ADAL" clId="{247A69E5-1FA1-4772-AD3F-5597C6C0BD03}" dt="2019-11-03T15:19:34.526" v="351" actId="1035"/>
          <ac:spMkLst>
            <pc:docMk/>
            <pc:sldMk cId="2128617645" sldId="697"/>
            <ac:spMk id="2" creationId="{BBE8C249-E72A-4D0B-AB39-771399980073}"/>
          </ac:spMkLst>
        </pc:spChg>
        <pc:spChg chg="add mod">
          <ac:chgData name="Wojciech Bieniecki I24" userId="9c52db48-ded8-4818-b321-8318d03e98ab" providerId="ADAL" clId="{247A69E5-1FA1-4772-AD3F-5597C6C0BD03}" dt="2019-11-03T15:20:58.435" v="486" actId="255"/>
          <ac:spMkLst>
            <pc:docMk/>
            <pc:sldMk cId="2128617645" sldId="697"/>
            <ac:spMk id="4" creationId="{BA99B4D0-C506-4D7B-BE24-DF1CF10168EC}"/>
          </ac:spMkLst>
        </pc:spChg>
        <pc:spChg chg="add del">
          <ac:chgData name="Wojciech Bieniecki I24" userId="9c52db48-ded8-4818-b321-8318d03e98ab" providerId="ADAL" clId="{247A69E5-1FA1-4772-AD3F-5597C6C0BD03}" dt="2019-11-03T15:21:37.629" v="488"/>
          <ac:spMkLst>
            <pc:docMk/>
            <pc:sldMk cId="2128617645" sldId="697"/>
            <ac:spMk id="5" creationId="{88B40DE8-8883-4B8F-8B51-EB5FF093BC25}"/>
          </ac:spMkLst>
        </pc:spChg>
        <pc:spChg chg="add del">
          <ac:chgData name="Wojciech Bieniecki I24" userId="9c52db48-ded8-4818-b321-8318d03e98ab" providerId="ADAL" clId="{247A69E5-1FA1-4772-AD3F-5597C6C0BD03}" dt="2019-11-03T15:21:43.551" v="490"/>
          <ac:spMkLst>
            <pc:docMk/>
            <pc:sldMk cId="2128617645" sldId="697"/>
            <ac:spMk id="6" creationId="{76249F1B-3CCC-4C2D-959F-44CF34CFF4A3}"/>
          </ac:spMkLst>
        </pc:spChg>
        <pc:spChg chg="add del mod">
          <ac:chgData name="Wojciech Bieniecki I24" userId="9c52db48-ded8-4818-b321-8318d03e98ab" providerId="ADAL" clId="{247A69E5-1FA1-4772-AD3F-5597C6C0BD03}" dt="2019-11-03T16:38:23.075" v="1925" actId="207"/>
          <ac:spMkLst>
            <pc:docMk/>
            <pc:sldMk cId="2128617645" sldId="697"/>
            <ac:spMk id="7" creationId="{6F1390DF-FEEE-40B7-A46E-4916EA033296}"/>
          </ac:spMkLst>
        </pc:spChg>
        <pc:spChg chg="add del">
          <ac:chgData name="Wojciech Bieniecki I24" userId="9c52db48-ded8-4818-b321-8318d03e98ab" providerId="ADAL" clId="{247A69E5-1FA1-4772-AD3F-5597C6C0BD03}" dt="2019-11-03T15:21:48.801" v="493"/>
          <ac:spMkLst>
            <pc:docMk/>
            <pc:sldMk cId="2128617645" sldId="697"/>
            <ac:spMk id="8" creationId="{D7677443-5613-4AE1-96D1-5B3C4476733F}"/>
          </ac:spMkLst>
        </pc:spChg>
        <pc:picChg chg="add mod">
          <ac:chgData name="Wojciech Bieniecki I24" userId="9c52db48-ded8-4818-b321-8318d03e98ab" providerId="ADAL" clId="{247A69E5-1FA1-4772-AD3F-5597C6C0BD03}" dt="2019-11-03T15:29:15.970" v="569" actId="1038"/>
          <ac:picMkLst>
            <pc:docMk/>
            <pc:sldMk cId="2128617645" sldId="697"/>
            <ac:picMk id="9" creationId="{00B03072-7B26-4D0D-9DAD-1B3A25D248FB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1-03T15:39:00.208" v="797" actId="1076"/>
        <pc:sldMkLst>
          <pc:docMk/>
          <pc:sldMk cId="4286437269" sldId="698"/>
        </pc:sldMkLst>
        <pc:spChg chg="mod">
          <ac:chgData name="Wojciech Bieniecki I24" userId="9c52db48-ded8-4818-b321-8318d03e98ab" providerId="ADAL" clId="{247A69E5-1FA1-4772-AD3F-5597C6C0BD03}" dt="2019-11-03T15:29:47.906" v="595" actId="1035"/>
          <ac:spMkLst>
            <pc:docMk/>
            <pc:sldMk cId="4286437269" sldId="698"/>
            <ac:spMk id="2" creationId="{D4E1D3E0-8358-4B11-8259-DCD995DF3DEB}"/>
          </ac:spMkLst>
        </pc:spChg>
        <pc:spChg chg="add mod">
          <ac:chgData name="Wojciech Bieniecki I24" userId="9c52db48-ded8-4818-b321-8318d03e98ab" providerId="ADAL" clId="{247A69E5-1FA1-4772-AD3F-5597C6C0BD03}" dt="2019-11-03T15:30:55.636" v="684" actId="1076"/>
          <ac:spMkLst>
            <pc:docMk/>
            <pc:sldMk cId="4286437269" sldId="698"/>
            <ac:spMk id="4" creationId="{662D7463-6336-4FE8-A4A1-5BA33DF4A359}"/>
          </ac:spMkLst>
        </pc:spChg>
        <pc:spChg chg="add mod">
          <ac:chgData name="Wojciech Bieniecki I24" userId="9c52db48-ded8-4818-b321-8318d03e98ab" providerId="ADAL" clId="{247A69E5-1FA1-4772-AD3F-5597C6C0BD03}" dt="2019-11-03T15:38:23.315" v="795" actId="207"/>
          <ac:spMkLst>
            <pc:docMk/>
            <pc:sldMk cId="4286437269" sldId="698"/>
            <ac:spMk id="5" creationId="{4845DB45-0E3D-4DDA-BEFB-A3809D159DE4}"/>
          </ac:spMkLst>
        </pc:spChg>
        <pc:picChg chg="add mod">
          <ac:chgData name="Wojciech Bieniecki I24" userId="9c52db48-ded8-4818-b321-8318d03e98ab" providerId="ADAL" clId="{247A69E5-1FA1-4772-AD3F-5597C6C0BD03}" dt="2019-11-03T15:39:00.208" v="797" actId="1076"/>
          <ac:picMkLst>
            <pc:docMk/>
            <pc:sldMk cId="4286437269" sldId="698"/>
            <ac:picMk id="6" creationId="{AD0A0CBD-1C29-4049-A6E7-F6A087F5051C}"/>
          </ac:picMkLst>
        </pc:picChg>
      </pc:sldChg>
      <pc:sldChg chg="addSp modSp add del">
        <pc:chgData name="Wojciech Bieniecki I24" userId="9c52db48-ded8-4818-b321-8318d03e98ab" providerId="ADAL" clId="{247A69E5-1FA1-4772-AD3F-5597C6C0BD03}" dt="2019-11-03T16:39:05.324" v="1927" actId="2696"/>
        <pc:sldMkLst>
          <pc:docMk/>
          <pc:sldMk cId="3476567152" sldId="699"/>
        </pc:sldMkLst>
        <pc:spChg chg="mod">
          <ac:chgData name="Wojciech Bieniecki I24" userId="9c52db48-ded8-4818-b321-8318d03e98ab" providerId="ADAL" clId="{247A69E5-1FA1-4772-AD3F-5597C6C0BD03}" dt="2019-11-03T15:39:41.214" v="816" actId="1035"/>
          <ac:spMkLst>
            <pc:docMk/>
            <pc:sldMk cId="3476567152" sldId="699"/>
            <ac:spMk id="2" creationId="{85F91596-913F-486D-8E93-FEF8DE33943B}"/>
          </ac:spMkLst>
        </pc:spChg>
        <pc:spChg chg="add mod">
          <ac:chgData name="Wojciech Bieniecki I24" userId="9c52db48-ded8-4818-b321-8318d03e98ab" providerId="ADAL" clId="{247A69E5-1FA1-4772-AD3F-5597C6C0BD03}" dt="2019-11-03T15:45:29.804" v="855" actId="20577"/>
          <ac:spMkLst>
            <pc:docMk/>
            <pc:sldMk cId="3476567152" sldId="699"/>
            <ac:spMk id="4" creationId="{74C095A3-F046-4358-A177-CD6A5D4BCD3A}"/>
          </ac:spMkLst>
        </pc:spChg>
        <pc:spChg chg="add mod">
          <ac:chgData name="Wojciech Bieniecki I24" userId="9c52db48-ded8-4818-b321-8318d03e98ab" providerId="ADAL" clId="{247A69E5-1FA1-4772-AD3F-5597C6C0BD03}" dt="2019-11-03T15:48:25.873" v="927" actId="207"/>
          <ac:spMkLst>
            <pc:docMk/>
            <pc:sldMk cId="3476567152" sldId="699"/>
            <ac:spMk id="5" creationId="{134B73CD-A959-4AF4-8DD5-A145A852B0CA}"/>
          </ac:spMkLst>
        </pc:spChg>
        <pc:spChg chg="add mod">
          <ac:chgData name="Wojciech Bieniecki I24" userId="9c52db48-ded8-4818-b321-8318d03e98ab" providerId="ADAL" clId="{247A69E5-1FA1-4772-AD3F-5597C6C0BD03}" dt="2019-11-03T15:49:01.654" v="932" actId="6549"/>
          <ac:spMkLst>
            <pc:docMk/>
            <pc:sldMk cId="3476567152" sldId="699"/>
            <ac:spMk id="6" creationId="{4689F5EE-2721-4F5E-A445-EC6F59437FF4}"/>
          </ac:spMkLst>
        </pc:spChg>
      </pc:sldChg>
      <pc:sldChg chg="modSp add del">
        <pc:chgData name="Wojciech Bieniecki I24" userId="9c52db48-ded8-4818-b321-8318d03e98ab" providerId="ADAL" clId="{247A69E5-1FA1-4772-AD3F-5597C6C0BD03}" dt="2019-11-03T16:39:05.371" v="1928" actId="2696"/>
        <pc:sldMkLst>
          <pc:docMk/>
          <pc:sldMk cId="4149792234" sldId="700"/>
        </pc:sldMkLst>
        <pc:spChg chg="mod">
          <ac:chgData name="Wojciech Bieniecki I24" userId="9c52db48-ded8-4818-b321-8318d03e98ab" providerId="ADAL" clId="{247A69E5-1FA1-4772-AD3F-5597C6C0BD03}" dt="2019-11-03T15:48:49.545" v="928"/>
          <ac:spMkLst>
            <pc:docMk/>
            <pc:sldMk cId="4149792234" sldId="700"/>
            <ac:spMk id="4" creationId="{74C095A3-F046-4358-A177-CD6A5D4BCD3A}"/>
          </ac:spMkLst>
        </pc:spChg>
      </pc:sldChg>
      <pc:sldChg chg="addSp delSp modSp add ord">
        <pc:chgData name="Wojciech Bieniecki I24" userId="9c52db48-ded8-4818-b321-8318d03e98ab" providerId="ADAL" clId="{247A69E5-1FA1-4772-AD3F-5597C6C0BD03}" dt="2019-11-03T16:17:24.002" v="1607" actId="1035"/>
        <pc:sldMkLst>
          <pc:docMk/>
          <pc:sldMk cId="2567575665" sldId="701"/>
        </pc:sldMkLst>
        <pc:spChg chg="mod">
          <ac:chgData name="Wojciech Bieniecki I24" userId="9c52db48-ded8-4818-b321-8318d03e98ab" providerId="ADAL" clId="{247A69E5-1FA1-4772-AD3F-5597C6C0BD03}" dt="2019-11-03T15:53:49.740" v="955" actId="1035"/>
          <ac:spMkLst>
            <pc:docMk/>
            <pc:sldMk cId="2567575665" sldId="701"/>
            <ac:spMk id="2" creationId="{C31CF936-FCEC-429D-A626-23A04CB83C0D}"/>
          </ac:spMkLst>
        </pc:spChg>
        <pc:spChg chg="add del mod">
          <ac:chgData name="Wojciech Bieniecki I24" userId="9c52db48-ded8-4818-b321-8318d03e98ab" providerId="ADAL" clId="{247A69E5-1FA1-4772-AD3F-5597C6C0BD03}" dt="2019-11-03T16:17:05.847" v="1594" actId="478"/>
          <ac:spMkLst>
            <pc:docMk/>
            <pc:sldMk cId="2567575665" sldId="701"/>
            <ac:spMk id="4" creationId="{05C834E4-79A4-4314-82DE-7E865FA1EBB2}"/>
          </ac:spMkLst>
        </pc:spChg>
        <pc:spChg chg="add mod">
          <ac:chgData name="Wojciech Bieniecki I24" userId="9c52db48-ded8-4818-b321-8318d03e98ab" providerId="ADAL" clId="{247A69E5-1FA1-4772-AD3F-5597C6C0BD03}" dt="2019-11-03T16:17:11.440" v="1603" actId="1036"/>
          <ac:spMkLst>
            <pc:docMk/>
            <pc:sldMk cId="2567575665" sldId="701"/>
            <ac:spMk id="5" creationId="{BBA52AE5-0763-419F-BAA1-4E61666BA941}"/>
          </ac:spMkLst>
        </pc:spChg>
        <pc:spChg chg="add mod">
          <ac:chgData name="Wojciech Bieniecki I24" userId="9c52db48-ded8-4818-b321-8318d03e98ab" providerId="ADAL" clId="{247A69E5-1FA1-4772-AD3F-5597C6C0BD03}" dt="2019-11-03T16:17:19.940" v="1606" actId="1035"/>
          <ac:spMkLst>
            <pc:docMk/>
            <pc:sldMk cId="2567575665" sldId="701"/>
            <ac:spMk id="9" creationId="{FBD71FE1-1FE2-4DF3-916E-64E2200FEA4A}"/>
          </ac:spMkLst>
        </pc:spChg>
        <pc:picChg chg="add del mod">
          <ac:chgData name="Wojciech Bieniecki I24" userId="9c52db48-ded8-4818-b321-8318d03e98ab" providerId="ADAL" clId="{247A69E5-1FA1-4772-AD3F-5597C6C0BD03}" dt="2019-11-03T16:06:03.860" v="1363" actId="478"/>
          <ac:picMkLst>
            <pc:docMk/>
            <pc:sldMk cId="2567575665" sldId="701"/>
            <ac:picMk id="6" creationId="{25E1A345-8F8D-4C40-B465-0F68D0B8FCBD}"/>
          </ac:picMkLst>
        </pc:picChg>
        <pc:picChg chg="add mod ord">
          <ac:chgData name="Wojciech Bieniecki I24" userId="9c52db48-ded8-4818-b321-8318d03e98ab" providerId="ADAL" clId="{247A69E5-1FA1-4772-AD3F-5597C6C0BD03}" dt="2019-11-03T16:17:24.002" v="1607" actId="1035"/>
          <ac:picMkLst>
            <pc:docMk/>
            <pc:sldMk cId="2567575665" sldId="701"/>
            <ac:picMk id="7" creationId="{622B4CD1-8392-4FFF-8D9E-12C30C55F687}"/>
          </ac:picMkLst>
        </pc:picChg>
        <pc:picChg chg="add mod ord">
          <ac:chgData name="Wojciech Bieniecki I24" userId="9c52db48-ded8-4818-b321-8318d03e98ab" providerId="ADAL" clId="{247A69E5-1FA1-4772-AD3F-5597C6C0BD03}" dt="2019-11-03T16:16:47.050" v="1590" actId="166"/>
          <ac:picMkLst>
            <pc:docMk/>
            <pc:sldMk cId="2567575665" sldId="701"/>
            <ac:picMk id="8" creationId="{846A1949-B3BA-49FF-8DFA-4F82F485F7E6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1-03T16:21:53.581" v="1632" actId="20577"/>
        <pc:sldMkLst>
          <pc:docMk/>
          <pc:sldMk cId="1682088592" sldId="702"/>
        </pc:sldMkLst>
        <pc:spChg chg="mod">
          <ac:chgData name="Wojciech Bieniecki I24" userId="9c52db48-ded8-4818-b321-8318d03e98ab" providerId="ADAL" clId="{247A69E5-1FA1-4772-AD3F-5597C6C0BD03}" dt="2019-11-03T16:21:53.581" v="1632" actId="20577"/>
          <ac:spMkLst>
            <pc:docMk/>
            <pc:sldMk cId="1682088592" sldId="702"/>
            <ac:spMk id="5" creationId="{BBA52AE5-0763-419F-BAA1-4E61666BA941}"/>
          </ac:spMkLst>
        </pc:spChg>
        <pc:spChg chg="add mod">
          <ac:chgData name="Wojciech Bieniecki I24" userId="9c52db48-ded8-4818-b321-8318d03e98ab" providerId="ADAL" clId="{247A69E5-1FA1-4772-AD3F-5597C6C0BD03}" dt="2019-11-03T16:16:20.535" v="1584" actId="14861"/>
          <ac:spMkLst>
            <pc:docMk/>
            <pc:sldMk cId="1682088592" sldId="702"/>
            <ac:spMk id="8" creationId="{1D6F6C0B-2AB5-4780-AC09-2EE55C3409EA}"/>
          </ac:spMkLst>
        </pc:spChg>
        <pc:picChg chg="mod">
          <ac:chgData name="Wojciech Bieniecki I24" userId="9c52db48-ded8-4818-b321-8318d03e98ab" providerId="ADAL" clId="{247A69E5-1FA1-4772-AD3F-5597C6C0BD03}" dt="2019-11-03T16:02:29.444" v="1275" actId="1037"/>
          <ac:picMkLst>
            <pc:docMk/>
            <pc:sldMk cId="1682088592" sldId="702"/>
            <ac:picMk id="6" creationId="{25E1A345-8F8D-4C40-B465-0F68D0B8FCBD}"/>
          </ac:picMkLst>
        </pc:picChg>
        <pc:picChg chg="add mod">
          <ac:chgData name="Wojciech Bieniecki I24" userId="9c52db48-ded8-4818-b321-8318d03e98ab" providerId="ADAL" clId="{247A69E5-1FA1-4772-AD3F-5597C6C0BD03}" dt="2019-11-03T16:02:14.319" v="1270" actId="14100"/>
          <ac:picMkLst>
            <pc:docMk/>
            <pc:sldMk cId="1682088592" sldId="702"/>
            <ac:picMk id="7" creationId="{A1851936-5864-48B3-A75D-F3B3FF4C962D}"/>
          </ac:picMkLst>
        </pc:picChg>
      </pc:sldChg>
      <pc:sldChg chg="add del">
        <pc:chgData name="Wojciech Bieniecki I24" userId="9c52db48-ded8-4818-b321-8318d03e98ab" providerId="ADAL" clId="{247A69E5-1FA1-4772-AD3F-5597C6C0BD03}" dt="2019-11-03T16:39:05.293" v="1926" actId="2696"/>
        <pc:sldMkLst>
          <pc:docMk/>
          <pc:sldMk cId="2670869742" sldId="703"/>
        </pc:sldMkLst>
      </pc:sldChg>
      <pc:sldChg chg="addSp delSp modSp add">
        <pc:chgData name="Wojciech Bieniecki I24" userId="9c52db48-ded8-4818-b321-8318d03e98ab" providerId="ADAL" clId="{247A69E5-1FA1-4772-AD3F-5597C6C0BD03}" dt="2019-11-03T16:36:11.679" v="1924" actId="1038"/>
        <pc:sldMkLst>
          <pc:docMk/>
          <pc:sldMk cId="4097010103" sldId="704"/>
        </pc:sldMkLst>
        <pc:spChg chg="del">
          <ac:chgData name="Wojciech Bieniecki I24" userId="9c52db48-ded8-4818-b321-8318d03e98ab" providerId="ADAL" clId="{247A69E5-1FA1-4772-AD3F-5597C6C0BD03}" dt="2019-11-03T16:21:33.878" v="1610" actId="478"/>
          <ac:spMkLst>
            <pc:docMk/>
            <pc:sldMk cId="4097010103" sldId="704"/>
            <ac:spMk id="4" creationId="{05C834E4-79A4-4314-82DE-7E865FA1EBB2}"/>
          </ac:spMkLst>
        </pc:spChg>
        <pc:spChg chg="mod">
          <ac:chgData name="Wojciech Bieniecki I24" userId="9c52db48-ded8-4818-b321-8318d03e98ab" providerId="ADAL" clId="{247A69E5-1FA1-4772-AD3F-5597C6C0BD03}" dt="2019-11-03T16:35:59.164" v="1911" actId="20577"/>
          <ac:spMkLst>
            <pc:docMk/>
            <pc:sldMk cId="4097010103" sldId="704"/>
            <ac:spMk id="5" creationId="{BBA52AE5-0763-419F-BAA1-4E61666BA941}"/>
          </ac:spMkLst>
        </pc:spChg>
        <pc:spChg chg="mod">
          <ac:chgData name="Wojciech Bieniecki I24" userId="9c52db48-ded8-4818-b321-8318d03e98ab" providerId="ADAL" clId="{247A69E5-1FA1-4772-AD3F-5597C6C0BD03}" dt="2019-11-03T16:34:21.467" v="1898" actId="207"/>
          <ac:spMkLst>
            <pc:docMk/>
            <pc:sldMk cId="4097010103" sldId="704"/>
            <ac:spMk id="8" creationId="{1D6F6C0B-2AB5-4780-AC09-2EE55C3409EA}"/>
          </ac:spMkLst>
        </pc:spChg>
        <pc:picChg chg="del mod">
          <ac:chgData name="Wojciech Bieniecki I24" userId="9c52db48-ded8-4818-b321-8318d03e98ab" providerId="ADAL" clId="{247A69E5-1FA1-4772-AD3F-5597C6C0BD03}" dt="2019-11-03T16:30:44.864" v="1866" actId="478"/>
          <ac:picMkLst>
            <pc:docMk/>
            <pc:sldMk cId="4097010103" sldId="704"/>
            <ac:picMk id="6" creationId="{25E1A345-8F8D-4C40-B465-0F68D0B8FCBD}"/>
          </ac:picMkLst>
        </pc:picChg>
        <pc:picChg chg="del">
          <ac:chgData name="Wojciech Bieniecki I24" userId="9c52db48-ded8-4818-b321-8318d03e98ab" providerId="ADAL" clId="{247A69E5-1FA1-4772-AD3F-5597C6C0BD03}" dt="2019-11-03T16:35:32.930" v="1899" actId="478"/>
          <ac:picMkLst>
            <pc:docMk/>
            <pc:sldMk cId="4097010103" sldId="704"/>
            <ac:picMk id="7" creationId="{A1851936-5864-48B3-A75D-F3B3FF4C962D}"/>
          </ac:picMkLst>
        </pc:picChg>
        <pc:picChg chg="add mod">
          <ac:chgData name="Wojciech Bieniecki I24" userId="9c52db48-ded8-4818-b321-8318d03e98ab" providerId="ADAL" clId="{247A69E5-1FA1-4772-AD3F-5597C6C0BD03}" dt="2019-11-03T16:36:11.679" v="1924" actId="1038"/>
          <ac:picMkLst>
            <pc:docMk/>
            <pc:sldMk cId="4097010103" sldId="704"/>
            <ac:picMk id="9" creationId="{BC413E48-BA62-4B2F-98CC-35B6E56C33DB}"/>
          </ac:picMkLst>
        </pc:picChg>
        <pc:picChg chg="add mod">
          <ac:chgData name="Wojciech Bieniecki I24" userId="9c52db48-ded8-4818-b321-8318d03e98ab" providerId="ADAL" clId="{247A69E5-1FA1-4772-AD3F-5597C6C0BD03}" dt="2019-11-03T16:35:47.320" v="1907" actId="14100"/>
          <ac:picMkLst>
            <pc:docMk/>
            <pc:sldMk cId="4097010103" sldId="704"/>
            <ac:picMk id="10" creationId="{BA18D547-2007-4955-8A30-B23EB2ECFB64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1-03T16:55:24.274" v="2132" actId="1076"/>
        <pc:sldMkLst>
          <pc:docMk/>
          <pc:sldMk cId="4216692453" sldId="705"/>
        </pc:sldMkLst>
        <pc:spChg chg="mod">
          <ac:chgData name="Wojciech Bieniecki I24" userId="9c52db48-ded8-4818-b321-8318d03e98ab" providerId="ADAL" clId="{247A69E5-1FA1-4772-AD3F-5597C6C0BD03}" dt="2019-11-03T16:40:16.388" v="1979" actId="1035"/>
          <ac:spMkLst>
            <pc:docMk/>
            <pc:sldMk cId="4216692453" sldId="705"/>
            <ac:spMk id="2" creationId="{C163E77E-9BCB-46BD-B545-673DA11AE37C}"/>
          </ac:spMkLst>
        </pc:spChg>
        <pc:spChg chg="add mod">
          <ac:chgData name="Wojciech Bieniecki I24" userId="9c52db48-ded8-4818-b321-8318d03e98ab" providerId="ADAL" clId="{247A69E5-1FA1-4772-AD3F-5597C6C0BD03}" dt="2019-11-03T16:54:38.193" v="2122" actId="1035"/>
          <ac:spMkLst>
            <pc:docMk/>
            <pc:sldMk cId="4216692453" sldId="705"/>
            <ac:spMk id="4" creationId="{14FCC11B-9A90-435D-9B1D-D2B6D5C5DE63}"/>
          </ac:spMkLst>
        </pc:spChg>
        <pc:spChg chg="add mod">
          <ac:chgData name="Wojciech Bieniecki I24" userId="9c52db48-ded8-4818-b321-8318d03e98ab" providerId="ADAL" clId="{247A69E5-1FA1-4772-AD3F-5597C6C0BD03}" dt="2019-11-03T16:54:44.084" v="2130" actId="1037"/>
          <ac:spMkLst>
            <pc:docMk/>
            <pc:sldMk cId="4216692453" sldId="705"/>
            <ac:spMk id="5" creationId="{53011287-EBD7-406B-86D0-73E464A2CB37}"/>
          </ac:spMkLst>
        </pc:spChg>
        <pc:picChg chg="add mod">
          <ac:chgData name="Wojciech Bieniecki I24" userId="9c52db48-ded8-4818-b321-8318d03e98ab" providerId="ADAL" clId="{247A69E5-1FA1-4772-AD3F-5597C6C0BD03}" dt="2019-11-03T16:55:24.274" v="2132" actId="1076"/>
          <ac:picMkLst>
            <pc:docMk/>
            <pc:sldMk cId="4216692453" sldId="705"/>
            <ac:picMk id="6" creationId="{AC1DC90B-562C-4BE2-AA32-A4BF7105419C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1-03T17:28:10.771" v="2682" actId="207"/>
        <pc:sldMkLst>
          <pc:docMk/>
          <pc:sldMk cId="3445659208" sldId="706"/>
        </pc:sldMkLst>
        <pc:spChg chg="mod">
          <ac:chgData name="Wojciech Bieniecki I24" userId="9c52db48-ded8-4818-b321-8318d03e98ab" providerId="ADAL" clId="{247A69E5-1FA1-4772-AD3F-5597C6C0BD03}" dt="2019-11-03T16:56:05.545" v="2146" actId="1035"/>
          <ac:spMkLst>
            <pc:docMk/>
            <pc:sldMk cId="3445659208" sldId="706"/>
            <ac:spMk id="2" creationId="{457DDBE0-2F83-4626-BDFA-213D236731D7}"/>
          </ac:spMkLst>
        </pc:spChg>
        <pc:spChg chg="add mod">
          <ac:chgData name="Wojciech Bieniecki I24" userId="9c52db48-ded8-4818-b321-8318d03e98ab" providerId="ADAL" clId="{247A69E5-1FA1-4772-AD3F-5597C6C0BD03}" dt="2019-11-03T17:03:42.220" v="2185"/>
          <ac:spMkLst>
            <pc:docMk/>
            <pc:sldMk cId="3445659208" sldId="706"/>
            <ac:spMk id="4" creationId="{09CF2BFB-C598-4F29-90A5-5F21C9FE29C3}"/>
          </ac:spMkLst>
        </pc:spChg>
        <pc:spChg chg="add mod">
          <ac:chgData name="Wojciech Bieniecki I24" userId="9c52db48-ded8-4818-b321-8318d03e98ab" providerId="ADAL" clId="{247A69E5-1FA1-4772-AD3F-5597C6C0BD03}" dt="2019-11-03T17:28:10.771" v="2682" actId="207"/>
          <ac:spMkLst>
            <pc:docMk/>
            <pc:sldMk cId="3445659208" sldId="706"/>
            <ac:spMk id="5" creationId="{30D375DF-53F0-4688-84D8-688EC4BCA3BD}"/>
          </ac:spMkLst>
        </pc:spChg>
        <pc:spChg chg="add mod">
          <ac:chgData name="Wojciech Bieniecki I24" userId="9c52db48-ded8-4818-b321-8318d03e98ab" providerId="ADAL" clId="{247A69E5-1FA1-4772-AD3F-5597C6C0BD03}" dt="2019-11-03T17:18:50.010" v="2549" actId="1076"/>
          <ac:spMkLst>
            <pc:docMk/>
            <pc:sldMk cId="3445659208" sldId="706"/>
            <ac:spMk id="6" creationId="{7F365812-4A54-4043-B9EA-33EE9A11CFB9}"/>
          </ac:spMkLst>
        </pc:spChg>
        <pc:spChg chg="add mod">
          <ac:chgData name="Wojciech Bieniecki I24" userId="9c52db48-ded8-4818-b321-8318d03e98ab" providerId="ADAL" clId="{247A69E5-1FA1-4772-AD3F-5597C6C0BD03}" dt="2019-11-03T17:10:58.387" v="2496" actId="20577"/>
          <ac:spMkLst>
            <pc:docMk/>
            <pc:sldMk cId="3445659208" sldId="706"/>
            <ac:spMk id="7" creationId="{641B476D-183E-485E-809F-B9DAFEDD7715}"/>
          </ac:spMkLst>
        </pc:spChg>
      </pc:sldChg>
      <pc:sldChg chg="addSp delSp modSp add">
        <pc:chgData name="Wojciech Bieniecki I24" userId="9c52db48-ded8-4818-b321-8318d03e98ab" providerId="ADAL" clId="{247A69E5-1FA1-4772-AD3F-5597C6C0BD03}" dt="2019-11-03T17:33:22.363" v="2886" actId="207"/>
        <pc:sldMkLst>
          <pc:docMk/>
          <pc:sldMk cId="3328390112" sldId="707"/>
        </pc:sldMkLst>
        <pc:spChg chg="mod">
          <ac:chgData name="Wojciech Bieniecki I24" userId="9c52db48-ded8-4818-b321-8318d03e98ab" providerId="ADAL" clId="{247A69E5-1FA1-4772-AD3F-5597C6C0BD03}" dt="2019-11-03T17:19:46.775" v="2557" actId="113"/>
          <ac:spMkLst>
            <pc:docMk/>
            <pc:sldMk cId="3328390112" sldId="707"/>
            <ac:spMk id="2" creationId="{8DAFED0E-BD3E-4CC0-9C3F-3C839F0809B4}"/>
          </ac:spMkLst>
        </pc:spChg>
        <pc:spChg chg="add mod">
          <ac:chgData name="Wojciech Bieniecki I24" userId="9c52db48-ded8-4818-b321-8318d03e98ab" providerId="ADAL" clId="{247A69E5-1FA1-4772-AD3F-5597C6C0BD03}" dt="2019-11-03T17:31:35.241" v="2851" actId="403"/>
          <ac:spMkLst>
            <pc:docMk/>
            <pc:sldMk cId="3328390112" sldId="707"/>
            <ac:spMk id="4" creationId="{B367E85B-B08D-4673-B4B8-DDD510532112}"/>
          </ac:spMkLst>
        </pc:spChg>
        <pc:spChg chg="add mod">
          <ac:chgData name="Wojciech Bieniecki I24" userId="9c52db48-ded8-4818-b321-8318d03e98ab" providerId="ADAL" clId="{247A69E5-1FA1-4772-AD3F-5597C6C0BD03}" dt="2019-11-03T17:33:22.363" v="2886" actId="207"/>
          <ac:spMkLst>
            <pc:docMk/>
            <pc:sldMk cId="3328390112" sldId="707"/>
            <ac:spMk id="5" creationId="{579BD90F-2C96-4161-A885-38A06DF738FC}"/>
          </ac:spMkLst>
        </pc:spChg>
        <pc:picChg chg="add del">
          <ac:chgData name="Wojciech Bieniecki I24" userId="9c52db48-ded8-4818-b321-8318d03e98ab" providerId="ADAL" clId="{247A69E5-1FA1-4772-AD3F-5597C6C0BD03}" dt="2019-11-03T17:30:30.087" v="2846" actId="478"/>
          <ac:picMkLst>
            <pc:docMk/>
            <pc:sldMk cId="3328390112" sldId="707"/>
            <ac:picMk id="6" creationId="{827D40FC-92C8-41C9-8531-FA01074ABF0F}"/>
          </ac:picMkLst>
        </pc:picChg>
        <pc:picChg chg="add mod">
          <ac:chgData name="Wojciech Bieniecki I24" userId="9c52db48-ded8-4818-b321-8318d03e98ab" providerId="ADAL" clId="{247A69E5-1FA1-4772-AD3F-5597C6C0BD03}" dt="2019-11-03T17:31:28.366" v="2849" actId="14100"/>
          <ac:picMkLst>
            <pc:docMk/>
            <pc:sldMk cId="3328390112" sldId="707"/>
            <ac:picMk id="7" creationId="{03CF0CB4-B3B1-46DC-AA72-FEEC67147B76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1-03T17:42:23.023" v="3560" actId="20577"/>
        <pc:sldMkLst>
          <pc:docMk/>
          <pc:sldMk cId="2166924366" sldId="708"/>
        </pc:sldMkLst>
        <pc:spChg chg="mod">
          <ac:chgData name="Wojciech Bieniecki I24" userId="9c52db48-ded8-4818-b321-8318d03e98ab" providerId="ADAL" clId="{247A69E5-1FA1-4772-AD3F-5597C6C0BD03}" dt="2019-11-03T17:35:21.846" v="2918" actId="1035"/>
          <ac:spMkLst>
            <pc:docMk/>
            <pc:sldMk cId="2166924366" sldId="708"/>
            <ac:spMk id="2" creationId="{14693C40-8AEE-45F7-A9C3-FDD0583D0643}"/>
          </ac:spMkLst>
        </pc:spChg>
        <pc:spChg chg="add mod">
          <ac:chgData name="Wojciech Bieniecki I24" userId="9c52db48-ded8-4818-b321-8318d03e98ab" providerId="ADAL" clId="{247A69E5-1FA1-4772-AD3F-5597C6C0BD03}" dt="2019-11-03T17:38:09.467" v="3072" actId="20577"/>
          <ac:spMkLst>
            <pc:docMk/>
            <pc:sldMk cId="2166924366" sldId="708"/>
            <ac:spMk id="4" creationId="{9EA06B19-EF53-4D72-94D1-388AAA346BE4}"/>
          </ac:spMkLst>
        </pc:spChg>
        <pc:spChg chg="add mod">
          <ac:chgData name="Wojciech Bieniecki I24" userId="9c52db48-ded8-4818-b321-8318d03e98ab" providerId="ADAL" clId="{247A69E5-1FA1-4772-AD3F-5597C6C0BD03}" dt="2019-11-03T17:40:54.572" v="3264" actId="1035"/>
          <ac:spMkLst>
            <pc:docMk/>
            <pc:sldMk cId="2166924366" sldId="708"/>
            <ac:spMk id="5" creationId="{FC1F6366-9C53-448F-932B-F6B0AE62639B}"/>
          </ac:spMkLst>
        </pc:spChg>
        <pc:spChg chg="add mod">
          <ac:chgData name="Wojciech Bieniecki I24" userId="9c52db48-ded8-4818-b321-8318d03e98ab" providerId="ADAL" clId="{247A69E5-1FA1-4772-AD3F-5597C6C0BD03}" dt="2019-11-03T17:41:49.040" v="3445" actId="20577"/>
          <ac:spMkLst>
            <pc:docMk/>
            <pc:sldMk cId="2166924366" sldId="708"/>
            <ac:spMk id="6" creationId="{E23AA2B9-F7AE-436E-8579-3644822F3D7E}"/>
          </ac:spMkLst>
        </pc:spChg>
        <pc:spChg chg="add mod">
          <ac:chgData name="Wojciech Bieniecki I24" userId="9c52db48-ded8-4818-b321-8318d03e98ab" providerId="ADAL" clId="{247A69E5-1FA1-4772-AD3F-5597C6C0BD03}" dt="2019-11-03T17:42:23.023" v="3560" actId="20577"/>
          <ac:spMkLst>
            <pc:docMk/>
            <pc:sldMk cId="2166924366" sldId="708"/>
            <ac:spMk id="7" creationId="{FCD82D57-C83A-49A5-B70B-77E907456EFC}"/>
          </ac:spMkLst>
        </pc:spChg>
      </pc:sldChg>
      <pc:sldChg chg="addSp modSp add">
        <pc:chgData name="Wojciech Bieniecki I24" userId="9c52db48-ded8-4818-b321-8318d03e98ab" providerId="ADAL" clId="{247A69E5-1FA1-4772-AD3F-5597C6C0BD03}" dt="2019-11-03T17:52:19.685" v="3812" actId="113"/>
        <pc:sldMkLst>
          <pc:docMk/>
          <pc:sldMk cId="3162187461" sldId="709"/>
        </pc:sldMkLst>
        <pc:spChg chg="mod">
          <ac:chgData name="Wojciech Bieniecki I24" userId="9c52db48-ded8-4818-b321-8318d03e98ab" providerId="ADAL" clId="{247A69E5-1FA1-4772-AD3F-5597C6C0BD03}" dt="2019-11-03T17:42:53.975" v="3591" actId="1035"/>
          <ac:spMkLst>
            <pc:docMk/>
            <pc:sldMk cId="3162187461" sldId="709"/>
            <ac:spMk id="2" creationId="{01FC5AD7-2D54-49A4-852F-908139014B7E}"/>
          </ac:spMkLst>
        </pc:spChg>
        <pc:spChg chg="add mod">
          <ac:chgData name="Wojciech Bieniecki I24" userId="9c52db48-ded8-4818-b321-8318d03e98ab" providerId="ADAL" clId="{247A69E5-1FA1-4772-AD3F-5597C6C0BD03}" dt="2019-11-03T17:52:08.560" v="3811" actId="20577"/>
          <ac:spMkLst>
            <pc:docMk/>
            <pc:sldMk cId="3162187461" sldId="709"/>
            <ac:spMk id="4" creationId="{51EA7D67-D31F-4E23-B2AE-7D540C648CB2}"/>
          </ac:spMkLst>
        </pc:spChg>
        <pc:spChg chg="add mod">
          <ac:chgData name="Wojciech Bieniecki I24" userId="9c52db48-ded8-4818-b321-8318d03e98ab" providerId="ADAL" clId="{247A69E5-1FA1-4772-AD3F-5597C6C0BD03}" dt="2019-11-03T17:52:19.685" v="3812" actId="113"/>
          <ac:spMkLst>
            <pc:docMk/>
            <pc:sldMk cId="3162187461" sldId="709"/>
            <ac:spMk id="5" creationId="{F737C0CD-E7FD-4E1D-AE4A-581A4C5F031C}"/>
          </ac:spMkLst>
        </pc:spChg>
        <pc:spChg chg="add mod">
          <ac:chgData name="Wojciech Bieniecki I24" userId="9c52db48-ded8-4818-b321-8318d03e98ab" providerId="ADAL" clId="{247A69E5-1FA1-4772-AD3F-5597C6C0BD03}" dt="2019-11-03T17:52:00.326" v="3809" actId="14100"/>
          <ac:spMkLst>
            <pc:docMk/>
            <pc:sldMk cId="3162187461" sldId="709"/>
            <ac:spMk id="6" creationId="{76F7402B-A948-491D-B4E5-302E30B82F24}"/>
          </ac:spMkLst>
        </pc:spChg>
        <pc:picChg chg="add mod">
          <ac:chgData name="Wojciech Bieniecki I24" userId="9c52db48-ded8-4818-b321-8318d03e98ab" providerId="ADAL" clId="{247A69E5-1FA1-4772-AD3F-5597C6C0BD03}" dt="2019-11-03T17:51:54.670" v="3807" actId="1076"/>
          <ac:picMkLst>
            <pc:docMk/>
            <pc:sldMk cId="3162187461" sldId="709"/>
            <ac:picMk id="7" creationId="{23300964-DEDB-4377-8152-15CB3F48B0A7}"/>
          </ac:picMkLst>
        </pc:picChg>
      </pc:sldChg>
      <pc:sldChg chg="addSp delSp modSp add">
        <pc:chgData name="Wojciech Bieniecki I24" userId="9c52db48-ded8-4818-b321-8318d03e98ab" providerId="ADAL" clId="{247A69E5-1FA1-4772-AD3F-5597C6C0BD03}" dt="2019-11-03T18:10:40.992" v="4160" actId="114"/>
        <pc:sldMkLst>
          <pc:docMk/>
          <pc:sldMk cId="2760626193" sldId="710"/>
        </pc:sldMkLst>
        <pc:spChg chg="mod">
          <ac:chgData name="Wojciech Bieniecki I24" userId="9c52db48-ded8-4818-b321-8318d03e98ab" providerId="ADAL" clId="{247A69E5-1FA1-4772-AD3F-5597C6C0BD03}" dt="2019-11-03T17:53:03.956" v="3825" actId="1035"/>
          <ac:spMkLst>
            <pc:docMk/>
            <pc:sldMk cId="2760626193" sldId="710"/>
            <ac:spMk id="2" creationId="{3D297A09-1C4B-4C9E-9C55-7299960711F9}"/>
          </ac:spMkLst>
        </pc:spChg>
        <pc:spChg chg="add mod">
          <ac:chgData name="Wojciech Bieniecki I24" userId="9c52db48-ded8-4818-b321-8318d03e98ab" providerId="ADAL" clId="{247A69E5-1FA1-4772-AD3F-5597C6C0BD03}" dt="2019-11-03T18:07:59.011" v="3944" actId="255"/>
          <ac:spMkLst>
            <pc:docMk/>
            <pc:sldMk cId="2760626193" sldId="710"/>
            <ac:spMk id="4" creationId="{A4239736-E266-469F-AD88-3FAAE0F16655}"/>
          </ac:spMkLst>
        </pc:spChg>
        <pc:spChg chg="add mod">
          <ac:chgData name="Wojciech Bieniecki I24" userId="9c52db48-ded8-4818-b321-8318d03e98ab" providerId="ADAL" clId="{247A69E5-1FA1-4772-AD3F-5597C6C0BD03}" dt="2019-11-03T18:10:40.992" v="4160" actId="114"/>
          <ac:spMkLst>
            <pc:docMk/>
            <pc:sldMk cId="2760626193" sldId="710"/>
            <ac:spMk id="5" creationId="{8041E1BC-7E79-434B-8CD5-4C0E81B8E3A0}"/>
          </ac:spMkLst>
        </pc:spChg>
        <pc:spChg chg="add del mod">
          <ac:chgData name="Wojciech Bieniecki I24" userId="9c52db48-ded8-4818-b321-8318d03e98ab" providerId="ADAL" clId="{247A69E5-1FA1-4772-AD3F-5597C6C0BD03}" dt="2019-11-03T18:08:25.901" v="3949" actId="478"/>
          <ac:spMkLst>
            <pc:docMk/>
            <pc:sldMk cId="2760626193" sldId="710"/>
            <ac:spMk id="6" creationId="{18F19247-3BD7-4222-8AB5-14C53C6DC4BE}"/>
          </ac:spMkLst>
        </pc:spChg>
        <pc:spChg chg="add mod">
          <ac:chgData name="Wojciech Bieniecki I24" userId="9c52db48-ded8-4818-b321-8318d03e98ab" providerId="ADAL" clId="{247A69E5-1FA1-4772-AD3F-5597C6C0BD03}" dt="2019-11-03T18:10:30.304" v="4157" actId="1037"/>
          <ac:spMkLst>
            <pc:docMk/>
            <pc:sldMk cId="2760626193" sldId="710"/>
            <ac:spMk id="8" creationId="{41AD4E1C-F505-4A46-9569-86DB24AB4987}"/>
          </ac:spMkLst>
        </pc:spChg>
        <pc:picChg chg="add mod">
          <ac:chgData name="Wojciech Bieniecki I24" userId="9c52db48-ded8-4818-b321-8318d03e98ab" providerId="ADAL" clId="{247A69E5-1FA1-4772-AD3F-5597C6C0BD03}" dt="2019-11-03T18:08:33.995" v="3950" actId="14100"/>
          <ac:picMkLst>
            <pc:docMk/>
            <pc:sldMk cId="2760626193" sldId="710"/>
            <ac:picMk id="7" creationId="{4FE6A5D2-403F-4533-A0C2-FCAA48C377E3}"/>
          </ac:picMkLst>
        </pc:picChg>
      </pc:sldChg>
      <pc:sldMasterChg chg="delSldLayout">
        <pc:chgData name="Wojciech Bieniecki I24" userId="9c52db48-ded8-4818-b321-8318d03e98ab" providerId="ADAL" clId="{247A69E5-1FA1-4772-AD3F-5597C6C0BD03}" dt="2019-11-03T16:39:05.434" v="1931" actId="2696"/>
        <pc:sldMasterMkLst>
          <pc:docMk/>
          <pc:sldMasterMk cId="0" sldId="2147483687"/>
        </pc:sldMasterMkLst>
        <pc:sldLayoutChg chg="del">
          <pc:chgData name="Wojciech Bieniecki I24" userId="9c52db48-ded8-4818-b321-8318d03e98ab" providerId="ADAL" clId="{247A69E5-1FA1-4772-AD3F-5597C6C0BD03}" dt="2019-11-03T16:39:05.434" v="1931" actId="2696"/>
          <pc:sldLayoutMkLst>
            <pc:docMk/>
            <pc:sldMasterMk cId="0" sldId="2147483687"/>
            <pc:sldLayoutMk cId="3794120965" sldId="2147483803"/>
          </pc:sldLayoutMkLst>
        </pc:sldLayoutChg>
      </pc:sldMasterChg>
    </pc:docChg>
  </pc:docChgLst>
  <pc:docChgLst>
    <pc:chgData name="Wojciech Bieniecki I24" userId="9c52db48-ded8-4818-b321-8318d03e98ab" providerId="ADAL" clId="{6D4AAD1E-405D-4A2F-A095-70001790A462}"/>
    <pc:docChg chg="undo custSel addSld delSld modSld">
      <pc:chgData name="Wojciech Bieniecki I24" userId="9c52db48-ded8-4818-b321-8318d03e98ab" providerId="ADAL" clId="{6D4AAD1E-405D-4A2F-A095-70001790A462}" dt="2020-11-15T20:31:00.163" v="1938" actId="20577"/>
      <pc:docMkLst>
        <pc:docMk/>
      </pc:docMkLst>
      <pc:sldChg chg="modSp">
        <pc:chgData name="Wojciech Bieniecki I24" userId="9c52db48-ded8-4818-b321-8318d03e98ab" providerId="ADAL" clId="{6D4AAD1E-405D-4A2F-A095-70001790A462}" dt="2020-11-15T16:33:04.056" v="1" actId="20577"/>
        <pc:sldMkLst>
          <pc:docMk/>
          <pc:sldMk cId="1045156915" sldId="718"/>
        </pc:sldMkLst>
        <pc:graphicFrameChg chg="modGraphic">
          <ac:chgData name="Wojciech Bieniecki I24" userId="9c52db48-ded8-4818-b321-8318d03e98ab" providerId="ADAL" clId="{6D4AAD1E-405D-4A2F-A095-70001790A462}" dt="2020-11-15T16:33:04.056" v="1" actId="20577"/>
          <ac:graphicFrameMkLst>
            <pc:docMk/>
            <pc:sldMk cId="1045156915" sldId="718"/>
            <ac:graphicFrameMk id="9" creationId="{3786A1AB-2A71-419A-824F-89F0E421506C}"/>
          </ac:graphicFrameMkLst>
        </pc:graphicFrameChg>
      </pc:sldChg>
      <pc:sldChg chg="addSp modSp">
        <pc:chgData name="Wojciech Bieniecki I24" userId="9c52db48-ded8-4818-b321-8318d03e98ab" providerId="ADAL" clId="{6D4AAD1E-405D-4A2F-A095-70001790A462}" dt="2020-11-15T16:59:22.633" v="150" actId="403"/>
        <pc:sldMkLst>
          <pc:docMk/>
          <pc:sldMk cId="1009374642" sldId="719"/>
        </pc:sldMkLst>
        <pc:spChg chg="mod">
          <ac:chgData name="Wojciech Bieniecki I24" userId="9c52db48-ded8-4818-b321-8318d03e98ab" providerId="ADAL" clId="{6D4AAD1E-405D-4A2F-A095-70001790A462}" dt="2020-11-15T16:58:34.208" v="46" actId="20577"/>
          <ac:spMkLst>
            <pc:docMk/>
            <pc:sldMk cId="1009374642" sldId="719"/>
            <ac:spMk id="2" creationId="{8965DC0D-DC23-4AFF-88E5-D6100EFB7205}"/>
          </ac:spMkLst>
        </pc:spChg>
        <pc:spChg chg="mod">
          <ac:chgData name="Wojciech Bieniecki I24" userId="9c52db48-ded8-4818-b321-8318d03e98ab" providerId="ADAL" clId="{6D4AAD1E-405D-4A2F-A095-70001790A462}" dt="2020-11-15T16:58:21.306" v="31" actId="1036"/>
          <ac:spMkLst>
            <pc:docMk/>
            <pc:sldMk cId="1009374642" sldId="719"/>
            <ac:spMk id="4" creationId="{74B1C2CC-84A2-4875-8BDC-9812AB0B8086}"/>
          </ac:spMkLst>
        </pc:spChg>
        <pc:spChg chg="mod">
          <ac:chgData name="Wojciech Bieniecki I24" userId="9c52db48-ded8-4818-b321-8318d03e98ab" providerId="ADAL" clId="{6D4AAD1E-405D-4A2F-A095-70001790A462}" dt="2020-11-15T16:58:21.306" v="31" actId="1036"/>
          <ac:spMkLst>
            <pc:docMk/>
            <pc:sldMk cId="1009374642" sldId="719"/>
            <ac:spMk id="5" creationId="{DCDD26D4-9A44-4050-9E25-E855C8CA6C0A}"/>
          </ac:spMkLst>
        </pc:spChg>
        <pc:spChg chg="add mod">
          <ac:chgData name="Wojciech Bieniecki I24" userId="9c52db48-ded8-4818-b321-8318d03e98ab" providerId="ADAL" clId="{6D4AAD1E-405D-4A2F-A095-70001790A462}" dt="2020-11-15T16:59:22.633" v="150" actId="403"/>
          <ac:spMkLst>
            <pc:docMk/>
            <pc:sldMk cId="1009374642" sldId="719"/>
            <ac:spMk id="6" creationId="{0C6453B0-4DF4-47D8-B149-29DFF395D323}"/>
          </ac:spMkLst>
        </pc:spChg>
        <pc:spChg chg="mod">
          <ac:chgData name="Wojciech Bieniecki I24" userId="9c52db48-ded8-4818-b321-8318d03e98ab" providerId="ADAL" clId="{6D4AAD1E-405D-4A2F-A095-70001790A462}" dt="2020-11-15T16:58:21.306" v="31" actId="1036"/>
          <ac:spMkLst>
            <pc:docMk/>
            <pc:sldMk cId="1009374642" sldId="719"/>
            <ac:spMk id="7" creationId="{CE2FF521-2C04-4974-BF2E-FA1C598647F8}"/>
          </ac:spMkLst>
        </pc:spChg>
        <pc:spChg chg="mod">
          <ac:chgData name="Wojciech Bieniecki I24" userId="9c52db48-ded8-4818-b321-8318d03e98ab" providerId="ADAL" clId="{6D4AAD1E-405D-4A2F-A095-70001790A462}" dt="2020-11-15T16:58:21.306" v="31" actId="1036"/>
          <ac:spMkLst>
            <pc:docMk/>
            <pc:sldMk cId="1009374642" sldId="719"/>
            <ac:spMk id="8" creationId="{82A1F849-3D58-451F-807C-C38B249BD334}"/>
          </ac:spMkLst>
        </pc:spChg>
        <pc:spChg chg="mod">
          <ac:chgData name="Wojciech Bieniecki I24" userId="9c52db48-ded8-4818-b321-8318d03e98ab" providerId="ADAL" clId="{6D4AAD1E-405D-4A2F-A095-70001790A462}" dt="2020-11-15T16:58:21.306" v="31" actId="1036"/>
          <ac:spMkLst>
            <pc:docMk/>
            <pc:sldMk cId="1009374642" sldId="719"/>
            <ac:spMk id="9" creationId="{C0CAFFCE-F47A-4C45-8197-633B66EB81E9}"/>
          </ac:spMkLst>
        </pc:spChg>
        <pc:spChg chg="add mod">
          <ac:chgData name="Wojciech Bieniecki I24" userId="9c52db48-ded8-4818-b321-8318d03e98ab" providerId="ADAL" clId="{6D4AAD1E-405D-4A2F-A095-70001790A462}" dt="2020-11-15T16:58:30.062" v="33" actId="1076"/>
          <ac:spMkLst>
            <pc:docMk/>
            <pc:sldMk cId="1009374642" sldId="719"/>
            <ac:spMk id="10" creationId="{D1B01DF5-2C58-46F1-B645-EB584E4127FC}"/>
          </ac:spMkLst>
        </pc:spChg>
      </pc:sldChg>
      <pc:sldChg chg="addSp delSp modSp">
        <pc:chgData name="Wojciech Bieniecki I24" userId="9c52db48-ded8-4818-b321-8318d03e98ab" providerId="ADAL" clId="{6D4AAD1E-405D-4A2F-A095-70001790A462}" dt="2020-11-15T17:15:24.933" v="692" actId="14100"/>
        <pc:sldMkLst>
          <pc:docMk/>
          <pc:sldMk cId="1213249420" sldId="721"/>
        </pc:sldMkLst>
        <pc:spChg chg="mod">
          <ac:chgData name="Wojciech Bieniecki I24" userId="9c52db48-ded8-4818-b321-8318d03e98ab" providerId="ADAL" clId="{6D4AAD1E-405D-4A2F-A095-70001790A462}" dt="2020-11-15T17:09:17.797" v="496" actId="20577"/>
          <ac:spMkLst>
            <pc:docMk/>
            <pc:sldMk cId="1213249420" sldId="721"/>
            <ac:spMk id="4" creationId="{5EB643B0-5C05-4232-B34B-ED738E8C10DD}"/>
          </ac:spMkLst>
        </pc:spChg>
        <pc:spChg chg="mod">
          <ac:chgData name="Wojciech Bieniecki I24" userId="9c52db48-ded8-4818-b321-8318d03e98ab" providerId="ADAL" clId="{6D4AAD1E-405D-4A2F-A095-70001790A462}" dt="2020-11-15T17:09:28.829" v="499" actId="1076"/>
          <ac:spMkLst>
            <pc:docMk/>
            <pc:sldMk cId="1213249420" sldId="721"/>
            <ac:spMk id="5" creationId="{8B9A2353-06BE-4F6F-93CB-037A2F5FEE21}"/>
          </ac:spMkLst>
        </pc:spChg>
        <pc:spChg chg="add del mod">
          <ac:chgData name="Wojciech Bieniecki I24" userId="9c52db48-ded8-4818-b321-8318d03e98ab" providerId="ADAL" clId="{6D4AAD1E-405D-4A2F-A095-70001790A462}" dt="2020-11-15T17:09:54.980" v="504" actId="478"/>
          <ac:spMkLst>
            <pc:docMk/>
            <pc:sldMk cId="1213249420" sldId="721"/>
            <ac:spMk id="6" creationId="{B71BF14D-8DF6-4A35-A57C-C4CA64AC855F}"/>
          </ac:spMkLst>
        </pc:spChg>
        <pc:spChg chg="add mod">
          <ac:chgData name="Wojciech Bieniecki I24" userId="9c52db48-ded8-4818-b321-8318d03e98ab" providerId="ADAL" clId="{6D4AAD1E-405D-4A2F-A095-70001790A462}" dt="2020-11-15T17:15:24.933" v="692" actId="14100"/>
          <ac:spMkLst>
            <pc:docMk/>
            <pc:sldMk cId="1213249420" sldId="721"/>
            <ac:spMk id="7" creationId="{E21344D6-6530-4FC7-8199-2CB1E0B681DF}"/>
          </ac:spMkLst>
        </pc:spChg>
        <pc:spChg chg="mod">
          <ac:chgData name="Wojciech Bieniecki I24" userId="9c52db48-ded8-4818-b321-8318d03e98ab" providerId="ADAL" clId="{6D4AAD1E-405D-4A2F-A095-70001790A462}" dt="2020-11-15T17:08:58.116" v="462"/>
          <ac:spMkLst>
            <pc:docMk/>
            <pc:sldMk cId="1213249420" sldId="721"/>
            <ac:spMk id="9" creationId="{1FA068A5-0032-40D0-9B63-9068BCD99132}"/>
          </ac:spMkLst>
        </pc:spChg>
        <pc:spChg chg="mod">
          <ac:chgData name="Wojciech Bieniecki I24" userId="9c52db48-ded8-4818-b321-8318d03e98ab" providerId="ADAL" clId="{6D4AAD1E-405D-4A2F-A095-70001790A462}" dt="2020-11-15T17:09:04.982" v="471" actId="20577"/>
          <ac:spMkLst>
            <pc:docMk/>
            <pc:sldMk cId="1213249420" sldId="721"/>
            <ac:spMk id="10" creationId="{52FD1DC5-5C30-4044-98AD-9B6978A2756A}"/>
          </ac:spMkLst>
        </pc:spChg>
        <pc:spChg chg="add mod">
          <ac:chgData name="Wojciech Bieniecki I24" userId="9c52db48-ded8-4818-b321-8318d03e98ab" providerId="ADAL" clId="{6D4AAD1E-405D-4A2F-A095-70001790A462}" dt="2020-11-15T17:09:37.645" v="502" actId="6549"/>
          <ac:spMkLst>
            <pc:docMk/>
            <pc:sldMk cId="1213249420" sldId="721"/>
            <ac:spMk id="11" creationId="{3A35C2B8-B595-4743-AD14-4F8A9DE5349F}"/>
          </ac:spMkLst>
        </pc:spChg>
        <pc:spChg chg="mod">
          <ac:chgData name="Wojciech Bieniecki I24" userId="9c52db48-ded8-4818-b321-8318d03e98ab" providerId="ADAL" clId="{6D4AAD1E-405D-4A2F-A095-70001790A462}" dt="2020-11-15T17:15:08.094" v="688" actId="20577"/>
          <ac:spMkLst>
            <pc:docMk/>
            <pc:sldMk cId="1213249420" sldId="721"/>
            <ac:spMk id="13" creationId="{49B8E1EE-8AC0-40E0-89D5-7FAB2E206A04}"/>
          </ac:spMkLst>
        </pc:spChg>
        <pc:spChg chg="mod">
          <ac:chgData name="Wojciech Bieniecki I24" userId="9c52db48-ded8-4818-b321-8318d03e98ab" providerId="ADAL" clId="{6D4AAD1E-405D-4A2F-A095-70001790A462}" dt="2020-11-15T17:13:44.520" v="615" actId="20577"/>
          <ac:spMkLst>
            <pc:docMk/>
            <pc:sldMk cId="1213249420" sldId="721"/>
            <ac:spMk id="14" creationId="{504F2336-15A4-4C3D-995F-497EA36678C8}"/>
          </ac:spMkLst>
        </pc:spChg>
        <pc:spChg chg="add del">
          <ac:chgData name="Wojciech Bieniecki I24" userId="9c52db48-ded8-4818-b321-8318d03e98ab" providerId="ADAL" clId="{6D4AAD1E-405D-4A2F-A095-70001790A462}" dt="2020-11-15T17:14:25.442" v="623"/>
          <ac:spMkLst>
            <pc:docMk/>
            <pc:sldMk cId="1213249420" sldId="721"/>
            <ac:spMk id="15" creationId="{16498A61-E00F-4EF9-BB6E-53BB711475FD}"/>
          </ac:spMkLst>
        </pc:spChg>
        <pc:spChg chg="add del">
          <ac:chgData name="Wojciech Bieniecki I24" userId="9c52db48-ded8-4818-b321-8318d03e98ab" providerId="ADAL" clId="{6D4AAD1E-405D-4A2F-A095-70001790A462}" dt="2020-11-15T17:14:25" v="622"/>
          <ac:spMkLst>
            <pc:docMk/>
            <pc:sldMk cId="1213249420" sldId="721"/>
            <ac:spMk id="16" creationId="{ADC26678-0909-40BB-98DE-CF9CF1A34E24}"/>
          </ac:spMkLst>
        </pc:spChg>
        <pc:grpChg chg="add mod">
          <ac:chgData name="Wojciech Bieniecki I24" userId="9c52db48-ded8-4818-b321-8318d03e98ab" providerId="ADAL" clId="{6D4AAD1E-405D-4A2F-A095-70001790A462}" dt="2020-11-15T17:09:21.727" v="497" actId="1076"/>
          <ac:grpSpMkLst>
            <pc:docMk/>
            <pc:sldMk cId="1213249420" sldId="721"/>
            <ac:grpSpMk id="8" creationId="{CC403627-0039-42B5-8353-D612C074065B}"/>
          </ac:grpSpMkLst>
        </pc:grpChg>
        <pc:grpChg chg="add mod">
          <ac:chgData name="Wojciech Bieniecki I24" userId="9c52db48-ded8-4818-b321-8318d03e98ab" providerId="ADAL" clId="{6D4AAD1E-405D-4A2F-A095-70001790A462}" dt="2020-11-15T17:13:59.270" v="616"/>
          <ac:grpSpMkLst>
            <pc:docMk/>
            <pc:sldMk cId="1213249420" sldId="721"/>
            <ac:grpSpMk id="12" creationId="{A9379871-BD90-4AA6-A2A0-16854B5EE021}"/>
          </ac:grpSpMkLst>
        </pc:grpChg>
      </pc:sldChg>
      <pc:sldChg chg="addSp delSp modSp add del">
        <pc:chgData name="Wojciech Bieniecki I24" userId="9c52db48-ded8-4818-b321-8318d03e98ab" providerId="ADAL" clId="{6D4AAD1E-405D-4A2F-A095-70001790A462}" dt="2020-11-15T17:20:06.960" v="1039" actId="2696"/>
        <pc:sldMkLst>
          <pc:docMk/>
          <pc:sldMk cId="4133937867" sldId="722"/>
        </pc:sldMkLst>
        <pc:spChg chg="mod">
          <ac:chgData name="Wojciech Bieniecki I24" userId="9c52db48-ded8-4818-b321-8318d03e98ab" providerId="ADAL" clId="{6D4AAD1E-405D-4A2F-A095-70001790A462}" dt="2020-11-15T16:59:44.572" v="169" actId="20577"/>
          <ac:spMkLst>
            <pc:docMk/>
            <pc:sldMk cId="4133937867" sldId="722"/>
            <ac:spMk id="2" creationId="{F1E8BCC2-8E1E-42D4-8BFD-56971FC8A382}"/>
          </ac:spMkLst>
        </pc:spChg>
        <pc:spChg chg="add mod">
          <ac:chgData name="Wojciech Bieniecki I24" userId="9c52db48-ded8-4818-b321-8318d03e98ab" providerId="ADAL" clId="{6D4AAD1E-405D-4A2F-A095-70001790A462}" dt="2020-11-15T17:01:48.124" v="265" actId="20577"/>
          <ac:spMkLst>
            <pc:docMk/>
            <pc:sldMk cId="4133937867" sldId="722"/>
            <ac:spMk id="4" creationId="{79D87352-4DCD-43F2-86F5-F492E46E1394}"/>
          </ac:spMkLst>
        </pc:spChg>
        <pc:spChg chg="add del">
          <ac:chgData name="Wojciech Bieniecki I24" userId="9c52db48-ded8-4818-b321-8318d03e98ab" providerId="ADAL" clId="{6D4AAD1E-405D-4A2F-A095-70001790A462}" dt="2020-11-15T17:01:57.265" v="267"/>
          <ac:spMkLst>
            <pc:docMk/>
            <pc:sldMk cId="4133937867" sldId="722"/>
            <ac:spMk id="5" creationId="{53851939-91BE-47BE-8301-8E054A5FD64A}"/>
          </ac:spMkLst>
        </pc:spChg>
        <pc:spChg chg="add mod">
          <ac:chgData name="Wojciech Bieniecki I24" userId="9c52db48-ded8-4818-b321-8318d03e98ab" providerId="ADAL" clId="{6D4AAD1E-405D-4A2F-A095-70001790A462}" dt="2020-11-15T17:05:32.934" v="336" actId="313"/>
          <ac:spMkLst>
            <pc:docMk/>
            <pc:sldMk cId="4133937867" sldId="722"/>
            <ac:spMk id="6" creationId="{A09A79ED-12D2-450A-AB8F-2EB3A4631DD7}"/>
          </ac:spMkLst>
        </pc:spChg>
        <pc:spChg chg="add del mod">
          <ac:chgData name="Wojciech Bieniecki I24" userId="9c52db48-ded8-4818-b321-8318d03e98ab" providerId="ADAL" clId="{6D4AAD1E-405D-4A2F-A095-70001790A462}" dt="2020-11-15T17:02:29.452" v="275" actId="478"/>
          <ac:spMkLst>
            <pc:docMk/>
            <pc:sldMk cId="4133937867" sldId="722"/>
            <ac:spMk id="7" creationId="{9A1F8BF2-724E-4F17-8417-05191A965D41}"/>
          </ac:spMkLst>
        </pc:spChg>
        <pc:spChg chg="add mod">
          <ac:chgData name="Wojciech Bieniecki I24" userId="9c52db48-ded8-4818-b321-8318d03e98ab" providerId="ADAL" clId="{6D4AAD1E-405D-4A2F-A095-70001790A462}" dt="2020-11-15T17:03:29.483" v="289" actId="164"/>
          <ac:spMkLst>
            <pc:docMk/>
            <pc:sldMk cId="4133937867" sldId="722"/>
            <ac:spMk id="8" creationId="{C32B60D4-9C23-4A30-809F-F4566B76BD3E}"/>
          </ac:spMkLst>
        </pc:spChg>
        <pc:spChg chg="mod">
          <ac:chgData name="Wojciech Bieniecki I24" userId="9c52db48-ded8-4818-b321-8318d03e98ab" providerId="ADAL" clId="{6D4AAD1E-405D-4A2F-A095-70001790A462}" dt="2020-11-15T17:05:39.824" v="337"/>
          <ac:spMkLst>
            <pc:docMk/>
            <pc:sldMk cId="4133937867" sldId="722"/>
            <ac:spMk id="11" creationId="{F864EC97-3006-4E59-804A-A357EF6A930A}"/>
          </ac:spMkLst>
        </pc:spChg>
        <pc:spChg chg="mod">
          <ac:chgData name="Wojciech Bieniecki I24" userId="9c52db48-ded8-4818-b321-8318d03e98ab" providerId="ADAL" clId="{6D4AAD1E-405D-4A2F-A095-70001790A462}" dt="2020-11-15T17:03:44.401" v="326" actId="20577"/>
          <ac:spMkLst>
            <pc:docMk/>
            <pc:sldMk cId="4133937867" sldId="722"/>
            <ac:spMk id="12" creationId="{FDAF10A2-5E00-4AA6-8B46-5D1776F10AF9}"/>
          </ac:spMkLst>
        </pc:spChg>
        <pc:grpChg chg="add mod">
          <ac:chgData name="Wojciech Bieniecki I24" userId="9c52db48-ded8-4818-b321-8318d03e98ab" providerId="ADAL" clId="{6D4AAD1E-405D-4A2F-A095-70001790A462}" dt="2020-11-15T17:03:29.483" v="289" actId="164"/>
          <ac:grpSpMkLst>
            <pc:docMk/>
            <pc:sldMk cId="4133937867" sldId="722"/>
            <ac:grpSpMk id="9" creationId="{C2313344-F6E4-4DE0-8A63-E5E0595614E1}"/>
          </ac:grpSpMkLst>
        </pc:grpChg>
        <pc:grpChg chg="add mod">
          <ac:chgData name="Wojciech Bieniecki I24" userId="9c52db48-ded8-4818-b321-8318d03e98ab" providerId="ADAL" clId="{6D4AAD1E-405D-4A2F-A095-70001790A462}" dt="2020-11-15T17:05:39.824" v="337"/>
          <ac:grpSpMkLst>
            <pc:docMk/>
            <pc:sldMk cId="4133937867" sldId="722"/>
            <ac:grpSpMk id="10" creationId="{960DA469-5B8B-4180-B18A-756BD63A1ACE}"/>
          </ac:grpSpMkLst>
        </pc:grpChg>
      </pc:sldChg>
      <pc:sldChg chg="addSp modSp add">
        <pc:chgData name="Wojciech Bieniecki I24" userId="9c52db48-ded8-4818-b321-8318d03e98ab" providerId="ADAL" clId="{6D4AAD1E-405D-4A2F-A095-70001790A462}" dt="2020-11-15T17:24:43.248" v="1391" actId="20577"/>
        <pc:sldMkLst>
          <pc:docMk/>
          <pc:sldMk cId="437559001" sldId="723"/>
        </pc:sldMkLst>
        <pc:spChg chg="mod">
          <ac:chgData name="Wojciech Bieniecki I24" userId="9c52db48-ded8-4818-b321-8318d03e98ab" providerId="ADAL" clId="{6D4AAD1E-405D-4A2F-A095-70001790A462}" dt="2020-11-15T17:15:40.362" v="709" actId="1035"/>
          <ac:spMkLst>
            <pc:docMk/>
            <pc:sldMk cId="437559001" sldId="723"/>
            <ac:spMk id="2" creationId="{308E5B38-2583-4921-BEF2-B87D9B25D9EC}"/>
          </ac:spMkLst>
        </pc:spChg>
        <pc:spChg chg="add mod">
          <ac:chgData name="Wojciech Bieniecki I24" userId="9c52db48-ded8-4818-b321-8318d03e98ab" providerId="ADAL" clId="{6D4AAD1E-405D-4A2F-A095-70001790A462}" dt="2020-11-15T17:18:57.370" v="965" actId="403"/>
          <ac:spMkLst>
            <pc:docMk/>
            <pc:sldMk cId="437559001" sldId="723"/>
            <ac:spMk id="4" creationId="{8826B17A-A9A3-4D31-8B86-8F2F103E0130}"/>
          </ac:spMkLst>
        </pc:spChg>
        <pc:spChg chg="add mod">
          <ac:chgData name="Wojciech Bieniecki I24" userId="9c52db48-ded8-4818-b321-8318d03e98ab" providerId="ADAL" clId="{6D4AAD1E-405D-4A2F-A095-70001790A462}" dt="2020-11-15T17:20:03.022" v="1038" actId="1035"/>
          <ac:spMkLst>
            <pc:docMk/>
            <pc:sldMk cId="437559001" sldId="723"/>
            <ac:spMk id="5" creationId="{C0D6C924-013C-424F-80D2-00820EAFDEB7}"/>
          </ac:spMkLst>
        </pc:spChg>
        <pc:spChg chg="add mod">
          <ac:chgData name="Wojciech Bieniecki I24" userId="9c52db48-ded8-4818-b321-8318d03e98ab" providerId="ADAL" clId="{6D4AAD1E-405D-4A2F-A095-70001790A462}" dt="2020-11-15T17:19:58.362" v="1036" actId="1035"/>
          <ac:spMkLst>
            <pc:docMk/>
            <pc:sldMk cId="437559001" sldId="723"/>
            <ac:spMk id="6" creationId="{B80168DA-0C9E-4D52-9A2D-D74713696813}"/>
          </ac:spMkLst>
        </pc:spChg>
        <pc:spChg chg="mod">
          <ac:chgData name="Wojciech Bieniecki I24" userId="9c52db48-ded8-4818-b321-8318d03e98ab" providerId="ADAL" clId="{6D4AAD1E-405D-4A2F-A095-70001790A462}" dt="2020-11-15T17:24:40.813" v="1390" actId="20577"/>
          <ac:spMkLst>
            <pc:docMk/>
            <pc:sldMk cId="437559001" sldId="723"/>
            <ac:spMk id="8" creationId="{E3D47C63-5D7B-45E1-ADC4-03AB1FABB75D}"/>
          </ac:spMkLst>
        </pc:spChg>
        <pc:spChg chg="mod">
          <ac:chgData name="Wojciech Bieniecki I24" userId="9c52db48-ded8-4818-b321-8318d03e98ab" providerId="ADAL" clId="{6D4AAD1E-405D-4A2F-A095-70001790A462}" dt="2020-11-15T17:24:43.248" v="1391" actId="20577"/>
          <ac:spMkLst>
            <pc:docMk/>
            <pc:sldMk cId="437559001" sldId="723"/>
            <ac:spMk id="11" creationId="{078040C3-AAFD-4BFE-A8A5-F42EA37B6FA8}"/>
          </ac:spMkLst>
        </pc:spChg>
        <pc:grpChg chg="add mod">
          <ac:chgData name="Wojciech Bieniecki I24" userId="9c52db48-ded8-4818-b321-8318d03e98ab" providerId="ADAL" clId="{6D4AAD1E-405D-4A2F-A095-70001790A462}" dt="2020-11-15T17:19:58.362" v="1036" actId="1035"/>
          <ac:grpSpMkLst>
            <pc:docMk/>
            <pc:sldMk cId="437559001" sldId="723"/>
            <ac:grpSpMk id="7" creationId="{51AB2E91-9143-42F4-A220-B2071D0C7006}"/>
          </ac:grpSpMkLst>
        </pc:grpChg>
        <pc:grpChg chg="add mod">
          <ac:chgData name="Wojciech Bieniecki I24" userId="9c52db48-ded8-4818-b321-8318d03e98ab" providerId="ADAL" clId="{6D4AAD1E-405D-4A2F-A095-70001790A462}" dt="2020-11-15T17:19:58.362" v="1036" actId="1035"/>
          <ac:grpSpMkLst>
            <pc:docMk/>
            <pc:sldMk cId="437559001" sldId="723"/>
            <ac:grpSpMk id="10" creationId="{3E284CB8-8038-49BE-8BE3-33DC03768731}"/>
          </ac:grpSpMkLst>
        </pc:grpChg>
      </pc:sldChg>
      <pc:sldChg chg="addSp delSp modSp add">
        <pc:chgData name="Wojciech Bieniecki I24" userId="9c52db48-ded8-4818-b321-8318d03e98ab" providerId="ADAL" clId="{6D4AAD1E-405D-4A2F-A095-70001790A462}" dt="2020-11-15T17:25:27.287" v="1425" actId="20577"/>
        <pc:sldMkLst>
          <pc:docMk/>
          <pc:sldMk cId="4063277368" sldId="724"/>
        </pc:sldMkLst>
        <pc:spChg chg="del">
          <ac:chgData name="Wojciech Bieniecki I24" userId="9c52db48-ded8-4818-b321-8318d03e98ab" providerId="ADAL" clId="{6D4AAD1E-405D-4A2F-A095-70001790A462}" dt="2020-11-15T17:20:32.726" v="1041" actId="478"/>
          <ac:spMkLst>
            <pc:docMk/>
            <pc:sldMk cId="4063277368" sldId="724"/>
            <ac:spMk id="2" creationId="{308E5B38-2583-4921-BEF2-B87D9B25D9EC}"/>
          </ac:spMkLst>
        </pc:spChg>
        <pc:spChg chg="del">
          <ac:chgData name="Wojciech Bieniecki I24" userId="9c52db48-ded8-4818-b321-8318d03e98ab" providerId="ADAL" clId="{6D4AAD1E-405D-4A2F-A095-70001790A462}" dt="2020-11-15T17:20:32.726" v="1041" actId="478"/>
          <ac:spMkLst>
            <pc:docMk/>
            <pc:sldMk cId="4063277368" sldId="724"/>
            <ac:spMk id="4" creationId="{8826B17A-A9A3-4D31-8B86-8F2F103E0130}"/>
          </ac:spMkLst>
        </pc:spChg>
        <pc:spChg chg="del">
          <ac:chgData name="Wojciech Bieniecki I24" userId="9c52db48-ded8-4818-b321-8318d03e98ab" providerId="ADAL" clId="{6D4AAD1E-405D-4A2F-A095-70001790A462}" dt="2020-11-15T17:20:43.584" v="1057" actId="478"/>
          <ac:spMkLst>
            <pc:docMk/>
            <pc:sldMk cId="4063277368" sldId="724"/>
            <ac:spMk id="5" creationId="{C0D6C924-013C-424F-80D2-00820EAFDEB7}"/>
          </ac:spMkLst>
        </pc:spChg>
        <pc:spChg chg="mod">
          <ac:chgData name="Wojciech Bieniecki I24" userId="9c52db48-ded8-4818-b321-8318d03e98ab" providerId="ADAL" clId="{6D4AAD1E-405D-4A2F-A095-70001790A462}" dt="2020-11-15T17:22:03.914" v="1159" actId="1035"/>
          <ac:spMkLst>
            <pc:docMk/>
            <pc:sldMk cId="4063277368" sldId="724"/>
            <ac:spMk id="6" creationId="{B80168DA-0C9E-4D52-9A2D-D74713696813}"/>
          </ac:spMkLst>
        </pc:spChg>
        <pc:spChg chg="mod">
          <ac:chgData name="Wojciech Bieniecki I24" userId="9c52db48-ded8-4818-b321-8318d03e98ab" providerId="ADAL" clId="{6D4AAD1E-405D-4A2F-A095-70001790A462}" dt="2020-11-15T17:24:48.462" v="1392" actId="20577"/>
          <ac:spMkLst>
            <pc:docMk/>
            <pc:sldMk cId="4063277368" sldId="724"/>
            <ac:spMk id="8" creationId="{E3D47C63-5D7B-45E1-ADC4-03AB1FABB75D}"/>
          </ac:spMkLst>
        </pc:spChg>
        <pc:spChg chg="mod">
          <ac:chgData name="Wojciech Bieniecki I24" userId="9c52db48-ded8-4818-b321-8318d03e98ab" providerId="ADAL" clId="{6D4AAD1E-405D-4A2F-A095-70001790A462}" dt="2020-11-15T17:21:33.049" v="1130" actId="20577"/>
          <ac:spMkLst>
            <pc:docMk/>
            <pc:sldMk cId="4063277368" sldId="724"/>
            <ac:spMk id="9" creationId="{3EFC2304-8DC4-4B85-8E28-D8715A3605D2}"/>
          </ac:spMkLst>
        </pc:spChg>
        <pc:spChg chg="mod">
          <ac:chgData name="Wojciech Bieniecki I24" userId="9c52db48-ded8-4818-b321-8318d03e98ab" providerId="ADAL" clId="{6D4AAD1E-405D-4A2F-A095-70001790A462}" dt="2020-11-15T17:24:50.368" v="1393" actId="20577"/>
          <ac:spMkLst>
            <pc:docMk/>
            <pc:sldMk cId="4063277368" sldId="724"/>
            <ac:spMk id="11" creationId="{078040C3-AAFD-4BFE-A8A5-F42EA37B6FA8}"/>
          </ac:spMkLst>
        </pc:spChg>
        <pc:spChg chg="add mod">
          <ac:chgData name="Wojciech Bieniecki I24" userId="9c52db48-ded8-4818-b321-8318d03e98ab" providerId="ADAL" clId="{6D4AAD1E-405D-4A2F-A095-70001790A462}" dt="2020-11-15T17:20:40.534" v="1056" actId="1035"/>
          <ac:spMkLst>
            <pc:docMk/>
            <pc:sldMk cId="4063277368" sldId="724"/>
            <ac:spMk id="14" creationId="{071D0E98-EF91-4B72-A8D1-AA1DFD3C2548}"/>
          </ac:spMkLst>
        </pc:spChg>
        <pc:spChg chg="add mod">
          <ac:chgData name="Wojciech Bieniecki I24" userId="9c52db48-ded8-4818-b321-8318d03e98ab" providerId="ADAL" clId="{6D4AAD1E-405D-4A2F-A095-70001790A462}" dt="2020-11-15T17:23:35.177" v="1335" actId="20577"/>
          <ac:spMkLst>
            <pc:docMk/>
            <pc:sldMk cId="4063277368" sldId="724"/>
            <ac:spMk id="15" creationId="{72BDE55C-C9B4-4C90-B8B1-774DB7E1E11E}"/>
          </ac:spMkLst>
        </pc:spChg>
        <pc:spChg chg="mod">
          <ac:chgData name="Wojciech Bieniecki I24" userId="9c52db48-ded8-4818-b321-8318d03e98ab" providerId="ADAL" clId="{6D4AAD1E-405D-4A2F-A095-70001790A462}" dt="2020-11-15T17:25:27.287" v="1425" actId="20577"/>
          <ac:spMkLst>
            <pc:docMk/>
            <pc:sldMk cId="4063277368" sldId="724"/>
            <ac:spMk id="17" creationId="{47665CC6-9D0F-4455-AA60-EDEE482C84F4}"/>
          </ac:spMkLst>
        </pc:spChg>
        <pc:spChg chg="mod">
          <ac:chgData name="Wojciech Bieniecki I24" userId="9c52db48-ded8-4818-b321-8318d03e98ab" providerId="ADAL" clId="{6D4AAD1E-405D-4A2F-A095-70001790A462}" dt="2020-11-15T17:25:17.227" v="1420" actId="14100"/>
          <ac:spMkLst>
            <pc:docMk/>
            <pc:sldMk cId="4063277368" sldId="724"/>
            <ac:spMk id="18" creationId="{A70E4404-F625-4116-8093-C166DCB093B8}"/>
          </ac:spMkLst>
        </pc:spChg>
        <pc:grpChg chg="mod">
          <ac:chgData name="Wojciech Bieniecki I24" userId="9c52db48-ded8-4818-b321-8318d03e98ab" providerId="ADAL" clId="{6D4AAD1E-405D-4A2F-A095-70001790A462}" dt="2020-11-15T17:22:16.497" v="1160" actId="1076"/>
          <ac:grpSpMkLst>
            <pc:docMk/>
            <pc:sldMk cId="4063277368" sldId="724"/>
            <ac:grpSpMk id="7" creationId="{51AB2E91-9143-42F4-A220-B2071D0C7006}"/>
          </ac:grpSpMkLst>
        </pc:grpChg>
        <pc:grpChg chg="mod">
          <ac:chgData name="Wojciech Bieniecki I24" userId="9c52db48-ded8-4818-b321-8318d03e98ab" providerId="ADAL" clId="{6D4AAD1E-405D-4A2F-A095-70001790A462}" dt="2020-11-15T17:22:53.227" v="1247" actId="1076"/>
          <ac:grpSpMkLst>
            <pc:docMk/>
            <pc:sldMk cId="4063277368" sldId="724"/>
            <ac:grpSpMk id="10" creationId="{3E284CB8-8038-49BE-8BE3-33DC03768731}"/>
          </ac:grpSpMkLst>
        </pc:grpChg>
        <pc:grpChg chg="add mod">
          <ac:chgData name="Wojciech Bieniecki I24" userId="9c52db48-ded8-4818-b321-8318d03e98ab" providerId="ADAL" clId="{6D4AAD1E-405D-4A2F-A095-70001790A462}" dt="2020-11-15T17:24:55.439" v="1394"/>
          <ac:grpSpMkLst>
            <pc:docMk/>
            <pc:sldMk cId="4063277368" sldId="724"/>
            <ac:grpSpMk id="16" creationId="{7A9BD874-B76B-4A83-8606-CC3C92DC5411}"/>
          </ac:grpSpMkLst>
        </pc:grpChg>
      </pc:sldChg>
      <pc:sldChg chg="addSp modSp add">
        <pc:chgData name="Wojciech Bieniecki I24" userId="9c52db48-ded8-4818-b321-8318d03e98ab" providerId="ADAL" clId="{6D4AAD1E-405D-4A2F-A095-70001790A462}" dt="2020-11-15T20:31:00.163" v="1938" actId="20577"/>
        <pc:sldMkLst>
          <pc:docMk/>
          <pc:sldMk cId="967847410" sldId="725"/>
        </pc:sldMkLst>
        <pc:spChg chg="mod">
          <ac:chgData name="Wojciech Bieniecki I24" userId="9c52db48-ded8-4818-b321-8318d03e98ab" providerId="ADAL" clId="{6D4AAD1E-405D-4A2F-A095-70001790A462}" dt="2020-11-15T17:36:21.128" v="1482" actId="1035"/>
          <ac:spMkLst>
            <pc:docMk/>
            <pc:sldMk cId="967847410" sldId="725"/>
            <ac:spMk id="2" creationId="{C7738F2F-EF02-4A15-8899-C980AD050A14}"/>
          </ac:spMkLst>
        </pc:spChg>
        <pc:spChg chg="add mod">
          <ac:chgData name="Wojciech Bieniecki I24" userId="9c52db48-ded8-4818-b321-8318d03e98ab" providerId="ADAL" clId="{6D4AAD1E-405D-4A2F-A095-70001790A462}" dt="2020-11-15T20:31:00.163" v="1938" actId="20577"/>
          <ac:spMkLst>
            <pc:docMk/>
            <pc:sldMk cId="967847410" sldId="725"/>
            <ac:spMk id="4" creationId="{0B271F85-B453-464B-A7DE-B587A697B6CB}"/>
          </ac:spMkLst>
        </pc:spChg>
      </pc:sldChg>
    </pc:docChg>
  </pc:docChgLst>
  <pc:docChgLst>
    <pc:chgData name="Wojciech" userId="27bf4c20-a19f-4fd0-a617-d155a210d494" providerId="ADAL" clId="{ECBF0B3E-AFE6-473A-BDE5-880E0A73C984}"/>
    <pc:docChg chg="modSld">
      <pc:chgData name="Wojciech" userId="27bf4c20-a19f-4fd0-a617-d155a210d494" providerId="ADAL" clId="{ECBF0B3E-AFE6-473A-BDE5-880E0A73C984}" dt="2020-11-17T12:01:15.597" v="1" actId="20578"/>
      <pc:docMkLst>
        <pc:docMk/>
      </pc:docMkLst>
      <pc:sldChg chg="modSp modAnim">
        <pc:chgData name="Wojciech" userId="27bf4c20-a19f-4fd0-a617-d155a210d494" providerId="ADAL" clId="{ECBF0B3E-AFE6-473A-BDE5-880E0A73C984}" dt="2020-11-17T12:01:15.597" v="1" actId="20578"/>
        <pc:sldMkLst>
          <pc:docMk/>
          <pc:sldMk cId="3328390112" sldId="707"/>
        </pc:sldMkLst>
        <pc:spChg chg="mod">
          <ac:chgData name="Wojciech" userId="27bf4c20-a19f-4fd0-a617-d155a210d494" providerId="ADAL" clId="{ECBF0B3E-AFE6-473A-BDE5-880E0A73C984}" dt="2020-11-17T12:01:15.597" v="1" actId="20578"/>
          <ac:spMkLst>
            <pc:docMk/>
            <pc:sldMk cId="3328390112" sldId="707"/>
            <ac:spMk id="5" creationId="{579BD90F-2C96-4161-A885-38A06DF738FC}"/>
          </ac:spMkLst>
        </pc:spChg>
      </pc:sldChg>
    </pc:docChg>
  </pc:docChgLst>
  <pc:docChgLst>
    <pc:chgData name="Wojciech Bieniecki I24" userId="9c52db48-ded8-4818-b321-8318d03e98ab" providerId="ADAL" clId="{781D4117-3FE4-4CFC-93A7-A95C3AFC622C}"/>
    <pc:docChg chg="modSld">
      <pc:chgData name="Wojciech Bieniecki I24" userId="9c52db48-ded8-4818-b321-8318d03e98ab" providerId="ADAL" clId="{781D4117-3FE4-4CFC-93A7-A95C3AFC622C}" dt="2019-11-04T10:55:16.399" v="1" actId="20577"/>
      <pc:docMkLst>
        <pc:docMk/>
      </pc:docMkLst>
      <pc:sldChg chg="modSp">
        <pc:chgData name="Wojciech Bieniecki I24" userId="9c52db48-ded8-4818-b321-8318d03e98ab" providerId="ADAL" clId="{781D4117-3FE4-4CFC-93A7-A95C3AFC622C}" dt="2019-11-04T10:55:16.399" v="1" actId="20577"/>
        <pc:sldMkLst>
          <pc:docMk/>
          <pc:sldMk cId="3228097551" sldId="696"/>
        </pc:sldMkLst>
        <pc:spChg chg="mod">
          <ac:chgData name="Wojciech Bieniecki I24" userId="9c52db48-ded8-4818-b321-8318d03e98ab" providerId="ADAL" clId="{781D4117-3FE4-4CFC-93A7-A95C3AFC622C}" dt="2019-11-04T10:55:16.399" v="1" actId="20577"/>
          <ac:spMkLst>
            <pc:docMk/>
            <pc:sldMk cId="3228097551" sldId="696"/>
            <ac:spMk id="2" creationId="{9B0AA32F-6F66-4740-9356-2737960F1215}"/>
          </ac:spMkLst>
        </pc:spChg>
      </pc:sldChg>
    </pc:docChg>
  </pc:docChgLst>
  <pc:docChgLst>
    <pc:chgData name="Wojciech" userId="27bf4c20-a19f-4fd0-a617-d155a210d494" providerId="ADAL" clId="{7D2C321C-B423-4745-9A6D-A07D36153C60}"/>
    <pc:docChg chg="undo custSel addSld delSld modSld sldOrd">
      <pc:chgData name="Wojciech" userId="27bf4c20-a19f-4fd0-a617-d155a210d494" providerId="ADAL" clId="{7D2C321C-B423-4745-9A6D-A07D36153C60}" dt="2022-01-12T13:33:49.572" v="7109" actId="6549"/>
      <pc:docMkLst>
        <pc:docMk/>
      </pc:docMkLst>
      <pc:sldChg chg="delSp modSp add mod ord">
        <pc:chgData name="Wojciech" userId="27bf4c20-a19f-4fd0-a617-d155a210d494" providerId="ADAL" clId="{7D2C321C-B423-4745-9A6D-A07D36153C60}" dt="2021-12-29T19:59:52.420" v="4545" actId="1036"/>
        <pc:sldMkLst>
          <pc:docMk/>
          <pc:sldMk cId="0" sldId="332"/>
        </pc:sldMkLst>
        <pc:spChg chg="mod">
          <ac:chgData name="Wojciech" userId="27bf4c20-a19f-4fd0-a617-d155a210d494" providerId="ADAL" clId="{7D2C321C-B423-4745-9A6D-A07D36153C60}" dt="2021-12-29T19:58:53.764" v="4470" actId="20577"/>
          <ac:spMkLst>
            <pc:docMk/>
            <pc:sldMk cId="0" sldId="332"/>
            <ac:spMk id="18435" creationId="{00000000-0000-0000-0000-000000000000}"/>
          </ac:spMkLst>
        </pc:spChg>
        <pc:spChg chg="del mod">
          <ac:chgData name="Wojciech" userId="27bf4c20-a19f-4fd0-a617-d155a210d494" providerId="ADAL" clId="{7D2C321C-B423-4745-9A6D-A07D36153C60}" dt="2021-12-29T19:56:58.868" v="4419" actId="478"/>
          <ac:spMkLst>
            <pc:docMk/>
            <pc:sldMk cId="0" sldId="332"/>
            <ac:spMk id="33796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29T19:59:41.956" v="4533" actId="1036"/>
          <ac:spMkLst>
            <pc:docMk/>
            <pc:sldMk cId="0" sldId="332"/>
            <ac:spMk id="63493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29T19:59:52.420" v="4545" actId="1036"/>
          <ac:spMkLst>
            <pc:docMk/>
            <pc:sldMk cId="0" sldId="332"/>
            <ac:spMk id="63494" creationId="{00000000-0000-0000-0000-000000000000}"/>
          </ac:spMkLst>
        </pc:spChg>
      </pc:sldChg>
      <pc:sldChg chg="addSp delSp modSp add mod">
        <pc:chgData name="Wojciech" userId="27bf4c20-a19f-4fd0-a617-d155a210d494" providerId="ADAL" clId="{7D2C321C-B423-4745-9A6D-A07D36153C60}" dt="2021-12-30T16:35:38.608" v="6829" actId="1076"/>
        <pc:sldMkLst>
          <pc:docMk/>
          <pc:sldMk cId="0" sldId="333"/>
        </pc:sldMkLst>
        <pc:spChg chg="add mod">
          <ac:chgData name="Wojciech" userId="27bf4c20-a19f-4fd0-a617-d155a210d494" providerId="ADAL" clId="{7D2C321C-B423-4745-9A6D-A07D36153C60}" dt="2021-12-30T16:35:16.370" v="6823" actId="255"/>
          <ac:spMkLst>
            <pc:docMk/>
            <pc:sldMk cId="0" sldId="333"/>
            <ac:spMk id="2" creationId="{A94FC725-0461-4838-8F22-63EFB098F974}"/>
          </ac:spMkLst>
        </pc:spChg>
        <pc:spChg chg="add mod">
          <ac:chgData name="Wojciech" userId="27bf4c20-a19f-4fd0-a617-d155a210d494" providerId="ADAL" clId="{7D2C321C-B423-4745-9A6D-A07D36153C60}" dt="2021-12-30T16:35:38.608" v="6829" actId="1076"/>
          <ac:spMkLst>
            <pc:docMk/>
            <pc:sldMk cId="0" sldId="333"/>
            <ac:spMk id="8" creationId="{ACFD5D1D-3356-4DFD-A4A5-011C9E947496}"/>
          </ac:spMkLst>
        </pc:spChg>
        <pc:spChg chg="del mod">
          <ac:chgData name="Wojciech" userId="27bf4c20-a19f-4fd0-a617-d155a210d494" providerId="ADAL" clId="{7D2C321C-B423-4745-9A6D-A07D36153C60}" dt="2021-12-30T16:35:28.961" v="6825" actId="478"/>
          <ac:spMkLst>
            <pc:docMk/>
            <pc:sldMk cId="0" sldId="333"/>
            <ac:spMk id="34857" creationId="{00000000-0000-0000-0000-000000000000}"/>
          </ac:spMkLst>
        </pc:spChg>
      </pc:sldChg>
      <pc:sldChg chg="modSp add mod modAnim">
        <pc:chgData name="Wojciech" userId="27bf4c20-a19f-4fd0-a617-d155a210d494" providerId="ADAL" clId="{7D2C321C-B423-4745-9A6D-A07D36153C60}" dt="2021-12-30T16:55:30.927" v="7015" actId="20577"/>
        <pc:sldMkLst>
          <pc:docMk/>
          <pc:sldMk cId="0" sldId="345"/>
        </pc:sldMkLst>
        <pc:spChg chg="mod">
          <ac:chgData name="Wojciech" userId="27bf4c20-a19f-4fd0-a617-d155a210d494" providerId="ADAL" clId="{7D2C321C-B423-4745-9A6D-A07D36153C60}" dt="2021-12-30T16:55:30.927" v="7015" actId="20577"/>
          <ac:spMkLst>
            <pc:docMk/>
            <pc:sldMk cId="0" sldId="345"/>
            <ac:spMk id="16386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30T16:47:31.631" v="6943" actId="14100"/>
          <ac:spMkLst>
            <pc:docMk/>
            <pc:sldMk cId="0" sldId="345"/>
            <ac:spMk id="74755" creationId="{00000000-0000-0000-0000-000000000000}"/>
          </ac:spMkLst>
        </pc:spChg>
        <pc:graphicFrameChg chg="mod">
          <ac:chgData name="Wojciech" userId="27bf4c20-a19f-4fd0-a617-d155a210d494" providerId="ADAL" clId="{7D2C321C-B423-4745-9A6D-A07D36153C60}" dt="2021-12-30T16:47:22.048" v="6936" actId="1038"/>
          <ac:graphicFrameMkLst>
            <pc:docMk/>
            <pc:sldMk cId="0" sldId="345"/>
            <ac:graphicFrameMk id="74818" creationId="{00000000-0000-0000-0000-000000000000}"/>
          </ac:graphicFrameMkLst>
        </pc:graphicFrameChg>
      </pc:sldChg>
      <pc:sldChg chg="modSp add mod">
        <pc:chgData name="Wojciech" userId="27bf4c20-a19f-4fd0-a617-d155a210d494" providerId="ADAL" clId="{7D2C321C-B423-4745-9A6D-A07D36153C60}" dt="2021-12-30T16:50:21.753" v="6958" actId="12385"/>
        <pc:sldMkLst>
          <pc:docMk/>
          <pc:sldMk cId="0" sldId="349"/>
        </pc:sldMkLst>
        <pc:spChg chg="mod">
          <ac:chgData name="Wojciech" userId="27bf4c20-a19f-4fd0-a617-d155a210d494" providerId="ADAL" clId="{7D2C321C-B423-4745-9A6D-A07D36153C60}" dt="2021-12-30T16:49:28.098" v="6957" actId="122"/>
          <ac:spMkLst>
            <pc:docMk/>
            <pc:sldMk cId="0" sldId="349"/>
            <ac:spMk id="17411" creationId="{00000000-0000-0000-0000-000000000000}"/>
          </ac:spMkLst>
        </pc:spChg>
        <pc:graphicFrameChg chg="mod modGraphic">
          <ac:chgData name="Wojciech" userId="27bf4c20-a19f-4fd0-a617-d155a210d494" providerId="ADAL" clId="{7D2C321C-B423-4745-9A6D-A07D36153C60}" dt="2021-12-30T16:50:21.753" v="6958" actId="12385"/>
          <ac:graphicFrameMkLst>
            <pc:docMk/>
            <pc:sldMk cId="0" sldId="349"/>
            <ac:graphicFrameMk id="78985" creationId="{00000000-0000-0000-0000-000000000000}"/>
          </ac:graphicFrameMkLst>
        </pc:graphicFrameChg>
      </pc:sldChg>
      <pc:sldChg chg="addSp delSp modSp add mod delAnim modAnim">
        <pc:chgData name="Wojciech" userId="27bf4c20-a19f-4fd0-a617-d155a210d494" providerId="ADAL" clId="{7D2C321C-B423-4745-9A6D-A07D36153C60}" dt="2021-12-30T16:52:39.822" v="6978"/>
        <pc:sldMkLst>
          <pc:docMk/>
          <pc:sldMk cId="0" sldId="350"/>
        </pc:sldMkLst>
        <pc:spChg chg="del mod">
          <ac:chgData name="Wojciech" userId="27bf4c20-a19f-4fd0-a617-d155a210d494" providerId="ADAL" clId="{7D2C321C-B423-4745-9A6D-A07D36153C60}" dt="2021-12-30T16:52:00.550" v="6967" actId="478"/>
          <ac:spMkLst>
            <pc:docMk/>
            <pc:sldMk cId="0" sldId="350"/>
            <ac:spMk id="3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30T16:51:37.121" v="6962" actId="255"/>
          <ac:spMkLst>
            <pc:docMk/>
            <pc:sldMk cId="0" sldId="350"/>
            <ac:spMk id="8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30T16:52:16.040" v="6972" actId="1076"/>
          <ac:spMkLst>
            <pc:docMk/>
            <pc:sldMk cId="0" sldId="350"/>
            <ac:spMk id="9" creationId="{00000000-0000-0000-0000-000000000000}"/>
          </ac:spMkLst>
        </pc:spChg>
        <pc:spChg chg="add mod">
          <ac:chgData name="Wojciech" userId="27bf4c20-a19f-4fd0-a617-d155a210d494" providerId="ADAL" clId="{7D2C321C-B423-4745-9A6D-A07D36153C60}" dt="2021-12-30T16:52:26.288" v="6976" actId="14100"/>
          <ac:spMkLst>
            <pc:docMk/>
            <pc:sldMk cId="0" sldId="350"/>
            <ac:spMk id="10" creationId="{0CA8EFF6-0A40-4A5C-92D7-B427C300CDDA}"/>
          </ac:spMkLst>
        </pc:spChg>
        <pc:spChg chg="mod">
          <ac:chgData name="Wojciech" userId="27bf4c20-a19f-4fd0-a617-d155a210d494" providerId="ADAL" clId="{7D2C321C-B423-4745-9A6D-A07D36153C60}" dt="2021-12-30T16:51:37.121" v="6962" actId="255"/>
          <ac:spMkLst>
            <pc:docMk/>
            <pc:sldMk cId="0" sldId="350"/>
            <ac:spMk id="6147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30T16:51:21.345" v="6961" actId="2711"/>
          <ac:spMkLst>
            <pc:docMk/>
            <pc:sldMk cId="0" sldId="350"/>
            <ac:spMk id="19461" creationId="{00000000-0000-0000-0000-000000000000}"/>
          </ac:spMkLst>
        </pc:spChg>
      </pc:sldChg>
      <pc:sldChg chg="add">
        <pc:chgData name="Wojciech" userId="27bf4c20-a19f-4fd0-a617-d155a210d494" providerId="ADAL" clId="{7D2C321C-B423-4745-9A6D-A07D36153C60}" dt="2021-12-22T07:48:36.590" v="1641"/>
        <pc:sldMkLst>
          <pc:docMk/>
          <pc:sldMk cId="0" sldId="353"/>
        </pc:sldMkLst>
      </pc:sldChg>
      <pc:sldChg chg="addSp delSp modSp add mod delAnim modAnim">
        <pc:chgData name="Wojciech" userId="27bf4c20-a19f-4fd0-a617-d155a210d494" providerId="ADAL" clId="{7D2C321C-B423-4745-9A6D-A07D36153C60}" dt="2022-01-12T13:33:49.572" v="7109" actId="6549"/>
        <pc:sldMkLst>
          <pc:docMk/>
          <pc:sldMk cId="0" sldId="359"/>
        </pc:sldMkLst>
        <pc:spChg chg="add mod">
          <ac:chgData name="Wojciech" userId="27bf4c20-a19f-4fd0-a617-d155a210d494" providerId="ADAL" clId="{7D2C321C-B423-4745-9A6D-A07D36153C60}" dt="2022-01-12T13:33:49.572" v="7109" actId="6549"/>
          <ac:spMkLst>
            <pc:docMk/>
            <pc:sldMk cId="0" sldId="359"/>
            <ac:spMk id="7" creationId="{F1F866FF-FC07-4C7E-81E6-1E09C2474DCC}"/>
          </ac:spMkLst>
        </pc:spChg>
        <pc:spChg chg="del">
          <ac:chgData name="Wojciech" userId="27bf4c20-a19f-4fd0-a617-d155a210d494" providerId="ADAL" clId="{7D2C321C-B423-4745-9A6D-A07D36153C60}" dt="2021-12-30T16:53:22.643" v="6979" actId="478"/>
          <ac:spMkLst>
            <pc:docMk/>
            <pc:sldMk cId="0" sldId="359"/>
            <ac:spMk id="87109" creationId="{00000000-0000-0000-0000-000000000000}"/>
          </ac:spMkLst>
        </pc:spChg>
      </pc:sldChg>
      <pc:sldChg chg="modSp mod">
        <pc:chgData name="Wojciech" userId="27bf4c20-a19f-4fd0-a617-d155a210d494" providerId="ADAL" clId="{7D2C321C-B423-4745-9A6D-A07D36153C60}" dt="2021-12-21T21:11:57.306" v="44" actId="20577"/>
        <pc:sldMkLst>
          <pc:docMk/>
          <pc:sldMk cId="0" sldId="471"/>
        </pc:sldMkLst>
        <pc:spChg chg="mod">
          <ac:chgData name="Wojciech" userId="27bf4c20-a19f-4fd0-a617-d155a210d494" providerId="ADAL" clId="{7D2C321C-B423-4745-9A6D-A07D36153C60}" dt="2021-12-21T21:11:41.036" v="0" actId="20577"/>
          <ac:spMkLst>
            <pc:docMk/>
            <pc:sldMk cId="0" sldId="471"/>
            <ac:spMk id="4100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21T21:11:57.306" v="44" actId="20577"/>
          <ac:spMkLst>
            <pc:docMk/>
            <pc:sldMk cId="0" sldId="471"/>
            <ac:spMk id="5125" creationId="{00000000-0000-0000-0000-000000000000}"/>
          </ac:spMkLst>
        </pc:spChg>
      </pc:sldChg>
      <pc:sldChg chg="addSp delSp modSp new mod modAnim">
        <pc:chgData name="Wojciech" userId="27bf4c20-a19f-4fd0-a617-d155a210d494" providerId="ADAL" clId="{7D2C321C-B423-4745-9A6D-A07D36153C60}" dt="2021-12-30T16:46:41.171" v="6928"/>
        <pc:sldMkLst>
          <pc:docMk/>
          <pc:sldMk cId="623084417" sldId="472"/>
        </pc:sldMkLst>
        <pc:spChg chg="mod">
          <ac:chgData name="Wojciech" userId="27bf4c20-a19f-4fd0-a617-d155a210d494" providerId="ADAL" clId="{7D2C321C-B423-4745-9A6D-A07D36153C60}" dt="2021-12-21T21:15:44.856" v="77" actId="1036"/>
          <ac:spMkLst>
            <pc:docMk/>
            <pc:sldMk cId="623084417" sldId="472"/>
            <ac:spMk id="2" creationId="{40ED5AA0-B65C-46CB-BB2A-1BD33691DB10}"/>
          </ac:spMkLst>
        </pc:spChg>
        <pc:spChg chg="add mod">
          <ac:chgData name="Wojciech" userId="27bf4c20-a19f-4fd0-a617-d155a210d494" providerId="ADAL" clId="{7D2C321C-B423-4745-9A6D-A07D36153C60}" dt="2021-12-30T16:44:24.304" v="6922" actId="20577"/>
          <ac:spMkLst>
            <pc:docMk/>
            <pc:sldMk cId="623084417" sldId="472"/>
            <ac:spMk id="4" creationId="{58F052A4-E2B8-4CF3-9385-10BA2E61A5A8}"/>
          </ac:spMkLst>
        </pc:spChg>
        <pc:picChg chg="add del mod">
          <ac:chgData name="Wojciech" userId="27bf4c20-a19f-4fd0-a617-d155a210d494" providerId="ADAL" clId="{7D2C321C-B423-4745-9A6D-A07D36153C60}" dt="2021-12-30T16:46:18.784" v="6924" actId="478"/>
          <ac:picMkLst>
            <pc:docMk/>
            <pc:sldMk cId="623084417" sldId="472"/>
            <ac:picMk id="5" creationId="{907FB2DB-41C9-4DB0-8B1A-3DB1646DDEE0}"/>
          </ac:picMkLst>
        </pc:picChg>
        <pc:picChg chg="add mod">
          <ac:chgData name="Wojciech" userId="27bf4c20-a19f-4fd0-a617-d155a210d494" providerId="ADAL" clId="{7D2C321C-B423-4745-9A6D-A07D36153C60}" dt="2021-12-30T16:46:27.687" v="6927" actId="1076"/>
          <ac:picMkLst>
            <pc:docMk/>
            <pc:sldMk cId="623084417" sldId="472"/>
            <ac:picMk id="7" creationId="{52A5907E-011F-410C-9C37-3C84964B37CE}"/>
          </ac:picMkLst>
        </pc:picChg>
      </pc:sldChg>
      <pc:sldChg chg="addSp delSp modSp new mod">
        <pc:chgData name="Wojciech" userId="27bf4c20-a19f-4fd0-a617-d155a210d494" providerId="ADAL" clId="{7D2C321C-B423-4745-9A6D-A07D36153C60}" dt="2021-12-30T16:35:58.673" v="6831" actId="20577"/>
        <pc:sldMkLst>
          <pc:docMk/>
          <pc:sldMk cId="3407200501" sldId="473"/>
        </pc:sldMkLst>
        <pc:spChg chg="del mod">
          <ac:chgData name="Wojciech" userId="27bf4c20-a19f-4fd0-a617-d155a210d494" providerId="ADAL" clId="{7D2C321C-B423-4745-9A6D-A07D36153C60}" dt="2021-12-21T21:48:33.805" v="132" actId="478"/>
          <ac:spMkLst>
            <pc:docMk/>
            <pc:sldMk cId="3407200501" sldId="473"/>
            <ac:spMk id="2" creationId="{B2AD8BCD-85B6-4A7C-8188-07C2F2C5EEAC}"/>
          </ac:spMkLst>
        </pc:spChg>
        <pc:spChg chg="del">
          <ac:chgData name="Wojciech" userId="27bf4c20-a19f-4fd0-a617-d155a210d494" providerId="ADAL" clId="{7D2C321C-B423-4745-9A6D-A07D36153C60}" dt="2021-12-21T21:50:13.735" v="316" actId="478"/>
          <ac:spMkLst>
            <pc:docMk/>
            <pc:sldMk cId="3407200501" sldId="473"/>
            <ac:spMk id="3" creationId="{380CBF0C-4BC5-4718-A3D5-DEB9FB617398}"/>
          </ac:spMkLst>
        </pc:spChg>
        <pc:spChg chg="add mod">
          <ac:chgData name="Wojciech" userId="27bf4c20-a19f-4fd0-a617-d155a210d494" providerId="ADAL" clId="{7D2C321C-B423-4745-9A6D-A07D36153C60}" dt="2021-12-21T21:59:14.567" v="570" actId="20577"/>
          <ac:spMkLst>
            <pc:docMk/>
            <pc:sldMk cId="3407200501" sldId="473"/>
            <ac:spMk id="6" creationId="{CC92C3EA-D7DC-4FAE-B57A-41E0D54964AD}"/>
          </ac:spMkLst>
        </pc:spChg>
        <pc:spChg chg="add mod">
          <ac:chgData name="Wojciech" userId="27bf4c20-a19f-4fd0-a617-d155a210d494" providerId="ADAL" clId="{7D2C321C-B423-4745-9A6D-A07D36153C60}" dt="2021-12-21T21:54:20.330" v="457" actId="207"/>
          <ac:spMkLst>
            <pc:docMk/>
            <pc:sldMk cId="3407200501" sldId="473"/>
            <ac:spMk id="7" creationId="{D7F800AF-701D-402D-87BF-7F25F5346E53}"/>
          </ac:spMkLst>
        </pc:spChg>
        <pc:spChg chg="add mod">
          <ac:chgData name="Wojciech" userId="27bf4c20-a19f-4fd0-a617-d155a210d494" providerId="ADAL" clId="{7D2C321C-B423-4745-9A6D-A07D36153C60}" dt="2021-12-30T16:35:58.673" v="6831" actId="20577"/>
          <ac:spMkLst>
            <pc:docMk/>
            <pc:sldMk cId="3407200501" sldId="473"/>
            <ac:spMk id="8" creationId="{7A7ED900-3C45-498A-95B2-B8719A9B05C5}"/>
          </ac:spMkLst>
        </pc:spChg>
        <pc:picChg chg="add mod">
          <ac:chgData name="Wojciech" userId="27bf4c20-a19f-4fd0-a617-d155a210d494" providerId="ADAL" clId="{7D2C321C-B423-4745-9A6D-A07D36153C60}" dt="2021-12-21T21:55:25.727" v="549" actId="1076"/>
          <ac:picMkLst>
            <pc:docMk/>
            <pc:sldMk cId="3407200501" sldId="473"/>
            <ac:picMk id="10" creationId="{0A00E980-2296-449E-92B1-0C000E4EEC0A}"/>
          </ac:picMkLst>
        </pc:picChg>
        <pc:picChg chg="add del mod">
          <ac:chgData name="Wojciech" userId="27bf4c20-a19f-4fd0-a617-d155a210d494" providerId="ADAL" clId="{7D2C321C-B423-4745-9A6D-A07D36153C60}" dt="2021-12-21T21:59:20.438" v="572" actId="478"/>
          <ac:picMkLst>
            <pc:docMk/>
            <pc:sldMk cId="3407200501" sldId="473"/>
            <ac:picMk id="12" creationId="{F401F18D-CB65-4350-8BC4-A0BA7666CA87}"/>
          </ac:picMkLst>
        </pc:picChg>
      </pc:sldChg>
      <pc:sldChg chg="addSp delSp modSp new mod">
        <pc:chgData name="Wojciech" userId="27bf4c20-a19f-4fd0-a617-d155a210d494" providerId="ADAL" clId="{7D2C321C-B423-4745-9A6D-A07D36153C60}" dt="2021-12-21T21:59:35.983" v="597" actId="1076"/>
        <pc:sldMkLst>
          <pc:docMk/>
          <pc:sldMk cId="2342591228" sldId="474"/>
        </pc:sldMkLst>
        <pc:spChg chg="mod">
          <ac:chgData name="Wojciech" userId="27bf4c20-a19f-4fd0-a617-d155a210d494" providerId="ADAL" clId="{7D2C321C-B423-4745-9A6D-A07D36153C60}" dt="2021-12-21T21:59:29.463" v="594" actId="1035"/>
          <ac:spMkLst>
            <pc:docMk/>
            <pc:sldMk cId="2342591228" sldId="474"/>
            <ac:spMk id="2" creationId="{03E116DA-30F8-49AC-9AA4-0D13B2465E04}"/>
          </ac:spMkLst>
        </pc:spChg>
        <pc:spChg chg="del">
          <ac:chgData name="Wojciech" userId="27bf4c20-a19f-4fd0-a617-d155a210d494" providerId="ADAL" clId="{7D2C321C-B423-4745-9A6D-A07D36153C60}" dt="2021-12-21T21:59:32.295" v="595" actId="478"/>
          <ac:spMkLst>
            <pc:docMk/>
            <pc:sldMk cId="2342591228" sldId="474"/>
            <ac:spMk id="3" creationId="{BF1C7CED-7DF9-4018-B487-B37C7A856250}"/>
          </ac:spMkLst>
        </pc:spChg>
        <pc:picChg chg="add mod">
          <ac:chgData name="Wojciech" userId="27bf4c20-a19f-4fd0-a617-d155a210d494" providerId="ADAL" clId="{7D2C321C-B423-4745-9A6D-A07D36153C60}" dt="2021-12-21T21:59:35.983" v="597" actId="1076"/>
          <ac:picMkLst>
            <pc:docMk/>
            <pc:sldMk cId="2342591228" sldId="474"/>
            <ac:picMk id="6" creationId="{3C9B5C77-AC74-4CA5-9C07-98823B3A1FAA}"/>
          </ac:picMkLst>
        </pc:picChg>
      </pc:sldChg>
      <pc:sldChg chg="addSp delSp modSp new mod modAnim">
        <pc:chgData name="Wojciech" userId="27bf4c20-a19f-4fd0-a617-d155a210d494" providerId="ADAL" clId="{7D2C321C-B423-4745-9A6D-A07D36153C60}" dt="2021-12-30T16:38:31.019" v="6898"/>
        <pc:sldMkLst>
          <pc:docMk/>
          <pc:sldMk cId="3863039802" sldId="475"/>
        </pc:sldMkLst>
        <pc:spChg chg="mod">
          <ac:chgData name="Wojciech" userId="27bf4c20-a19f-4fd0-a617-d155a210d494" providerId="ADAL" clId="{7D2C321C-B423-4745-9A6D-A07D36153C60}" dt="2021-12-22T07:23:02.350" v="663" actId="14100"/>
          <ac:spMkLst>
            <pc:docMk/>
            <pc:sldMk cId="3863039802" sldId="475"/>
            <ac:spMk id="2" creationId="{4BC23865-C04C-48EE-9236-E208596C7475}"/>
          </ac:spMkLst>
        </pc:spChg>
        <pc:spChg chg="del">
          <ac:chgData name="Wojciech" userId="27bf4c20-a19f-4fd0-a617-d155a210d494" providerId="ADAL" clId="{7D2C321C-B423-4745-9A6D-A07D36153C60}" dt="2021-12-22T07:17:13.520" v="632" actId="478"/>
          <ac:spMkLst>
            <pc:docMk/>
            <pc:sldMk cId="3863039802" sldId="475"/>
            <ac:spMk id="3" creationId="{07DF099B-A633-4459-AAE8-68EC2A91659A}"/>
          </ac:spMkLst>
        </pc:spChg>
        <pc:spChg chg="add del mod">
          <ac:chgData name="Wojciech" userId="27bf4c20-a19f-4fd0-a617-d155a210d494" providerId="ADAL" clId="{7D2C321C-B423-4745-9A6D-A07D36153C60}" dt="2021-12-22T07:18:50.937" v="636" actId="478"/>
          <ac:spMkLst>
            <pc:docMk/>
            <pc:sldMk cId="3863039802" sldId="475"/>
            <ac:spMk id="6" creationId="{00F05AC0-09F9-4305-980C-EFEF76B24545}"/>
          </ac:spMkLst>
        </pc:spChg>
        <pc:spChg chg="add del mod">
          <ac:chgData name="Wojciech" userId="27bf4c20-a19f-4fd0-a617-d155a210d494" providerId="ADAL" clId="{7D2C321C-B423-4745-9A6D-A07D36153C60}" dt="2021-12-22T07:20:44.032" v="639" actId="478"/>
          <ac:spMkLst>
            <pc:docMk/>
            <pc:sldMk cId="3863039802" sldId="475"/>
            <ac:spMk id="8" creationId="{5C48731E-952C-49FC-A8F5-B0F83D4D5CA7}"/>
          </ac:spMkLst>
        </pc:spChg>
        <pc:spChg chg="add mod">
          <ac:chgData name="Wojciech" userId="27bf4c20-a19f-4fd0-a617-d155a210d494" providerId="ADAL" clId="{7D2C321C-B423-4745-9A6D-A07D36153C60}" dt="2021-12-22T07:22:30.632" v="662" actId="403"/>
          <ac:spMkLst>
            <pc:docMk/>
            <pc:sldMk cId="3863039802" sldId="475"/>
            <ac:spMk id="10" creationId="{217B8962-D808-4767-97F3-A7D91DC77173}"/>
          </ac:spMkLst>
        </pc:spChg>
        <pc:spChg chg="add del">
          <ac:chgData name="Wojciech" userId="27bf4c20-a19f-4fd0-a617-d155a210d494" providerId="ADAL" clId="{7D2C321C-B423-4745-9A6D-A07D36153C60}" dt="2021-12-22T07:21:55.762" v="650" actId="22"/>
          <ac:spMkLst>
            <pc:docMk/>
            <pc:sldMk cId="3863039802" sldId="475"/>
            <ac:spMk id="12" creationId="{529F093A-880B-446D-85A0-E0679F2F14DC}"/>
          </ac:spMkLst>
        </pc:spChg>
        <pc:spChg chg="add mod">
          <ac:chgData name="Wojciech" userId="27bf4c20-a19f-4fd0-a617-d155a210d494" providerId="ADAL" clId="{7D2C321C-B423-4745-9A6D-A07D36153C60}" dt="2021-12-22T07:22:25.393" v="661" actId="1036"/>
          <ac:spMkLst>
            <pc:docMk/>
            <pc:sldMk cId="3863039802" sldId="475"/>
            <ac:spMk id="14" creationId="{35922EE7-F2EC-4AA2-80A5-77CECEB7B0F6}"/>
          </ac:spMkLst>
        </pc:spChg>
        <pc:spChg chg="add mod">
          <ac:chgData name="Wojciech" userId="27bf4c20-a19f-4fd0-a617-d155a210d494" providerId="ADAL" clId="{7D2C321C-B423-4745-9A6D-A07D36153C60}" dt="2021-12-29T18:25:14.201" v="3717" actId="20577"/>
          <ac:spMkLst>
            <pc:docMk/>
            <pc:sldMk cId="3863039802" sldId="475"/>
            <ac:spMk id="15" creationId="{773F233B-83F4-4F58-9D83-F53C140836AD}"/>
          </ac:spMkLst>
        </pc:spChg>
        <pc:spChg chg="add mod">
          <ac:chgData name="Wojciech" userId="27bf4c20-a19f-4fd0-a617-d155a210d494" providerId="ADAL" clId="{7D2C321C-B423-4745-9A6D-A07D36153C60}" dt="2021-12-30T16:38:00.272" v="6895" actId="1076"/>
          <ac:spMkLst>
            <pc:docMk/>
            <pc:sldMk cId="3863039802" sldId="475"/>
            <ac:spMk id="16" creationId="{52C05774-7C81-489B-9F2A-6D3B72062093}"/>
          </ac:spMkLst>
        </pc:spChg>
      </pc:sldChg>
      <pc:sldChg chg="addSp delSp modSp new mod modAnim">
        <pc:chgData name="Wojciech" userId="27bf4c20-a19f-4fd0-a617-d155a210d494" providerId="ADAL" clId="{7D2C321C-B423-4745-9A6D-A07D36153C60}" dt="2021-12-30T16:41:48.915" v="6904"/>
        <pc:sldMkLst>
          <pc:docMk/>
          <pc:sldMk cId="3141136633" sldId="476"/>
        </pc:sldMkLst>
        <pc:spChg chg="mod">
          <ac:chgData name="Wojciech" userId="27bf4c20-a19f-4fd0-a617-d155a210d494" providerId="ADAL" clId="{7D2C321C-B423-4745-9A6D-A07D36153C60}" dt="2021-12-30T16:41:34.800" v="6901" actId="1035"/>
          <ac:spMkLst>
            <pc:docMk/>
            <pc:sldMk cId="3141136633" sldId="476"/>
            <ac:spMk id="2" creationId="{FDEAA69E-302B-4D1E-8B72-99039B8AA109}"/>
          </ac:spMkLst>
        </pc:spChg>
        <pc:spChg chg="del">
          <ac:chgData name="Wojciech" userId="27bf4c20-a19f-4fd0-a617-d155a210d494" providerId="ADAL" clId="{7D2C321C-B423-4745-9A6D-A07D36153C60}" dt="2021-12-22T07:25:09.416" v="760" actId="478"/>
          <ac:spMkLst>
            <pc:docMk/>
            <pc:sldMk cId="3141136633" sldId="476"/>
            <ac:spMk id="3" creationId="{C3341485-D19B-4006-A6AB-2150CFD46805}"/>
          </ac:spMkLst>
        </pc:spChg>
        <pc:spChg chg="add mod">
          <ac:chgData name="Wojciech" userId="27bf4c20-a19f-4fd0-a617-d155a210d494" providerId="ADAL" clId="{7D2C321C-B423-4745-9A6D-A07D36153C60}" dt="2021-12-22T07:26:37.274" v="1004" actId="403"/>
          <ac:spMkLst>
            <pc:docMk/>
            <pc:sldMk cId="3141136633" sldId="476"/>
            <ac:spMk id="5" creationId="{D93C65F1-B7EA-4D52-96D9-BFB489AEF4A7}"/>
          </ac:spMkLst>
        </pc:spChg>
        <pc:spChg chg="add mod">
          <ac:chgData name="Wojciech" userId="27bf4c20-a19f-4fd0-a617-d155a210d494" providerId="ADAL" clId="{7D2C321C-B423-4745-9A6D-A07D36153C60}" dt="2021-12-22T07:36:34.030" v="1120" actId="14100"/>
          <ac:spMkLst>
            <pc:docMk/>
            <pc:sldMk cId="3141136633" sldId="476"/>
            <ac:spMk id="7" creationId="{9E9F385A-CAF0-4678-90E2-F3E8DA60DC47}"/>
          </ac:spMkLst>
        </pc:spChg>
        <pc:spChg chg="add mod">
          <ac:chgData name="Wojciech" userId="27bf4c20-a19f-4fd0-a617-d155a210d494" providerId="ADAL" clId="{7D2C321C-B423-4745-9A6D-A07D36153C60}" dt="2021-12-22T07:36:38.723" v="1121" actId="1076"/>
          <ac:spMkLst>
            <pc:docMk/>
            <pc:sldMk cId="3141136633" sldId="476"/>
            <ac:spMk id="8" creationId="{AB8D0DE9-1F9D-4567-BE47-2A415386B3B2}"/>
          </ac:spMkLst>
        </pc:spChg>
      </pc:sldChg>
      <pc:sldChg chg="addSp delSp modSp new mod modAnim">
        <pc:chgData name="Wojciech" userId="27bf4c20-a19f-4fd0-a617-d155a210d494" providerId="ADAL" clId="{7D2C321C-B423-4745-9A6D-A07D36153C60}" dt="2021-12-30T16:55:20.559" v="6996" actId="20577"/>
        <pc:sldMkLst>
          <pc:docMk/>
          <pc:sldMk cId="2875615817" sldId="477"/>
        </pc:sldMkLst>
        <pc:spChg chg="mod">
          <ac:chgData name="Wojciech" userId="27bf4c20-a19f-4fd0-a617-d155a210d494" providerId="ADAL" clId="{7D2C321C-B423-4745-9A6D-A07D36153C60}" dt="2021-12-30T16:55:20.559" v="6996" actId="20577"/>
          <ac:spMkLst>
            <pc:docMk/>
            <pc:sldMk cId="2875615817" sldId="477"/>
            <ac:spMk id="2" creationId="{9A7DF782-4CAA-40FC-BD7A-03A12ED2BD24}"/>
          </ac:spMkLst>
        </pc:spChg>
        <pc:spChg chg="add del mod">
          <ac:chgData name="Wojciech" userId="27bf4c20-a19f-4fd0-a617-d155a210d494" providerId="ADAL" clId="{7D2C321C-B423-4745-9A6D-A07D36153C60}" dt="2021-12-22T07:49:30.940" v="1653" actId="478"/>
          <ac:spMkLst>
            <pc:docMk/>
            <pc:sldMk cId="2875615817" sldId="477"/>
            <ac:spMk id="4" creationId="{FA86741C-B72C-426C-855E-18B419513E12}"/>
          </ac:spMkLst>
        </pc:spChg>
        <pc:spChg chg="add mod">
          <ac:chgData name="Wojciech" userId="27bf4c20-a19f-4fd0-a617-d155a210d494" providerId="ADAL" clId="{7D2C321C-B423-4745-9A6D-A07D36153C60}" dt="2021-12-22T08:14:53.448" v="2126" actId="207"/>
          <ac:spMkLst>
            <pc:docMk/>
            <pc:sldMk cId="2875615817" sldId="477"/>
            <ac:spMk id="5" creationId="{E18CDE9F-071D-462D-9863-DAF33DEBAED0}"/>
          </ac:spMkLst>
        </pc:spChg>
        <pc:spChg chg="add mod">
          <ac:chgData name="Wojciech" userId="27bf4c20-a19f-4fd0-a617-d155a210d494" providerId="ADAL" clId="{7D2C321C-B423-4745-9A6D-A07D36153C60}" dt="2021-12-22T08:09:06.952" v="1845" actId="20577"/>
          <ac:spMkLst>
            <pc:docMk/>
            <pc:sldMk cId="2875615817" sldId="477"/>
            <ac:spMk id="7" creationId="{1A5B0671-DB77-4B3C-AA96-2AED107F26D1}"/>
          </ac:spMkLst>
        </pc:spChg>
        <pc:spChg chg="add mod">
          <ac:chgData name="Wojciech" userId="27bf4c20-a19f-4fd0-a617-d155a210d494" providerId="ADAL" clId="{7D2C321C-B423-4745-9A6D-A07D36153C60}" dt="2021-12-22T08:15:04.382" v="2128" actId="207"/>
          <ac:spMkLst>
            <pc:docMk/>
            <pc:sldMk cId="2875615817" sldId="477"/>
            <ac:spMk id="8" creationId="{F3816973-3F53-4EC7-A28E-51B00CD3811A}"/>
          </ac:spMkLst>
        </pc:spChg>
        <pc:spChg chg="add mod">
          <ac:chgData name="Wojciech" userId="27bf4c20-a19f-4fd0-a617-d155a210d494" providerId="ADAL" clId="{7D2C321C-B423-4745-9A6D-A07D36153C60}" dt="2021-12-22T08:13:31.484" v="1912" actId="207"/>
          <ac:spMkLst>
            <pc:docMk/>
            <pc:sldMk cId="2875615817" sldId="477"/>
            <ac:spMk id="10" creationId="{1D6C723B-F191-489C-8AA7-D2055B7EB17F}"/>
          </ac:spMkLst>
        </pc:spChg>
        <pc:spChg chg="add mod">
          <ac:chgData name="Wojciech" userId="27bf4c20-a19f-4fd0-a617-d155a210d494" providerId="ADAL" clId="{7D2C321C-B423-4745-9A6D-A07D36153C60}" dt="2021-12-22T08:16:46.244" v="2316" actId="20577"/>
          <ac:spMkLst>
            <pc:docMk/>
            <pc:sldMk cId="2875615817" sldId="477"/>
            <ac:spMk id="11" creationId="{E4C65BCF-815F-4D60-A46A-00E698F06D41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6:59:09.567" v="7032" actId="1035"/>
        <pc:sldMkLst>
          <pc:docMk/>
          <pc:sldMk cId="2905884217" sldId="478"/>
        </pc:sldMkLst>
        <pc:spChg chg="mod">
          <ac:chgData name="Wojciech" userId="27bf4c20-a19f-4fd0-a617-d155a210d494" providerId="ADAL" clId="{7D2C321C-B423-4745-9A6D-A07D36153C60}" dt="2021-12-30T16:59:09.567" v="7032" actId="1035"/>
          <ac:spMkLst>
            <pc:docMk/>
            <pc:sldMk cId="2905884217" sldId="478"/>
            <ac:spMk id="2" creationId="{FB7235AB-41E5-4E3F-BEC4-4395BE403E50}"/>
          </ac:spMkLst>
        </pc:spChg>
        <pc:spChg chg="add mod">
          <ac:chgData name="Wojciech" userId="27bf4c20-a19f-4fd0-a617-d155a210d494" providerId="ADAL" clId="{7D2C321C-B423-4745-9A6D-A07D36153C60}" dt="2021-12-22T08:24:51.256" v="2548" actId="20577"/>
          <ac:spMkLst>
            <pc:docMk/>
            <pc:sldMk cId="2905884217" sldId="478"/>
            <ac:spMk id="4" creationId="{A3B08F03-2E9F-415F-9B17-6521B8605F09}"/>
          </ac:spMkLst>
        </pc:spChg>
        <pc:spChg chg="add mod">
          <ac:chgData name="Wojciech" userId="27bf4c20-a19f-4fd0-a617-d155a210d494" providerId="ADAL" clId="{7D2C321C-B423-4745-9A6D-A07D36153C60}" dt="2021-12-22T08:25:21.396" v="2556" actId="14861"/>
          <ac:spMkLst>
            <pc:docMk/>
            <pc:sldMk cId="2905884217" sldId="478"/>
            <ac:spMk id="6" creationId="{084C5782-D7FF-458C-B2A2-157F010A1809}"/>
          </ac:spMkLst>
        </pc:spChg>
        <pc:spChg chg="add mod">
          <ac:chgData name="Wojciech" userId="27bf4c20-a19f-4fd0-a617-d155a210d494" providerId="ADAL" clId="{7D2C321C-B423-4745-9A6D-A07D36153C60}" dt="2021-12-22T08:25:44.519" v="2652" actId="20577"/>
          <ac:spMkLst>
            <pc:docMk/>
            <pc:sldMk cId="2905884217" sldId="478"/>
            <ac:spMk id="7" creationId="{DBB06BFB-17F5-4E6B-BDD7-F0259B9FB267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6:59:17.311" v="7046" actId="1036"/>
        <pc:sldMkLst>
          <pc:docMk/>
          <pc:sldMk cId="3176711445" sldId="479"/>
        </pc:sldMkLst>
        <pc:spChg chg="mod">
          <ac:chgData name="Wojciech" userId="27bf4c20-a19f-4fd0-a617-d155a210d494" providerId="ADAL" clId="{7D2C321C-B423-4745-9A6D-A07D36153C60}" dt="2021-12-30T16:59:17.311" v="7046" actId="1036"/>
          <ac:spMkLst>
            <pc:docMk/>
            <pc:sldMk cId="3176711445" sldId="479"/>
            <ac:spMk id="2" creationId="{65828652-9977-461A-8BAB-F099118E0C2B}"/>
          </ac:spMkLst>
        </pc:spChg>
        <pc:spChg chg="add mod">
          <ac:chgData name="Wojciech" userId="27bf4c20-a19f-4fd0-a617-d155a210d494" providerId="ADAL" clId="{7D2C321C-B423-4745-9A6D-A07D36153C60}" dt="2021-12-22T08:26:54.335" v="2806" actId="20577"/>
          <ac:spMkLst>
            <pc:docMk/>
            <pc:sldMk cId="3176711445" sldId="479"/>
            <ac:spMk id="4" creationId="{A87F4E0E-807F-49D5-9592-9D590D4E4CF0}"/>
          </ac:spMkLst>
        </pc:spChg>
        <pc:spChg chg="add mod">
          <ac:chgData name="Wojciech" userId="27bf4c20-a19f-4fd0-a617-d155a210d494" providerId="ADAL" clId="{7D2C321C-B423-4745-9A6D-A07D36153C60}" dt="2021-12-22T08:33:44.308" v="2923" actId="1076"/>
          <ac:spMkLst>
            <pc:docMk/>
            <pc:sldMk cId="3176711445" sldId="479"/>
            <ac:spMk id="6" creationId="{23DF19EA-977E-423C-B78B-0B6C1FB8A093}"/>
          </ac:spMkLst>
        </pc:spChg>
        <pc:spChg chg="add mod">
          <ac:chgData name="Wojciech" userId="27bf4c20-a19f-4fd0-a617-d155a210d494" providerId="ADAL" clId="{7D2C321C-B423-4745-9A6D-A07D36153C60}" dt="2021-12-22T08:33:36.442" v="2920" actId="1076"/>
          <ac:spMkLst>
            <pc:docMk/>
            <pc:sldMk cId="3176711445" sldId="479"/>
            <ac:spMk id="8" creationId="{AFF4DD2C-540A-4066-9307-583F6211C85B}"/>
          </ac:spMkLst>
        </pc:spChg>
        <pc:spChg chg="add mod">
          <ac:chgData name="Wojciech" userId="27bf4c20-a19f-4fd0-a617-d155a210d494" providerId="ADAL" clId="{7D2C321C-B423-4745-9A6D-A07D36153C60}" dt="2021-12-22T08:33:52.674" v="2925" actId="114"/>
          <ac:spMkLst>
            <pc:docMk/>
            <pc:sldMk cId="3176711445" sldId="479"/>
            <ac:spMk id="9" creationId="{D8D7EB44-E7A8-4B63-B69A-518C495315D3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8:12:05.158" v="7048"/>
        <pc:sldMkLst>
          <pc:docMk/>
          <pc:sldMk cId="4058458774" sldId="480"/>
        </pc:sldMkLst>
        <pc:spChg chg="mod">
          <ac:chgData name="Wojciech" userId="27bf4c20-a19f-4fd0-a617-d155a210d494" providerId="ADAL" clId="{7D2C321C-B423-4745-9A6D-A07D36153C60}" dt="2021-12-22T08:57:15.645" v="3118" actId="1076"/>
          <ac:spMkLst>
            <pc:docMk/>
            <pc:sldMk cId="4058458774" sldId="480"/>
            <ac:spMk id="2" creationId="{A65DD7A8-0AD5-4134-8320-6129B73A7640}"/>
          </ac:spMkLst>
        </pc:spChg>
        <pc:spChg chg="add mod ord">
          <ac:chgData name="Wojciech" userId="27bf4c20-a19f-4fd0-a617-d155a210d494" providerId="ADAL" clId="{7D2C321C-B423-4745-9A6D-A07D36153C60}" dt="2021-12-22T08:59:11.151" v="3174" actId="14861"/>
          <ac:spMkLst>
            <pc:docMk/>
            <pc:sldMk cId="4058458774" sldId="480"/>
            <ac:spMk id="4" creationId="{BA5E8582-C726-4E37-92D1-D16DCAE94299}"/>
          </ac:spMkLst>
        </pc:spChg>
        <pc:spChg chg="add mod">
          <ac:chgData name="Wojciech" userId="27bf4c20-a19f-4fd0-a617-d155a210d494" providerId="ADAL" clId="{7D2C321C-B423-4745-9A6D-A07D36153C60}" dt="2021-12-29T18:25:25.160" v="3719" actId="20577"/>
          <ac:spMkLst>
            <pc:docMk/>
            <pc:sldMk cId="4058458774" sldId="480"/>
            <ac:spMk id="5" creationId="{66006C83-FECB-4320-BAAE-81FED36E1586}"/>
          </ac:spMkLst>
        </pc:spChg>
        <pc:spChg chg="add mod">
          <ac:chgData name="Wojciech" userId="27bf4c20-a19f-4fd0-a617-d155a210d494" providerId="ADAL" clId="{7D2C321C-B423-4745-9A6D-A07D36153C60}" dt="2021-12-22T08:59:59.137" v="3178" actId="113"/>
          <ac:spMkLst>
            <pc:docMk/>
            <pc:sldMk cId="4058458774" sldId="480"/>
            <ac:spMk id="7" creationId="{D83791E4-F27D-486D-AD60-EB5054A467BF}"/>
          </ac:spMkLst>
        </pc:spChg>
      </pc:sldChg>
      <pc:sldChg chg="addSp modSp new mod">
        <pc:chgData name="Wojciech" userId="27bf4c20-a19f-4fd0-a617-d155a210d494" providerId="ADAL" clId="{7D2C321C-B423-4745-9A6D-A07D36153C60}" dt="2021-12-22T09:08:40.137" v="3209" actId="14861"/>
        <pc:sldMkLst>
          <pc:docMk/>
          <pc:sldMk cId="851215077" sldId="481"/>
        </pc:sldMkLst>
        <pc:spChg chg="mod">
          <ac:chgData name="Wojciech" userId="27bf4c20-a19f-4fd0-a617-d155a210d494" providerId="ADAL" clId="{7D2C321C-B423-4745-9A6D-A07D36153C60}" dt="2021-12-22T09:08:23.101" v="3202" actId="20577"/>
          <ac:spMkLst>
            <pc:docMk/>
            <pc:sldMk cId="851215077" sldId="481"/>
            <ac:spMk id="2" creationId="{A5260F66-5399-4D60-84EB-D6B87FD7EDE6}"/>
          </ac:spMkLst>
        </pc:spChg>
        <pc:spChg chg="add mod">
          <ac:chgData name="Wojciech" userId="27bf4c20-a19f-4fd0-a617-d155a210d494" providerId="ADAL" clId="{7D2C321C-B423-4745-9A6D-A07D36153C60}" dt="2021-12-22T09:08:40.137" v="3209" actId="14861"/>
          <ac:spMkLst>
            <pc:docMk/>
            <pc:sldMk cId="851215077" sldId="481"/>
            <ac:spMk id="5" creationId="{7EBFC3B7-C638-47A0-A2E8-71E0A2406086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8:14:52.352" v="7078"/>
        <pc:sldMkLst>
          <pc:docMk/>
          <pc:sldMk cId="1572975464" sldId="482"/>
        </pc:sldMkLst>
        <pc:spChg chg="mod">
          <ac:chgData name="Wojciech" userId="27bf4c20-a19f-4fd0-a617-d155a210d494" providerId="ADAL" clId="{7D2C321C-B423-4745-9A6D-A07D36153C60}" dt="2021-12-29T18:20:21.241" v="3232" actId="1036"/>
          <ac:spMkLst>
            <pc:docMk/>
            <pc:sldMk cId="1572975464" sldId="482"/>
            <ac:spMk id="2" creationId="{2C5C50DE-5849-4ED5-AF91-81265D0422D1}"/>
          </ac:spMkLst>
        </pc:spChg>
        <pc:spChg chg="add mod">
          <ac:chgData name="Wojciech" userId="27bf4c20-a19f-4fd0-a617-d155a210d494" providerId="ADAL" clId="{7D2C321C-B423-4745-9A6D-A07D36153C60}" dt="2021-12-30T18:14:05.867" v="7050" actId="20577"/>
          <ac:spMkLst>
            <pc:docMk/>
            <pc:sldMk cId="1572975464" sldId="482"/>
            <ac:spMk id="4" creationId="{2CB5231D-5B47-4F9D-B85E-993CDE8FFCA9}"/>
          </ac:spMkLst>
        </pc:spChg>
        <pc:spChg chg="add mod">
          <ac:chgData name="Wojciech" userId="27bf4c20-a19f-4fd0-a617-d155a210d494" providerId="ADAL" clId="{7D2C321C-B423-4745-9A6D-A07D36153C60}" dt="2021-12-30T18:14:13.709" v="7074" actId="6549"/>
          <ac:spMkLst>
            <pc:docMk/>
            <pc:sldMk cId="1572975464" sldId="482"/>
            <ac:spMk id="5" creationId="{8D42A5D4-4E82-4A58-B6D2-BDDCA6FE6B12}"/>
          </ac:spMkLst>
        </pc:spChg>
      </pc:sldChg>
      <pc:sldChg chg="addSp delSp modSp new mod">
        <pc:chgData name="Wojciech" userId="27bf4c20-a19f-4fd0-a617-d155a210d494" providerId="ADAL" clId="{7D2C321C-B423-4745-9A6D-A07D36153C60}" dt="2021-12-29T18:37:09.018" v="3757" actId="14100"/>
        <pc:sldMkLst>
          <pc:docMk/>
          <pc:sldMk cId="1409813538" sldId="483"/>
        </pc:sldMkLst>
        <pc:spChg chg="mod">
          <ac:chgData name="Wojciech" userId="27bf4c20-a19f-4fd0-a617-d155a210d494" providerId="ADAL" clId="{7D2C321C-B423-4745-9A6D-A07D36153C60}" dt="2021-12-29T18:25:39.657" v="3745" actId="1035"/>
          <ac:spMkLst>
            <pc:docMk/>
            <pc:sldMk cId="1409813538" sldId="483"/>
            <ac:spMk id="2" creationId="{F7CFEA66-8734-4F48-8F0C-7B5E13DB4C05}"/>
          </ac:spMkLst>
        </pc:spChg>
        <pc:spChg chg="add del">
          <ac:chgData name="Wojciech" userId="27bf4c20-a19f-4fd0-a617-d155a210d494" providerId="ADAL" clId="{7D2C321C-B423-4745-9A6D-A07D36153C60}" dt="2021-12-29T18:36:31.513" v="3747" actId="478"/>
          <ac:spMkLst>
            <pc:docMk/>
            <pc:sldMk cId="1409813538" sldId="483"/>
            <ac:spMk id="5" creationId="{024E9DF2-5944-43AA-B1C3-9CE50B71B375}"/>
          </ac:spMkLst>
        </pc:spChg>
        <pc:spChg chg="add mod">
          <ac:chgData name="Wojciech" userId="27bf4c20-a19f-4fd0-a617-d155a210d494" providerId="ADAL" clId="{7D2C321C-B423-4745-9A6D-A07D36153C60}" dt="2021-12-29T18:37:09.018" v="3757" actId="14100"/>
          <ac:spMkLst>
            <pc:docMk/>
            <pc:sldMk cId="1409813538" sldId="483"/>
            <ac:spMk id="7" creationId="{3B84F7A7-DE06-42AB-8A39-E9037A730238}"/>
          </ac:spMkLst>
        </pc:spChg>
      </pc:sldChg>
      <pc:sldChg chg="modSp add mod">
        <pc:chgData name="Wojciech" userId="27bf4c20-a19f-4fd0-a617-d155a210d494" providerId="ADAL" clId="{7D2C321C-B423-4745-9A6D-A07D36153C60}" dt="2021-12-30T18:16:53.234" v="7099" actId="948"/>
        <pc:sldMkLst>
          <pc:docMk/>
          <pc:sldMk cId="27324833" sldId="484"/>
        </pc:sldMkLst>
        <pc:spChg chg="mod">
          <ac:chgData name="Wojciech" userId="27bf4c20-a19f-4fd0-a617-d155a210d494" providerId="ADAL" clId="{7D2C321C-B423-4745-9A6D-A07D36153C60}" dt="2021-12-30T18:16:53.234" v="7099" actId="948"/>
          <ac:spMkLst>
            <pc:docMk/>
            <pc:sldMk cId="27324833" sldId="484"/>
            <ac:spMk id="7" creationId="{3B84F7A7-DE06-42AB-8A39-E9037A730238}"/>
          </ac:spMkLst>
        </pc:spChg>
      </pc:sldChg>
      <pc:sldChg chg="addSp modSp add mod modAnim">
        <pc:chgData name="Wojciech" userId="27bf4c20-a19f-4fd0-a617-d155a210d494" providerId="ADAL" clId="{7D2C321C-B423-4745-9A6D-A07D36153C60}" dt="2021-12-29T20:08:22.516" v="4781" actId="6549"/>
        <pc:sldMkLst>
          <pc:docMk/>
          <pc:sldMk cId="1710390095" sldId="485"/>
        </pc:sldMkLst>
        <pc:spChg chg="mod">
          <ac:chgData name="Wojciech" userId="27bf4c20-a19f-4fd0-a617-d155a210d494" providerId="ADAL" clId="{7D2C321C-B423-4745-9A6D-A07D36153C60}" dt="2021-12-29T20:07:43.607" v="4657" actId="20577"/>
          <ac:spMkLst>
            <pc:docMk/>
            <pc:sldMk cId="1710390095" sldId="485"/>
            <ac:spMk id="4" creationId="{2CB5231D-5B47-4F9D-B85E-993CDE8FFCA9}"/>
          </ac:spMkLst>
        </pc:spChg>
        <pc:spChg chg="add mod">
          <ac:chgData name="Wojciech" userId="27bf4c20-a19f-4fd0-a617-d155a210d494" providerId="ADAL" clId="{7D2C321C-B423-4745-9A6D-A07D36153C60}" dt="2021-12-29T20:07:09.129" v="4651" actId="20577"/>
          <ac:spMkLst>
            <pc:docMk/>
            <pc:sldMk cId="1710390095" sldId="485"/>
            <ac:spMk id="5" creationId="{0A96B8F4-8B1E-4759-837F-DFA5FD98169B}"/>
          </ac:spMkLst>
        </pc:spChg>
        <pc:spChg chg="add mod">
          <ac:chgData name="Wojciech" userId="27bf4c20-a19f-4fd0-a617-d155a210d494" providerId="ADAL" clId="{7D2C321C-B423-4745-9A6D-A07D36153C60}" dt="2021-12-29T20:08:00.695" v="4682" actId="20577"/>
          <ac:spMkLst>
            <pc:docMk/>
            <pc:sldMk cId="1710390095" sldId="485"/>
            <ac:spMk id="6" creationId="{71EF5124-AC9C-4EAB-A571-DACB58ABF79A}"/>
          </ac:spMkLst>
        </pc:spChg>
        <pc:spChg chg="add mod">
          <ac:chgData name="Wojciech" userId="27bf4c20-a19f-4fd0-a617-d155a210d494" providerId="ADAL" clId="{7D2C321C-B423-4745-9A6D-A07D36153C60}" dt="2021-12-29T20:08:12.389" v="4722" actId="20577"/>
          <ac:spMkLst>
            <pc:docMk/>
            <pc:sldMk cId="1710390095" sldId="485"/>
            <ac:spMk id="7" creationId="{FB3A2145-CB1B-4459-AD0B-9EE5FB26EEC4}"/>
          </ac:spMkLst>
        </pc:spChg>
        <pc:spChg chg="add mod">
          <ac:chgData name="Wojciech" userId="27bf4c20-a19f-4fd0-a617-d155a210d494" providerId="ADAL" clId="{7D2C321C-B423-4745-9A6D-A07D36153C60}" dt="2021-12-29T20:08:22.516" v="4781" actId="6549"/>
          <ac:spMkLst>
            <pc:docMk/>
            <pc:sldMk cId="1710390095" sldId="485"/>
            <ac:spMk id="8" creationId="{1325EEFC-7492-4B27-8ABC-F27B9E132B1A}"/>
          </ac:spMkLst>
        </pc:spChg>
      </pc:sldChg>
      <pc:sldChg chg="modSp add">
        <pc:chgData name="Wojciech" userId="27bf4c20-a19f-4fd0-a617-d155a210d494" providerId="ADAL" clId="{7D2C321C-B423-4745-9A6D-A07D36153C60}" dt="2021-12-29T20:02:21.652" v="4581" actId="20577"/>
        <pc:sldMkLst>
          <pc:docMk/>
          <pc:sldMk cId="3881983847" sldId="542"/>
        </pc:sldMkLst>
        <pc:spChg chg="mod">
          <ac:chgData name="Wojciech" userId="27bf4c20-a19f-4fd0-a617-d155a210d494" providerId="ADAL" clId="{7D2C321C-B423-4745-9A6D-A07D36153C60}" dt="2021-12-29T20:02:21.652" v="4581" actId="20577"/>
          <ac:spMkLst>
            <pc:docMk/>
            <pc:sldMk cId="3881983847" sldId="542"/>
            <ac:spMk id="4" creationId="{84C85546-A022-467C-916B-2B9D40D87C6E}"/>
          </ac:spMkLst>
        </pc:spChg>
      </pc:sldChg>
      <pc:sldChg chg="modSp add mod">
        <pc:chgData name="Wojciech" userId="27bf4c20-a19f-4fd0-a617-d155a210d494" providerId="ADAL" clId="{7D2C321C-B423-4745-9A6D-A07D36153C60}" dt="2021-12-29T20:04:00.276" v="4648" actId="20577"/>
        <pc:sldMkLst>
          <pc:docMk/>
          <pc:sldMk cId="2258060983" sldId="544"/>
        </pc:sldMkLst>
        <pc:spChg chg="mod">
          <ac:chgData name="Wojciech" userId="27bf4c20-a19f-4fd0-a617-d155a210d494" providerId="ADAL" clId="{7D2C321C-B423-4745-9A6D-A07D36153C60}" dt="2021-12-29T20:04:00.276" v="4648" actId="20577"/>
          <ac:spMkLst>
            <pc:docMk/>
            <pc:sldMk cId="2258060983" sldId="544"/>
            <ac:spMk id="5" creationId="{8C0AB91E-0F36-43E6-923F-1D66B90C7CDC}"/>
          </ac:spMkLst>
        </pc:spChg>
        <pc:spChg chg="mod">
          <ac:chgData name="Wojciech" userId="27bf4c20-a19f-4fd0-a617-d155a210d494" providerId="ADAL" clId="{7D2C321C-B423-4745-9A6D-A07D36153C60}" dt="2021-12-29T20:03:13.637" v="4588" actId="404"/>
          <ac:spMkLst>
            <pc:docMk/>
            <pc:sldMk cId="2258060983" sldId="544"/>
            <ac:spMk id="33" creationId="{ABCDF07D-7E26-4023-9239-359E474A94A0}"/>
          </ac:spMkLst>
        </pc:spChg>
        <pc:spChg chg="mod">
          <ac:chgData name="Wojciech" userId="27bf4c20-a19f-4fd0-a617-d155a210d494" providerId="ADAL" clId="{7D2C321C-B423-4745-9A6D-A07D36153C60}" dt="2021-12-29T20:03:08.916" v="4587" actId="404"/>
          <ac:spMkLst>
            <pc:docMk/>
            <pc:sldMk cId="2258060983" sldId="544"/>
            <ac:spMk id="34" creationId="{B176F7C7-1B6F-4FB1-9A2F-60A098D1C988}"/>
          </ac:spMkLst>
        </pc:spChg>
      </pc:sldChg>
      <pc:sldChg chg="modSp add">
        <pc:chgData name="Wojciech" userId="27bf4c20-a19f-4fd0-a617-d155a210d494" providerId="ADAL" clId="{7D2C321C-B423-4745-9A6D-A07D36153C60}" dt="2021-12-29T20:02:36.980" v="4585" actId="20577"/>
        <pc:sldMkLst>
          <pc:docMk/>
          <pc:sldMk cId="3303598173" sldId="545"/>
        </pc:sldMkLst>
        <pc:spChg chg="mod">
          <ac:chgData name="Wojciech" userId="27bf4c20-a19f-4fd0-a617-d155a210d494" providerId="ADAL" clId="{7D2C321C-B423-4745-9A6D-A07D36153C60}" dt="2021-12-29T20:02:36.980" v="4585" actId="20577"/>
          <ac:spMkLst>
            <pc:docMk/>
            <pc:sldMk cId="3303598173" sldId="545"/>
            <ac:spMk id="4" creationId="{84C85546-A022-467C-916B-2B9D40D87C6E}"/>
          </ac:spMkLst>
        </pc:spChg>
      </pc:sldChg>
      <pc:sldChg chg="add">
        <pc:chgData name="Wojciech" userId="27bf4c20-a19f-4fd0-a617-d155a210d494" providerId="ADAL" clId="{7D2C321C-B423-4745-9A6D-A07D36153C60}" dt="2021-12-29T20:01:29.350" v="4546"/>
        <pc:sldMkLst>
          <pc:docMk/>
          <pc:sldMk cId="1925242901" sldId="546"/>
        </pc:sldMkLst>
      </pc:sldChg>
      <pc:sldChg chg="add">
        <pc:chgData name="Wojciech" userId="27bf4c20-a19f-4fd0-a617-d155a210d494" providerId="ADAL" clId="{7D2C321C-B423-4745-9A6D-A07D36153C60}" dt="2021-12-29T20:01:29.350" v="4546"/>
        <pc:sldMkLst>
          <pc:docMk/>
          <pc:sldMk cId="267443461" sldId="547"/>
        </pc:sldMkLst>
      </pc:sldChg>
      <pc:sldChg chg="modSp add mod">
        <pc:chgData name="Wojciech" userId="27bf4c20-a19f-4fd0-a617-d155a210d494" providerId="ADAL" clId="{7D2C321C-B423-4745-9A6D-A07D36153C60}" dt="2021-12-29T20:04:54.196" v="4649" actId="20577"/>
        <pc:sldMkLst>
          <pc:docMk/>
          <pc:sldMk cId="2344687644" sldId="548"/>
        </pc:sldMkLst>
        <pc:spChg chg="mod">
          <ac:chgData name="Wojciech" userId="27bf4c20-a19f-4fd0-a617-d155a210d494" providerId="ADAL" clId="{7D2C321C-B423-4745-9A6D-A07D36153C60}" dt="2021-12-29T20:04:54.196" v="4649" actId="20577"/>
          <ac:spMkLst>
            <pc:docMk/>
            <pc:sldMk cId="2344687644" sldId="548"/>
            <ac:spMk id="5" creationId="{434273CD-F411-40D4-AB5B-989C27B6A29E}"/>
          </ac:spMkLst>
        </pc:spChg>
      </pc:sldChg>
      <pc:sldChg chg="add">
        <pc:chgData name="Wojciech" userId="27bf4c20-a19f-4fd0-a617-d155a210d494" providerId="ADAL" clId="{7D2C321C-B423-4745-9A6D-A07D36153C60}" dt="2021-12-29T19:55:59.221" v="4397"/>
        <pc:sldMkLst>
          <pc:docMk/>
          <pc:sldMk cId="513138945" sldId="549"/>
        </pc:sldMkLst>
      </pc:sldChg>
      <pc:sldChg chg="modSp add">
        <pc:chgData name="Wojciech" userId="27bf4c20-a19f-4fd0-a617-d155a210d494" providerId="ADAL" clId="{7D2C321C-B423-4745-9A6D-A07D36153C60}" dt="2021-12-29T19:58:28.852" v="4465" actId="20577"/>
        <pc:sldMkLst>
          <pc:docMk/>
          <pc:sldMk cId="981745399" sldId="550"/>
        </pc:sldMkLst>
        <pc:spChg chg="mod">
          <ac:chgData name="Wojciech" userId="27bf4c20-a19f-4fd0-a617-d155a210d494" providerId="ADAL" clId="{7D2C321C-B423-4745-9A6D-A07D36153C60}" dt="2021-12-29T19:58:28.852" v="4465" actId="20577"/>
          <ac:spMkLst>
            <pc:docMk/>
            <pc:sldMk cId="981745399" sldId="550"/>
            <ac:spMk id="4" creationId="{986C5C53-C0DD-4FEF-A91E-68CF054C599A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8:18:35.970" v="7103"/>
        <pc:sldMkLst>
          <pc:docMk/>
          <pc:sldMk cId="3734384212" sldId="551"/>
        </pc:sldMkLst>
        <pc:spChg chg="mod">
          <ac:chgData name="Wojciech" userId="27bf4c20-a19f-4fd0-a617-d155a210d494" providerId="ADAL" clId="{7D2C321C-B423-4745-9A6D-A07D36153C60}" dt="2021-12-29T20:37:28.009" v="5040" actId="1076"/>
          <ac:spMkLst>
            <pc:docMk/>
            <pc:sldMk cId="3734384212" sldId="551"/>
            <ac:spMk id="2" creationId="{4706652B-ECA2-43A5-BADD-D987349F8DE4}"/>
          </ac:spMkLst>
        </pc:spChg>
        <pc:spChg chg="add mod">
          <ac:chgData name="Wojciech" userId="27bf4c20-a19f-4fd0-a617-d155a210d494" providerId="ADAL" clId="{7D2C321C-B423-4745-9A6D-A07D36153C60}" dt="2021-12-30T16:05:49.350" v="5456" actId="113"/>
          <ac:spMkLst>
            <pc:docMk/>
            <pc:sldMk cId="3734384212" sldId="551"/>
            <ac:spMk id="4" creationId="{8F08764E-87D9-45FE-8E03-D487E8CE97D5}"/>
          </ac:spMkLst>
        </pc:spChg>
        <pc:spChg chg="add mod">
          <ac:chgData name="Wojciech" userId="27bf4c20-a19f-4fd0-a617-d155a210d494" providerId="ADAL" clId="{7D2C321C-B423-4745-9A6D-A07D36153C60}" dt="2021-12-30T16:06:33.298" v="5467" actId="1035"/>
          <ac:spMkLst>
            <pc:docMk/>
            <pc:sldMk cId="3734384212" sldId="551"/>
            <ac:spMk id="6" creationId="{C363BBE2-A97B-466C-90D1-D778BBB29528}"/>
          </ac:spMkLst>
        </pc:spChg>
        <pc:spChg chg="add mod">
          <ac:chgData name="Wojciech" userId="27bf4c20-a19f-4fd0-a617-d155a210d494" providerId="ADAL" clId="{7D2C321C-B423-4745-9A6D-A07D36153C60}" dt="2021-12-29T20:38:58.868" v="5119" actId="13822"/>
          <ac:spMkLst>
            <pc:docMk/>
            <pc:sldMk cId="3734384212" sldId="551"/>
            <ac:spMk id="7" creationId="{D06B3CC5-3764-4A88-8276-FFC8C85E2F8A}"/>
          </ac:spMkLst>
        </pc:spChg>
      </pc:sldChg>
      <pc:sldChg chg="delSp modSp add mod modAnim">
        <pc:chgData name="Wojciech" userId="27bf4c20-a19f-4fd0-a617-d155a210d494" providerId="ADAL" clId="{7D2C321C-B423-4745-9A6D-A07D36153C60}" dt="2021-12-30T18:19:09.445" v="7104"/>
        <pc:sldMkLst>
          <pc:docMk/>
          <pc:sldMk cId="2240165477" sldId="552"/>
        </pc:sldMkLst>
        <pc:spChg chg="del">
          <ac:chgData name="Wojciech" userId="27bf4c20-a19f-4fd0-a617-d155a210d494" providerId="ADAL" clId="{7D2C321C-B423-4745-9A6D-A07D36153C60}" dt="2021-12-29T20:39:39.682" v="5122" actId="478"/>
          <ac:spMkLst>
            <pc:docMk/>
            <pc:sldMk cId="2240165477" sldId="552"/>
            <ac:spMk id="4" creationId="{8F08764E-87D9-45FE-8E03-D487E8CE97D5}"/>
          </ac:spMkLst>
        </pc:spChg>
        <pc:spChg chg="mod">
          <ac:chgData name="Wojciech" userId="27bf4c20-a19f-4fd0-a617-d155a210d494" providerId="ADAL" clId="{7D2C321C-B423-4745-9A6D-A07D36153C60}" dt="2021-12-30T16:08:08.249" v="5470" actId="948"/>
          <ac:spMkLst>
            <pc:docMk/>
            <pc:sldMk cId="2240165477" sldId="552"/>
            <ac:spMk id="6" creationId="{C363BBE2-A97B-466C-90D1-D778BBB29528}"/>
          </ac:spMkLst>
        </pc:spChg>
        <pc:spChg chg="mod">
          <ac:chgData name="Wojciech" userId="27bf4c20-a19f-4fd0-a617-d155a210d494" providerId="ADAL" clId="{7D2C321C-B423-4745-9A6D-A07D36153C60}" dt="2021-12-30T16:08:56.563" v="5483" actId="20577"/>
          <ac:spMkLst>
            <pc:docMk/>
            <pc:sldMk cId="2240165477" sldId="552"/>
            <ac:spMk id="7" creationId="{D06B3CC5-3764-4A88-8276-FFC8C85E2F8A}"/>
          </ac:spMkLst>
        </pc:spChg>
      </pc:sldChg>
      <pc:sldChg chg="addSp delSp modSp new mod">
        <pc:chgData name="Wojciech" userId="27bf4c20-a19f-4fd0-a617-d155a210d494" providerId="ADAL" clId="{7D2C321C-B423-4745-9A6D-A07D36153C60}" dt="2021-12-30T16:13:02.794" v="5767" actId="14100"/>
        <pc:sldMkLst>
          <pc:docMk/>
          <pc:sldMk cId="1721173081" sldId="553"/>
        </pc:sldMkLst>
        <pc:spChg chg="mod">
          <ac:chgData name="Wojciech" userId="27bf4c20-a19f-4fd0-a617-d155a210d494" providerId="ADAL" clId="{7D2C321C-B423-4745-9A6D-A07D36153C60}" dt="2021-12-30T16:12:31.946" v="5759" actId="14100"/>
          <ac:spMkLst>
            <pc:docMk/>
            <pc:sldMk cId="1721173081" sldId="553"/>
            <ac:spMk id="2" creationId="{836A846D-CE16-4D8B-B55F-36AF5C11D44E}"/>
          </ac:spMkLst>
        </pc:spChg>
        <pc:spChg chg="add del mod">
          <ac:chgData name="Wojciech" userId="27bf4c20-a19f-4fd0-a617-d155a210d494" providerId="ADAL" clId="{7D2C321C-B423-4745-9A6D-A07D36153C60}" dt="2021-12-30T16:10:20.930" v="5524" actId="478"/>
          <ac:spMkLst>
            <pc:docMk/>
            <pc:sldMk cId="1721173081" sldId="553"/>
            <ac:spMk id="5" creationId="{3FF2550E-F096-4784-AA18-78872A33B797}"/>
          </ac:spMkLst>
        </pc:spChg>
        <pc:spChg chg="add mod">
          <ac:chgData name="Wojciech" userId="27bf4c20-a19f-4fd0-a617-d155a210d494" providerId="ADAL" clId="{7D2C321C-B423-4745-9A6D-A07D36153C60}" dt="2021-12-30T16:12:50.211" v="5765" actId="14861"/>
          <ac:spMkLst>
            <pc:docMk/>
            <pc:sldMk cId="1721173081" sldId="553"/>
            <ac:spMk id="7" creationId="{E0E51072-4A29-41D4-9E45-3009072698E1}"/>
          </ac:spMkLst>
        </pc:spChg>
        <pc:spChg chg="add mod">
          <ac:chgData name="Wojciech" userId="27bf4c20-a19f-4fd0-a617-d155a210d494" providerId="ADAL" clId="{7D2C321C-B423-4745-9A6D-A07D36153C60}" dt="2021-12-30T16:13:02.794" v="5767" actId="14100"/>
          <ac:spMkLst>
            <pc:docMk/>
            <pc:sldMk cId="1721173081" sldId="553"/>
            <ac:spMk id="8" creationId="{446E54DF-248F-4E69-99AA-3664A981640C}"/>
          </ac:spMkLst>
        </pc:spChg>
      </pc:sldChg>
      <pc:sldChg chg="addSp delSp modSp new mod modAnim">
        <pc:chgData name="Wojciech" userId="27bf4c20-a19f-4fd0-a617-d155a210d494" providerId="ADAL" clId="{7D2C321C-B423-4745-9A6D-A07D36153C60}" dt="2021-12-30T18:20:13.626" v="7105"/>
        <pc:sldMkLst>
          <pc:docMk/>
          <pc:sldMk cId="2181210815" sldId="554"/>
        </pc:sldMkLst>
        <pc:spChg chg="mod">
          <ac:chgData name="Wojciech" userId="27bf4c20-a19f-4fd0-a617-d155a210d494" providerId="ADAL" clId="{7D2C321C-B423-4745-9A6D-A07D36153C60}" dt="2021-12-30T16:13:29.265" v="5795" actId="1035"/>
          <ac:spMkLst>
            <pc:docMk/>
            <pc:sldMk cId="2181210815" sldId="554"/>
            <ac:spMk id="2" creationId="{11F23C2F-D623-446F-BC27-B7AD2E4342A3}"/>
          </ac:spMkLst>
        </pc:spChg>
        <pc:spChg chg="add del mod">
          <ac:chgData name="Wojciech" userId="27bf4c20-a19f-4fd0-a617-d155a210d494" providerId="ADAL" clId="{7D2C321C-B423-4745-9A6D-A07D36153C60}" dt="2021-12-30T16:13:54.629" v="5799" actId="22"/>
          <ac:spMkLst>
            <pc:docMk/>
            <pc:sldMk cId="2181210815" sldId="554"/>
            <ac:spMk id="5" creationId="{05540DD6-EB9A-4C08-A9D0-A6B97D32331D}"/>
          </ac:spMkLst>
        </pc:spChg>
        <pc:spChg chg="add mod">
          <ac:chgData name="Wojciech" userId="27bf4c20-a19f-4fd0-a617-d155a210d494" providerId="ADAL" clId="{7D2C321C-B423-4745-9A6D-A07D36153C60}" dt="2021-12-30T16:18:45.122" v="6149" actId="1037"/>
          <ac:spMkLst>
            <pc:docMk/>
            <pc:sldMk cId="2181210815" sldId="554"/>
            <ac:spMk id="7" creationId="{D1E6F0BD-1B9A-407A-AFA8-1C20595B035D}"/>
          </ac:spMkLst>
        </pc:spChg>
        <pc:spChg chg="add mod">
          <ac:chgData name="Wojciech" userId="27bf4c20-a19f-4fd0-a617-d155a210d494" providerId="ADAL" clId="{7D2C321C-B423-4745-9A6D-A07D36153C60}" dt="2021-12-30T16:18:09.541" v="6141" actId="113"/>
          <ac:spMkLst>
            <pc:docMk/>
            <pc:sldMk cId="2181210815" sldId="554"/>
            <ac:spMk id="8" creationId="{3BE07844-C986-402C-B584-372C7DA6376B}"/>
          </ac:spMkLst>
        </pc:spChg>
        <pc:spChg chg="add mod">
          <ac:chgData name="Wojciech" userId="27bf4c20-a19f-4fd0-a617-d155a210d494" providerId="ADAL" clId="{7D2C321C-B423-4745-9A6D-A07D36153C60}" dt="2021-12-30T16:20:26.756" v="6237" actId="3064"/>
          <ac:spMkLst>
            <pc:docMk/>
            <pc:sldMk cId="2181210815" sldId="554"/>
            <ac:spMk id="9" creationId="{6F4E3A5F-321E-4935-BF0C-DBCBE9B68855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8:20:28.808" v="7108"/>
        <pc:sldMkLst>
          <pc:docMk/>
          <pc:sldMk cId="2438558080" sldId="555"/>
        </pc:sldMkLst>
        <pc:spChg chg="mod">
          <ac:chgData name="Wojciech" userId="27bf4c20-a19f-4fd0-a617-d155a210d494" providerId="ADAL" clId="{7D2C321C-B423-4745-9A6D-A07D36153C60}" dt="2021-12-30T16:21:14.977" v="6266" actId="1035"/>
          <ac:spMkLst>
            <pc:docMk/>
            <pc:sldMk cId="2438558080" sldId="555"/>
            <ac:spMk id="2" creationId="{ED5E103D-CFEE-4C3B-8E6B-1FE6ACE2F466}"/>
          </ac:spMkLst>
        </pc:spChg>
        <pc:spChg chg="add mod">
          <ac:chgData name="Wojciech" userId="27bf4c20-a19f-4fd0-a617-d155a210d494" providerId="ADAL" clId="{7D2C321C-B423-4745-9A6D-A07D36153C60}" dt="2021-12-30T16:23:13.841" v="6326" actId="1037"/>
          <ac:spMkLst>
            <pc:docMk/>
            <pc:sldMk cId="2438558080" sldId="555"/>
            <ac:spMk id="5" creationId="{58CCDE1E-7EFF-489E-9264-86B25B3CD04E}"/>
          </ac:spMkLst>
        </pc:spChg>
        <pc:spChg chg="add mod">
          <ac:chgData name="Wojciech" userId="27bf4c20-a19f-4fd0-a617-d155a210d494" providerId="ADAL" clId="{7D2C321C-B423-4745-9A6D-A07D36153C60}" dt="2021-12-30T16:24:22.018" v="6405" actId="1036"/>
          <ac:spMkLst>
            <pc:docMk/>
            <pc:sldMk cId="2438558080" sldId="555"/>
            <ac:spMk id="6" creationId="{4BD6F09E-1D64-404C-BB48-52BD85D47603}"/>
          </ac:spMkLst>
        </pc:spChg>
        <pc:spChg chg="add mod">
          <ac:chgData name="Wojciech" userId="27bf4c20-a19f-4fd0-a617-d155a210d494" providerId="ADAL" clId="{7D2C321C-B423-4745-9A6D-A07D36153C60}" dt="2021-12-30T16:25:01.617" v="6529" actId="14100"/>
          <ac:spMkLst>
            <pc:docMk/>
            <pc:sldMk cId="2438558080" sldId="555"/>
            <ac:spMk id="7" creationId="{AE7BB525-FAAC-4F9B-923E-8CCC58A6A6F8}"/>
          </ac:spMkLst>
        </pc:spChg>
        <pc:spChg chg="add mod">
          <ac:chgData name="Wojciech" userId="27bf4c20-a19f-4fd0-a617-d155a210d494" providerId="ADAL" clId="{7D2C321C-B423-4745-9A6D-A07D36153C60}" dt="2021-12-30T16:25:41.936" v="6639" actId="14100"/>
          <ac:spMkLst>
            <pc:docMk/>
            <pc:sldMk cId="2438558080" sldId="555"/>
            <ac:spMk id="8" creationId="{8B08D53E-B916-4D36-9526-8DEFA5FFD611}"/>
          </ac:spMkLst>
        </pc:spChg>
      </pc:sldChg>
      <pc:sldChg chg="addSp modSp new mod">
        <pc:chgData name="Wojciech" userId="27bf4c20-a19f-4fd0-a617-d155a210d494" providerId="ADAL" clId="{7D2C321C-B423-4745-9A6D-A07D36153C60}" dt="2021-12-30T16:34:38.528" v="6821" actId="1036"/>
        <pc:sldMkLst>
          <pc:docMk/>
          <pc:sldMk cId="944651127" sldId="556"/>
        </pc:sldMkLst>
        <pc:spChg chg="mod">
          <ac:chgData name="Wojciech" userId="27bf4c20-a19f-4fd0-a617-d155a210d494" providerId="ADAL" clId="{7D2C321C-B423-4745-9A6D-A07D36153C60}" dt="2021-12-30T16:25:56.353" v="6663" actId="1035"/>
          <ac:spMkLst>
            <pc:docMk/>
            <pc:sldMk cId="944651127" sldId="556"/>
            <ac:spMk id="2" creationId="{513A470F-1C6C-4A40-9BAC-0658582F4B7A}"/>
          </ac:spMkLst>
        </pc:spChg>
        <pc:spChg chg="add mod">
          <ac:chgData name="Wojciech" userId="27bf4c20-a19f-4fd0-a617-d155a210d494" providerId="ADAL" clId="{7D2C321C-B423-4745-9A6D-A07D36153C60}" dt="2021-12-30T16:34:22.337" v="6798" actId="20577"/>
          <ac:spMkLst>
            <pc:docMk/>
            <pc:sldMk cId="944651127" sldId="556"/>
            <ac:spMk id="5" creationId="{84DBED09-615D-441D-8169-E8C0B686F2A3}"/>
          </ac:spMkLst>
        </pc:spChg>
        <pc:spChg chg="add mod">
          <ac:chgData name="Wojciech" userId="27bf4c20-a19f-4fd0-a617-d155a210d494" providerId="ADAL" clId="{7D2C321C-B423-4745-9A6D-A07D36153C60}" dt="2021-12-30T16:34:27.736" v="6799" actId="1076"/>
          <ac:spMkLst>
            <pc:docMk/>
            <pc:sldMk cId="944651127" sldId="556"/>
            <ac:spMk id="7" creationId="{DD250CAD-06C8-4FC3-9EEC-8CD85B391012}"/>
          </ac:spMkLst>
        </pc:spChg>
        <pc:spChg chg="add mod">
          <ac:chgData name="Wojciech" userId="27bf4c20-a19f-4fd0-a617-d155a210d494" providerId="ADAL" clId="{7D2C321C-B423-4745-9A6D-A07D36153C60}" dt="2021-12-30T16:34:38.528" v="6821" actId="1036"/>
          <ac:spMkLst>
            <pc:docMk/>
            <pc:sldMk cId="944651127" sldId="556"/>
            <ac:spMk id="8" creationId="{FA9E1E71-8A2A-4DAC-A07D-9989B2EBDDF5}"/>
          </ac:spMkLst>
        </pc:spChg>
      </pc:sldChg>
      <pc:sldChg chg="delSp modSp new mod">
        <pc:chgData name="Wojciech" userId="27bf4c20-a19f-4fd0-a617-d155a210d494" providerId="ADAL" clId="{7D2C321C-B423-4745-9A6D-A07D36153C60}" dt="2021-12-30T16:29:36.785" v="6746" actId="478"/>
        <pc:sldMkLst>
          <pc:docMk/>
          <pc:sldMk cId="3040886653" sldId="557"/>
        </pc:sldMkLst>
        <pc:spChg chg="mod">
          <ac:chgData name="Wojciech" userId="27bf4c20-a19f-4fd0-a617-d155a210d494" providerId="ADAL" clId="{7D2C321C-B423-4745-9A6D-A07D36153C60}" dt="2021-12-30T16:29:32.953" v="6745" actId="1076"/>
          <ac:spMkLst>
            <pc:docMk/>
            <pc:sldMk cId="3040886653" sldId="557"/>
            <ac:spMk id="2" creationId="{8D71B23F-80FB-4A47-BCBC-1F066E52EBC1}"/>
          </ac:spMkLst>
        </pc:spChg>
        <pc:spChg chg="del">
          <ac:chgData name="Wojciech" userId="27bf4c20-a19f-4fd0-a617-d155a210d494" providerId="ADAL" clId="{7D2C321C-B423-4745-9A6D-A07D36153C60}" dt="2021-12-30T16:29:36.785" v="6746" actId="478"/>
          <ac:spMkLst>
            <pc:docMk/>
            <pc:sldMk cId="3040886653" sldId="557"/>
            <ac:spMk id="3" creationId="{F84D583A-F982-4DF6-991A-638351F46944}"/>
          </ac:spMkLst>
        </pc:spChg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254054459" sldId="695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66925624" sldId="717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1045156915" sldId="718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1009374642" sldId="719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2551840470" sldId="727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2481564768" sldId="728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1368143321" sldId="729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903977836" sldId="730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251102632" sldId="731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166783095" sldId="732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603745657" sldId="733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615810312" sldId="734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443948571" sldId="735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192109775" sldId="736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2653115370" sldId="737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986817576" sldId="738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36479822" sldId="739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830892297" sldId="740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793993035" sldId="741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499171562" sldId="742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764786152" sldId="743"/>
        </pc:sldMkLst>
      </pc:sldChg>
    </pc:docChg>
  </pc:docChgLst>
  <pc:docChgLst>
    <pc:chgData name="Wojciech" userId="27bf4c20-a19f-4fd0-a617-d155a210d494" providerId="ADAL" clId="{A23E416A-CF32-4628-AE39-515095CB6EBF}"/>
    <pc:docChg chg="custSel modSld">
      <pc:chgData name="Wojciech" userId="27bf4c20-a19f-4fd0-a617-d155a210d494" providerId="ADAL" clId="{A23E416A-CF32-4628-AE39-515095CB6EBF}" dt="2020-11-16T20:57:00.611" v="5" actId="20577"/>
      <pc:docMkLst>
        <pc:docMk/>
      </pc:docMkLst>
      <pc:sldChg chg="addSp delSp modSp">
        <pc:chgData name="Wojciech" userId="27bf4c20-a19f-4fd0-a617-d155a210d494" providerId="ADAL" clId="{A23E416A-CF32-4628-AE39-515095CB6EBF}" dt="2020-11-16T20:57:00.611" v="5" actId="20577"/>
        <pc:sldMkLst>
          <pc:docMk/>
          <pc:sldMk cId="0" sldId="471"/>
        </pc:sldMkLst>
        <pc:spChg chg="add">
          <ac:chgData name="Wojciech" userId="27bf4c20-a19f-4fd0-a617-d155a210d494" providerId="ADAL" clId="{A23E416A-CF32-4628-AE39-515095CB6EBF}" dt="2020-11-16T20:56:52.840" v="1"/>
          <ac:spMkLst>
            <pc:docMk/>
            <pc:sldMk cId="0" sldId="471"/>
            <ac:spMk id="7" creationId="{30F30AC5-5A4B-4271-BD72-5C24FD42E61B}"/>
          </ac:spMkLst>
        </pc:spChg>
        <pc:spChg chg="mod">
          <ac:chgData name="Wojciech" userId="27bf4c20-a19f-4fd0-a617-d155a210d494" providerId="ADAL" clId="{A23E416A-CF32-4628-AE39-515095CB6EBF}" dt="2020-11-16T20:57:00.611" v="5" actId="20577"/>
          <ac:spMkLst>
            <pc:docMk/>
            <pc:sldMk cId="0" sldId="471"/>
            <ac:spMk id="4100" creationId="{00000000-0000-0000-0000-000000000000}"/>
          </ac:spMkLst>
        </pc:spChg>
        <pc:spChg chg="del">
          <ac:chgData name="Wojciech" userId="27bf4c20-a19f-4fd0-a617-d155a210d494" providerId="ADAL" clId="{A23E416A-CF32-4628-AE39-515095CB6EBF}" dt="2020-11-16T20:56:52.354" v="0" actId="478"/>
          <ac:spMkLst>
            <pc:docMk/>
            <pc:sldMk cId="0" sldId="471"/>
            <ac:spMk id="4102" creationId="{00000000-0000-0000-0000-000000000000}"/>
          </ac:spMkLst>
        </pc:spChg>
        <pc:picChg chg="add">
          <ac:chgData name="Wojciech" userId="27bf4c20-a19f-4fd0-a617-d155a210d494" providerId="ADAL" clId="{A23E416A-CF32-4628-AE39-515095CB6EBF}" dt="2020-11-16T20:56:52.840" v="1"/>
          <ac:picMkLst>
            <pc:docMk/>
            <pc:sldMk cId="0" sldId="471"/>
            <ac:picMk id="8" creationId="{1D6999CC-2B29-4BDC-96ED-86A019A8C075}"/>
          </ac:picMkLst>
        </pc:picChg>
      </pc:sldChg>
    </pc:docChg>
  </pc:docChgLst>
  <pc:docChgLst>
    <pc:chgData name="Wojciech" userId="27bf4c20-a19f-4fd0-a617-d155a210d494" providerId="ADAL" clId="{D18AB748-8413-41C8-AF6F-40023103A15A}"/>
    <pc:docChg chg="undo custSel mod addSld delSld modSld">
      <pc:chgData name="Wojciech" userId="27bf4c20-a19f-4fd0-a617-d155a210d494" providerId="ADAL" clId="{D18AB748-8413-41C8-AF6F-40023103A15A}" dt="2020-11-24T12:28:11.510" v="6273" actId="26606"/>
      <pc:docMkLst>
        <pc:docMk/>
      </pc:docMkLst>
      <pc:sldChg chg="modSp">
        <pc:chgData name="Wojciech" userId="27bf4c20-a19f-4fd0-a617-d155a210d494" providerId="ADAL" clId="{D18AB748-8413-41C8-AF6F-40023103A15A}" dt="2020-11-23T16:00:05.567" v="19" actId="20577"/>
        <pc:sldMkLst>
          <pc:docMk/>
          <pc:sldMk cId="0" sldId="471"/>
        </pc:sldMkLst>
        <pc:spChg chg="mod">
          <ac:chgData name="Wojciech" userId="27bf4c20-a19f-4fd0-a617-d155a210d494" providerId="ADAL" clId="{D18AB748-8413-41C8-AF6F-40023103A15A}" dt="2020-11-23T15:59:53.092" v="1" actId="20577"/>
          <ac:spMkLst>
            <pc:docMk/>
            <pc:sldMk cId="0" sldId="471"/>
            <ac:spMk id="4100" creationId="{00000000-0000-0000-0000-000000000000}"/>
          </ac:spMkLst>
        </pc:spChg>
        <pc:spChg chg="mod">
          <ac:chgData name="Wojciech" userId="27bf4c20-a19f-4fd0-a617-d155a210d494" providerId="ADAL" clId="{D18AB748-8413-41C8-AF6F-40023103A15A}" dt="2020-11-23T16:00:05.567" v="19" actId="20577"/>
          <ac:spMkLst>
            <pc:docMk/>
            <pc:sldMk cId="0" sldId="471"/>
            <ac:spMk id="5125" creationId="{00000000-0000-0000-0000-000000000000}"/>
          </ac:spMkLst>
        </pc:spChg>
      </pc:sldChg>
      <pc:sldChg chg="del">
        <pc:chgData name="Wojciech" userId="27bf4c20-a19f-4fd0-a617-d155a210d494" providerId="ADAL" clId="{D18AB748-8413-41C8-AF6F-40023103A15A}" dt="2020-11-23T20:48:39.006" v="4250" actId="2696"/>
        <pc:sldMkLst>
          <pc:docMk/>
          <pc:sldMk cId="1158975072" sldId="684"/>
        </pc:sldMkLst>
      </pc:sldChg>
      <pc:sldChg chg="del">
        <pc:chgData name="Wojciech" userId="27bf4c20-a19f-4fd0-a617-d155a210d494" providerId="ADAL" clId="{D18AB748-8413-41C8-AF6F-40023103A15A}" dt="2020-11-23T20:48:39.006" v="4251" actId="2696"/>
        <pc:sldMkLst>
          <pc:docMk/>
          <pc:sldMk cId="1297317168" sldId="685"/>
        </pc:sldMkLst>
      </pc:sldChg>
      <pc:sldChg chg="del">
        <pc:chgData name="Wojciech" userId="27bf4c20-a19f-4fd0-a617-d155a210d494" providerId="ADAL" clId="{D18AB748-8413-41C8-AF6F-40023103A15A}" dt="2020-11-23T20:48:39.011" v="4252" actId="2696"/>
        <pc:sldMkLst>
          <pc:docMk/>
          <pc:sldMk cId="2990779307" sldId="686"/>
        </pc:sldMkLst>
      </pc:sldChg>
      <pc:sldChg chg="del">
        <pc:chgData name="Wojciech" userId="27bf4c20-a19f-4fd0-a617-d155a210d494" providerId="ADAL" clId="{D18AB748-8413-41C8-AF6F-40023103A15A}" dt="2020-11-23T20:48:39.011" v="4253" actId="2696"/>
        <pc:sldMkLst>
          <pc:docMk/>
          <pc:sldMk cId="2328020753" sldId="687"/>
        </pc:sldMkLst>
      </pc:sldChg>
      <pc:sldChg chg="del">
        <pc:chgData name="Wojciech" userId="27bf4c20-a19f-4fd0-a617-d155a210d494" providerId="ADAL" clId="{D18AB748-8413-41C8-AF6F-40023103A15A}" dt="2020-11-23T20:48:39.011" v="4254" actId="2696"/>
        <pc:sldMkLst>
          <pc:docMk/>
          <pc:sldMk cId="2857101677" sldId="688"/>
        </pc:sldMkLst>
      </pc:sldChg>
      <pc:sldChg chg="del">
        <pc:chgData name="Wojciech" userId="27bf4c20-a19f-4fd0-a617-d155a210d494" providerId="ADAL" clId="{D18AB748-8413-41C8-AF6F-40023103A15A}" dt="2020-11-23T20:48:39.016" v="4255" actId="2696"/>
        <pc:sldMkLst>
          <pc:docMk/>
          <pc:sldMk cId="188296609" sldId="689"/>
        </pc:sldMkLst>
      </pc:sldChg>
      <pc:sldChg chg="del">
        <pc:chgData name="Wojciech" userId="27bf4c20-a19f-4fd0-a617-d155a210d494" providerId="ADAL" clId="{D18AB748-8413-41C8-AF6F-40023103A15A}" dt="2020-11-23T20:48:39.016" v="4256" actId="2696"/>
        <pc:sldMkLst>
          <pc:docMk/>
          <pc:sldMk cId="3254803367" sldId="690"/>
        </pc:sldMkLst>
      </pc:sldChg>
      <pc:sldChg chg="del">
        <pc:chgData name="Wojciech" userId="27bf4c20-a19f-4fd0-a617-d155a210d494" providerId="ADAL" clId="{D18AB748-8413-41C8-AF6F-40023103A15A}" dt="2020-11-23T20:48:39.016" v="4257" actId="2696"/>
        <pc:sldMkLst>
          <pc:docMk/>
          <pc:sldMk cId="1289912981" sldId="691"/>
        </pc:sldMkLst>
      </pc:sldChg>
      <pc:sldChg chg="del">
        <pc:chgData name="Wojciech" userId="27bf4c20-a19f-4fd0-a617-d155a210d494" providerId="ADAL" clId="{D18AB748-8413-41C8-AF6F-40023103A15A}" dt="2020-11-23T20:48:39.025" v="4258" actId="2696"/>
        <pc:sldMkLst>
          <pc:docMk/>
          <pc:sldMk cId="443303284" sldId="692"/>
        </pc:sldMkLst>
      </pc:sldChg>
      <pc:sldChg chg="del">
        <pc:chgData name="Wojciech" userId="27bf4c20-a19f-4fd0-a617-d155a210d494" providerId="ADAL" clId="{D18AB748-8413-41C8-AF6F-40023103A15A}" dt="2020-11-23T20:48:39.025" v="4259" actId="2696"/>
        <pc:sldMkLst>
          <pc:docMk/>
          <pc:sldMk cId="4054555223" sldId="693"/>
        </pc:sldMkLst>
      </pc:sldChg>
      <pc:sldChg chg="del">
        <pc:chgData name="Wojciech" userId="27bf4c20-a19f-4fd0-a617-d155a210d494" providerId="ADAL" clId="{D18AB748-8413-41C8-AF6F-40023103A15A}" dt="2020-11-23T20:48:39.031" v="4260" actId="2696"/>
        <pc:sldMkLst>
          <pc:docMk/>
          <pc:sldMk cId="2022888348" sldId="694"/>
        </pc:sldMkLst>
      </pc:sldChg>
      <pc:sldChg chg="del">
        <pc:chgData name="Wojciech" userId="27bf4c20-a19f-4fd0-a617-d155a210d494" providerId="ADAL" clId="{D18AB748-8413-41C8-AF6F-40023103A15A}" dt="2020-11-23T20:48:38.945" v="4232" actId="2696"/>
        <pc:sldMkLst>
          <pc:docMk/>
          <pc:sldMk cId="3228097551" sldId="696"/>
        </pc:sldMkLst>
      </pc:sldChg>
      <pc:sldChg chg="del">
        <pc:chgData name="Wojciech" userId="27bf4c20-a19f-4fd0-a617-d155a210d494" providerId="ADAL" clId="{D18AB748-8413-41C8-AF6F-40023103A15A}" dt="2020-11-23T20:48:38.961" v="4236" actId="2696"/>
        <pc:sldMkLst>
          <pc:docMk/>
          <pc:sldMk cId="2128617645" sldId="697"/>
        </pc:sldMkLst>
      </pc:sldChg>
      <pc:sldChg chg="del">
        <pc:chgData name="Wojciech" userId="27bf4c20-a19f-4fd0-a617-d155a210d494" providerId="ADAL" clId="{D18AB748-8413-41C8-AF6F-40023103A15A}" dt="2020-11-23T20:48:38.966" v="4237" actId="2696"/>
        <pc:sldMkLst>
          <pc:docMk/>
          <pc:sldMk cId="4286437269" sldId="698"/>
        </pc:sldMkLst>
      </pc:sldChg>
      <pc:sldChg chg="del">
        <pc:chgData name="Wojciech" userId="27bf4c20-a19f-4fd0-a617-d155a210d494" providerId="ADAL" clId="{D18AB748-8413-41C8-AF6F-40023103A15A}" dt="2020-11-23T20:48:38.975" v="4240" actId="2696"/>
        <pc:sldMkLst>
          <pc:docMk/>
          <pc:sldMk cId="2567575665" sldId="701"/>
        </pc:sldMkLst>
      </pc:sldChg>
      <pc:sldChg chg="del">
        <pc:chgData name="Wojciech" userId="27bf4c20-a19f-4fd0-a617-d155a210d494" providerId="ADAL" clId="{D18AB748-8413-41C8-AF6F-40023103A15A}" dt="2020-11-23T20:48:38.971" v="4238" actId="2696"/>
        <pc:sldMkLst>
          <pc:docMk/>
          <pc:sldMk cId="1682088592" sldId="702"/>
        </pc:sldMkLst>
      </pc:sldChg>
      <pc:sldChg chg="del">
        <pc:chgData name="Wojciech" userId="27bf4c20-a19f-4fd0-a617-d155a210d494" providerId="ADAL" clId="{D18AB748-8413-41C8-AF6F-40023103A15A}" dt="2020-11-23T20:48:38.971" v="4239" actId="2696"/>
        <pc:sldMkLst>
          <pc:docMk/>
          <pc:sldMk cId="4097010103" sldId="704"/>
        </pc:sldMkLst>
      </pc:sldChg>
      <pc:sldChg chg="del">
        <pc:chgData name="Wojciech" userId="27bf4c20-a19f-4fd0-a617-d155a210d494" providerId="ADAL" clId="{D18AB748-8413-41C8-AF6F-40023103A15A}" dt="2020-11-23T20:48:38.975" v="4241" actId="2696"/>
        <pc:sldMkLst>
          <pc:docMk/>
          <pc:sldMk cId="4216692453" sldId="705"/>
        </pc:sldMkLst>
      </pc:sldChg>
      <pc:sldChg chg="del">
        <pc:chgData name="Wojciech" userId="27bf4c20-a19f-4fd0-a617-d155a210d494" providerId="ADAL" clId="{D18AB748-8413-41C8-AF6F-40023103A15A}" dt="2020-11-23T20:48:38.980" v="4242" actId="2696"/>
        <pc:sldMkLst>
          <pc:docMk/>
          <pc:sldMk cId="3445659208" sldId="706"/>
        </pc:sldMkLst>
      </pc:sldChg>
      <pc:sldChg chg="del">
        <pc:chgData name="Wojciech" userId="27bf4c20-a19f-4fd0-a617-d155a210d494" providerId="ADAL" clId="{D18AB748-8413-41C8-AF6F-40023103A15A}" dt="2020-11-23T20:48:38.985" v="4243" actId="2696"/>
        <pc:sldMkLst>
          <pc:docMk/>
          <pc:sldMk cId="3328390112" sldId="707"/>
        </pc:sldMkLst>
      </pc:sldChg>
      <pc:sldChg chg="del">
        <pc:chgData name="Wojciech" userId="27bf4c20-a19f-4fd0-a617-d155a210d494" providerId="ADAL" clId="{D18AB748-8413-41C8-AF6F-40023103A15A}" dt="2020-11-23T20:48:38.985" v="4244" actId="2696"/>
        <pc:sldMkLst>
          <pc:docMk/>
          <pc:sldMk cId="2166924366" sldId="708"/>
        </pc:sldMkLst>
      </pc:sldChg>
      <pc:sldChg chg="del">
        <pc:chgData name="Wojciech" userId="27bf4c20-a19f-4fd0-a617-d155a210d494" providerId="ADAL" clId="{D18AB748-8413-41C8-AF6F-40023103A15A}" dt="2020-11-23T20:48:38.990" v="4245" actId="2696"/>
        <pc:sldMkLst>
          <pc:docMk/>
          <pc:sldMk cId="3162187461" sldId="709"/>
        </pc:sldMkLst>
      </pc:sldChg>
      <pc:sldChg chg="del">
        <pc:chgData name="Wojciech" userId="27bf4c20-a19f-4fd0-a617-d155a210d494" providerId="ADAL" clId="{D18AB748-8413-41C8-AF6F-40023103A15A}" dt="2020-11-23T20:48:38.990" v="4246" actId="2696"/>
        <pc:sldMkLst>
          <pc:docMk/>
          <pc:sldMk cId="2760626193" sldId="710"/>
        </pc:sldMkLst>
      </pc:sldChg>
      <pc:sldChg chg="del">
        <pc:chgData name="Wojciech" userId="27bf4c20-a19f-4fd0-a617-d155a210d494" providerId="ADAL" clId="{D18AB748-8413-41C8-AF6F-40023103A15A}" dt="2020-11-23T20:48:38.995" v="4247" actId="2696"/>
        <pc:sldMkLst>
          <pc:docMk/>
          <pc:sldMk cId="2037047837" sldId="711"/>
        </pc:sldMkLst>
      </pc:sldChg>
      <pc:sldChg chg="del">
        <pc:chgData name="Wojciech" userId="27bf4c20-a19f-4fd0-a617-d155a210d494" providerId="ADAL" clId="{D18AB748-8413-41C8-AF6F-40023103A15A}" dt="2020-11-23T20:48:39" v="4248" actId="2696"/>
        <pc:sldMkLst>
          <pc:docMk/>
          <pc:sldMk cId="1886822440" sldId="712"/>
        </pc:sldMkLst>
      </pc:sldChg>
      <pc:sldChg chg="del">
        <pc:chgData name="Wojciech" userId="27bf4c20-a19f-4fd0-a617-d155a210d494" providerId="ADAL" clId="{D18AB748-8413-41C8-AF6F-40023103A15A}" dt="2020-11-23T20:48:39" v="4249" actId="2696"/>
        <pc:sldMkLst>
          <pc:docMk/>
          <pc:sldMk cId="1206821982" sldId="713"/>
        </pc:sldMkLst>
      </pc:sldChg>
      <pc:sldChg chg="del">
        <pc:chgData name="Wojciech" userId="27bf4c20-a19f-4fd0-a617-d155a210d494" providerId="ADAL" clId="{D18AB748-8413-41C8-AF6F-40023103A15A}" dt="2020-11-23T20:48:38.945" v="4233" actId="2696"/>
        <pc:sldMkLst>
          <pc:docMk/>
          <pc:sldMk cId="2683492108" sldId="714"/>
        </pc:sldMkLst>
      </pc:sldChg>
      <pc:sldChg chg="del">
        <pc:chgData name="Wojciech" userId="27bf4c20-a19f-4fd0-a617-d155a210d494" providerId="ADAL" clId="{D18AB748-8413-41C8-AF6F-40023103A15A}" dt="2020-11-23T20:48:38.956" v="4234" actId="2696"/>
        <pc:sldMkLst>
          <pc:docMk/>
          <pc:sldMk cId="2605342870" sldId="715"/>
        </pc:sldMkLst>
      </pc:sldChg>
      <pc:sldChg chg="del">
        <pc:chgData name="Wojciech" userId="27bf4c20-a19f-4fd0-a617-d155a210d494" providerId="ADAL" clId="{D18AB748-8413-41C8-AF6F-40023103A15A}" dt="2020-11-23T20:48:38.956" v="4235" actId="2696"/>
        <pc:sldMkLst>
          <pc:docMk/>
          <pc:sldMk cId="2098869823" sldId="716"/>
        </pc:sldMkLst>
      </pc:sldChg>
      <pc:sldChg chg="addSp delSp modSp">
        <pc:chgData name="Wojciech" userId="27bf4c20-a19f-4fd0-a617-d155a210d494" providerId="ADAL" clId="{D18AB748-8413-41C8-AF6F-40023103A15A}" dt="2020-11-23T16:05:46.670" v="269" actId="20577"/>
        <pc:sldMkLst>
          <pc:docMk/>
          <pc:sldMk cId="66925624" sldId="717"/>
        </pc:sldMkLst>
        <pc:spChg chg="mod">
          <ac:chgData name="Wojciech" userId="27bf4c20-a19f-4fd0-a617-d155a210d494" providerId="ADAL" clId="{D18AB748-8413-41C8-AF6F-40023103A15A}" dt="2020-11-23T16:02:24.791" v="40" actId="1035"/>
          <ac:spMkLst>
            <pc:docMk/>
            <pc:sldMk cId="66925624" sldId="717"/>
            <ac:spMk id="2" creationId="{35D3703F-1B16-4DB9-A618-EBCCDEA254A7}"/>
          </ac:spMkLst>
        </pc:spChg>
        <pc:spChg chg="del">
          <ac:chgData name="Wojciech" userId="27bf4c20-a19f-4fd0-a617-d155a210d494" providerId="ADAL" clId="{D18AB748-8413-41C8-AF6F-40023103A15A}" dt="2020-11-23T16:02:29.095" v="41" actId="478"/>
          <ac:spMkLst>
            <pc:docMk/>
            <pc:sldMk cId="66925624" sldId="717"/>
            <ac:spMk id="4" creationId="{B1A368BB-602F-4BF9-9963-06297C636B6D}"/>
          </ac:spMkLst>
        </pc:spChg>
        <pc:spChg chg="add mod">
          <ac:chgData name="Wojciech" userId="27bf4c20-a19f-4fd0-a617-d155a210d494" providerId="ADAL" clId="{D18AB748-8413-41C8-AF6F-40023103A15A}" dt="2020-11-23T16:03:16.288" v="141" actId="2711"/>
          <ac:spMkLst>
            <pc:docMk/>
            <pc:sldMk cId="66925624" sldId="717"/>
            <ac:spMk id="5" creationId="{A8CF83F7-E230-46A3-9E23-4796AD3B3F93}"/>
          </ac:spMkLst>
        </pc:spChg>
        <pc:spChg chg="del">
          <ac:chgData name="Wojciech" userId="27bf4c20-a19f-4fd0-a617-d155a210d494" providerId="ADAL" clId="{D18AB748-8413-41C8-AF6F-40023103A15A}" dt="2020-11-23T16:02:29.095" v="41" actId="478"/>
          <ac:spMkLst>
            <pc:docMk/>
            <pc:sldMk cId="66925624" sldId="717"/>
            <ac:spMk id="6" creationId="{5B938888-A1EC-4877-B221-E71582E0FF54}"/>
          </ac:spMkLst>
        </pc:spChg>
        <pc:spChg chg="add mod">
          <ac:chgData name="Wojciech" userId="27bf4c20-a19f-4fd0-a617-d155a210d494" providerId="ADAL" clId="{D18AB748-8413-41C8-AF6F-40023103A15A}" dt="2020-11-23T16:05:13.202" v="203" actId="1076"/>
          <ac:spMkLst>
            <pc:docMk/>
            <pc:sldMk cId="66925624" sldId="717"/>
            <ac:spMk id="7" creationId="{8CF9B4FE-D2FA-4E25-B2DF-BF1EDDD22665}"/>
          </ac:spMkLst>
        </pc:spChg>
        <pc:spChg chg="add mod">
          <ac:chgData name="Wojciech" userId="27bf4c20-a19f-4fd0-a617-d155a210d494" providerId="ADAL" clId="{D18AB748-8413-41C8-AF6F-40023103A15A}" dt="2020-11-23T16:05:46.670" v="269" actId="20577"/>
          <ac:spMkLst>
            <pc:docMk/>
            <pc:sldMk cId="66925624" sldId="717"/>
            <ac:spMk id="8" creationId="{6ACFFE43-7344-41C8-AE1F-5BEC1D03BDB4}"/>
          </ac:spMkLst>
        </pc:spChg>
      </pc:sldChg>
      <pc:sldChg chg="addSp delSp modSp">
        <pc:chgData name="Wojciech" userId="27bf4c20-a19f-4fd0-a617-d155a210d494" providerId="ADAL" clId="{D18AB748-8413-41C8-AF6F-40023103A15A}" dt="2020-11-23T16:59:28.817" v="1547" actId="20577"/>
        <pc:sldMkLst>
          <pc:docMk/>
          <pc:sldMk cId="1045156915" sldId="718"/>
        </pc:sldMkLst>
        <pc:spChg chg="del">
          <ac:chgData name="Wojciech" userId="27bf4c20-a19f-4fd0-a617-d155a210d494" providerId="ADAL" clId="{D18AB748-8413-41C8-AF6F-40023103A15A}" dt="2020-11-23T16:33:47.374" v="338" actId="478"/>
          <ac:spMkLst>
            <pc:docMk/>
            <pc:sldMk cId="1045156915" sldId="718"/>
            <ac:spMk id="2" creationId="{34F85CEA-4593-4AF5-A681-CAC9DBC8FEDC}"/>
          </ac:spMkLst>
        </pc:spChg>
        <pc:spChg chg="del">
          <ac:chgData name="Wojciech" userId="27bf4c20-a19f-4fd0-a617-d155a210d494" providerId="ADAL" clId="{D18AB748-8413-41C8-AF6F-40023103A15A}" dt="2020-11-23T16:33:47.374" v="338" actId="478"/>
          <ac:spMkLst>
            <pc:docMk/>
            <pc:sldMk cId="1045156915" sldId="718"/>
            <ac:spMk id="5" creationId="{9ED63D72-C681-4A6E-8ACC-A72EA986DE1E}"/>
          </ac:spMkLst>
        </pc:spChg>
        <pc:spChg chg="del">
          <ac:chgData name="Wojciech" userId="27bf4c20-a19f-4fd0-a617-d155a210d494" providerId="ADAL" clId="{D18AB748-8413-41C8-AF6F-40023103A15A}" dt="2020-11-23T16:33:47.374" v="338" actId="478"/>
          <ac:spMkLst>
            <pc:docMk/>
            <pc:sldMk cId="1045156915" sldId="718"/>
            <ac:spMk id="6" creationId="{72DE0D87-07F4-4C82-A355-6F5E7C7D938C}"/>
          </ac:spMkLst>
        </pc:spChg>
        <pc:spChg chg="del">
          <ac:chgData name="Wojciech" userId="27bf4c20-a19f-4fd0-a617-d155a210d494" providerId="ADAL" clId="{D18AB748-8413-41C8-AF6F-40023103A15A}" dt="2020-11-23T16:33:47.374" v="338" actId="478"/>
          <ac:spMkLst>
            <pc:docMk/>
            <pc:sldMk cId="1045156915" sldId="718"/>
            <ac:spMk id="7" creationId="{FAADCCA2-3C0E-4A87-97BD-CBCC332E9DF2}"/>
          </ac:spMkLst>
        </pc:spChg>
        <pc:spChg chg="del">
          <ac:chgData name="Wojciech" userId="27bf4c20-a19f-4fd0-a617-d155a210d494" providerId="ADAL" clId="{D18AB748-8413-41C8-AF6F-40023103A15A}" dt="2020-11-23T16:33:47.374" v="338" actId="478"/>
          <ac:spMkLst>
            <pc:docMk/>
            <pc:sldMk cId="1045156915" sldId="718"/>
            <ac:spMk id="8" creationId="{E096FCC2-9982-417A-BD31-339BA5B398A5}"/>
          </ac:spMkLst>
        </pc:spChg>
        <pc:spChg chg="del">
          <ac:chgData name="Wojciech" userId="27bf4c20-a19f-4fd0-a617-d155a210d494" providerId="ADAL" clId="{D18AB748-8413-41C8-AF6F-40023103A15A}" dt="2020-11-23T16:33:49.539" v="339" actId="478"/>
          <ac:spMkLst>
            <pc:docMk/>
            <pc:sldMk cId="1045156915" sldId="718"/>
            <ac:spMk id="10" creationId="{E96DE9DD-79CF-44CD-8AD1-85FCAE71F844}"/>
          </ac:spMkLst>
        </pc:spChg>
        <pc:spChg chg="add del mod">
          <ac:chgData name="Wojciech" userId="27bf4c20-a19f-4fd0-a617-d155a210d494" providerId="ADAL" clId="{D18AB748-8413-41C8-AF6F-40023103A15A}" dt="2020-11-23T16:33:52.081" v="340" actId="478"/>
          <ac:spMkLst>
            <pc:docMk/>
            <pc:sldMk cId="1045156915" sldId="718"/>
            <ac:spMk id="11" creationId="{25EBB4F3-CE4E-4672-A86D-4B6B67BB41C9}"/>
          </ac:spMkLst>
        </pc:spChg>
        <pc:spChg chg="add mod">
          <ac:chgData name="Wojciech" userId="27bf4c20-a19f-4fd0-a617-d155a210d494" providerId="ADAL" clId="{D18AB748-8413-41C8-AF6F-40023103A15A}" dt="2020-11-23T16:56:28.462" v="1416" actId="1076"/>
          <ac:spMkLst>
            <pc:docMk/>
            <pc:sldMk cId="1045156915" sldId="718"/>
            <ac:spMk id="14" creationId="{6AC9F09D-8389-4B97-937D-8643AE22B60E}"/>
          </ac:spMkLst>
        </pc:spChg>
        <pc:spChg chg="add mod">
          <ac:chgData name="Wojciech" userId="27bf4c20-a19f-4fd0-a617-d155a210d494" providerId="ADAL" clId="{D18AB748-8413-41C8-AF6F-40023103A15A}" dt="2020-11-23T16:59:28.817" v="1547" actId="20577"/>
          <ac:spMkLst>
            <pc:docMk/>
            <pc:sldMk cId="1045156915" sldId="718"/>
            <ac:spMk id="17" creationId="{7E159E59-DECC-4AFB-B17A-9A848586F8A4}"/>
          </ac:spMkLst>
        </pc:spChg>
        <pc:graphicFrameChg chg="del">
          <ac:chgData name="Wojciech" userId="27bf4c20-a19f-4fd0-a617-d155a210d494" providerId="ADAL" clId="{D18AB748-8413-41C8-AF6F-40023103A15A}" dt="2020-11-23T16:33:47.374" v="338" actId="478"/>
          <ac:graphicFrameMkLst>
            <pc:docMk/>
            <pc:sldMk cId="1045156915" sldId="718"/>
            <ac:graphicFrameMk id="9" creationId="{3786A1AB-2A71-419A-824F-89F0E421506C}"/>
          </ac:graphicFrameMkLst>
        </pc:graphicFrameChg>
        <pc:picChg chg="add mod">
          <ac:chgData name="Wojciech" userId="27bf4c20-a19f-4fd0-a617-d155a210d494" providerId="ADAL" clId="{D18AB748-8413-41C8-AF6F-40023103A15A}" dt="2020-11-23T16:56:30.947" v="1417" actId="1076"/>
          <ac:picMkLst>
            <pc:docMk/>
            <pc:sldMk cId="1045156915" sldId="718"/>
            <ac:picMk id="13" creationId="{7F82DBD8-439B-48DF-BB04-57D62D4E7DDB}"/>
          </ac:picMkLst>
        </pc:picChg>
        <pc:picChg chg="add mod">
          <ac:chgData name="Wojciech" userId="27bf4c20-a19f-4fd0-a617-d155a210d494" providerId="ADAL" clId="{D18AB748-8413-41C8-AF6F-40023103A15A}" dt="2020-11-23T16:56:47.875" v="1421" actId="14100"/>
          <ac:picMkLst>
            <pc:docMk/>
            <pc:sldMk cId="1045156915" sldId="718"/>
            <ac:picMk id="16" creationId="{5336ABDB-9621-4A1D-AC3B-AE2EA097F2D0}"/>
          </ac:picMkLst>
        </pc:picChg>
      </pc:sldChg>
      <pc:sldChg chg="addSp delSp modSp">
        <pc:chgData name="Wojciech" userId="27bf4c20-a19f-4fd0-a617-d155a210d494" providerId="ADAL" clId="{D18AB748-8413-41C8-AF6F-40023103A15A}" dt="2020-11-23T17:23:58.291" v="1918" actId="1076"/>
        <pc:sldMkLst>
          <pc:docMk/>
          <pc:sldMk cId="1009374642" sldId="719"/>
        </pc:sldMkLst>
        <pc:spChg chg="mod">
          <ac:chgData name="Wojciech" userId="27bf4c20-a19f-4fd0-a617-d155a210d494" providerId="ADAL" clId="{D18AB748-8413-41C8-AF6F-40023103A15A}" dt="2020-11-23T17:00:16.835" v="1555" actId="20577"/>
          <ac:spMkLst>
            <pc:docMk/>
            <pc:sldMk cId="1009374642" sldId="719"/>
            <ac:spMk id="2" creationId="{8965DC0D-DC23-4AFF-88E5-D6100EFB7205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4" creationId="{74B1C2CC-84A2-4875-8BDC-9812AB0B8086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5" creationId="{DCDD26D4-9A44-4050-9E25-E855C8CA6C0A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6" creationId="{0C6453B0-4DF4-47D8-B149-29DFF395D323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7" creationId="{CE2FF521-2C04-4974-BF2E-FA1C598647F8}"/>
          </ac:spMkLst>
        </pc:spChg>
        <pc:spChg chg="del mod">
          <ac:chgData name="Wojciech" userId="27bf4c20-a19f-4fd0-a617-d155a210d494" providerId="ADAL" clId="{D18AB748-8413-41C8-AF6F-40023103A15A}" dt="2020-11-23T17:20:05.383" v="1558" actId="478"/>
          <ac:spMkLst>
            <pc:docMk/>
            <pc:sldMk cId="1009374642" sldId="719"/>
            <ac:spMk id="8" creationId="{82A1F849-3D58-451F-807C-C38B249BD334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9" creationId="{C0CAFFCE-F47A-4C45-8197-633B66EB81E9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10" creationId="{D1B01DF5-2C58-46F1-B645-EB584E4127FC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11" creationId="{03E81D2A-61EC-4832-83EF-7CC9BD7D0526}"/>
          </ac:spMkLst>
        </pc:spChg>
        <pc:spChg chg="add mod">
          <ac:chgData name="Wojciech" userId="27bf4c20-a19f-4fd0-a617-d155a210d494" providerId="ADAL" clId="{D18AB748-8413-41C8-AF6F-40023103A15A}" dt="2020-11-23T17:23:52.463" v="1917" actId="403"/>
          <ac:spMkLst>
            <pc:docMk/>
            <pc:sldMk cId="1009374642" sldId="719"/>
            <ac:spMk id="16" creationId="{EC90D9FA-6045-4D84-AC6E-48811BFD3F52}"/>
          </ac:spMkLst>
        </pc:spChg>
        <pc:picChg chg="add mod">
          <ac:chgData name="Wojciech" userId="27bf4c20-a19f-4fd0-a617-d155a210d494" providerId="ADAL" clId="{D18AB748-8413-41C8-AF6F-40023103A15A}" dt="2020-11-23T17:21:01.249" v="1569" actId="1076"/>
          <ac:picMkLst>
            <pc:docMk/>
            <pc:sldMk cId="1009374642" sldId="719"/>
            <ac:picMk id="13" creationId="{EF7F0B8F-D25A-40E8-9F98-E6BF1F864342}"/>
          </ac:picMkLst>
        </pc:picChg>
        <pc:picChg chg="add mod">
          <ac:chgData name="Wojciech" userId="27bf4c20-a19f-4fd0-a617-d155a210d494" providerId="ADAL" clId="{D18AB748-8413-41C8-AF6F-40023103A15A}" dt="2020-11-23T17:23:58.291" v="1918" actId="1076"/>
          <ac:picMkLst>
            <pc:docMk/>
            <pc:sldMk cId="1009374642" sldId="719"/>
            <ac:picMk id="15" creationId="{2E3AE031-DF06-4FD8-8C7D-5FAA26FE6C13}"/>
          </ac:picMkLst>
        </pc:picChg>
      </pc:sldChg>
      <pc:sldChg chg="del">
        <pc:chgData name="Wojciech" userId="27bf4c20-a19f-4fd0-a617-d155a210d494" providerId="ADAL" clId="{D18AB748-8413-41C8-AF6F-40023103A15A}" dt="2020-11-23T20:48:38.925" v="4226" actId="2696"/>
        <pc:sldMkLst>
          <pc:docMk/>
          <pc:sldMk cId="3098546127" sldId="720"/>
        </pc:sldMkLst>
      </pc:sldChg>
      <pc:sldChg chg="del">
        <pc:chgData name="Wojciech" userId="27bf4c20-a19f-4fd0-a617-d155a210d494" providerId="ADAL" clId="{D18AB748-8413-41C8-AF6F-40023103A15A}" dt="2020-11-23T20:48:38.936" v="4227" actId="2696"/>
        <pc:sldMkLst>
          <pc:docMk/>
          <pc:sldMk cId="1213249420" sldId="721"/>
        </pc:sldMkLst>
      </pc:sldChg>
      <pc:sldChg chg="del">
        <pc:chgData name="Wojciech" userId="27bf4c20-a19f-4fd0-a617-d155a210d494" providerId="ADAL" clId="{D18AB748-8413-41C8-AF6F-40023103A15A}" dt="2020-11-23T20:48:38.940" v="4228" actId="2696"/>
        <pc:sldMkLst>
          <pc:docMk/>
          <pc:sldMk cId="437559001" sldId="723"/>
        </pc:sldMkLst>
      </pc:sldChg>
      <pc:sldChg chg="del">
        <pc:chgData name="Wojciech" userId="27bf4c20-a19f-4fd0-a617-d155a210d494" providerId="ADAL" clId="{D18AB748-8413-41C8-AF6F-40023103A15A}" dt="2020-11-23T20:48:38.940" v="4229" actId="2696"/>
        <pc:sldMkLst>
          <pc:docMk/>
          <pc:sldMk cId="4063277368" sldId="724"/>
        </pc:sldMkLst>
      </pc:sldChg>
      <pc:sldChg chg="del">
        <pc:chgData name="Wojciech" userId="27bf4c20-a19f-4fd0-a617-d155a210d494" providerId="ADAL" clId="{D18AB748-8413-41C8-AF6F-40023103A15A}" dt="2020-11-23T20:48:38.940" v="4230" actId="2696"/>
        <pc:sldMkLst>
          <pc:docMk/>
          <pc:sldMk cId="967847410" sldId="725"/>
        </pc:sldMkLst>
      </pc:sldChg>
      <pc:sldChg chg="del">
        <pc:chgData name="Wojciech" userId="27bf4c20-a19f-4fd0-a617-d155a210d494" providerId="ADAL" clId="{D18AB748-8413-41C8-AF6F-40023103A15A}" dt="2020-11-23T20:48:38.945" v="4231" actId="2696"/>
        <pc:sldMkLst>
          <pc:docMk/>
          <pc:sldMk cId="2629556680" sldId="726"/>
        </pc:sldMkLst>
      </pc:sldChg>
      <pc:sldChg chg="addSp delSp modSp add mod modClrScheme chgLayout">
        <pc:chgData name="Wojciech" userId="27bf4c20-a19f-4fd0-a617-d155a210d494" providerId="ADAL" clId="{D18AB748-8413-41C8-AF6F-40023103A15A}" dt="2020-11-24T11:06:13.396" v="6269" actId="207"/>
        <pc:sldMkLst>
          <pc:docMk/>
          <pc:sldMk cId="2551840470" sldId="727"/>
        </pc:sldMkLst>
        <pc:spChg chg="mod">
          <ac:chgData name="Wojciech" userId="27bf4c20-a19f-4fd0-a617-d155a210d494" providerId="ADAL" clId="{D18AB748-8413-41C8-AF6F-40023103A15A}" dt="2020-11-23T16:07:38.077" v="293" actId="26606"/>
          <ac:spMkLst>
            <pc:docMk/>
            <pc:sldMk cId="2551840470" sldId="727"/>
            <ac:spMk id="2" creationId="{3FBA7A75-C3A1-4C22-9E53-6744156898A0}"/>
          </ac:spMkLst>
        </pc:spChg>
        <pc:spChg chg="mod ord">
          <ac:chgData name="Wojciech" userId="27bf4c20-a19f-4fd0-a617-d155a210d494" providerId="ADAL" clId="{D18AB748-8413-41C8-AF6F-40023103A15A}" dt="2020-11-23T16:07:38.077" v="293" actId="26606"/>
          <ac:spMkLst>
            <pc:docMk/>
            <pc:sldMk cId="2551840470" sldId="727"/>
            <ac:spMk id="3" creationId="{79E23118-C5FF-4187-837C-6FE6059E3A21}"/>
          </ac:spMkLst>
        </pc:spChg>
        <pc:spChg chg="add del mod">
          <ac:chgData name="Wojciech" userId="27bf4c20-a19f-4fd0-a617-d155a210d494" providerId="ADAL" clId="{D18AB748-8413-41C8-AF6F-40023103A15A}" dt="2020-11-23T16:07:28.804" v="291"/>
          <ac:spMkLst>
            <pc:docMk/>
            <pc:sldMk cId="2551840470" sldId="727"/>
            <ac:spMk id="4" creationId="{83EE568A-EF1C-4EBE-B58F-158FE871F914}"/>
          </ac:spMkLst>
        </pc:spChg>
        <pc:spChg chg="add mod">
          <ac:chgData name="Wojciech" userId="27bf4c20-a19f-4fd0-a617-d155a210d494" providerId="ADAL" clId="{D18AB748-8413-41C8-AF6F-40023103A15A}" dt="2020-11-23T16:39:47.959" v="488" actId="20577"/>
          <ac:spMkLst>
            <pc:docMk/>
            <pc:sldMk cId="2551840470" sldId="727"/>
            <ac:spMk id="7" creationId="{AD41C18A-8C0C-4375-B8C3-62304B9CC278}"/>
          </ac:spMkLst>
        </pc:spChg>
        <pc:spChg chg="add mod">
          <ac:chgData name="Wojciech" userId="27bf4c20-a19f-4fd0-a617-d155a210d494" providerId="ADAL" clId="{D18AB748-8413-41C8-AF6F-40023103A15A}" dt="2020-11-23T16:39:41.315" v="485" actId="1076"/>
          <ac:spMkLst>
            <pc:docMk/>
            <pc:sldMk cId="2551840470" sldId="727"/>
            <ac:spMk id="8" creationId="{246D13A9-EDAB-453F-9375-35A60F9588C2}"/>
          </ac:spMkLst>
        </pc:spChg>
        <pc:spChg chg="add mod">
          <ac:chgData name="Wojciech" userId="27bf4c20-a19f-4fd0-a617-d155a210d494" providerId="ADAL" clId="{D18AB748-8413-41C8-AF6F-40023103A15A}" dt="2020-11-24T11:06:13.396" v="6269" actId="207"/>
          <ac:spMkLst>
            <pc:docMk/>
            <pc:sldMk cId="2551840470" sldId="727"/>
            <ac:spMk id="10" creationId="{2CD26E09-347E-44D1-B099-707AF140B013}"/>
          </ac:spMkLst>
        </pc:spChg>
        <pc:spChg chg="add del mod">
          <ac:chgData name="Wojciech" userId="27bf4c20-a19f-4fd0-a617-d155a210d494" providerId="ADAL" clId="{D18AB748-8413-41C8-AF6F-40023103A15A}" dt="2020-11-23T16:07:43.600" v="294" actId="478"/>
          <ac:spMkLst>
            <pc:docMk/>
            <pc:sldMk cId="2551840470" sldId="727"/>
            <ac:spMk id="11" creationId="{84843C64-CC5C-4297-9A1F-B2131C22F5BD}"/>
          </ac:spMkLst>
        </pc:spChg>
        <pc:picChg chg="add mod">
          <ac:chgData name="Wojciech" userId="27bf4c20-a19f-4fd0-a617-d155a210d494" providerId="ADAL" clId="{D18AB748-8413-41C8-AF6F-40023103A15A}" dt="2020-11-23T16:39:04.958" v="439" actId="108"/>
          <ac:picMkLst>
            <pc:docMk/>
            <pc:sldMk cId="2551840470" sldId="727"/>
            <ac:picMk id="6" creationId="{73ED233D-D1B6-450E-B61E-AE3AE78950E5}"/>
          </ac:picMkLst>
        </pc:picChg>
      </pc:sldChg>
      <pc:sldChg chg="addSp delSp modSp add">
        <pc:chgData name="Wojciech" userId="27bf4c20-a19f-4fd0-a617-d155a210d494" providerId="ADAL" clId="{D18AB748-8413-41C8-AF6F-40023103A15A}" dt="2020-11-23T16:46:29.813" v="934" actId="20577"/>
        <pc:sldMkLst>
          <pc:docMk/>
          <pc:sldMk cId="2481564768" sldId="728"/>
        </pc:sldMkLst>
        <pc:spChg chg="mod">
          <ac:chgData name="Wojciech" userId="27bf4c20-a19f-4fd0-a617-d155a210d494" providerId="ADAL" clId="{D18AB748-8413-41C8-AF6F-40023103A15A}" dt="2020-11-23T16:46:29.813" v="934" actId="20577"/>
          <ac:spMkLst>
            <pc:docMk/>
            <pc:sldMk cId="2481564768" sldId="728"/>
            <ac:spMk id="2" creationId="{FBC7AC22-326E-4C37-A801-1C23DA676C05}"/>
          </ac:spMkLst>
        </pc:spChg>
        <pc:spChg chg="del">
          <ac:chgData name="Wojciech" userId="27bf4c20-a19f-4fd0-a617-d155a210d494" providerId="ADAL" clId="{D18AB748-8413-41C8-AF6F-40023103A15A}" dt="2020-11-23T16:43:44.597" v="930" actId="478"/>
          <ac:spMkLst>
            <pc:docMk/>
            <pc:sldMk cId="2481564768" sldId="728"/>
            <ac:spMk id="3" creationId="{410160D9-10E4-4A94-A395-64331164113A}"/>
          </ac:spMkLst>
        </pc:spChg>
        <pc:spChg chg="del">
          <ac:chgData name="Wojciech" userId="27bf4c20-a19f-4fd0-a617-d155a210d494" providerId="ADAL" clId="{D18AB748-8413-41C8-AF6F-40023103A15A}" dt="2020-11-23T16:43:44.597" v="930" actId="478"/>
          <ac:spMkLst>
            <pc:docMk/>
            <pc:sldMk cId="2481564768" sldId="728"/>
            <ac:spMk id="4" creationId="{83BBE948-4737-46DB-9814-B1490783349D}"/>
          </ac:spMkLst>
        </pc:spChg>
        <pc:picChg chg="add mod">
          <ac:chgData name="Wojciech" userId="27bf4c20-a19f-4fd0-a617-d155a210d494" providerId="ADAL" clId="{D18AB748-8413-41C8-AF6F-40023103A15A}" dt="2020-11-23T16:46:24.416" v="931"/>
          <ac:picMkLst>
            <pc:docMk/>
            <pc:sldMk cId="2481564768" sldId="728"/>
            <ac:picMk id="7" creationId="{AB607AAB-CD95-4EDD-9BD3-526F00093C95}"/>
          </ac:picMkLst>
        </pc:picChg>
      </pc:sldChg>
      <pc:sldChg chg="addSp delSp modSp add">
        <pc:chgData name="Wojciech" userId="27bf4c20-a19f-4fd0-a617-d155a210d494" providerId="ADAL" clId="{D18AB748-8413-41C8-AF6F-40023103A15A}" dt="2020-11-23T16:55:09.769" v="1402" actId="20577"/>
        <pc:sldMkLst>
          <pc:docMk/>
          <pc:sldMk cId="1368143321" sldId="729"/>
        </pc:sldMkLst>
        <pc:spChg chg="mod">
          <ac:chgData name="Wojciech" userId="27bf4c20-a19f-4fd0-a617-d155a210d494" providerId="ADAL" clId="{D18AB748-8413-41C8-AF6F-40023103A15A}" dt="2020-11-23T16:49:15.087" v="961" actId="1035"/>
          <ac:spMkLst>
            <pc:docMk/>
            <pc:sldMk cId="1368143321" sldId="729"/>
            <ac:spMk id="2" creationId="{860BE6BD-B8BF-470C-96DA-D28F592ED08B}"/>
          </ac:spMkLst>
        </pc:spChg>
        <pc:spChg chg="del">
          <ac:chgData name="Wojciech" userId="27bf4c20-a19f-4fd0-a617-d155a210d494" providerId="ADAL" clId="{D18AB748-8413-41C8-AF6F-40023103A15A}" dt="2020-11-23T16:49:12.845" v="957" actId="478"/>
          <ac:spMkLst>
            <pc:docMk/>
            <pc:sldMk cId="1368143321" sldId="729"/>
            <ac:spMk id="3" creationId="{1286AAB1-85BF-44B4-AE86-941F27356067}"/>
          </ac:spMkLst>
        </pc:spChg>
        <pc:spChg chg="del">
          <ac:chgData name="Wojciech" userId="27bf4c20-a19f-4fd0-a617-d155a210d494" providerId="ADAL" clId="{D18AB748-8413-41C8-AF6F-40023103A15A}" dt="2020-11-23T16:49:12.845" v="957" actId="478"/>
          <ac:spMkLst>
            <pc:docMk/>
            <pc:sldMk cId="1368143321" sldId="729"/>
            <ac:spMk id="4" creationId="{2E668480-4386-4896-83F5-60148BDA21D4}"/>
          </ac:spMkLst>
        </pc:spChg>
        <pc:spChg chg="add del">
          <ac:chgData name="Wojciech" userId="27bf4c20-a19f-4fd0-a617-d155a210d494" providerId="ADAL" clId="{D18AB748-8413-41C8-AF6F-40023103A15A}" dt="2020-11-23T16:49:24.486" v="963"/>
          <ac:spMkLst>
            <pc:docMk/>
            <pc:sldMk cId="1368143321" sldId="729"/>
            <ac:spMk id="6" creationId="{72A62299-FF60-4077-8665-395F2B07384B}"/>
          </ac:spMkLst>
        </pc:spChg>
        <pc:spChg chg="add mod">
          <ac:chgData name="Wojciech" userId="27bf4c20-a19f-4fd0-a617-d155a210d494" providerId="ADAL" clId="{D18AB748-8413-41C8-AF6F-40023103A15A}" dt="2020-11-23T16:50:49.031" v="1098" actId="1076"/>
          <ac:spMkLst>
            <pc:docMk/>
            <pc:sldMk cId="1368143321" sldId="729"/>
            <ac:spMk id="7" creationId="{3F9252A7-2BD8-491B-B046-A808C658F663}"/>
          </ac:spMkLst>
        </pc:spChg>
        <pc:spChg chg="add mod">
          <ac:chgData name="Wojciech" userId="27bf4c20-a19f-4fd0-a617-d155a210d494" providerId="ADAL" clId="{D18AB748-8413-41C8-AF6F-40023103A15A}" dt="2020-11-23T16:50:57.937" v="1101" actId="404"/>
          <ac:spMkLst>
            <pc:docMk/>
            <pc:sldMk cId="1368143321" sldId="729"/>
            <ac:spMk id="8" creationId="{8C11A6D6-6255-4240-BCFD-7044B6CAA38D}"/>
          </ac:spMkLst>
        </pc:spChg>
        <pc:spChg chg="add mod">
          <ac:chgData name="Wojciech" userId="27bf4c20-a19f-4fd0-a617-d155a210d494" providerId="ADAL" clId="{D18AB748-8413-41C8-AF6F-40023103A15A}" dt="2020-11-23T16:53:27.581" v="1172" actId="1076"/>
          <ac:spMkLst>
            <pc:docMk/>
            <pc:sldMk cId="1368143321" sldId="729"/>
            <ac:spMk id="9" creationId="{4C868ED1-111C-4C90-A7D4-66AEDAEEA2E5}"/>
          </ac:spMkLst>
        </pc:spChg>
        <pc:spChg chg="add mod">
          <ac:chgData name="Wojciech" userId="27bf4c20-a19f-4fd0-a617-d155a210d494" providerId="ADAL" clId="{D18AB748-8413-41C8-AF6F-40023103A15A}" dt="2020-11-23T16:55:09.769" v="1402" actId="20577"/>
          <ac:spMkLst>
            <pc:docMk/>
            <pc:sldMk cId="1368143321" sldId="729"/>
            <ac:spMk id="10" creationId="{6A1A1827-666B-4CE8-95DB-24DE462877E7}"/>
          </ac:spMkLst>
        </pc:spChg>
      </pc:sldChg>
      <pc:sldChg chg="addSp delSp modSp add">
        <pc:chgData name="Wojciech" userId="27bf4c20-a19f-4fd0-a617-d155a210d494" providerId="ADAL" clId="{D18AB748-8413-41C8-AF6F-40023103A15A}" dt="2020-11-23T17:27:35.907" v="2061" actId="1036"/>
        <pc:sldMkLst>
          <pc:docMk/>
          <pc:sldMk cId="903977836" sldId="730"/>
        </pc:sldMkLst>
        <pc:spChg chg="mod">
          <ac:chgData name="Wojciech" userId="27bf4c20-a19f-4fd0-a617-d155a210d494" providerId="ADAL" clId="{D18AB748-8413-41C8-AF6F-40023103A15A}" dt="2020-11-23T17:26:00.531" v="1950" actId="108"/>
          <ac:spMkLst>
            <pc:docMk/>
            <pc:sldMk cId="903977836" sldId="730"/>
            <ac:spMk id="2" creationId="{9D5DEFDE-AD1C-4319-A0A7-944A34E4C598}"/>
          </ac:spMkLst>
        </pc:spChg>
        <pc:spChg chg="add del">
          <ac:chgData name="Wojciech" userId="27bf4c20-a19f-4fd0-a617-d155a210d494" providerId="ADAL" clId="{D18AB748-8413-41C8-AF6F-40023103A15A}" dt="2020-11-23T17:25:27.796" v="1945"/>
          <ac:spMkLst>
            <pc:docMk/>
            <pc:sldMk cId="903977836" sldId="730"/>
            <ac:spMk id="4" creationId="{E0E9F987-9350-465F-9A7D-9DB7341225CF}"/>
          </ac:spMkLst>
        </pc:spChg>
        <pc:spChg chg="add mod">
          <ac:chgData name="Wojciech" userId="27bf4c20-a19f-4fd0-a617-d155a210d494" providerId="ADAL" clId="{D18AB748-8413-41C8-AF6F-40023103A15A}" dt="2020-11-23T17:27:30.649" v="2058" actId="1076"/>
          <ac:spMkLst>
            <pc:docMk/>
            <pc:sldMk cId="903977836" sldId="730"/>
            <ac:spMk id="5" creationId="{9F57B68E-1299-4218-81D3-9508217810E9}"/>
          </ac:spMkLst>
        </pc:spChg>
        <pc:spChg chg="add del">
          <ac:chgData name="Wojciech" userId="27bf4c20-a19f-4fd0-a617-d155a210d494" providerId="ADAL" clId="{D18AB748-8413-41C8-AF6F-40023103A15A}" dt="2020-11-23T17:26:06.914" v="1952" actId="478"/>
          <ac:spMkLst>
            <pc:docMk/>
            <pc:sldMk cId="903977836" sldId="730"/>
            <ac:spMk id="6" creationId="{413D6D16-2FE0-4997-8D15-F7B93336A5BE}"/>
          </ac:spMkLst>
        </pc:spChg>
        <pc:picChg chg="add mod">
          <ac:chgData name="Wojciech" userId="27bf4c20-a19f-4fd0-a617-d155a210d494" providerId="ADAL" clId="{D18AB748-8413-41C8-AF6F-40023103A15A}" dt="2020-11-23T17:27:35.907" v="2061" actId="1036"/>
          <ac:picMkLst>
            <pc:docMk/>
            <pc:sldMk cId="903977836" sldId="730"/>
            <ac:picMk id="8" creationId="{6F98E1F2-7C99-4160-AF31-B2DF3249EA8D}"/>
          </ac:picMkLst>
        </pc:picChg>
      </pc:sldChg>
      <pc:sldChg chg="addSp delSp modSp add">
        <pc:chgData name="Wojciech" userId="27bf4c20-a19f-4fd0-a617-d155a210d494" providerId="ADAL" clId="{D18AB748-8413-41C8-AF6F-40023103A15A}" dt="2020-11-23T19:34:53.397" v="2573" actId="20577"/>
        <pc:sldMkLst>
          <pc:docMk/>
          <pc:sldMk cId="251102632" sldId="731"/>
        </pc:sldMkLst>
        <pc:spChg chg="add del mod">
          <ac:chgData name="Wojciech" userId="27bf4c20-a19f-4fd0-a617-d155a210d494" providerId="ADAL" clId="{D18AB748-8413-41C8-AF6F-40023103A15A}" dt="2020-11-23T17:28:22.050" v="2077" actId="1036"/>
          <ac:spMkLst>
            <pc:docMk/>
            <pc:sldMk cId="251102632" sldId="731"/>
            <ac:spMk id="2" creationId="{BBCCFA48-DFE5-4440-86FD-088001A2D579}"/>
          </ac:spMkLst>
        </pc:spChg>
        <pc:spChg chg="add del mod">
          <ac:chgData name="Wojciech" userId="27bf4c20-a19f-4fd0-a617-d155a210d494" providerId="ADAL" clId="{D18AB748-8413-41C8-AF6F-40023103A15A}" dt="2020-11-23T17:28:18.404" v="2072" actId="478"/>
          <ac:spMkLst>
            <pc:docMk/>
            <pc:sldMk cId="251102632" sldId="731"/>
            <ac:spMk id="4" creationId="{E1479427-247C-47D6-B55A-0BD769DAE778}"/>
          </ac:spMkLst>
        </pc:spChg>
        <pc:spChg chg="add mod">
          <ac:chgData name="Wojciech" userId="27bf4c20-a19f-4fd0-a617-d155a210d494" providerId="ADAL" clId="{D18AB748-8413-41C8-AF6F-40023103A15A}" dt="2020-11-23T17:30:08.520" v="2310" actId="20577"/>
          <ac:spMkLst>
            <pc:docMk/>
            <pc:sldMk cId="251102632" sldId="731"/>
            <ac:spMk id="5" creationId="{F37D5B5F-D9E4-44ED-A4FD-AF684F006B0B}"/>
          </ac:spMkLst>
        </pc:spChg>
        <pc:spChg chg="add mod">
          <ac:chgData name="Wojciech" userId="27bf4c20-a19f-4fd0-a617-d155a210d494" providerId="ADAL" clId="{D18AB748-8413-41C8-AF6F-40023103A15A}" dt="2020-11-23T19:34:53.397" v="2573" actId="20577"/>
          <ac:spMkLst>
            <pc:docMk/>
            <pc:sldMk cId="251102632" sldId="731"/>
            <ac:spMk id="6" creationId="{2B4FC337-5612-47A7-846F-E306DC2D7A2C}"/>
          </ac:spMkLst>
        </pc:spChg>
      </pc:sldChg>
      <pc:sldChg chg="addSp delSp modSp add">
        <pc:chgData name="Wojciech" userId="27bf4c20-a19f-4fd0-a617-d155a210d494" providerId="ADAL" clId="{D18AB748-8413-41C8-AF6F-40023103A15A}" dt="2020-11-23T19:58:20.550" v="2841" actId="1036"/>
        <pc:sldMkLst>
          <pc:docMk/>
          <pc:sldMk cId="3166783095" sldId="732"/>
        </pc:sldMkLst>
        <pc:spChg chg="mod">
          <ac:chgData name="Wojciech" userId="27bf4c20-a19f-4fd0-a617-d155a210d494" providerId="ADAL" clId="{D18AB748-8413-41C8-AF6F-40023103A15A}" dt="2020-11-23T19:35:38.117" v="2589" actId="20577"/>
          <ac:spMkLst>
            <pc:docMk/>
            <pc:sldMk cId="3166783095" sldId="732"/>
            <ac:spMk id="2" creationId="{4DC04B86-F9FB-487A-8476-E81BE2185EB9}"/>
          </ac:spMkLst>
        </pc:spChg>
        <pc:spChg chg="add mod">
          <ac:chgData name="Wojciech" userId="27bf4c20-a19f-4fd0-a617-d155a210d494" providerId="ADAL" clId="{D18AB748-8413-41C8-AF6F-40023103A15A}" dt="2020-11-23T19:38:13.103" v="2805" actId="403"/>
          <ac:spMkLst>
            <pc:docMk/>
            <pc:sldMk cId="3166783095" sldId="732"/>
            <ac:spMk id="4" creationId="{2ED81628-ABD3-42FC-85FB-D3C1C5C43ACE}"/>
          </ac:spMkLst>
        </pc:spChg>
        <pc:spChg chg="add mod">
          <ac:chgData name="Wojciech" userId="27bf4c20-a19f-4fd0-a617-d155a210d494" providerId="ADAL" clId="{D18AB748-8413-41C8-AF6F-40023103A15A}" dt="2020-11-23T19:58:20.550" v="2841" actId="1036"/>
          <ac:spMkLst>
            <pc:docMk/>
            <pc:sldMk cId="3166783095" sldId="732"/>
            <ac:spMk id="7" creationId="{89E94D2A-7195-41CB-9A25-D3CFD7C1F16F}"/>
          </ac:spMkLst>
        </pc:spChg>
        <pc:spChg chg="add del">
          <ac:chgData name="Wojciech" userId="27bf4c20-a19f-4fd0-a617-d155a210d494" providerId="ADAL" clId="{D18AB748-8413-41C8-AF6F-40023103A15A}" dt="2020-11-23T19:57:49.771" v="2817" actId="478"/>
          <ac:spMkLst>
            <pc:docMk/>
            <pc:sldMk cId="3166783095" sldId="732"/>
            <ac:spMk id="8" creationId="{4E179C46-9F60-44DD-B320-A97EC183B5DB}"/>
          </ac:spMkLst>
        </pc:spChg>
        <pc:picChg chg="add mod">
          <ac:chgData name="Wojciech" userId="27bf4c20-a19f-4fd0-a617-d155a210d494" providerId="ADAL" clId="{D18AB748-8413-41C8-AF6F-40023103A15A}" dt="2020-11-23T19:56:17.979" v="2812" actId="14100"/>
          <ac:picMkLst>
            <pc:docMk/>
            <pc:sldMk cId="3166783095" sldId="732"/>
            <ac:picMk id="6" creationId="{BC164ECC-E8D8-490E-93E6-8BCFB6CEE3BD}"/>
          </ac:picMkLst>
        </pc:picChg>
      </pc:sldChg>
      <pc:sldChg chg="addSp modSp add">
        <pc:chgData name="Wojciech" userId="27bf4c20-a19f-4fd0-a617-d155a210d494" providerId="ADAL" clId="{D18AB748-8413-41C8-AF6F-40023103A15A}" dt="2020-11-23T20:02:12.401" v="3160" actId="14100"/>
        <pc:sldMkLst>
          <pc:docMk/>
          <pc:sldMk cId="603745657" sldId="733"/>
        </pc:sldMkLst>
        <pc:spChg chg="mod">
          <ac:chgData name="Wojciech" userId="27bf4c20-a19f-4fd0-a617-d155a210d494" providerId="ADAL" clId="{D18AB748-8413-41C8-AF6F-40023103A15A}" dt="2020-11-23T19:58:44.079" v="2869" actId="1076"/>
          <ac:spMkLst>
            <pc:docMk/>
            <pc:sldMk cId="603745657" sldId="733"/>
            <ac:spMk id="2" creationId="{8C6B8560-161D-4B94-9D56-5079088A5F7F}"/>
          </ac:spMkLst>
        </pc:spChg>
        <pc:spChg chg="add mod">
          <ac:chgData name="Wojciech" userId="27bf4c20-a19f-4fd0-a617-d155a210d494" providerId="ADAL" clId="{D18AB748-8413-41C8-AF6F-40023103A15A}" dt="2020-11-23T20:02:12.401" v="3160" actId="14100"/>
          <ac:spMkLst>
            <pc:docMk/>
            <pc:sldMk cId="603745657" sldId="733"/>
            <ac:spMk id="4" creationId="{5C01130F-1A41-4E8B-8E2C-E3E03836006B}"/>
          </ac:spMkLst>
        </pc:spChg>
        <pc:picChg chg="add mod">
          <ac:chgData name="Wojciech" userId="27bf4c20-a19f-4fd0-a617-d155a210d494" providerId="ADAL" clId="{D18AB748-8413-41C8-AF6F-40023103A15A}" dt="2020-11-23T19:59:54.143" v="2877" actId="1076"/>
          <ac:picMkLst>
            <pc:docMk/>
            <pc:sldMk cId="603745657" sldId="733"/>
            <ac:picMk id="6" creationId="{F4B393C1-F0A9-476F-847C-80B9DEC757F5}"/>
          </ac:picMkLst>
        </pc:picChg>
      </pc:sldChg>
      <pc:sldChg chg="addSp modSp add">
        <pc:chgData name="Wojciech" userId="27bf4c20-a19f-4fd0-a617-d155a210d494" providerId="ADAL" clId="{D18AB748-8413-41C8-AF6F-40023103A15A}" dt="2020-11-23T20:17:35.252" v="3556" actId="1076"/>
        <pc:sldMkLst>
          <pc:docMk/>
          <pc:sldMk cId="615810312" sldId="734"/>
        </pc:sldMkLst>
        <pc:spChg chg="mod">
          <ac:chgData name="Wojciech" userId="27bf4c20-a19f-4fd0-a617-d155a210d494" providerId="ADAL" clId="{D18AB748-8413-41C8-AF6F-40023103A15A}" dt="2020-11-23T20:03:14.181" v="3180" actId="20577"/>
          <ac:spMkLst>
            <pc:docMk/>
            <pc:sldMk cId="615810312" sldId="734"/>
            <ac:spMk id="2" creationId="{EF20650F-4F49-44AA-99EF-5FA7B1CC9B38}"/>
          </ac:spMkLst>
        </pc:spChg>
        <pc:spChg chg="add mod">
          <ac:chgData name="Wojciech" userId="27bf4c20-a19f-4fd0-a617-d155a210d494" providerId="ADAL" clId="{D18AB748-8413-41C8-AF6F-40023103A15A}" dt="2020-11-23T20:17:35.252" v="3556" actId="1076"/>
          <ac:spMkLst>
            <pc:docMk/>
            <pc:sldMk cId="615810312" sldId="734"/>
            <ac:spMk id="4" creationId="{4D08DCCA-F243-4CFF-8381-46ADE1FCAD78}"/>
          </ac:spMkLst>
        </pc:spChg>
        <pc:picChg chg="add mod">
          <ac:chgData name="Wojciech" userId="27bf4c20-a19f-4fd0-a617-d155a210d494" providerId="ADAL" clId="{D18AB748-8413-41C8-AF6F-40023103A15A}" dt="2020-11-23T20:15:09.548" v="3266" actId="1076"/>
          <ac:picMkLst>
            <pc:docMk/>
            <pc:sldMk cId="615810312" sldId="734"/>
            <ac:picMk id="6" creationId="{5FA742BE-EAC6-4C27-9683-27A894DB2DD8}"/>
          </ac:picMkLst>
        </pc:picChg>
      </pc:sldChg>
      <pc:sldChg chg="addSp modSp add">
        <pc:chgData name="Wojciech" userId="27bf4c20-a19f-4fd0-a617-d155a210d494" providerId="ADAL" clId="{D18AB748-8413-41C8-AF6F-40023103A15A}" dt="2020-11-23T20:47:40.170" v="4225" actId="122"/>
        <pc:sldMkLst>
          <pc:docMk/>
          <pc:sldMk cId="443948571" sldId="735"/>
        </pc:sldMkLst>
        <pc:spChg chg="mod">
          <ac:chgData name="Wojciech" userId="27bf4c20-a19f-4fd0-a617-d155a210d494" providerId="ADAL" clId="{D18AB748-8413-41C8-AF6F-40023103A15A}" dt="2020-11-23T20:18:31.550" v="3592" actId="20577"/>
          <ac:spMkLst>
            <pc:docMk/>
            <pc:sldMk cId="443948571" sldId="735"/>
            <ac:spMk id="2" creationId="{D3C547E7-6E96-4882-BBCE-2DA086B9E67D}"/>
          </ac:spMkLst>
        </pc:spChg>
        <pc:spChg chg="add mod">
          <ac:chgData name="Wojciech" userId="27bf4c20-a19f-4fd0-a617-d155a210d494" providerId="ADAL" clId="{D18AB748-8413-41C8-AF6F-40023103A15A}" dt="2020-11-23T20:38:57.135" v="3762" actId="20577"/>
          <ac:spMkLst>
            <pc:docMk/>
            <pc:sldMk cId="443948571" sldId="735"/>
            <ac:spMk id="6" creationId="{FAC49DF4-20CA-4E38-8FA9-F3C03A105C3B}"/>
          </ac:spMkLst>
        </pc:spChg>
        <pc:spChg chg="add mod">
          <ac:chgData name="Wojciech" userId="27bf4c20-a19f-4fd0-a617-d155a210d494" providerId="ADAL" clId="{D18AB748-8413-41C8-AF6F-40023103A15A}" dt="2020-11-23T20:42:46.912" v="3839" actId="1035"/>
          <ac:spMkLst>
            <pc:docMk/>
            <pc:sldMk cId="443948571" sldId="735"/>
            <ac:spMk id="7" creationId="{CF1D4674-8D45-44C1-8C61-E1FAD99B2992}"/>
          </ac:spMkLst>
        </pc:spChg>
        <pc:spChg chg="add mod">
          <ac:chgData name="Wojciech" userId="27bf4c20-a19f-4fd0-a617-d155a210d494" providerId="ADAL" clId="{D18AB748-8413-41C8-AF6F-40023103A15A}" dt="2020-11-23T20:46:48.678" v="4200" actId="20577"/>
          <ac:spMkLst>
            <pc:docMk/>
            <pc:sldMk cId="443948571" sldId="735"/>
            <ac:spMk id="8" creationId="{28D1423E-6998-489F-A83D-D2B299C4BEF5}"/>
          </ac:spMkLst>
        </pc:spChg>
        <pc:spChg chg="add mod">
          <ac:chgData name="Wojciech" userId="27bf4c20-a19f-4fd0-a617-d155a210d494" providerId="ADAL" clId="{D18AB748-8413-41C8-AF6F-40023103A15A}" dt="2020-11-23T20:47:40.170" v="4225" actId="122"/>
          <ac:spMkLst>
            <pc:docMk/>
            <pc:sldMk cId="443948571" sldId="735"/>
            <ac:spMk id="11" creationId="{E4CAD801-3F68-4E87-94D4-4D817420E8B1}"/>
          </ac:spMkLst>
        </pc:spChg>
        <pc:picChg chg="add mod">
          <ac:chgData name="Wojciech" userId="27bf4c20-a19f-4fd0-a617-d155a210d494" providerId="ADAL" clId="{D18AB748-8413-41C8-AF6F-40023103A15A}" dt="2020-11-23T20:18:52.231" v="3597" actId="1076"/>
          <ac:picMkLst>
            <pc:docMk/>
            <pc:sldMk cId="443948571" sldId="735"/>
            <ac:picMk id="5" creationId="{354DB380-DBB2-4E8E-A106-77998E6EF6C9}"/>
          </ac:picMkLst>
        </pc:picChg>
        <pc:picChg chg="add mod">
          <ac:chgData name="Wojciech" userId="27bf4c20-a19f-4fd0-a617-d155a210d494" providerId="ADAL" clId="{D18AB748-8413-41C8-AF6F-40023103A15A}" dt="2020-11-23T20:46:29.818" v="4199" actId="1076"/>
          <ac:picMkLst>
            <pc:docMk/>
            <pc:sldMk cId="443948571" sldId="735"/>
            <ac:picMk id="10" creationId="{F9757F33-2E3D-4099-8D63-84BD5D43D712}"/>
          </ac:picMkLst>
        </pc:picChg>
      </pc:sldChg>
      <pc:sldChg chg="addSp delSp modSp add">
        <pc:chgData name="Wojciech" userId="27bf4c20-a19f-4fd0-a617-d155a210d494" providerId="ADAL" clId="{D18AB748-8413-41C8-AF6F-40023103A15A}" dt="2020-11-23T21:18:32.657" v="4475" actId="403"/>
        <pc:sldMkLst>
          <pc:docMk/>
          <pc:sldMk cId="192109775" sldId="736"/>
        </pc:sldMkLst>
        <pc:spChg chg="mod">
          <ac:chgData name="Wojciech" userId="27bf4c20-a19f-4fd0-a617-d155a210d494" providerId="ADAL" clId="{D18AB748-8413-41C8-AF6F-40023103A15A}" dt="2020-11-23T20:48:52.771" v="4277" actId="20577"/>
          <ac:spMkLst>
            <pc:docMk/>
            <pc:sldMk cId="192109775" sldId="736"/>
            <ac:spMk id="2" creationId="{594885C2-C755-4154-A834-E6339F0CE9FC}"/>
          </ac:spMkLst>
        </pc:spChg>
        <pc:spChg chg="add mod">
          <ac:chgData name="Wojciech" userId="27bf4c20-a19f-4fd0-a617-d155a210d494" providerId="ADAL" clId="{D18AB748-8413-41C8-AF6F-40023103A15A}" dt="2020-11-23T21:18:32.657" v="4475" actId="403"/>
          <ac:spMkLst>
            <pc:docMk/>
            <pc:sldMk cId="192109775" sldId="736"/>
            <ac:spMk id="4" creationId="{510A6345-C6F7-4641-BE43-4DBAC28E6018}"/>
          </ac:spMkLst>
        </pc:spChg>
        <pc:spChg chg="add mod">
          <ac:chgData name="Wojciech" userId="27bf4c20-a19f-4fd0-a617-d155a210d494" providerId="ADAL" clId="{D18AB748-8413-41C8-AF6F-40023103A15A}" dt="2020-11-23T21:18:32.657" v="4475" actId="403"/>
          <ac:spMkLst>
            <pc:docMk/>
            <pc:sldMk cId="192109775" sldId="736"/>
            <ac:spMk id="7" creationId="{611B0297-98EF-4ADD-B9CA-FF5A51539E13}"/>
          </ac:spMkLst>
        </pc:spChg>
        <pc:spChg chg="add del">
          <ac:chgData name="Wojciech" userId="27bf4c20-a19f-4fd0-a617-d155a210d494" providerId="ADAL" clId="{D18AB748-8413-41C8-AF6F-40023103A15A}" dt="2020-11-23T21:18:04.998" v="4467"/>
          <ac:spMkLst>
            <pc:docMk/>
            <pc:sldMk cId="192109775" sldId="736"/>
            <ac:spMk id="8" creationId="{58102A06-E91F-4EC1-B716-6DAA8F634DD4}"/>
          </ac:spMkLst>
        </pc:spChg>
        <pc:spChg chg="add mod">
          <ac:chgData name="Wojciech" userId="27bf4c20-a19f-4fd0-a617-d155a210d494" providerId="ADAL" clId="{D18AB748-8413-41C8-AF6F-40023103A15A}" dt="2020-11-23T21:18:28.402" v="4473" actId="1076"/>
          <ac:spMkLst>
            <pc:docMk/>
            <pc:sldMk cId="192109775" sldId="736"/>
            <ac:spMk id="9" creationId="{291D8DA8-6112-47CE-9008-38E118457531}"/>
          </ac:spMkLst>
        </pc:spChg>
        <pc:spChg chg="add del">
          <ac:chgData name="Wojciech" userId="27bf4c20-a19f-4fd0-a617-d155a210d494" providerId="ADAL" clId="{D18AB748-8413-41C8-AF6F-40023103A15A}" dt="2020-11-23T21:18:24.045" v="4472" actId="478"/>
          <ac:spMkLst>
            <pc:docMk/>
            <pc:sldMk cId="192109775" sldId="736"/>
            <ac:spMk id="10" creationId="{59E4E19E-52BE-4A79-AAEF-151C28309024}"/>
          </ac:spMkLst>
        </pc:spChg>
        <pc:picChg chg="add mod">
          <ac:chgData name="Wojciech" userId="27bf4c20-a19f-4fd0-a617-d155a210d494" providerId="ADAL" clId="{D18AB748-8413-41C8-AF6F-40023103A15A}" dt="2020-11-23T21:16:10.389" v="4353" actId="1076"/>
          <ac:picMkLst>
            <pc:docMk/>
            <pc:sldMk cId="192109775" sldId="736"/>
            <ac:picMk id="6" creationId="{1568D4C2-028A-457B-A7DB-364D31A12E06}"/>
          </ac:picMkLst>
        </pc:picChg>
      </pc:sldChg>
      <pc:sldChg chg="addSp modSp add">
        <pc:chgData name="Wojciech" userId="27bf4c20-a19f-4fd0-a617-d155a210d494" providerId="ADAL" clId="{D18AB748-8413-41C8-AF6F-40023103A15A}" dt="2020-11-23T21:26:07.134" v="4849" actId="403"/>
        <pc:sldMkLst>
          <pc:docMk/>
          <pc:sldMk cId="2653115370" sldId="737"/>
        </pc:sldMkLst>
        <pc:spChg chg="mod">
          <ac:chgData name="Wojciech" userId="27bf4c20-a19f-4fd0-a617-d155a210d494" providerId="ADAL" clId="{D18AB748-8413-41C8-AF6F-40023103A15A}" dt="2020-11-23T21:20:35.879" v="4578" actId="404"/>
          <ac:spMkLst>
            <pc:docMk/>
            <pc:sldMk cId="2653115370" sldId="737"/>
            <ac:spMk id="2" creationId="{9780CFA3-B048-4267-9874-53956FD12E3B}"/>
          </ac:spMkLst>
        </pc:spChg>
        <pc:spChg chg="add mod">
          <ac:chgData name="Wojciech" userId="27bf4c20-a19f-4fd0-a617-d155a210d494" providerId="ADAL" clId="{D18AB748-8413-41C8-AF6F-40023103A15A}" dt="2020-11-23T21:25:19.700" v="4839" actId="14100"/>
          <ac:spMkLst>
            <pc:docMk/>
            <pc:sldMk cId="2653115370" sldId="737"/>
            <ac:spMk id="4" creationId="{4ABC1AAF-8C61-41E3-AD49-1CE333DE2795}"/>
          </ac:spMkLst>
        </pc:spChg>
        <pc:spChg chg="add">
          <ac:chgData name="Wojciech" userId="27bf4c20-a19f-4fd0-a617-d155a210d494" providerId="ADAL" clId="{D18AB748-8413-41C8-AF6F-40023103A15A}" dt="2020-11-23T21:23:37.678" v="4709"/>
          <ac:spMkLst>
            <pc:docMk/>
            <pc:sldMk cId="2653115370" sldId="737"/>
            <ac:spMk id="6" creationId="{42AF04A9-E4D5-4491-B692-B216E55856A5}"/>
          </ac:spMkLst>
        </pc:spChg>
        <pc:spChg chg="add mod">
          <ac:chgData name="Wojciech" userId="27bf4c20-a19f-4fd0-a617-d155a210d494" providerId="ADAL" clId="{D18AB748-8413-41C8-AF6F-40023103A15A}" dt="2020-11-23T21:26:07.134" v="4849" actId="403"/>
          <ac:spMkLst>
            <pc:docMk/>
            <pc:sldMk cId="2653115370" sldId="737"/>
            <ac:spMk id="7" creationId="{08280BF1-7FB1-49A5-AB4A-C0630D4612F7}"/>
          </ac:spMkLst>
        </pc:spChg>
        <pc:graphicFrameChg chg="add mod modGraphic">
          <ac:chgData name="Wojciech" userId="27bf4c20-a19f-4fd0-a617-d155a210d494" providerId="ADAL" clId="{D18AB748-8413-41C8-AF6F-40023103A15A}" dt="2020-11-23T21:25:24.125" v="4841" actId="1076"/>
          <ac:graphicFrameMkLst>
            <pc:docMk/>
            <pc:sldMk cId="2653115370" sldId="737"/>
            <ac:graphicFrameMk id="5" creationId="{F171A710-83B4-460B-A3E5-99C5608A1871}"/>
          </ac:graphicFrameMkLst>
        </pc:graphicFrameChg>
      </pc:sldChg>
      <pc:sldChg chg="addSp delSp modSp add">
        <pc:chgData name="Wojciech" userId="27bf4c20-a19f-4fd0-a617-d155a210d494" providerId="ADAL" clId="{D18AB748-8413-41C8-AF6F-40023103A15A}" dt="2020-11-23T21:31:50.566" v="4860" actId="1076"/>
        <pc:sldMkLst>
          <pc:docMk/>
          <pc:sldMk cId="986817576" sldId="738"/>
        </pc:sldMkLst>
        <pc:spChg chg="del">
          <ac:chgData name="Wojciech" userId="27bf4c20-a19f-4fd0-a617-d155a210d494" providerId="ADAL" clId="{D18AB748-8413-41C8-AF6F-40023103A15A}" dt="2020-11-23T21:26:17.064" v="4851" actId="478"/>
          <ac:spMkLst>
            <pc:docMk/>
            <pc:sldMk cId="986817576" sldId="738"/>
            <ac:spMk id="4" creationId="{4ABC1AAF-8C61-41E3-AD49-1CE333DE2795}"/>
          </ac:spMkLst>
        </pc:spChg>
        <pc:spChg chg="del">
          <ac:chgData name="Wojciech" userId="27bf4c20-a19f-4fd0-a617-d155a210d494" providerId="ADAL" clId="{D18AB748-8413-41C8-AF6F-40023103A15A}" dt="2020-11-23T21:26:17.064" v="4851" actId="478"/>
          <ac:spMkLst>
            <pc:docMk/>
            <pc:sldMk cId="986817576" sldId="738"/>
            <ac:spMk id="7" creationId="{08280BF1-7FB1-49A5-AB4A-C0630D4612F7}"/>
          </ac:spMkLst>
        </pc:spChg>
        <pc:spChg chg="add del">
          <ac:chgData name="Wojciech" userId="27bf4c20-a19f-4fd0-a617-d155a210d494" providerId="ADAL" clId="{D18AB748-8413-41C8-AF6F-40023103A15A}" dt="2020-11-23T21:31:22.756" v="4855"/>
          <ac:spMkLst>
            <pc:docMk/>
            <pc:sldMk cId="986817576" sldId="738"/>
            <ac:spMk id="9" creationId="{4B444F90-1244-4CB4-AF1B-39B91DF76968}"/>
          </ac:spMkLst>
        </pc:spChg>
        <pc:spChg chg="add mod">
          <ac:chgData name="Wojciech" userId="27bf4c20-a19f-4fd0-a617-d155a210d494" providerId="ADAL" clId="{D18AB748-8413-41C8-AF6F-40023103A15A}" dt="2020-11-23T21:31:50.566" v="4860" actId="1076"/>
          <ac:spMkLst>
            <pc:docMk/>
            <pc:sldMk cId="986817576" sldId="738"/>
            <ac:spMk id="10" creationId="{388C55FF-4B46-4E0C-95FC-AC1E6CA0B8F4}"/>
          </ac:spMkLst>
        </pc:spChg>
        <pc:spChg chg="add del">
          <ac:chgData name="Wojciech" userId="27bf4c20-a19f-4fd0-a617-d155a210d494" providerId="ADAL" clId="{D18AB748-8413-41C8-AF6F-40023103A15A}" dt="2020-11-23T21:31:40.341" v="4859" actId="478"/>
          <ac:spMkLst>
            <pc:docMk/>
            <pc:sldMk cId="986817576" sldId="738"/>
            <ac:spMk id="11" creationId="{0F6D4005-BE78-4C7C-B95A-D787CC240F2F}"/>
          </ac:spMkLst>
        </pc:spChg>
        <pc:graphicFrameChg chg="del">
          <ac:chgData name="Wojciech" userId="27bf4c20-a19f-4fd0-a617-d155a210d494" providerId="ADAL" clId="{D18AB748-8413-41C8-AF6F-40023103A15A}" dt="2020-11-23T21:26:17.064" v="4851" actId="478"/>
          <ac:graphicFrameMkLst>
            <pc:docMk/>
            <pc:sldMk cId="986817576" sldId="738"/>
            <ac:graphicFrameMk id="5" creationId="{F171A710-83B4-460B-A3E5-99C5608A1871}"/>
          </ac:graphicFrameMkLst>
        </pc:graphicFrameChg>
        <pc:picChg chg="add mod">
          <ac:chgData name="Wojciech" userId="27bf4c20-a19f-4fd0-a617-d155a210d494" providerId="ADAL" clId="{D18AB748-8413-41C8-AF6F-40023103A15A}" dt="2020-11-23T21:31:05.232" v="4853" actId="1076"/>
          <ac:picMkLst>
            <pc:docMk/>
            <pc:sldMk cId="986817576" sldId="738"/>
            <ac:picMk id="8" creationId="{86C6C9E9-9BD7-4E92-88F8-051B86466F3C}"/>
          </ac:picMkLst>
        </pc:picChg>
      </pc:sldChg>
      <pc:sldChg chg="addSp modSp add">
        <pc:chgData name="Wojciech" userId="27bf4c20-a19f-4fd0-a617-d155a210d494" providerId="ADAL" clId="{D18AB748-8413-41C8-AF6F-40023103A15A}" dt="2020-11-24T07:07:09.224" v="5374" actId="20577"/>
        <pc:sldMkLst>
          <pc:docMk/>
          <pc:sldMk cId="336479822" sldId="739"/>
        </pc:sldMkLst>
        <pc:spChg chg="mod">
          <ac:chgData name="Wojciech" userId="27bf4c20-a19f-4fd0-a617-d155a210d494" providerId="ADAL" clId="{D18AB748-8413-41C8-AF6F-40023103A15A}" dt="2020-11-23T21:32:43.233" v="4918" actId="404"/>
          <ac:spMkLst>
            <pc:docMk/>
            <pc:sldMk cId="336479822" sldId="739"/>
            <ac:spMk id="2" creationId="{0CC635D0-5A7E-482F-8471-7EAC3F83738C}"/>
          </ac:spMkLst>
        </pc:spChg>
        <pc:spChg chg="add mod">
          <ac:chgData name="Wojciech" userId="27bf4c20-a19f-4fd0-a617-d155a210d494" providerId="ADAL" clId="{D18AB748-8413-41C8-AF6F-40023103A15A}" dt="2020-11-24T07:07:09.224" v="5374" actId="20577"/>
          <ac:spMkLst>
            <pc:docMk/>
            <pc:sldMk cId="336479822" sldId="739"/>
            <ac:spMk id="6" creationId="{EB136447-84B3-4137-AB6A-B2E319796372}"/>
          </ac:spMkLst>
        </pc:spChg>
        <pc:picChg chg="add mod">
          <ac:chgData name="Wojciech" userId="27bf4c20-a19f-4fd0-a617-d155a210d494" providerId="ADAL" clId="{D18AB748-8413-41C8-AF6F-40023103A15A}" dt="2020-11-23T21:32:52.792" v="4920" actId="1076"/>
          <ac:picMkLst>
            <pc:docMk/>
            <pc:sldMk cId="336479822" sldId="739"/>
            <ac:picMk id="5" creationId="{444B4366-05DD-4414-8986-0AF52AC2FD18}"/>
          </ac:picMkLst>
        </pc:picChg>
        <pc:picChg chg="add mod">
          <ac:chgData name="Wojciech" userId="27bf4c20-a19f-4fd0-a617-d155a210d494" providerId="ADAL" clId="{D18AB748-8413-41C8-AF6F-40023103A15A}" dt="2020-11-24T07:05:00.327" v="5290" actId="14100"/>
          <ac:picMkLst>
            <pc:docMk/>
            <pc:sldMk cId="336479822" sldId="739"/>
            <ac:picMk id="7" creationId="{0572CA51-10A4-4F52-A100-9151487CBDA3}"/>
          </ac:picMkLst>
        </pc:picChg>
      </pc:sldChg>
      <pc:sldChg chg="addSp delSp modSp add">
        <pc:chgData name="Wojciech" userId="27bf4c20-a19f-4fd0-a617-d155a210d494" providerId="ADAL" clId="{D18AB748-8413-41C8-AF6F-40023103A15A}" dt="2020-11-24T07:17:02.545" v="5833" actId="403"/>
        <pc:sldMkLst>
          <pc:docMk/>
          <pc:sldMk cId="3830892297" sldId="740"/>
        </pc:sldMkLst>
        <pc:spChg chg="mod">
          <ac:chgData name="Wojciech" userId="27bf4c20-a19f-4fd0-a617-d155a210d494" providerId="ADAL" clId="{D18AB748-8413-41C8-AF6F-40023103A15A}" dt="2020-11-24T07:05:46.278" v="5325" actId="1035"/>
          <ac:spMkLst>
            <pc:docMk/>
            <pc:sldMk cId="3830892297" sldId="740"/>
            <ac:spMk id="2" creationId="{CAB5BDF7-5F2E-4C56-9164-3192FE29B740}"/>
          </ac:spMkLst>
        </pc:spChg>
        <pc:spChg chg="add mod">
          <ac:chgData name="Wojciech" userId="27bf4c20-a19f-4fd0-a617-d155a210d494" providerId="ADAL" clId="{D18AB748-8413-41C8-AF6F-40023103A15A}" dt="2020-11-24T07:16:13.591" v="5701" actId="1036"/>
          <ac:spMkLst>
            <pc:docMk/>
            <pc:sldMk cId="3830892297" sldId="740"/>
            <ac:spMk id="6" creationId="{5C5CC19A-E000-4133-ABCB-4702108084BF}"/>
          </ac:spMkLst>
        </pc:spChg>
        <pc:spChg chg="add mod">
          <ac:chgData name="Wojciech" userId="27bf4c20-a19f-4fd0-a617-d155a210d494" providerId="ADAL" clId="{D18AB748-8413-41C8-AF6F-40023103A15A}" dt="2020-11-24T07:16:13.591" v="5701" actId="1036"/>
          <ac:spMkLst>
            <pc:docMk/>
            <pc:sldMk cId="3830892297" sldId="740"/>
            <ac:spMk id="7" creationId="{56DF1568-094A-49C5-9BF0-0657C740F65E}"/>
          </ac:spMkLst>
        </pc:spChg>
        <pc:spChg chg="add del">
          <ac:chgData name="Wojciech" userId="27bf4c20-a19f-4fd0-a617-d155a210d494" providerId="ADAL" clId="{D18AB748-8413-41C8-AF6F-40023103A15A}" dt="2020-11-24T07:11:45.466" v="5613"/>
          <ac:spMkLst>
            <pc:docMk/>
            <pc:sldMk cId="3830892297" sldId="740"/>
            <ac:spMk id="8" creationId="{4B919478-E478-4337-9679-DD4625A061C8}"/>
          </ac:spMkLst>
        </pc:spChg>
        <pc:spChg chg="add del">
          <ac:chgData name="Wojciech" userId="27bf4c20-a19f-4fd0-a617-d155a210d494" providerId="ADAL" clId="{D18AB748-8413-41C8-AF6F-40023103A15A}" dt="2020-11-24T07:14:22.295" v="5627" actId="478"/>
          <ac:spMkLst>
            <pc:docMk/>
            <pc:sldMk cId="3830892297" sldId="740"/>
            <ac:spMk id="9" creationId="{109E8C83-095F-4258-BE90-5E35646DC49B}"/>
          </ac:spMkLst>
        </pc:spChg>
        <pc:spChg chg="add mod">
          <ac:chgData name="Wojciech" userId="27bf4c20-a19f-4fd0-a617-d155a210d494" providerId="ADAL" clId="{D18AB748-8413-41C8-AF6F-40023103A15A}" dt="2020-11-24T07:17:02.545" v="5833" actId="403"/>
          <ac:spMkLst>
            <pc:docMk/>
            <pc:sldMk cId="3830892297" sldId="740"/>
            <ac:spMk id="10" creationId="{549A4EAE-0755-49D8-A00C-56B7FAFE1602}"/>
          </ac:spMkLst>
        </pc:spChg>
        <pc:picChg chg="add mod">
          <ac:chgData name="Wojciech" userId="27bf4c20-a19f-4fd0-a617-d155a210d494" providerId="ADAL" clId="{D18AB748-8413-41C8-AF6F-40023103A15A}" dt="2020-11-24T07:16:13.591" v="5701" actId="1036"/>
          <ac:picMkLst>
            <pc:docMk/>
            <pc:sldMk cId="3830892297" sldId="740"/>
            <ac:picMk id="4" creationId="{B400C5F6-D1BF-469A-BF69-B273BA2C56ED}"/>
          </ac:picMkLst>
        </pc:picChg>
        <pc:picChg chg="add mod">
          <ac:chgData name="Wojciech" userId="27bf4c20-a19f-4fd0-a617-d155a210d494" providerId="ADAL" clId="{D18AB748-8413-41C8-AF6F-40023103A15A}" dt="2020-11-24T07:16:13.591" v="5701" actId="1036"/>
          <ac:picMkLst>
            <pc:docMk/>
            <pc:sldMk cId="3830892297" sldId="740"/>
            <ac:picMk id="5" creationId="{30E0F8FE-5987-4163-ACA4-C4DCB806A507}"/>
          </ac:picMkLst>
        </pc:picChg>
      </pc:sldChg>
      <pc:sldChg chg="addSp delSp modSp add">
        <pc:chgData name="Wojciech" userId="27bf4c20-a19f-4fd0-a617-d155a210d494" providerId="ADAL" clId="{D18AB748-8413-41C8-AF6F-40023103A15A}" dt="2020-11-24T12:10:41.780" v="6270" actId="20577"/>
        <pc:sldMkLst>
          <pc:docMk/>
          <pc:sldMk cId="3793993035" sldId="741"/>
        </pc:sldMkLst>
        <pc:spChg chg="mod">
          <ac:chgData name="Wojciech" userId="27bf4c20-a19f-4fd0-a617-d155a210d494" providerId="ADAL" clId="{D18AB748-8413-41C8-AF6F-40023103A15A}" dt="2020-11-24T07:14:32.326" v="5629" actId="1076"/>
          <ac:spMkLst>
            <pc:docMk/>
            <pc:sldMk cId="3793993035" sldId="741"/>
            <ac:spMk id="6" creationId="{5C5CC19A-E000-4133-ABCB-4702108084BF}"/>
          </ac:spMkLst>
        </pc:spChg>
        <pc:spChg chg="mod">
          <ac:chgData name="Wojciech" userId="27bf4c20-a19f-4fd0-a617-d155a210d494" providerId="ADAL" clId="{D18AB748-8413-41C8-AF6F-40023103A15A}" dt="2020-11-24T07:14:32.326" v="5629" actId="1076"/>
          <ac:spMkLst>
            <pc:docMk/>
            <pc:sldMk cId="3793993035" sldId="741"/>
            <ac:spMk id="7" creationId="{56DF1568-094A-49C5-9BF0-0657C740F65E}"/>
          </ac:spMkLst>
        </pc:spChg>
        <pc:spChg chg="add del">
          <ac:chgData name="Wojciech" userId="27bf4c20-a19f-4fd0-a617-d155a210d494" providerId="ADAL" clId="{D18AB748-8413-41C8-AF6F-40023103A15A}" dt="2020-11-24T07:15:24.870" v="5631"/>
          <ac:spMkLst>
            <pc:docMk/>
            <pc:sldMk cId="3793993035" sldId="741"/>
            <ac:spMk id="8" creationId="{51DEB917-FAD5-469C-A00E-CF4AA6BFA349}"/>
          </ac:spMkLst>
        </pc:spChg>
        <pc:spChg chg="del">
          <ac:chgData name="Wojciech" userId="27bf4c20-a19f-4fd0-a617-d155a210d494" providerId="ADAL" clId="{D18AB748-8413-41C8-AF6F-40023103A15A}" dt="2020-11-24T07:14:26.807" v="5628" actId="478"/>
          <ac:spMkLst>
            <pc:docMk/>
            <pc:sldMk cId="3793993035" sldId="741"/>
            <ac:spMk id="9" creationId="{109E8C83-095F-4258-BE90-5E35646DC49B}"/>
          </ac:spMkLst>
        </pc:spChg>
        <pc:spChg chg="add mod">
          <ac:chgData name="Wojciech" userId="27bf4c20-a19f-4fd0-a617-d155a210d494" providerId="ADAL" clId="{D18AB748-8413-41C8-AF6F-40023103A15A}" dt="2020-11-24T07:19:26.384" v="5942" actId="14100"/>
          <ac:spMkLst>
            <pc:docMk/>
            <pc:sldMk cId="3793993035" sldId="741"/>
            <ac:spMk id="10" creationId="{BEC6CC9D-E662-4069-A2B3-D52C000161E1}"/>
          </ac:spMkLst>
        </pc:spChg>
        <pc:spChg chg="add mod">
          <ac:chgData name="Wojciech" userId="27bf4c20-a19f-4fd0-a617-d155a210d494" providerId="ADAL" clId="{D18AB748-8413-41C8-AF6F-40023103A15A}" dt="2020-11-24T12:10:41.780" v="6270" actId="20577"/>
          <ac:spMkLst>
            <pc:docMk/>
            <pc:sldMk cId="3793993035" sldId="741"/>
            <ac:spMk id="11" creationId="{D8E2B0CD-05A1-4760-900D-1C0258649D94}"/>
          </ac:spMkLst>
        </pc:spChg>
        <pc:spChg chg="add del mod">
          <ac:chgData name="Wojciech" userId="27bf4c20-a19f-4fd0-a617-d155a210d494" providerId="ADAL" clId="{D18AB748-8413-41C8-AF6F-40023103A15A}" dt="2020-11-24T07:18:26.998" v="5909" actId="478"/>
          <ac:spMkLst>
            <pc:docMk/>
            <pc:sldMk cId="3793993035" sldId="741"/>
            <ac:spMk id="12" creationId="{61DCE515-EBA9-43FD-8DF5-C8658C8C3C7A}"/>
          </ac:spMkLst>
        </pc:spChg>
        <pc:picChg chg="del">
          <ac:chgData name="Wojciech" userId="27bf4c20-a19f-4fd0-a617-d155a210d494" providerId="ADAL" clId="{D18AB748-8413-41C8-AF6F-40023103A15A}" dt="2020-11-24T07:14:18.425" v="5626" actId="478"/>
          <ac:picMkLst>
            <pc:docMk/>
            <pc:sldMk cId="3793993035" sldId="741"/>
            <ac:picMk id="4" creationId="{B400C5F6-D1BF-469A-BF69-B273BA2C56ED}"/>
          </ac:picMkLst>
        </pc:picChg>
        <pc:picChg chg="del">
          <ac:chgData name="Wojciech" userId="27bf4c20-a19f-4fd0-a617-d155a210d494" providerId="ADAL" clId="{D18AB748-8413-41C8-AF6F-40023103A15A}" dt="2020-11-24T07:14:18.425" v="5626" actId="478"/>
          <ac:picMkLst>
            <pc:docMk/>
            <pc:sldMk cId="3793993035" sldId="741"/>
            <ac:picMk id="5" creationId="{30E0F8FE-5987-4163-ACA4-C4DCB806A507}"/>
          </ac:picMkLst>
        </pc:picChg>
      </pc:sldChg>
      <pc:sldChg chg="addSp delSp modSp add">
        <pc:chgData name="Wojciech" userId="27bf4c20-a19f-4fd0-a617-d155a210d494" providerId="ADAL" clId="{D18AB748-8413-41C8-AF6F-40023103A15A}" dt="2020-11-24T08:50:18.442" v="6244" actId="255"/>
        <pc:sldMkLst>
          <pc:docMk/>
          <pc:sldMk cId="3499171562" sldId="742"/>
        </pc:sldMkLst>
        <pc:spChg chg="mod">
          <ac:chgData name="Wojciech" userId="27bf4c20-a19f-4fd0-a617-d155a210d494" providerId="ADAL" clId="{D18AB748-8413-41C8-AF6F-40023103A15A}" dt="2020-11-24T08:40:18.102" v="5964" actId="1035"/>
          <ac:spMkLst>
            <pc:docMk/>
            <pc:sldMk cId="3499171562" sldId="742"/>
            <ac:spMk id="2" creationId="{16D20000-B4C1-4091-92C0-325807E15A50}"/>
          </ac:spMkLst>
        </pc:spChg>
        <pc:spChg chg="add del">
          <ac:chgData name="Wojciech" userId="27bf4c20-a19f-4fd0-a617-d155a210d494" providerId="ADAL" clId="{D18AB748-8413-41C8-AF6F-40023103A15A}" dt="2020-11-24T08:40:36.838" v="5966"/>
          <ac:spMkLst>
            <pc:docMk/>
            <pc:sldMk cId="3499171562" sldId="742"/>
            <ac:spMk id="4" creationId="{C739A56C-3B74-4C4C-A8AF-E0EAA71FF18A}"/>
          </ac:spMkLst>
        </pc:spChg>
        <pc:spChg chg="add mod">
          <ac:chgData name="Wojciech" userId="27bf4c20-a19f-4fd0-a617-d155a210d494" providerId="ADAL" clId="{D18AB748-8413-41C8-AF6F-40023103A15A}" dt="2020-11-24T08:49:38.672" v="6159" actId="1076"/>
          <ac:spMkLst>
            <pc:docMk/>
            <pc:sldMk cId="3499171562" sldId="742"/>
            <ac:spMk id="5" creationId="{291BDE94-57C9-4F1B-907A-B98FBE04E4EE}"/>
          </ac:spMkLst>
        </pc:spChg>
        <pc:spChg chg="add del">
          <ac:chgData name="Wojciech" userId="27bf4c20-a19f-4fd0-a617-d155a210d494" providerId="ADAL" clId="{D18AB748-8413-41C8-AF6F-40023103A15A}" dt="2020-11-24T08:40:59.927" v="5971"/>
          <ac:spMkLst>
            <pc:docMk/>
            <pc:sldMk cId="3499171562" sldId="742"/>
            <ac:spMk id="6" creationId="{E8EECFC6-6F21-414E-9361-F3B3E03B4B09}"/>
          </ac:spMkLst>
        </pc:spChg>
        <pc:spChg chg="add mod">
          <ac:chgData name="Wojciech" userId="27bf4c20-a19f-4fd0-a617-d155a210d494" providerId="ADAL" clId="{D18AB748-8413-41C8-AF6F-40023103A15A}" dt="2020-11-24T08:49:40.499" v="6160" actId="1076"/>
          <ac:spMkLst>
            <pc:docMk/>
            <pc:sldMk cId="3499171562" sldId="742"/>
            <ac:spMk id="7" creationId="{65401A4D-287A-42A2-A961-45E959DECDED}"/>
          </ac:spMkLst>
        </pc:spChg>
        <pc:spChg chg="add mod">
          <ac:chgData name="Wojciech" userId="27bf4c20-a19f-4fd0-a617-d155a210d494" providerId="ADAL" clId="{D18AB748-8413-41C8-AF6F-40023103A15A}" dt="2020-11-24T08:48:38.482" v="6134" actId="14100"/>
          <ac:spMkLst>
            <pc:docMk/>
            <pc:sldMk cId="3499171562" sldId="742"/>
            <ac:spMk id="8" creationId="{1D3FEE59-33FA-4ED2-8242-16EE1C77CA5A}"/>
          </ac:spMkLst>
        </pc:spChg>
        <pc:spChg chg="add mod">
          <ac:chgData name="Wojciech" userId="27bf4c20-a19f-4fd0-a617-d155a210d494" providerId="ADAL" clId="{D18AB748-8413-41C8-AF6F-40023103A15A}" dt="2020-11-24T08:49:28.019" v="6156" actId="1076"/>
          <ac:spMkLst>
            <pc:docMk/>
            <pc:sldMk cId="3499171562" sldId="742"/>
            <ac:spMk id="9" creationId="{EFE76DE6-4D64-4A02-AE10-82E08F244573}"/>
          </ac:spMkLst>
        </pc:spChg>
        <pc:spChg chg="add mod">
          <ac:chgData name="Wojciech" userId="27bf4c20-a19f-4fd0-a617-d155a210d494" providerId="ADAL" clId="{D18AB748-8413-41C8-AF6F-40023103A15A}" dt="2020-11-24T08:49:31.710" v="6157" actId="1076"/>
          <ac:spMkLst>
            <pc:docMk/>
            <pc:sldMk cId="3499171562" sldId="742"/>
            <ac:spMk id="10" creationId="{1EC5C5DB-1A81-4FC0-9665-61F243C55A21}"/>
          </ac:spMkLst>
        </pc:spChg>
        <pc:spChg chg="add mod">
          <ac:chgData name="Wojciech" userId="27bf4c20-a19f-4fd0-a617-d155a210d494" providerId="ADAL" clId="{D18AB748-8413-41C8-AF6F-40023103A15A}" dt="2020-11-24T08:48:23.128" v="6128" actId="403"/>
          <ac:spMkLst>
            <pc:docMk/>
            <pc:sldMk cId="3499171562" sldId="742"/>
            <ac:spMk id="11" creationId="{AE3DC9CC-65FC-4909-A1C2-67AFC037943E}"/>
          </ac:spMkLst>
        </pc:spChg>
        <pc:spChg chg="add mod">
          <ac:chgData name="Wojciech" userId="27bf4c20-a19f-4fd0-a617-d155a210d494" providerId="ADAL" clId="{D18AB748-8413-41C8-AF6F-40023103A15A}" dt="2020-11-24T08:49:35.732" v="6158" actId="1076"/>
          <ac:spMkLst>
            <pc:docMk/>
            <pc:sldMk cId="3499171562" sldId="742"/>
            <ac:spMk id="12" creationId="{554AEDF9-65B9-42BC-A5BD-23A553928BE4}"/>
          </ac:spMkLst>
        </pc:spChg>
        <pc:spChg chg="add mod">
          <ac:chgData name="Wojciech" userId="27bf4c20-a19f-4fd0-a617-d155a210d494" providerId="ADAL" clId="{D18AB748-8413-41C8-AF6F-40023103A15A}" dt="2020-11-24T08:50:18.442" v="6244" actId="255"/>
          <ac:spMkLst>
            <pc:docMk/>
            <pc:sldMk cId="3499171562" sldId="742"/>
            <ac:spMk id="13" creationId="{3C6EDCDF-0144-4C9C-94B0-82552788062C}"/>
          </ac:spMkLst>
        </pc:spChg>
      </pc:sldChg>
      <pc:sldChg chg="addSp delSp modSp add mod modClrScheme chgLayout">
        <pc:chgData name="Wojciech" userId="27bf4c20-a19f-4fd0-a617-d155a210d494" providerId="ADAL" clId="{D18AB748-8413-41C8-AF6F-40023103A15A}" dt="2020-11-24T12:28:11.510" v="6273" actId="26606"/>
        <pc:sldMkLst>
          <pc:docMk/>
          <pc:sldMk cId="3764786152" sldId="743"/>
        </pc:sldMkLst>
        <pc:spChg chg="mod">
          <ac:chgData name="Wojciech" userId="27bf4c20-a19f-4fd0-a617-d155a210d494" providerId="ADAL" clId="{D18AB748-8413-41C8-AF6F-40023103A15A}" dt="2020-11-24T12:28:11.510" v="6273" actId="26606"/>
          <ac:spMkLst>
            <pc:docMk/>
            <pc:sldMk cId="3764786152" sldId="743"/>
            <ac:spMk id="2" creationId="{F8BFC785-301F-4C1B-B001-ACCFDC996638}"/>
          </ac:spMkLst>
        </pc:spChg>
        <pc:spChg chg="mod ord">
          <ac:chgData name="Wojciech" userId="27bf4c20-a19f-4fd0-a617-d155a210d494" providerId="ADAL" clId="{D18AB748-8413-41C8-AF6F-40023103A15A}" dt="2020-11-24T12:28:11.510" v="6273" actId="26606"/>
          <ac:spMkLst>
            <pc:docMk/>
            <pc:sldMk cId="3764786152" sldId="743"/>
            <ac:spMk id="3" creationId="{D25C4C11-E614-4B3D-B168-A3264F5F9428}"/>
          </ac:spMkLst>
        </pc:spChg>
        <pc:spChg chg="add del mod">
          <ac:chgData name="Wojciech" userId="27bf4c20-a19f-4fd0-a617-d155a210d494" providerId="ADAL" clId="{D18AB748-8413-41C8-AF6F-40023103A15A}" dt="2020-11-24T12:28:11.510" v="6273" actId="26606"/>
          <ac:spMkLst>
            <pc:docMk/>
            <pc:sldMk cId="3764786152" sldId="743"/>
            <ac:spMk id="10" creationId="{DAD24633-C8D4-4CF3-B95C-CC6351AAFC12}"/>
          </ac:spMkLst>
        </pc:spChg>
        <pc:picChg chg="add mod">
          <ac:chgData name="Wojciech" userId="27bf4c20-a19f-4fd0-a617-d155a210d494" providerId="ADAL" clId="{D18AB748-8413-41C8-AF6F-40023103A15A}" dt="2020-11-24T12:28:11.510" v="6273" actId="26606"/>
          <ac:picMkLst>
            <pc:docMk/>
            <pc:sldMk cId="3764786152" sldId="743"/>
            <ac:picMk id="5" creationId="{E10CD9DD-2544-4BF8-80D7-E6333E2448D2}"/>
          </ac:picMkLst>
        </pc:picChg>
      </pc:sldChg>
    </pc:docChg>
  </pc:docChgLst>
  <pc:docChgLst>
    <pc:chgData name="Wojciech" userId="27bf4c20-a19f-4fd0-a617-d155a210d494" providerId="ADAL" clId="{F689467F-8F54-486A-851A-4735ED55FD1C}"/>
    <pc:docChg chg="modSld">
      <pc:chgData name="Wojciech" userId="27bf4c20-a19f-4fd0-a617-d155a210d494" providerId="ADAL" clId="{F689467F-8F54-486A-851A-4735ED55FD1C}" dt="2021-12-21T21:00:20.741" v="37"/>
      <pc:docMkLst>
        <pc:docMk/>
      </pc:docMkLst>
      <pc:sldChg chg="modSp mod">
        <pc:chgData name="Wojciech" userId="27bf4c20-a19f-4fd0-a617-d155a210d494" providerId="ADAL" clId="{F689467F-8F54-486A-851A-4735ED55FD1C}" dt="2021-12-21T20:24:47.872" v="0" actId="20577"/>
        <pc:sldMkLst>
          <pc:docMk/>
          <pc:sldMk cId="0" sldId="471"/>
        </pc:sldMkLst>
        <pc:spChg chg="mod">
          <ac:chgData name="Wojciech" userId="27bf4c20-a19f-4fd0-a617-d155a210d494" providerId="ADAL" clId="{F689467F-8F54-486A-851A-4735ED55FD1C}" dt="2021-12-21T20:24:47.872" v="0" actId="20577"/>
          <ac:spMkLst>
            <pc:docMk/>
            <pc:sldMk cId="0" sldId="471"/>
            <ac:spMk id="4100" creationId="{00000000-0000-0000-0000-000000000000}"/>
          </ac:spMkLst>
        </pc:spChg>
      </pc:sldChg>
      <pc:sldChg chg="addSp modSp mod modAnim">
        <pc:chgData name="Wojciech" userId="27bf4c20-a19f-4fd0-a617-d155a210d494" providerId="ADAL" clId="{F689467F-8F54-486A-851A-4735ED55FD1C}" dt="2021-12-21T21:00:20.741" v="37"/>
        <pc:sldMkLst>
          <pc:docMk/>
          <pc:sldMk cId="443948571" sldId="735"/>
        </pc:sldMkLst>
        <pc:spChg chg="mod">
          <ac:chgData name="Wojciech" userId="27bf4c20-a19f-4fd0-a617-d155a210d494" providerId="ADAL" clId="{F689467F-8F54-486A-851A-4735ED55FD1C}" dt="2021-12-21T20:56:54.938" v="3" actId="1035"/>
          <ac:spMkLst>
            <pc:docMk/>
            <pc:sldMk cId="443948571" sldId="735"/>
            <ac:spMk id="6" creationId="{FAC49DF4-20CA-4E38-8FA9-F3C03A105C3B}"/>
          </ac:spMkLst>
        </pc:spChg>
        <pc:spChg chg="mod">
          <ac:chgData name="Wojciech" userId="27bf4c20-a19f-4fd0-a617-d155a210d494" providerId="ADAL" clId="{F689467F-8F54-486A-851A-4735ED55FD1C}" dt="2021-12-21T20:57:01.003" v="5" actId="404"/>
          <ac:spMkLst>
            <pc:docMk/>
            <pc:sldMk cId="443948571" sldId="735"/>
            <ac:spMk id="7" creationId="{CF1D4674-8D45-44C1-8C61-E1FAD99B2992}"/>
          </ac:spMkLst>
        </pc:spChg>
        <pc:spChg chg="mod">
          <ac:chgData name="Wojciech" userId="27bf4c20-a19f-4fd0-a617-d155a210d494" providerId="ADAL" clId="{F689467F-8F54-486A-851A-4735ED55FD1C}" dt="2021-12-21T20:57:04.699" v="7" actId="404"/>
          <ac:spMkLst>
            <pc:docMk/>
            <pc:sldMk cId="443948571" sldId="735"/>
            <ac:spMk id="8" creationId="{28D1423E-6998-489F-A83D-D2B299C4BEF5}"/>
          </ac:spMkLst>
        </pc:spChg>
        <pc:spChg chg="mod">
          <ac:chgData name="Wojciech" userId="27bf4c20-a19f-4fd0-a617-d155a210d494" providerId="ADAL" clId="{F689467F-8F54-486A-851A-4735ED55FD1C}" dt="2021-12-21T20:57:16.395" v="10" actId="404"/>
          <ac:spMkLst>
            <pc:docMk/>
            <pc:sldMk cId="443948571" sldId="735"/>
            <ac:spMk id="11" creationId="{E4CAD801-3F68-4E87-94D4-4D817420E8B1}"/>
          </ac:spMkLst>
        </pc:spChg>
        <pc:spChg chg="add mod">
          <ac:chgData name="Wojciech" userId="27bf4c20-a19f-4fd0-a617-d155a210d494" providerId="ADAL" clId="{F689467F-8F54-486A-851A-4735ED55FD1C}" dt="2021-12-21T21:00:02.282" v="35" actId="1036"/>
          <ac:spMkLst>
            <pc:docMk/>
            <pc:sldMk cId="443948571" sldId="735"/>
            <ac:spMk id="12" creationId="{558B6553-C41A-46BD-AAF3-7EA514D29157}"/>
          </ac:spMkLst>
        </pc:spChg>
        <pc:spChg chg="add mod">
          <ac:chgData name="Wojciech" userId="27bf4c20-a19f-4fd0-a617-d155a210d494" providerId="ADAL" clId="{F689467F-8F54-486A-851A-4735ED55FD1C}" dt="2021-12-21T20:59:55.971" v="31" actId="1076"/>
          <ac:spMkLst>
            <pc:docMk/>
            <pc:sldMk cId="443948571" sldId="735"/>
            <ac:spMk id="13" creationId="{EB49E844-50EE-46F0-8575-2CC4804E71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95748B-11C2-402B-B1F2-E7BE8679731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831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251EDE-6097-45D7-9F85-12F3DFD93F02}" type="datetimeFigureOut">
              <a:rPr lang="pl-PL"/>
              <a:pPr>
                <a:defRPr/>
              </a:pPr>
              <a:t>24.04.2022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7813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8312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B4B903-20D2-4AEF-BC54-476BD109A56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9EF9F4-C9C2-4D4B-87FF-78195280F2E4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latin typeface="Arial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507B0B-24AF-4185-BD51-A0F771752B80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latin typeface="Arial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76287-71D4-4D8B-BEAC-0F44D7045C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5D9DA-3FCF-4B65-B35E-E7301C4C8D1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A2C90-2273-46DA-B8FC-276662D4BF4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92DA3-DB51-4FAA-A906-F3108BA3CC0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3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8E5D0-8AE1-4275-871E-F3D1F7F3120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591EB-5199-45F3-BED7-369FF96DC33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4F75B-141A-4913-93BD-6CD4C73D397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92086-6A2F-4071-B09C-876F4B149D3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48B63-A491-48E1-B09B-C29DAEA5D8C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2B9B0-5094-4988-B8DA-B0605D71AC5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754BF-6E7E-48E2-A0D9-BEF0BFCE9AA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8FD8-D5CE-4133-A522-6A3A20E86EA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2051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5AF3FC-F6AF-4AD6-9E04-95B8C389871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447800"/>
          </a:xfrm>
        </p:spPr>
        <p:txBody>
          <a:bodyPr/>
          <a:lstStyle/>
          <a:p>
            <a:pPr eaLnBrk="1" hangingPunct="1"/>
            <a:r>
              <a:rPr lang="pl-PL" sz="3200" dirty="0"/>
              <a:t>Zaawansowane programowanie obiektowe</a:t>
            </a:r>
          </a:p>
        </p:txBody>
      </p:sp>
      <p:sp>
        <p:nvSpPr>
          <p:cNvPr id="6146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1B16C-82C1-4308-A51A-02C014DD479D}" type="slidenum">
              <a:rPr lang="pl-PL"/>
              <a:pPr>
                <a:defRPr/>
              </a:pPr>
              <a:t>1</a:t>
            </a:fld>
            <a:endParaRPr lang="pl-PL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219200" y="2348880"/>
            <a:ext cx="716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l-PL" sz="2800" dirty="0">
                <a:latin typeface="+mj-lt"/>
              </a:rPr>
              <a:t>Komunikacja sieciowa z wykorzystaniem gniazd</a:t>
            </a:r>
            <a:endParaRPr lang="pl-PL" sz="1800" dirty="0">
              <a:latin typeface="+mj-lt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0F30AC5-5A4B-4271-BD72-5C24FD42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48" y="4680520"/>
            <a:ext cx="22968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dirty="0">
                <a:latin typeface="+mj-lt"/>
              </a:rPr>
              <a:t>dr inż. Wojciech Bieniecki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ED5AA0-B65C-46CB-BB2A-1BD33691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l-PL" dirty="0"/>
              <a:t>Działanie gniazd w Javie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DD2BB6A-AEE4-4CE4-B83B-53931EAE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8F052A4-E2B8-4CF3-9385-10BA2E61A5A8}"/>
              </a:ext>
            </a:extLst>
          </p:cNvPr>
          <p:cNvSpPr txBox="1"/>
          <p:nvPr/>
        </p:nvSpPr>
        <p:spPr>
          <a:xfrm>
            <a:off x="457200" y="1634024"/>
            <a:ext cx="83632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l-PL" sz="1800" dirty="0">
                <a:latin typeface="+mj-lt"/>
              </a:rPr>
              <a:t>Po nawiązaniu połączenia oba procesy Klient i Serwer mają utworzone działające obiekty klasy </a:t>
            </a:r>
            <a:r>
              <a:rPr lang="pl-PL" sz="1800" dirty="0" err="1">
                <a:latin typeface="+mj-lt"/>
              </a:rPr>
              <a:t>Socket</a:t>
            </a:r>
            <a:r>
              <a:rPr lang="pl-PL" sz="1800" dirty="0">
                <a:latin typeface="+mj-lt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pl-PL" sz="1800" dirty="0">
                <a:latin typeface="+mj-lt"/>
              </a:rPr>
              <a:t>Obiekt </a:t>
            </a:r>
            <a:r>
              <a:rPr lang="pl-PL" sz="1800" dirty="0" err="1">
                <a:latin typeface="+mj-lt"/>
              </a:rPr>
              <a:t>Socket</a:t>
            </a:r>
            <a:r>
              <a:rPr lang="pl-PL" sz="1800" dirty="0">
                <a:latin typeface="+mj-lt"/>
              </a:rPr>
              <a:t> można traktować jak otwarty plik, do którego można pisać i z którego można czytać.</a:t>
            </a:r>
          </a:p>
          <a:p>
            <a:pPr>
              <a:spcBef>
                <a:spcPts val="1200"/>
              </a:spcBef>
            </a:pPr>
            <a:r>
              <a:rPr lang="pl-PL" sz="1800" dirty="0">
                <a:latin typeface="+mj-lt"/>
              </a:rPr>
              <a:t>W Javie używamy pojęcia strumienia (</a:t>
            </a:r>
            <a:r>
              <a:rPr lang="pl-PL" sz="1800" dirty="0" err="1">
                <a:latin typeface="+mj-lt"/>
              </a:rPr>
              <a:t>Stream</a:t>
            </a:r>
            <a:r>
              <a:rPr lang="pl-PL" sz="1800" dirty="0">
                <a:latin typeface="+mj-lt"/>
              </a:rPr>
              <a:t>).</a:t>
            </a:r>
          </a:p>
          <a:p>
            <a:pPr>
              <a:spcBef>
                <a:spcPts val="1200"/>
              </a:spcBef>
            </a:pPr>
            <a:r>
              <a:rPr lang="pl-PL" sz="1800" dirty="0">
                <a:latin typeface="+mj-lt"/>
              </a:rPr>
              <a:t>Zarówno klient jak i serwer mogą wykonywać operację zapisu i odczytu.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2A5907E-011F-410C-9C37-3C84964B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41" y="4093821"/>
            <a:ext cx="5297918" cy="262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a 22">
            <a:extLst>
              <a:ext uri="{FF2B5EF4-FFF2-40B4-BE49-F238E27FC236}">
                <a16:creationId xmlns:a16="http://schemas.microsoft.com/office/drawing/2014/main" id="{59807E1C-ABB3-4E78-9D63-B7037EF42118}"/>
              </a:ext>
            </a:extLst>
          </p:cNvPr>
          <p:cNvGrpSpPr/>
          <p:nvPr/>
        </p:nvGrpSpPr>
        <p:grpSpPr>
          <a:xfrm>
            <a:off x="4860032" y="2755317"/>
            <a:ext cx="3312368" cy="3770027"/>
            <a:chOff x="4860032" y="2755317"/>
            <a:chExt cx="3312368" cy="3770027"/>
          </a:xfrm>
        </p:grpSpPr>
        <p:sp>
          <p:nvSpPr>
            <p:cNvPr id="7" name="Prostokąt: ścięte rogi u góry 6">
              <a:extLst>
                <a:ext uri="{FF2B5EF4-FFF2-40B4-BE49-F238E27FC236}">
                  <a16:creationId xmlns:a16="http://schemas.microsoft.com/office/drawing/2014/main" id="{138604AE-5B4B-434F-B53A-FF167F0C6CA1}"/>
                </a:ext>
              </a:extLst>
            </p:cNvPr>
            <p:cNvSpPr/>
            <p:nvPr/>
          </p:nvSpPr>
          <p:spPr>
            <a:xfrm>
              <a:off x="4860032" y="3068960"/>
              <a:ext cx="3312368" cy="3456384"/>
            </a:xfrm>
            <a:prstGeom prst="snip2SameRect">
              <a:avLst>
                <a:gd name="adj1" fmla="val 9369"/>
                <a:gd name="adj2" fmla="val 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2662EB93-892C-4E9C-A613-38CC0D13D450}"/>
                </a:ext>
              </a:extLst>
            </p:cNvPr>
            <p:cNvSpPr txBox="1"/>
            <p:nvPr/>
          </p:nvSpPr>
          <p:spPr>
            <a:xfrm>
              <a:off x="5508106" y="275531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Klient</a:t>
              </a:r>
            </a:p>
          </p:txBody>
        </p:sp>
      </p:grpSp>
      <p:grpSp>
        <p:nvGrpSpPr>
          <p:cNvPr id="22" name="Grupa 21">
            <a:extLst>
              <a:ext uri="{FF2B5EF4-FFF2-40B4-BE49-F238E27FC236}">
                <a16:creationId xmlns:a16="http://schemas.microsoft.com/office/drawing/2014/main" id="{4D053F81-BA80-4643-AE10-54EB134F20C9}"/>
              </a:ext>
            </a:extLst>
          </p:cNvPr>
          <p:cNvGrpSpPr/>
          <p:nvPr/>
        </p:nvGrpSpPr>
        <p:grpSpPr>
          <a:xfrm>
            <a:off x="323528" y="2761183"/>
            <a:ext cx="3312368" cy="3764161"/>
            <a:chOff x="323528" y="2761183"/>
            <a:chExt cx="3312368" cy="3764161"/>
          </a:xfrm>
        </p:grpSpPr>
        <p:sp>
          <p:nvSpPr>
            <p:cNvPr id="6" name="Prostokąt: ścięte rogi u góry 5">
              <a:extLst>
                <a:ext uri="{FF2B5EF4-FFF2-40B4-BE49-F238E27FC236}">
                  <a16:creationId xmlns:a16="http://schemas.microsoft.com/office/drawing/2014/main" id="{94E3B50C-41A5-47AC-9EDE-9E5D1127CC48}"/>
                </a:ext>
              </a:extLst>
            </p:cNvPr>
            <p:cNvSpPr/>
            <p:nvPr/>
          </p:nvSpPr>
          <p:spPr>
            <a:xfrm>
              <a:off x="323528" y="3068960"/>
              <a:ext cx="3312368" cy="3456384"/>
            </a:xfrm>
            <a:prstGeom prst="snip2SameRect">
              <a:avLst>
                <a:gd name="adj1" fmla="val 9369"/>
                <a:gd name="adj2" fmla="val 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4974A4BF-6AD4-4530-950A-CFB2D5D1A0CE}"/>
                </a:ext>
              </a:extLst>
            </p:cNvPr>
            <p:cNvSpPr txBox="1"/>
            <p:nvPr/>
          </p:nvSpPr>
          <p:spPr>
            <a:xfrm>
              <a:off x="1115616" y="2761183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Serwer + Klient</a:t>
              </a: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1F52506-E92A-424C-B97A-CB3B6AEE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Architektura gier sieciowych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72B8A76-F9BE-47DD-9F2B-ED92CEF2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4C85546-A022-467C-916B-2B9D40D87C6E}"/>
              </a:ext>
            </a:extLst>
          </p:cNvPr>
          <p:cNvSpPr txBox="1"/>
          <p:nvPr/>
        </p:nvSpPr>
        <p:spPr>
          <a:xfrm>
            <a:off x="467544" y="1159584"/>
            <a:ext cx="8219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Model 1: Peer to Peer. Gra dwuosobowa, kolejność ruchów.</a:t>
            </a:r>
          </a:p>
          <a:p>
            <a:endParaRPr lang="pl-PL" sz="1800" dirty="0">
              <a:latin typeface="+mj-lt"/>
            </a:endParaRPr>
          </a:p>
          <a:p>
            <a:pPr marL="342900" indent="-342900">
              <a:buAutoNum type="alphaLcParenR"/>
            </a:pPr>
            <a:r>
              <a:rPr lang="pl-PL" sz="1800" dirty="0">
                <a:latin typeface="+mj-lt"/>
              </a:rPr>
              <a:t>Układ niesymetryczny. Jeden z programów jest klientem, drugi serwerem. Po połączeniu, programy są równorzędne – funkcje transmisji danych są identyczne z wyjątkiem sposobu rozłączania się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2DDC735-973A-45D1-85A1-46ABAC96C221}"/>
              </a:ext>
            </a:extLst>
          </p:cNvPr>
          <p:cNvSpPr/>
          <p:nvPr/>
        </p:nvSpPr>
        <p:spPr>
          <a:xfrm>
            <a:off x="755576" y="3356992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NASŁUCHU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94408C47-7ADD-46A5-BDAE-4106F3104009}"/>
              </a:ext>
            </a:extLst>
          </p:cNvPr>
          <p:cNvSpPr/>
          <p:nvPr/>
        </p:nvSpPr>
        <p:spPr>
          <a:xfrm>
            <a:off x="5220072" y="3356992"/>
            <a:ext cx="2448272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PRZYŁĄCZENIA</a:t>
            </a:r>
          </a:p>
        </p:txBody>
      </p:sp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2E1FB456-7DC4-49DC-8305-3EFE8F443635}"/>
              </a:ext>
            </a:extLst>
          </p:cNvPr>
          <p:cNvSpPr/>
          <p:nvPr/>
        </p:nvSpPr>
        <p:spPr>
          <a:xfrm>
            <a:off x="755576" y="4365104"/>
            <a:ext cx="2448272" cy="792088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MODUŁ WYMIANY DANYCH</a:t>
            </a:r>
          </a:p>
        </p:txBody>
      </p:sp>
      <p:sp>
        <p:nvSpPr>
          <p:cNvPr id="11" name="Prostokąt: zaokrąglone rogi po przekątnej 10">
            <a:extLst>
              <a:ext uri="{FF2B5EF4-FFF2-40B4-BE49-F238E27FC236}">
                <a16:creationId xmlns:a16="http://schemas.microsoft.com/office/drawing/2014/main" id="{E36AFC8B-DC15-4E04-A9AE-88B780B051DE}"/>
              </a:ext>
            </a:extLst>
          </p:cNvPr>
          <p:cNvSpPr/>
          <p:nvPr/>
        </p:nvSpPr>
        <p:spPr>
          <a:xfrm>
            <a:off x="5220072" y="4365104"/>
            <a:ext cx="2448272" cy="792088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MODUŁ WYMIANY DANYCH</a:t>
            </a:r>
          </a:p>
        </p:txBody>
      </p:sp>
      <p:sp>
        <p:nvSpPr>
          <p:cNvPr id="12" name="Prostokąt: zaokrąglone rogi po przekątnej 11">
            <a:extLst>
              <a:ext uri="{FF2B5EF4-FFF2-40B4-BE49-F238E27FC236}">
                <a16:creationId xmlns:a16="http://schemas.microsoft.com/office/drawing/2014/main" id="{3E4488B7-EB5C-4D2A-A8B7-8F01C5DE5BA1}"/>
              </a:ext>
            </a:extLst>
          </p:cNvPr>
          <p:cNvSpPr/>
          <p:nvPr/>
        </p:nvSpPr>
        <p:spPr>
          <a:xfrm>
            <a:off x="755576" y="5589240"/>
            <a:ext cx="2448272" cy="79208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ALGORYTM GRY</a:t>
            </a:r>
          </a:p>
        </p:txBody>
      </p:sp>
      <p:sp>
        <p:nvSpPr>
          <p:cNvPr id="13" name="Prostokąt: zaokrąglone rogi po przekątnej 12">
            <a:extLst>
              <a:ext uri="{FF2B5EF4-FFF2-40B4-BE49-F238E27FC236}">
                <a16:creationId xmlns:a16="http://schemas.microsoft.com/office/drawing/2014/main" id="{4420E1BD-71B2-43B3-8E5C-47A4D2B99529}"/>
              </a:ext>
            </a:extLst>
          </p:cNvPr>
          <p:cNvSpPr/>
          <p:nvPr/>
        </p:nvSpPr>
        <p:spPr>
          <a:xfrm>
            <a:off x="5220072" y="5589240"/>
            <a:ext cx="2448272" cy="79208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ALGORYTM GRY</a:t>
            </a:r>
          </a:p>
        </p:txBody>
      </p:sp>
      <p:sp>
        <p:nvSpPr>
          <p:cNvPr id="14" name="Strzałka: w lewo i w prawo 13">
            <a:extLst>
              <a:ext uri="{FF2B5EF4-FFF2-40B4-BE49-F238E27FC236}">
                <a16:creationId xmlns:a16="http://schemas.microsoft.com/office/drawing/2014/main" id="{06BC4242-1565-47DC-8787-7A036943798C}"/>
              </a:ext>
            </a:extLst>
          </p:cNvPr>
          <p:cNvSpPr/>
          <p:nvPr/>
        </p:nvSpPr>
        <p:spPr>
          <a:xfrm>
            <a:off x="3365976" y="4535012"/>
            <a:ext cx="176400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TCP</a:t>
            </a:r>
          </a:p>
        </p:txBody>
      </p:sp>
      <p:sp>
        <p:nvSpPr>
          <p:cNvPr id="15" name="Strzałka: w lewo i w prawo 14">
            <a:extLst>
              <a:ext uri="{FF2B5EF4-FFF2-40B4-BE49-F238E27FC236}">
                <a16:creationId xmlns:a16="http://schemas.microsoft.com/office/drawing/2014/main" id="{AA4B9BC9-4F21-402C-BE82-D04AD8A47BB1}"/>
              </a:ext>
            </a:extLst>
          </p:cNvPr>
          <p:cNvSpPr/>
          <p:nvPr/>
        </p:nvSpPr>
        <p:spPr>
          <a:xfrm>
            <a:off x="3365976" y="3501008"/>
            <a:ext cx="176400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Negocjacja TCP</a:t>
            </a:r>
          </a:p>
        </p:txBody>
      </p:sp>
      <p:sp>
        <p:nvSpPr>
          <p:cNvPr id="16" name="Strzałka: w dół 15">
            <a:extLst>
              <a:ext uri="{FF2B5EF4-FFF2-40B4-BE49-F238E27FC236}">
                <a16:creationId xmlns:a16="http://schemas.microsoft.com/office/drawing/2014/main" id="{8DE1769E-C5F0-4F5C-A3B6-D4D8E2458272}"/>
              </a:ext>
            </a:extLst>
          </p:cNvPr>
          <p:cNvSpPr/>
          <p:nvPr/>
        </p:nvSpPr>
        <p:spPr>
          <a:xfrm>
            <a:off x="1907704" y="4106176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: w dół 16">
            <a:extLst>
              <a:ext uri="{FF2B5EF4-FFF2-40B4-BE49-F238E27FC236}">
                <a16:creationId xmlns:a16="http://schemas.microsoft.com/office/drawing/2014/main" id="{E0BF280A-7A1A-4B4E-9CB8-6C903AB35F91}"/>
              </a:ext>
            </a:extLst>
          </p:cNvPr>
          <p:cNvSpPr/>
          <p:nvPr/>
        </p:nvSpPr>
        <p:spPr>
          <a:xfrm>
            <a:off x="6337176" y="4106176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: w górę i w dół 17">
            <a:extLst>
              <a:ext uri="{FF2B5EF4-FFF2-40B4-BE49-F238E27FC236}">
                <a16:creationId xmlns:a16="http://schemas.microsoft.com/office/drawing/2014/main" id="{E2B69BB0-B8D1-45F4-85A1-AEAE3F2AA983}"/>
              </a:ext>
            </a:extLst>
          </p:cNvPr>
          <p:cNvSpPr/>
          <p:nvPr/>
        </p:nvSpPr>
        <p:spPr>
          <a:xfrm>
            <a:off x="1907704" y="5229200"/>
            <a:ext cx="216024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górę i w dół 18">
            <a:extLst>
              <a:ext uri="{FF2B5EF4-FFF2-40B4-BE49-F238E27FC236}">
                <a16:creationId xmlns:a16="http://schemas.microsoft.com/office/drawing/2014/main" id="{601B93B3-BA10-4135-BDA2-DD9F01F52485}"/>
              </a:ext>
            </a:extLst>
          </p:cNvPr>
          <p:cNvSpPr/>
          <p:nvPr/>
        </p:nvSpPr>
        <p:spPr>
          <a:xfrm>
            <a:off x="6337176" y="5229200"/>
            <a:ext cx="216024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19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a 28">
            <a:extLst>
              <a:ext uri="{FF2B5EF4-FFF2-40B4-BE49-F238E27FC236}">
                <a16:creationId xmlns:a16="http://schemas.microsoft.com/office/drawing/2014/main" id="{7448C3A9-DC52-4499-86FD-E2062A4D606C}"/>
              </a:ext>
            </a:extLst>
          </p:cNvPr>
          <p:cNvGrpSpPr/>
          <p:nvPr/>
        </p:nvGrpSpPr>
        <p:grpSpPr>
          <a:xfrm>
            <a:off x="323528" y="2204864"/>
            <a:ext cx="3312368" cy="4114329"/>
            <a:chOff x="323528" y="2204864"/>
            <a:chExt cx="3312368" cy="4114329"/>
          </a:xfrm>
        </p:grpSpPr>
        <p:sp>
          <p:nvSpPr>
            <p:cNvPr id="6" name="Prostokąt: ścięte rogi u góry 5">
              <a:extLst>
                <a:ext uri="{FF2B5EF4-FFF2-40B4-BE49-F238E27FC236}">
                  <a16:creationId xmlns:a16="http://schemas.microsoft.com/office/drawing/2014/main" id="{94E3B50C-41A5-47AC-9EDE-9E5D1127CC48}"/>
                </a:ext>
              </a:extLst>
            </p:cNvPr>
            <p:cNvSpPr/>
            <p:nvPr/>
          </p:nvSpPr>
          <p:spPr>
            <a:xfrm>
              <a:off x="323528" y="2512641"/>
              <a:ext cx="3312368" cy="3806552"/>
            </a:xfrm>
            <a:prstGeom prst="snip2SameRect">
              <a:avLst>
                <a:gd name="adj1" fmla="val 9369"/>
                <a:gd name="adj2" fmla="val 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4974A4BF-6AD4-4530-950A-CFB2D5D1A0CE}"/>
                </a:ext>
              </a:extLst>
            </p:cNvPr>
            <p:cNvSpPr txBox="1"/>
            <p:nvPr/>
          </p:nvSpPr>
          <p:spPr>
            <a:xfrm>
              <a:off x="1115616" y="220486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Serwer + Klient</a:t>
              </a:r>
            </a:p>
          </p:txBody>
        </p:sp>
      </p:grpSp>
      <p:grpSp>
        <p:nvGrpSpPr>
          <p:cNvPr id="30" name="Grupa 29">
            <a:extLst>
              <a:ext uri="{FF2B5EF4-FFF2-40B4-BE49-F238E27FC236}">
                <a16:creationId xmlns:a16="http://schemas.microsoft.com/office/drawing/2014/main" id="{158C1C37-E9CF-4E2E-9B99-19C4C7474DD7}"/>
              </a:ext>
            </a:extLst>
          </p:cNvPr>
          <p:cNvGrpSpPr/>
          <p:nvPr/>
        </p:nvGrpSpPr>
        <p:grpSpPr>
          <a:xfrm>
            <a:off x="4860032" y="2209429"/>
            <a:ext cx="3312368" cy="4109764"/>
            <a:chOff x="4860032" y="2209429"/>
            <a:chExt cx="3312368" cy="4109764"/>
          </a:xfrm>
        </p:grpSpPr>
        <p:sp>
          <p:nvSpPr>
            <p:cNvPr id="7" name="Prostokąt: ścięte rogi u góry 6">
              <a:extLst>
                <a:ext uri="{FF2B5EF4-FFF2-40B4-BE49-F238E27FC236}">
                  <a16:creationId xmlns:a16="http://schemas.microsoft.com/office/drawing/2014/main" id="{138604AE-5B4B-434F-B53A-FF167F0C6CA1}"/>
                </a:ext>
              </a:extLst>
            </p:cNvPr>
            <p:cNvSpPr/>
            <p:nvPr/>
          </p:nvSpPr>
          <p:spPr>
            <a:xfrm>
              <a:off x="4860032" y="2512641"/>
              <a:ext cx="3312368" cy="3806552"/>
            </a:xfrm>
            <a:prstGeom prst="snip2SameRect">
              <a:avLst>
                <a:gd name="adj1" fmla="val 9369"/>
                <a:gd name="adj2" fmla="val 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216D9C3C-6EB2-4497-9286-7262ADBFBC16}"/>
                </a:ext>
              </a:extLst>
            </p:cNvPr>
            <p:cNvSpPr txBox="1"/>
            <p:nvPr/>
          </p:nvSpPr>
          <p:spPr>
            <a:xfrm>
              <a:off x="5580112" y="2209429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Serwer + Klient</a:t>
              </a: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1F52506-E92A-424C-B97A-CB3B6AEE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88445"/>
          </a:xfrm>
        </p:spPr>
        <p:txBody>
          <a:bodyPr/>
          <a:lstStyle/>
          <a:p>
            <a:r>
              <a:rPr lang="pl-PL" dirty="0"/>
              <a:t>Architektura gier sieciowych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72B8A76-F9BE-47DD-9F2B-ED92CEF2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4C85546-A022-467C-916B-2B9D40D87C6E}"/>
              </a:ext>
            </a:extLst>
          </p:cNvPr>
          <p:cNvSpPr txBox="1"/>
          <p:nvPr/>
        </p:nvSpPr>
        <p:spPr>
          <a:xfrm>
            <a:off x="457200" y="1032502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Model 1: Peer to Peer</a:t>
            </a:r>
          </a:p>
          <a:p>
            <a:pPr marL="342900" indent="-342900">
              <a:buFont typeface="+mj-lt"/>
              <a:buAutoNum type="alphaLcParenR" startAt="2"/>
            </a:pPr>
            <a:r>
              <a:rPr lang="pl-PL" sz="1800" dirty="0">
                <a:latin typeface="+mj-lt"/>
              </a:rPr>
              <a:t>Układ symetryczny. Mamy identyczny kod z możliwością przełączania w tryb serwera lub klienta. Po połączeniu się – programy wykonują identyczny kod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2DDC735-973A-45D1-85A1-46ABAC96C221}"/>
              </a:ext>
            </a:extLst>
          </p:cNvPr>
          <p:cNvSpPr/>
          <p:nvPr/>
        </p:nvSpPr>
        <p:spPr>
          <a:xfrm>
            <a:off x="755576" y="3366865"/>
            <a:ext cx="151216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NASŁUCHU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94408C47-7ADD-46A5-BDAE-4106F3104009}"/>
              </a:ext>
            </a:extLst>
          </p:cNvPr>
          <p:cNvSpPr/>
          <p:nvPr/>
        </p:nvSpPr>
        <p:spPr>
          <a:xfrm>
            <a:off x="1796761" y="2725143"/>
            <a:ext cx="1512168" cy="5331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PRZYŁĄCZENIA</a:t>
            </a:r>
          </a:p>
        </p:txBody>
      </p:sp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2E1FB456-7DC4-49DC-8305-3EFE8F443635}"/>
              </a:ext>
            </a:extLst>
          </p:cNvPr>
          <p:cNvSpPr/>
          <p:nvPr/>
        </p:nvSpPr>
        <p:spPr>
          <a:xfrm>
            <a:off x="755576" y="4158953"/>
            <a:ext cx="2448272" cy="792088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MODUŁ WYMIANY DANYCH</a:t>
            </a:r>
          </a:p>
        </p:txBody>
      </p:sp>
      <p:sp>
        <p:nvSpPr>
          <p:cNvPr id="11" name="Prostokąt: zaokrąglone rogi po przekątnej 10">
            <a:extLst>
              <a:ext uri="{FF2B5EF4-FFF2-40B4-BE49-F238E27FC236}">
                <a16:creationId xmlns:a16="http://schemas.microsoft.com/office/drawing/2014/main" id="{E36AFC8B-DC15-4E04-A9AE-88B780B051DE}"/>
              </a:ext>
            </a:extLst>
          </p:cNvPr>
          <p:cNvSpPr/>
          <p:nvPr/>
        </p:nvSpPr>
        <p:spPr>
          <a:xfrm>
            <a:off x="5220072" y="4158953"/>
            <a:ext cx="2448272" cy="792088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MODUŁ WYMIANY DANYCH</a:t>
            </a:r>
          </a:p>
        </p:txBody>
      </p:sp>
      <p:sp>
        <p:nvSpPr>
          <p:cNvPr id="12" name="Prostokąt: zaokrąglone rogi po przekątnej 11">
            <a:extLst>
              <a:ext uri="{FF2B5EF4-FFF2-40B4-BE49-F238E27FC236}">
                <a16:creationId xmlns:a16="http://schemas.microsoft.com/office/drawing/2014/main" id="{3E4488B7-EB5C-4D2A-A8B7-8F01C5DE5BA1}"/>
              </a:ext>
            </a:extLst>
          </p:cNvPr>
          <p:cNvSpPr/>
          <p:nvPr/>
        </p:nvSpPr>
        <p:spPr>
          <a:xfrm>
            <a:off x="755576" y="5383089"/>
            <a:ext cx="2448272" cy="79208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ALGORYTM GRY</a:t>
            </a:r>
          </a:p>
        </p:txBody>
      </p:sp>
      <p:sp>
        <p:nvSpPr>
          <p:cNvPr id="13" name="Prostokąt: zaokrąglone rogi po przekątnej 12">
            <a:extLst>
              <a:ext uri="{FF2B5EF4-FFF2-40B4-BE49-F238E27FC236}">
                <a16:creationId xmlns:a16="http://schemas.microsoft.com/office/drawing/2014/main" id="{4420E1BD-71B2-43B3-8E5C-47A4D2B99529}"/>
              </a:ext>
            </a:extLst>
          </p:cNvPr>
          <p:cNvSpPr/>
          <p:nvPr/>
        </p:nvSpPr>
        <p:spPr>
          <a:xfrm>
            <a:off x="5220072" y="5383089"/>
            <a:ext cx="2448272" cy="79208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ALGORYTM GRY</a:t>
            </a:r>
          </a:p>
        </p:txBody>
      </p:sp>
      <p:sp>
        <p:nvSpPr>
          <p:cNvPr id="14" name="Strzałka: w lewo i w prawo 13">
            <a:extLst>
              <a:ext uri="{FF2B5EF4-FFF2-40B4-BE49-F238E27FC236}">
                <a16:creationId xmlns:a16="http://schemas.microsoft.com/office/drawing/2014/main" id="{06BC4242-1565-47DC-8787-7A036943798C}"/>
              </a:ext>
            </a:extLst>
          </p:cNvPr>
          <p:cNvSpPr/>
          <p:nvPr/>
        </p:nvSpPr>
        <p:spPr>
          <a:xfrm>
            <a:off x="3365976" y="4328861"/>
            <a:ext cx="176400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TCP</a:t>
            </a:r>
          </a:p>
        </p:txBody>
      </p:sp>
      <p:sp>
        <p:nvSpPr>
          <p:cNvPr id="15" name="Strzałka: w lewo i w prawo 14">
            <a:extLst>
              <a:ext uri="{FF2B5EF4-FFF2-40B4-BE49-F238E27FC236}">
                <a16:creationId xmlns:a16="http://schemas.microsoft.com/office/drawing/2014/main" id="{AA4B9BC9-4F21-402C-BE82-D04AD8A47BB1}"/>
              </a:ext>
            </a:extLst>
          </p:cNvPr>
          <p:cNvSpPr/>
          <p:nvPr/>
        </p:nvSpPr>
        <p:spPr>
          <a:xfrm>
            <a:off x="3456072" y="2829980"/>
            <a:ext cx="2700104" cy="323486"/>
          </a:xfrm>
          <a:prstGeom prst="leftRightArrow">
            <a:avLst>
              <a:gd name="adj1" fmla="val 645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Negocjacja TCP</a:t>
            </a:r>
          </a:p>
        </p:txBody>
      </p:sp>
      <p:sp>
        <p:nvSpPr>
          <p:cNvPr id="16" name="Strzałka: w dół 15">
            <a:extLst>
              <a:ext uri="{FF2B5EF4-FFF2-40B4-BE49-F238E27FC236}">
                <a16:creationId xmlns:a16="http://schemas.microsoft.com/office/drawing/2014/main" id="{8DE1769E-C5F0-4F5C-A3B6-D4D8E2458272}"/>
              </a:ext>
            </a:extLst>
          </p:cNvPr>
          <p:cNvSpPr/>
          <p:nvPr/>
        </p:nvSpPr>
        <p:spPr>
          <a:xfrm>
            <a:off x="1907704" y="3900025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: w dół 16">
            <a:extLst>
              <a:ext uri="{FF2B5EF4-FFF2-40B4-BE49-F238E27FC236}">
                <a16:creationId xmlns:a16="http://schemas.microsoft.com/office/drawing/2014/main" id="{E0BF280A-7A1A-4B4E-9CB8-6C903AB35F91}"/>
              </a:ext>
            </a:extLst>
          </p:cNvPr>
          <p:cNvSpPr/>
          <p:nvPr/>
        </p:nvSpPr>
        <p:spPr>
          <a:xfrm>
            <a:off x="6337176" y="3900025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: w górę i w dół 17">
            <a:extLst>
              <a:ext uri="{FF2B5EF4-FFF2-40B4-BE49-F238E27FC236}">
                <a16:creationId xmlns:a16="http://schemas.microsoft.com/office/drawing/2014/main" id="{E2B69BB0-B8D1-45F4-85A1-AEAE3F2AA983}"/>
              </a:ext>
            </a:extLst>
          </p:cNvPr>
          <p:cNvSpPr/>
          <p:nvPr/>
        </p:nvSpPr>
        <p:spPr>
          <a:xfrm>
            <a:off x="1907704" y="5023049"/>
            <a:ext cx="216024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górę i w dół 18">
            <a:extLst>
              <a:ext uri="{FF2B5EF4-FFF2-40B4-BE49-F238E27FC236}">
                <a16:creationId xmlns:a16="http://schemas.microsoft.com/office/drawing/2014/main" id="{601B93B3-BA10-4135-BDA2-DD9F01F52485}"/>
              </a:ext>
            </a:extLst>
          </p:cNvPr>
          <p:cNvSpPr/>
          <p:nvPr/>
        </p:nvSpPr>
        <p:spPr>
          <a:xfrm>
            <a:off x="6337176" y="5023049"/>
            <a:ext cx="216024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A74334A2-6CE1-46CC-A48D-B36F967890EB}"/>
              </a:ext>
            </a:extLst>
          </p:cNvPr>
          <p:cNvSpPr/>
          <p:nvPr/>
        </p:nvSpPr>
        <p:spPr>
          <a:xfrm>
            <a:off x="5310192" y="3342173"/>
            <a:ext cx="1512168" cy="5331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PRZYŁĄCZENIA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2A96DACE-F845-40F1-8426-D0BDD72A59D3}"/>
              </a:ext>
            </a:extLst>
          </p:cNvPr>
          <p:cNvSpPr/>
          <p:nvPr/>
        </p:nvSpPr>
        <p:spPr>
          <a:xfrm>
            <a:off x="6337176" y="2740107"/>
            <a:ext cx="151216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MODUŁ NASŁUCHU</a:t>
            </a:r>
          </a:p>
        </p:txBody>
      </p:sp>
      <p:sp>
        <p:nvSpPr>
          <p:cNvPr id="25" name="Strzałka: w lewo i w prawo 24">
            <a:extLst>
              <a:ext uri="{FF2B5EF4-FFF2-40B4-BE49-F238E27FC236}">
                <a16:creationId xmlns:a16="http://schemas.microsoft.com/office/drawing/2014/main" id="{84EE3C31-E3D5-438F-A615-CF466A9F15C9}"/>
              </a:ext>
            </a:extLst>
          </p:cNvPr>
          <p:cNvSpPr/>
          <p:nvPr/>
        </p:nvSpPr>
        <p:spPr>
          <a:xfrm>
            <a:off x="2483757" y="3474548"/>
            <a:ext cx="2700104" cy="323486"/>
          </a:xfrm>
          <a:prstGeom prst="leftRightArrow">
            <a:avLst>
              <a:gd name="adj1" fmla="val 645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Negocjacja TCP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0405CC62-3D7E-4C49-BEB8-FC11D996D846}"/>
              </a:ext>
            </a:extLst>
          </p:cNvPr>
          <p:cNvSpPr txBox="1"/>
          <p:nvPr/>
        </p:nvSpPr>
        <p:spPr>
          <a:xfrm>
            <a:off x="3643475" y="3157888"/>
            <a:ext cx="121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lub</a:t>
            </a:r>
          </a:p>
        </p:txBody>
      </p:sp>
      <p:sp>
        <p:nvSpPr>
          <p:cNvPr id="27" name="Strzałka: w dół 26">
            <a:extLst>
              <a:ext uri="{FF2B5EF4-FFF2-40B4-BE49-F238E27FC236}">
                <a16:creationId xmlns:a16="http://schemas.microsoft.com/office/drawing/2014/main" id="{20A7E5EE-557D-4C7E-B9EF-13BC9A8B8D3E}"/>
              </a:ext>
            </a:extLst>
          </p:cNvPr>
          <p:cNvSpPr/>
          <p:nvPr/>
        </p:nvSpPr>
        <p:spPr>
          <a:xfrm>
            <a:off x="7164508" y="3306669"/>
            <a:ext cx="216024" cy="780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dół 27">
            <a:extLst>
              <a:ext uri="{FF2B5EF4-FFF2-40B4-BE49-F238E27FC236}">
                <a16:creationId xmlns:a16="http://schemas.microsoft.com/office/drawing/2014/main" id="{70B6E5C4-D3D2-4BD7-BB5A-1A64F77D5C79}"/>
              </a:ext>
            </a:extLst>
          </p:cNvPr>
          <p:cNvSpPr/>
          <p:nvPr/>
        </p:nvSpPr>
        <p:spPr>
          <a:xfrm>
            <a:off x="2286063" y="3311776"/>
            <a:ext cx="216024" cy="780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C53C6AE-28FC-40EE-AF8E-2E1F264DB202}"/>
              </a:ext>
            </a:extLst>
          </p:cNvPr>
          <p:cNvSpPr/>
          <p:nvPr/>
        </p:nvSpPr>
        <p:spPr>
          <a:xfrm>
            <a:off x="457200" y="6505599"/>
            <a:ext cx="8229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Układ ten nadaje się do projektowania gier na dwie osoby</a:t>
            </a:r>
          </a:p>
        </p:txBody>
      </p:sp>
    </p:spTree>
    <p:extLst>
      <p:ext uri="{BB962C8B-B14F-4D97-AF65-F5344CB8AC3E}">
        <p14:creationId xmlns:p14="http://schemas.microsoft.com/office/powerpoint/2010/main" val="33035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F52506-E92A-424C-B97A-CB3B6AEE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Architektura gier sieciowych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0AB91E-0F36-43E6-923F-1D66B90C7CDC}"/>
              </a:ext>
            </a:extLst>
          </p:cNvPr>
          <p:cNvSpPr txBox="1"/>
          <p:nvPr/>
        </p:nvSpPr>
        <p:spPr>
          <a:xfrm>
            <a:off x="457200" y="1052736"/>
            <a:ext cx="8219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Model 2: Umożliwia udział kilku graczy. Obowiązuje kolejność ruchów.</a:t>
            </a:r>
          </a:p>
          <a:p>
            <a:r>
              <a:rPr lang="pl-PL" sz="1800" dirty="0">
                <a:latin typeface="+mj-lt"/>
              </a:rPr>
              <a:t>Klient – serwer</a:t>
            </a:r>
          </a:p>
          <a:p>
            <a:r>
              <a:rPr lang="pl-PL" sz="1800" dirty="0">
                <a:latin typeface="+mj-lt"/>
              </a:rPr>
              <a:t>Serwer to manager połączeń i przekazuje dane pomiędzy klientami. Każda transmisja musi przechodzić przez serwer.</a:t>
            </a:r>
          </a:p>
          <a:p>
            <a:r>
              <a:rPr lang="pl-PL" sz="1800" dirty="0">
                <a:latin typeface="+mj-lt"/>
              </a:rPr>
              <a:t>Klient przyłącza się do serwera. Do serwera może przyłączyć się i odłączać wielu klientów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D19EF14F-48FA-4C94-9DBC-18F3F4D17D0B}"/>
              </a:ext>
            </a:extLst>
          </p:cNvPr>
          <p:cNvGrpSpPr/>
          <p:nvPr/>
        </p:nvGrpSpPr>
        <p:grpSpPr>
          <a:xfrm>
            <a:off x="3423314" y="2952062"/>
            <a:ext cx="2160240" cy="3764161"/>
            <a:chOff x="3635896" y="2774751"/>
            <a:chExt cx="2160240" cy="3764161"/>
          </a:xfrm>
        </p:grpSpPr>
        <p:sp>
          <p:nvSpPr>
            <p:cNvPr id="6" name="Prostokąt: ścięte rogi u góry 5">
              <a:extLst>
                <a:ext uri="{FF2B5EF4-FFF2-40B4-BE49-F238E27FC236}">
                  <a16:creationId xmlns:a16="http://schemas.microsoft.com/office/drawing/2014/main" id="{50ED9C25-9D6E-466D-93CE-3B8D0A73A0A2}"/>
                </a:ext>
              </a:extLst>
            </p:cNvPr>
            <p:cNvSpPr/>
            <p:nvPr/>
          </p:nvSpPr>
          <p:spPr>
            <a:xfrm>
              <a:off x="3635896" y="3082528"/>
              <a:ext cx="2160240" cy="3456384"/>
            </a:xfrm>
            <a:prstGeom prst="snip2SameRect">
              <a:avLst>
                <a:gd name="adj1" fmla="val 9369"/>
                <a:gd name="adj2" fmla="val 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CF5FB4C4-DF1C-4C0A-886B-27F9273DC3FE}"/>
                </a:ext>
              </a:extLst>
            </p:cNvPr>
            <p:cNvSpPr txBox="1"/>
            <p:nvPr/>
          </p:nvSpPr>
          <p:spPr>
            <a:xfrm>
              <a:off x="3851920" y="2774751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Serwer</a:t>
              </a:r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9027F08-A59C-4C6C-8583-132FBB9952F8}"/>
              </a:ext>
            </a:extLst>
          </p:cNvPr>
          <p:cNvGrpSpPr/>
          <p:nvPr/>
        </p:nvGrpSpPr>
        <p:grpSpPr>
          <a:xfrm>
            <a:off x="433006" y="2977206"/>
            <a:ext cx="2339752" cy="3764162"/>
            <a:chOff x="433006" y="2774750"/>
            <a:chExt cx="2339752" cy="3764162"/>
          </a:xfrm>
        </p:grpSpPr>
        <p:sp>
          <p:nvSpPr>
            <p:cNvPr id="8" name="Prostokąt: ścięte rogi u góry 7">
              <a:extLst>
                <a:ext uri="{FF2B5EF4-FFF2-40B4-BE49-F238E27FC236}">
                  <a16:creationId xmlns:a16="http://schemas.microsoft.com/office/drawing/2014/main" id="{6EC58C46-6A41-42FE-B445-ADDCFDBEEC60}"/>
                </a:ext>
              </a:extLst>
            </p:cNvPr>
            <p:cNvSpPr/>
            <p:nvPr/>
          </p:nvSpPr>
          <p:spPr>
            <a:xfrm>
              <a:off x="433006" y="3082528"/>
              <a:ext cx="2339752" cy="3456384"/>
            </a:xfrm>
            <a:prstGeom prst="snip2SameRect">
              <a:avLst>
                <a:gd name="adj1" fmla="val 9369"/>
                <a:gd name="adj2" fmla="val 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A0CE2ED9-2BB0-464E-8A23-F90865953E2C}"/>
                </a:ext>
              </a:extLst>
            </p:cNvPr>
            <p:cNvSpPr txBox="1"/>
            <p:nvPr/>
          </p:nvSpPr>
          <p:spPr>
            <a:xfrm>
              <a:off x="738786" y="2774750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Klient 1</a:t>
              </a:r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CCC0005F-91DD-4CB6-BE96-7596ABF99D84}"/>
              </a:ext>
            </a:extLst>
          </p:cNvPr>
          <p:cNvGrpSpPr/>
          <p:nvPr/>
        </p:nvGrpSpPr>
        <p:grpSpPr>
          <a:xfrm>
            <a:off x="6286508" y="2967496"/>
            <a:ext cx="2339752" cy="3764162"/>
            <a:chOff x="433006" y="2774750"/>
            <a:chExt cx="2339752" cy="3764162"/>
          </a:xfrm>
        </p:grpSpPr>
        <p:sp>
          <p:nvSpPr>
            <p:cNvPr id="13" name="Prostokąt: ścięte rogi u góry 12">
              <a:extLst>
                <a:ext uri="{FF2B5EF4-FFF2-40B4-BE49-F238E27FC236}">
                  <a16:creationId xmlns:a16="http://schemas.microsoft.com/office/drawing/2014/main" id="{0291ED7D-FDB1-4B60-A642-A625F8BAE77D}"/>
                </a:ext>
              </a:extLst>
            </p:cNvPr>
            <p:cNvSpPr/>
            <p:nvPr/>
          </p:nvSpPr>
          <p:spPr>
            <a:xfrm>
              <a:off x="433006" y="3082528"/>
              <a:ext cx="2339752" cy="3456384"/>
            </a:xfrm>
            <a:prstGeom prst="snip2SameRect">
              <a:avLst>
                <a:gd name="adj1" fmla="val 9369"/>
                <a:gd name="adj2" fmla="val 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F2E21383-5FA8-4FA0-B3D9-FB79A4F75524}"/>
                </a:ext>
              </a:extLst>
            </p:cNvPr>
            <p:cNvSpPr txBox="1"/>
            <p:nvPr/>
          </p:nvSpPr>
          <p:spPr>
            <a:xfrm>
              <a:off x="738786" y="2774750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Klient 2</a:t>
              </a:r>
            </a:p>
          </p:txBody>
        </p:sp>
      </p:grp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D018104F-22E1-434F-8F54-15A84695A89F}"/>
              </a:ext>
            </a:extLst>
          </p:cNvPr>
          <p:cNvSpPr/>
          <p:nvPr/>
        </p:nvSpPr>
        <p:spPr>
          <a:xfrm>
            <a:off x="3740013" y="3545220"/>
            <a:ext cx="1512168" cy="4424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MODUŁ NASŁUCHU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9F004CC-070F-4FB0-A486-D3122E834E23}"/>
              </a:ext>
            </a:extLst>
          </p:cNvPr>
          <p:cNvSpPr/>
          <p:nvPr/>
        </p:nvSpPr>
        <p:spPr>
          <a:xfrm>
            <a:off x="876819" y="3499850"/>
            <a:ext cx="1512168" cy="5331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MODUŁ PRZYŁĄCZENIA</a:t>
            </a: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CCE26E92-5702-4EBA-9A7F-9D7BB073E8C6}"/>
              </a:ext>
            </a:extLst>
          </p:cNvPr>
          <p:cNvSpPr/>
          <p:nvPr/>
        </p:nvSpPr>
        <p:spPr>
          <a:xfrm>
            <a:off x="6700300" y="3499850"/>
            <a:ext cx="1512168" cy="5331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MODUŁ PRZYŁĄCZENIA</a:t>
            </a:r>
          </a:p>
        </p:txBody>
      </p:sp>
      <p:sp>
        <p:nvSpPr>
          <p:cNvPr id="18" name="Strzałka: w lewo i w prawo 17">
            <a:extLst>
              <a:ext uri="{FF2B5EF4-FFF2-40B4-BE49-F238E27FC236}">
                <a16:creationId xmlns:a16="http://schemas.microsoft.com/office/drawing/2014/main" id="{7A405C5C-C40A-435B-A40B-DA6D9C98EFA9}"/>
              </a:ext>
            </a:extLst>
          </p:cNvPr>
          <p:cNvSpPr/>
          <p:nvPr/>
        </p:nvSpPr>
        <p:spPr>
          <a:xfrm>
            <a:off x="2428485" y="3631455"/>
            <a:ext cx="1203516" cy="312995"/>
          </a:xfrm>
          <a:prstGeom prst="leftRightArrow">
            <a:avLst>
              <a:gd name="adj1" fmla="val 645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/>
              <a:t>Negocj</a:t>
            </a:r>
            <a:r>
              <a:rPr lang="pl-PL" sz="1200" dirty="0"/>
              <a:t>. TCP</a:t>
            </a:r>
          </a:p>
        </p:txBody>
      </p:sp>
      <p:sp>
        <p:nvSpPr>
          <p:cNvPr id="19" name="Strzałka: w lewo i w prawo 18">
            <a:extLst>
              <a:ext uri="{FF2B5EF4-FFF2-40B4-BE49-F238E27FC236}">
                <a16:creationId xmlns:a16="http://schemas.microsoft.com/office/drawing/2014/main" id="{07928091-EA3D-4533-8EF5-A0EB8252127A}"/>
              </a:ext>
            </a:extLst>
          </p:cNvPr>
          <p:cNvSpPr/>
          <p:nvPr/>
        </p:nvSpPr>
        <p:spPr>
          <a:xfrm>
            <a:off x="5388251" y="3631454"/>
            <a:ext cx="1203516" cy="312995"/>
          </a:xfrm>
          <a:prstGeom prst="leftRightArrow">
            <a:avLst>
              <a:gd name="adj1" fmla="val 645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/>
              <a:t>Negocj</a:t>
            </a:r>
            <a:r>
              <a:rPr lang="pl-PL" sz="1200" dirty="0"/>
              <a:t>. TCP</a:t>
            </a:r>
          </a:p>
        </p:txBody>
      </p:sp>
      <p:sp>
        <p:nvSpPr>
          <p:cNvPr id="20" name="Prostokąt: zaokrąglone rogi po przekątnej 19">
            <a:extLst>
              <a:ext uri="{FF2B5EF4-FFF2-40B4-BE49-F238E27FC236}">
                <a16:creationId xmlns:a16="http://schemas.microsoft.com/office/drawing/2014/main" id="{CBFF9B12-EAF3-4451-B539-ACD0E1B51F66}"/>
              </a:ext>
            </a:extLst>
          </p:cNvPr>
          <p:cNvSpPr/>
          <p:nvPr/>
        </p:nvSpPr>
        <p:spPr>
          <a:xfrm>
            <a:off x="3541737" y="4138138"/>
            <a:ext cx="1846514" cy="683683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06C1422-895A-4C67-815F-E2926C71CACF}"/>
              </a:ext>
            </a:extLst>
          </p:cNvPr>
          <p:cNvSpPr txBox="1"/>
          <p:nvPr/>
        </p:nvSpPr>
        <p:spPr>
          <a:xfrm>
            <a:off x="3541736" y="4135513"/>
            <a:ext cx="1846513" cy="17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WĄTEK KLIENTA</a:t>
            </a:r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11AB17C3-58E2-4DD7-B581-206221F2FEDE}"/>
              </a:ext>
            </a:extLst>
          </p:cNvPr>
          <p:cNvGrpSpPr/>
          <p:nvPr/>
        </p:nvGrpSpPr>
        <p:grpSpPr>
          <a:xfrm>
            <a:off x="3541734" y="5940668"/>
            <a:ext cx="1883982" cy="632272"/>
            <a:chOff x="3541736" y="4005064"/>
            <a:chExt cx="1846515" cy="1008111"/>
          </a:xfrm>
        </p:grpSpPr>
        <p:sp>
          <p:nvSpPr>
            <p:cNvPr id="24" name="Prostokąt: zaokrąglone rogi po przekątnej 23">
              <a:extLst>
                <a:ext uri="{FF2B5EF4-FFF2-40B4-BE49-F238E27FC236}">
                  <a16:creationId xmlns:a16="http://schemas.microsoft.com/office/drawing/2014/main" id="{B7645E50-69DB-4C37-B92D-1BFF9F0D82E2}"/>
                </a:ext>
              </a:extLst>
            </p:cNvPr>
            <p:cNvSpPr/>
            <p:nvPr/>
          </p:nvSpPr>
          <p:spPr>
            <a:xfrm>
              <a:off x="3541737" y="4008920"/>
              <a:ext cx="1846514" cy="1004255"/>
            </a:xfrm>
            <a:prstGeom prst="round2Diag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6DE005F1-518C-4353-AE72-279C50190FDE}"/>
                </a:ext>
              </a:extLst>
            </p:cNvPr>
            <p:cNvSpPr txBox="1"/>
            <p:nvPr/>
          </p:nvSpPr>
          <p:spPr>
            <a:xfrm>
              <a:off x="3541736" y="4005064"/>
              <a:ext cx="1846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dirty="0"/>
                <a:t>WĄTEK KLIENTA</a:t>
              </a:r>
            </a:p>
          </p:txBody>
        </p:sp>
      </p:grpSp>
      <p:sp>
        <p:nvSpPr>
          <p:cNvPr id="26" name="Prostokąt: zaokrąglone rogi po przekątnej 25">
            <a:extLst>
              <a:ext uri="{FF2B5EF4-FFF2-40B4-BE49-F238E27FC236}">
                <a16:creationId xmlns:a16="http://schemas.microsoft.com/office/drawing/2014/main" id="{961B8D96-FA7B-4BAB-8327-556D44B5DDFD}"/>
              </a:ext>
            </a:extLst>
          </p:cNvPr>
          <p:cNvSpPr/>
          <p:nvPr/>
        </p:nvSpPr>
        <p:spPr>
          <a:xfrm>
            <a:off x="3522999" y="5112105"/>
            <a:ext cx="1883982" cy="538279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1200" dirty="0"/>
              <a:t>KOMUNIKACJA MIĘDZY WĄTKAMI + ALGORYTM</a:t>
            </a:r>
          </a:p>
        </p:txBody>
      </p:sp>
      <p:sp>
        <p:nvSpPr>
          <p:cNvPr id="27" name="Prostokąt: zaokrąglone rogi po przekątnej 26">
            <a:extLst>
              <a:ext uri="{FF2B5EF4-FFF2-40B4-BE49-F238E27FC236}">
                <a16:creationId xmlns:a16="http://schemas.microsoft.com/office/drawing/2014/main" id="{7A433BB8-BC0B-4FEC-939F-845903B62128}"/>
              </a:ext>
            </a:extLst>
          </p:cNvPr>
          <p:cNvSpPr/>
          <p:nvPr/>
        </p:nvSpPr>
        <p:spPr>
          <a:xfrm>
            <a:off x="755576" y="4361409"/>
            <a:ext cx="1800200" cy="792088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MODUŁ WYMIANY DANYCH</a:t>
            </a:r>
          </a:p>
        </p:txBody>
      </p:sp>
      <p:sp>
        <p:nvSpPr>
          <p:cNvPr id="28" name="Prostokąt: zaokrąglone rogi po przekątnej 27">
            <a:extLst>
              <a:ext uri="{FF2B5EF4-FFF2-40B4-BE49-F238E27FC236}">
                <a16:creationId xmlns:a16="http://schemas.microsoft.com/office/drawing/2014/main" id="{EF989510-609A-43D7-9C1D-1010625E7A22}"/>
              </a:ext>
            </a:extLst>
          </p:cNvPr>
          <p:cNvSpPr/>
          <p:nvPr/>
        </p:nvSpPr>
        <p:spPr>
          <a:xfrm>
            <a:off x="755576" y="5585545"/>
            <a:ext cx="1800200" cy="79208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ALGORYTM GRY</a:t>
            </a:r>
          </a:p>
        </p:txBody>
      </p:sp>
      <p:sp>
        <p:nvSpPr>
          <p:cNvPr id="29" name="Strzałka: w górę i w dół 28">
            <a:extLst>
              <a:ext uri="{FF2B5EF4-FFF2-40B4-BE49-F238E27FC236}">
                <a16:creationId xmlns:a16="http://schemas.microsoft.com/office/drawing/2014/main" id="{A1A604D2-4FE7-45B6-A1AF-604ED953C1B1}"/>
              </a:ext>
            </a:extLst>
          </p:cNvPr>
          <p:cNvSpPr/>
          <p:nvPr/>
        </p:nvSpPr>
        <p:spPr>
          <a:xfrm>
            <a:off x="1547664" y="5210416"/>
            <a:ext cx="216024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: zaokrąglone rogi po przekątnej 29">
            <a:extLst>
              <a:ext uri="{FF2B5EF4-FFF2-40B4-BE49-F238E27FC236}">
                <a16:creationId xmlns:a16="http://schemas.microsoft.com/office/drawing/2014/main" id="{6EFE662E-3946-4C59-8ED5-ECCC9D3947F0}"/>
              </a:ext>
            </a:extLst>
          </p:cNvPr>
          <p:cNvSpPr/>
          <p:nvPr/>
        </p:nvSpPr>
        <p:spPr>
          <a:xfrm>
            <a:off x="6631370" y="5585545"/>
            <a:ext cx="1800200" cy="792088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MODUŁ WYMIANY DANYCH</a:t>
            </a:r>
          </a:p>
        </p:txBody>
      </p:sp>
      <p:sp>
        <p:nvSpPr>
          <p:cNvPr id="31" name="Prostokąt: zaokrąglone rogi po przekątnej 30">
            <a:extLst>
              <a:ext uri="{FF2B5EF4-FFF2-40B4-BE49-F238E27FC236}">
                <a16:creationId xmlns:a16="http://schemas.microsoft.com/office/drawing/2014/main" id="{3B96A426-6A48-43FB-9EC3-CFDC5116FD1C}"/>
              </a:ext>
            </a:extLst>
          </p:cNvPr>
          <p:cNvSpPr/>
          <p:nvPr/>
        </p:nvSpPr>
        <p:spPr>
          <a:xfrm>
            <a:off x="6631370" y="4418328"/>
            <a:ext cx="1800200" cy="79208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ALGORYTM GRY</a:t>
            </a:r>
          </a:p>
        </p:txBody>
      </p:sp>
      <p:sp>
        <p:nvSpPr>
          <p:cNvPr id="32" name="Strzałka: w górę i w dół 31">
            <a:extLst>
              <a:ext uri="{FF2B5EF4-FFF2-40B4-BE49-F238E27FC236}">
                <a16:creationId xmlns:a16="http://schemas.microsoft.com/office/drawing/2014/main" id="{A1F52EF1-1965-42EF-B75C-1E278110D1FB}"/>
              </a:ext>
            </a:extLst>
          </p:cNvPr>
          <p:cNvSpPr/>
          <p:nvPr/>
        </p:nvSpPr>
        <p:spPr>
          <a:xfrm>
            <a:off x="7423458" y="5235694"/>
            <a:ext cx="216024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ABCDF07D-7E26-4023-9239-359E474A94A0}"/>
              </a:ext>
            </a:extLst>
          </p:cNvPr>
          <p:cNvSpPr/>
          <p:nvPr/>
        </p:nvSpPr>
        <p:spPr>
          <a:xfrm>
            <a:off x="3639338" y="6229414"/>
            <a:ext cx="1612843" cy="2534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Moduł wym. dan.</a:t>
            </a:r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B176F7C7-1B6F-4FB1-9A2F-60A098D1C988}"/>
              </a:ext>
            </a:extLst>
          </p:cNvPr>
          <p:cNvSpPr/>
          <p:nvPr/>
        </p:nvSpPr>
        <p:spPr>
          <a:xfrm>
            <a:off x="3635896" y="4369646"/>
            <a:ext cx="1612843" cy="37931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Moduł wym. dan.</a:t>
            </a:r>
          </a:p>
        </p:txBody>
      </p:sp>
      <p:sp>
        <p:nvSpPr>
          <p:cNvPr id="35" name="Strzałka: w lewo i w prawo 34">
            <a:extLst>
              <a:ext uri="{FF2B5EF4-FFF2-40B4-BE49-F238E27FC236}">
                <a16:creationId xmlns:a16="http://schemas.microsoft.com/office/drawing/2014/main" id="{EFB8320C-CB01-499E-8072-F6642F5AB64E}"/>
              </a:ext>
            </a:extLst>
          </p:cNvPr>
          <p:cNvSpPr/>
          <p:nvPr/>
        </p:nvSpPr>
        <p:spPr>
          <a:xfrm>
            <a:off x="5342900" y="6103281"/>
            <a:ext cx="1227930" cy="264479"/>
          </a:xfrm>
          <a:prstGeom prst="leftRightArrow">
            <a:avLst>
              <a:gd name="adj1" fmla="val 8066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TCP</a:t>
            </a:r>
          </a:p>
        </p:txBody>
      </p:sp>
      <p:sp>
        <p:nvSpPr>
          <p:cNvPr id="36" name="Strzałka: w lewo i w prawo 35">
            <a:extLst>
              <a:ext uri="{FF2B5EF4-FFF2-40B4-BE49-F238E27FC236}">
                <a16:creationId xmlns:a16="http://schemas.microsoft.com/office/drawing/2014/main" id="{A669D446-AC7C-4934-9D15-B286EACCC7FA}"/>
              </a:ext>
            </a:extLst>
          </p:cNvPr>
          <p:cNvSpPr/>
          <p:nvPr/>
        </p:nvSpPr>
        <p:spPr>
          <a:xfrm>
            <a:off x="2627161" y="4500518"/>
            <a:ext cx="949523" cy="264479"/>
          </a:xfrm>
          <a:prstGeom prst="leftRightArrow">
            <a:avLst>
              <a:gd name="adj1" fmla="val 8066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TCP</a:t>
            </a:r>
          </a:p>
        </p:txBody>
      </p:sp>
      <p:sp>
        <p:nvSpPr>
          <p:cNvPr id="37" name="Strzałka: w górę i w dół 36">
            <a:extLst>
              <a:ext uri="{FF2B5EF4-FFF2-40B4-BE49-F238E27FC236}">
                <a16:creationId xmlns:a16="http://schemas.microsoft.com/office/drawing/2014/main" id="{F7743522-DECC-4E4C-A379-8A2091EF2929}"/>
              </a:ext>
            </a:extLst>
          </p:cNvPr>
          <p:cNvSpPr/>
          <p:nvPr/>
        </p:nvSpPr>
        <p:spPr>
          <a:xfrm>
            <a:off x="4395422" y="4877853"/>
            <a:ext cx="176578" cy="2342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Strzałka: w górę i w dół 37">
            <a:extLst>
              <a:ext uri="{FF2B5EF4-FFF2-40B4-BE49-F238E27FC236}">
                <a16:creationId xmlns:a16="http://schemas.microsoft.com/office/drawing/2014/main" id="{54605C01-5D6F-4F86-82CC-754AAA848B92}"/>
              </a:ext>
            </a:extLst>
          </p:cNvPr>
          <p:cNvSpPr/>
          <p:nvPr/>
        </p:nvSpPr>
        <p:spPr>
          <a:xfrm>
            <a:off x="4390250" y="5698382"/>
            <a:ext cx="176578" cy="2342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06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55AEA9-1349-4090-966F-33C956C8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Architektura gier sieciowych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19B925F-D7E5-4BE7-A4D6-E86F7C3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34273CD-F411-40D4-AB5B-989C27B6A29E}"/>
              </a:ext>
            </a:extLst>
          </p:cNvPr>
          <p:cNvSpPr txBox="1"/>
          <p:nvPr/>
        </p:nvSpPr>
        <p:spPr>
          <a:xfrm>
            <a:off x="426368" y="1268760"/>
            <a:ext cx="8291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Liczba połączeń i wątków:</a:t>
            </a:r>
          </a:p>
          <a:p>
            <a:r>
              <a:rPr lang="pl-PL" sz="1800" dirty="0">
                <a:latin typeface="+mj-lt"/>
              </a:rPr>
              <a:t>Gry, w których jest przewidziana kolejność ruchów (gry planszowe, karciane itp.) mogą być obsługiwane przez pojedynczy </a:t>
            </a:r>
            <a:r>
              <a:rPr lang="pl-PL" sz="1800" dirty="0" err="1">
                <a:latin typeface="+mj-lt"/>
              </a:rPr>
              <a:t>socket</a:t>
            </a:r>
            <a:r>
              <a:rPr lang="pl-PL" sz="1800" dirty="0">
                <a:latin typeface="+mj-lt"/>
              </a:rPr>
              <a:t> pomiędzy klientami lub klientem i serwerem. </a:t>
            </a:r>
            <a:r>
              <a:rPr lang="pl-PL" sz="1800" dirty="0" err="1">
                <a:latin typeface="+mj-lt"/>
              </a:rPr>
              <a:t>Socket</a:t>
            </a:r>
            <a:r>
              <a:rPr lang="pl-PL" sz="1800" dirty="0">
                <a:latin typeface="+mj-lt"/>
              </a:rPr>
              <a:t> pozwala transmitować dane w obie strony, ale w sposób blokujący.</a:t>
            </a:r>
          </a:p>
          <a:p>
            <a:r>
              <a:rPr lang="pl-PL" sz="1800" dirty="0">
                <a:latin typeface="+mj-lt"/>
              </a:rPr>
              <a:t>Przykład dla dwóch klientów</a:t>
            </a:r>
          </a:p>
        </p:txBody>
      </p:sp>
      <p:sp>
        <p:nvSpPr>
          <p:cNvPr id="6" name="Prostokąt: ścięte rogi u góry 5">
            <a:extLst>
              <a:ext uri="{FF2B5EF4-FFF2-40B4-BE49-F238E27FC236}">
                <a16:creationId xmlns:a16="http://schemas.microsoft.com/office/drawing/2014/main" id="{305218B1-747A-4F54-A3FE-DE6145FD81A6}"/>
              </a:ext>
            </a:extLst>
          </p:cNvPr>
          <p:cNvSpPr/>
          <p:nvPr/>
        </p:nvSpPr>
        <p:spPr>
          <a:xfrm>
            <a:off x="323528" y="3304729"/>
            <a:ext cx="3312368" cy="1564431"/>
          </a:xfrm>
          <a:prstGeom prst="snip2SameRect">
            <a:avLst>
              <a:gd name="adj1" fmla="val 9369"/>
              <a:gd name="adj2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ścięte rogi u góry 6">
            <a:extLst>
              <a:ext uri="{FF2B5EF4-FFF2-40B4-BE49-F238E27FC236}">
                <a16:creationId xmlns:a16="http://schemas.microsoft.com/office/drawing/2014/main" id="{F7EB38B4-3030-42EC-85C1-E632E2207DAB}"/>
              </a:ext>
            </a:extLst>
          </p:cNvPr>
          <p:cNvSpPr/>
          <p:nvPr/>
        </p:nvSpPr>
        <p:spPr>
          <a:xfrm>
            <a:off x="4860032" y="3304729"/>
            <a:ext cx="3312368" cy="1564431"/>
          </a:xfrm>
          <a:prstGeom prst="snip2SameRect">
            <a:avLst>
              <a:gd name="adj1" fmla="val 9369"/>
              <a:gd name="adj2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0FC571EE-75D3-4EA3-BA6E-257DD8FF2A3E}"/>
              </a:ext>
            </a:extLst>
          </p:cNvPr>
          <p:cNvSpPr/>
          <p:nvPr/>
        </p:nvSpPr>
        <p:spPr>
          <a:xfrm>
            <a:off x="746828" y="3387335"/>
            <a:ext cx="2448272" cy="36004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MODUŁ WYMIANY DANYCH</a:t>
            </a:r>
          </a:p>
        </p:txBody>
      </p:sp>
      <p:sp>
        <p:nvSpPr>
          <p:cNvPr id="11" name="Prostokąt: zaokrąglone rogi po przekątnej 10">
            <a:extLst>
              <a:ext uri="{FF2B5EF4-FFF2-40B4-BE49-F238E27FC236}">
                <a16:creationId xmlns:a16="http://schemas.microsoft.com/office/drawing/2014/main" id="{FA946239-E5F2-4734-92C6-B0965659EFE2}"/>
              </a:ext>
            </a:extLst>
          </p:cNvPr>
          <p:cNvSpPr/>
          <p:nvPr/>
        </p:nvSpPr>
        <p:spPr>
          <a:xfrm>
            <a:off x="5251041" y="3353818"/>
            <a:ext cx="2448272" cy="36004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MODUŁ WYMIANY DANYCH</a:t>
            </a:r>
          </a:p>
        </p:txBody>
      </p:sp>
      <p:sp>
        <p:nvSpPr>
          <p:cNvPr id="12" name="Prostokąt: zaokrąglone rogi po przekątnej 11">
            <a:extLst>
              <a:ext uri="{FF2B5EF4-FFF2-40B4-BE49-F238E27FC236}">
                <a16:creationId xmlns:a16="http://schemas.microsoft.com/office/drawing/2014/main" id="{66F8F711-DBB5-43AD-8BFA-BA4B0E103E7B}"/>
              </a:ext>
            </a:extLst>
          </p:cNvPr>
          <p:cNvSpPr/>
          <p:nvPr/>
        </p:nvSpPr>
        <p:spPr>
          <a:xfrm>
            <a:off x="688343" y="4147698"/>
            <a:ext cx="2448272" cy="547104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ALGORYTM GRY + KOLEJNOŚĆ RUCHÓW</a:t>
            </a:r>
          </a:p>
        </p:txBody>
      </p:sp>
      <p:sp>
        <p:nvSpPr>
          <p:cNvPr id="14" name="Strzałka: w lewo i w prawo 13">
            <a:extLst>
              <a:ext uri="{FF2B5EF4-FFF2-40B4-BE49-F238E27FC236}">
                <a16:creationId xmlns:a16="http://schemas.microsoft.com/office/drawing/2014/main" id="{EA2D210C-3858-4900-BE79-A28741EC02F3}"/>
              </a:ext>
            </a:extLst>
          </p:cNvPr>
          <p:cNvSpPr/>
          <p:nvPr/>
        </p:nvSpPr>
        <p:spPr>
          <a:xfrm>
            <a:off x="3365964" y="3353818"/>
            <a:ext cx="176400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TCP</a:t>
            </a:r>
          </a:p>
        </p:txBody>
      </p:sp>
      <p:sp>
        <p:nvSpPr>
          <p:cNvPr id="18" name="Strzałka: w górę i w dół 17">
            <a:extLst>
              <a:ext uri="{FF2B5EF4-FFF2-40B4-BE49-F238E27FC236}">
                <a16:creationId xmlns:a16="http://schemas.microsoft.com/office/drawing/2014/main" id="{51146F7E-E292-4EC2-BB42-6DB241A441BD}"/>
              </a:ext>
            </a:extLst>
          </p:cNvPr>
          <p:cNvSpPr/>
          <p:nvPr/>
        </p:nvSpPr>
        <p:spPr>
          <a:xfrm>
            <a:off x="1840471" y="3787658"/>
            <a:ext cx="216024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663C9D9-EB6D-47AE-BBC2-14599C43B3B3}"/>
              </a:ext>
            </a:extLst>
          </p:cNvPr>
          <p:cNvSpPr txBox="1"/>
          <p:nvPr/>
        </p:nvSpPr>
        <p:spPr>
          <a:xfrm>
            <a:off x="1115616" y="299695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Gracz 1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CF17E25-20E4-4E94-B8FD-1A5BDB5E2ED7}"/>
              </a:ext>
            </a:extLst>
          </p:cNvPr>
          <p:cNvSpPr txBox="1"/>
          <p:nvPr/>
        </p:nvSpPr>
        <p:spPr>
          <a:xfrm>
            <a:off x="5580112" y="300151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Gracz 2</a:t>
            </a:r>
          </a:p>
        </p:txBody>
      </p:sp>
      <p:sp>
        <p:nvSpPr>
          <p:cNvPr id="28" name="Prostokąt: zaokrąglone rogi po przekątnej 27">
            <a:extLst>
              <a:ext uri="{FF2B5EF4-FFF2-40B4-BE49-F238E27FC236}">
                <a16:creationId xmlns:a16="http://schemas.microsoft.com/office/drawing/2014/main" id="{64901F73-11BE-4118-92C3-592BAB5CD344}"/>
              </a:ext>
            </a:extLst>
          </p:cNvPr>
          <p:cNvSpPr/>
          <p:nvPr/>
        </p:nvSpPr>
        <p:spPr>
          <a:xfrm>
            <a:off x="5157000" y="4129141"/>
            <a:ext cx="2448272" cy="547104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ALGORYTM GRY + KOLEJNOŚĆ RUCHÓW</a:t>
            </a:r>
          </a:p>
        </p:txBody>
      </p:sp>
      <p:sp>
        <p:nvSpPr>
          <p:cNvPr id="29" name="Strzałka: w górę i w dół 28">
            <a:extLst>
              <a:ext uri="{FF2B5EF4-FFF2-40B4-BE49-F238E27FC236}">
                <a16:creationId xmlns:a16="http://schemas.microsoft.com/office/drawing/2014/main" id="{C5369BA6-D45D-460B-8A4B-72B05FAECCBD}"/>
              </a:ext>
            </a:extLst>
          </p:cNvPr>
          <p:cNvSpPr/>
          <p:nvPr/>
        </p:nvSpPr>
        <p:spPr>
          <a:xfrm>
            <a:off x="6309128" y="3769101"/>
            <a:ext cx="216024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68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55AEA9-1349-4090-966F-33C956C8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Architektura gier sieciowych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19B925F-D7E5-4BE7-A4D6-E86F7C3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15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34273CD-F411-40D4-AB5B-989C27B6A29E}"/>
              </a:ext>
            </a:extLst>
          </p:cNvPr>
          <p:cNvSpPr txBox="1"/>
          <p:nvPr/>
        </p:nvSpPr>
        <p:spPr>
          <a:xfrm>
            <a:off x="426368" y="1220559"/>
            <a:ext cx="8291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Liczba połączeń i wątków:</a:t>
            </a:r>
          </a:p>
          <a:p>
            <a:r>
              <a:rPr lang="pl-PL" sz="1800" dirty="0">
                <a:latin typeface="+mj-lt"/>
              </a:rPr>
              <a:t>Gry, w których jest przewidziana kolejność ruchów (gry planszowe, karciane itp.) mogą być obsługiwane przez pojedynczy </a:t>
            </a:r>
            <a:r>
              <a:rPr lang="pl-PL" sz="1800" dirty="0" err="1">
                <a:latin typeface="+mj-lt"/>
              </a:rPr>
              <a:t>socket</a:t>
            </a:r>
            <a:r>
              <a:rPr lang="pl-PL" sz="1800" dirty="0">
                <a:latin typeface="+mj-lt"/>
              </a:rPr>
              <a:t> pomiędzy klientami lub klientem i serwerem. </a:t>
            </a:r>
            <a:r>
              <a:rPr lang="pl-PL" sz="1800" dirty="0" err="1">
                <a:latin typeface="+mj-lt"/>
              </a:rPr>
              <a:t>Socket</a:t>
            </a:r>
            <a:r>
              <a:rPr lang="pl-PL" sz="1800" dirty="0">
                <a:latin typeface="+mj-lt"/>
              </a:rPr>
              <a:t> pozwala transmitować dane w obie strony ale w sposób blokujący.</a:t>
            </a:r>
          </a:p>
          <a:p>
            <a:r>
              <a:rPr lang="pl-PL" sz="1800" dirty="0">
                <a:latin typeface="+mj-lt"/>
              </a:rPr>
              <a:t>Przykład dla układu z serwerem</a:t>
            </a:r>
          </a:p>
        </p:txBody>
      </p:sp>
      <p:sp>
        <p:nvSpPr>
          <p:cNvPr id="6" name="Prostokąt: ścięte rogi u góry 5">
            <a:extLst>
              <a:ext uri="{FF2B5EF4-FFF2-40B4-BE49-F238E27FC236}">
                <a16:creationId xmlns:a16="http://schemas.microsoft.com/office/drawing/2014/main" id="{305218B1-747A-4F54-A3FE-DE6145FD81A6}"/>
              </a:ext>
            </a:extLst>
          </p:cNvPr>
          <p:cNvSpPr/>
          <p:nvPr/>
        </p:nvSpPr>
        <p:spPr>
          <a:xfrm>
            <a:off x="179512" y="3016697"/>
            <a:ext cx="2479391" cy="2932583"/>
          </a:xfrm>
          <a:prstGeom prst="snip2SameRect">
            <a:avLst>
              <a:gd name="adj1" fmla="val 9369"/>
              <a:gd name="adj2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ścięte rogi u góry 6">
            <a:extLst>
              <a:ext uri="{FF2B5EF4-FFF2-40B4-BE49-F238E27FC236}">
                <a16:creationId xmlns:a16="http://schemas.microsoft.com/office/drawing/2014/main" id="{F7EB38B4-3030-42EC-85C1-E632E2207DAB}"/>
              </a:ext>
            </a:extLst>
          </p:cNvPr>
          <p:cNvSpPr/>
          <p:nvPr/>
        </p:nvSpPr>
        <p:spPr>
          <a:xfrm>
            <a:off x="5947036" y="3016697"/>
            <a:ext cx="2801428" cy="2932583"/>
          </a:xfrm>
          <a:prstGeom prst="snip2SameRect">
            <a:avLst>
              <a:gd name="adj1" fmla="val 9369"/>
              <a:gd name="adj2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0FC571EE-75D3-4EA3-BA6E-257DD8FF2A3E}"/>
              </a:ext>
            </a:extLst>
          </p:cNvPr>
          <p:cNvSpPr/>
          <p:nvPr/>
        </p:nvSpPr>
        <p:spPr>
          <a:xfrm>
            <a:off x="575556" y="3329872"/>
            <a:ext cx="1728192" cy="52979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MODUŁ WYMIANY DANYCH</a:t>
            </a:r>
          </a:p>
        </p:txBody>
      </p:sp>
      <p:sp>
        <p:nvSpPr>
          <p:cNvPr id="11" name="Prostokąt: zaokrąglone rogi po przekątnej 10">
            <a:extLst>
              <a:ext uri="{FF2B5EF4-FFF2-40B4-BE49-F238E27FC236}">
                <a16:creationId xmlns:a16="http://schemas.microsoft.com/office/drawing/2014/main" id="{FA946239-E5F2-4734-92C6-B0965659EFE2}"/>
              </a:ext>
            </a:extLst>
          </p:cNvPr>
          <p:cNvSpPr/>
          <p:nvPr/>
        </p:nvSpPr>
        <p:spPr>
          <a:xfrm>
            <a:off x="6381136" y="3249060"/>
            <a:ext cx="1800200" cy="547103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MODUŁ WYMIANY DANYCH</a:t>
            </a:r>
          </a:p>
        </p:txBody>
      </p:sp>
      <p:sp>
        <p:nvSpPr>
          <p:cNvPr id="12" name="Prostokąt: zaokrąglone rogi po przekątnej 11">
            <a:extLst>
              <a:ext uri="{FF2B5EF4-FFF2-40B4-BE49-F238E27FC236}">
                <a16:creationId xmlns:a16="http://schemas.microsoft.com/office/drawing/2014/main" id="{66F8F711-DBB5-43AD-8BFA-BA4B0E103E7B}"/>
              </a:ext>
            </a:extLst>
          </p:cNvPr>
          <p:cNvSpPr/>
          <p:nvPr/>
        </p:nvSpPr>
        <p:spPr>
          <a:xfrm>
            <a:off x="555394" y="4407869"/>
            <a:ext cx="1748354" cy="547104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ALGORYTM GRY</a:t>
            </a:r>
          </a:p>
        </p:txBody>
      </p:sp>
      <p:sp>
        <p:nvSpPr>
          <p:cNvPr id="18" name="Strzałka: w górę i w dół 17">
            <a:extLst>
              <a:ext uri="{FF2B5EF4-FFF2-40B4-BE49-F238E27FC236}">
                <a16:creationId xmlns:a16="http://schemas.microsoft.com/office/drawing/2014/main" id="{51146F7E-E292-4EC2-BB42-6DB241A441BD}"/>
              </a:ext>
            </a:extLst>
          </p:cNvPr>
          <p:cNvSpPr/>
          <p:nvPr/>
        </p:nvSpPr>
        <p:spPr>
          <a:xfrm>
            <a:off x="1403648" y="3945729"/>
            <a:ext cx="216024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663C9D9-EB6D-47AE-BBC2-14599C43B3B3}"/>
              </a:ext>
            </a:extLst>
          </p:cNvPr>
          <p:cNvSpPr txBox="1"/>
          <p:nvPr/>
        </p:nvSpPr>
        <p:spPr>
          <a:xfrm>
            <a:off x="971600" y="270892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Gracz 1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CF17E25-20E4-4E94-B8FD-1A5BDB5E2ED7}"/>
              </a:ext>
            </a:extLst>
          </p:cNvPr>
          <p:cNvSpPr txBox="1"/>
          <p:nvPr/>
        </p:nvSpPr>
        <p:spPr>
          <a:xfrm>
            <a:off x="6156176" y="271348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Gracz 2</a:t>
            </a:r>
          </a:p>
        </p:txBody>
      </p:sp>
      <p:sp>
        <p:nvSpPr>
          <p:cNvPr id="28" name="Prostokąt: zaokrąglone rogi po przekątnej 27">
            <a:extLst>
              <a:ext uri="{FF2B5EF4-FFF2-40B4-BE49-F238E27FC236}">
                <a16:creationId xmlns:a16="http://schemas.microsoft.com/office/drawing/2014/main" id="{64901F73-11BE-4118-92C3-592BAB5CD344}"/>
              </a:ext>
            </a:extLst>
          </p:cNvPr>
          <p:cNvSpPr/>
          <p:nvPr/>
        </p:nvSpPr>
        <p:spPr>
          <a:xfrm>
            <a:off x="6381135" y="4403198"/>
            <a:ext cx="1863273" cy="547104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ALGORYTM GRY</a:t>
            </a:r>
          </a:p>
        </p:txBody>
      </p:sp>
      <p:sp>
        <p:nvSpPr>
          <p:cNvPr id="29" name="Strzałka: w górę i w dół 28">
            <a:extLst>
              <a:ext uri="{FF2B5EF4-FFF2-40B4-BE49-F238E27FC236}">
                <a16:creationId xmlns:a16="http://schemas.microsoft.com/office/drawing/2014/main" id="{C5369BA6-D45D-460B-8A4B-72B05FAECCBD}"/>
              </a:ext>
            </a:extLst>
          </p:cNvPr>
          <p:cNvSpPr/>
          <p:nvPr/>
        </p:nvSpPr>
        <p:spPr>
          <a:xfrm>
            <a:off x="7173224" y="3879959"/>
            <a:ext cx="207088" cy="4258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343A4191-2EEC-4373-BDEF-50555E99CE5A}"/>
              </a:ext>
            </a:extLst>
          </p:cNvPr>
          <p:cNvGrpSpPr/>
          <p:nvPr/>
        </p:nvGrpSpPr>
        <p:grpSpPr>
          <a:xfrm>
            <a:off x="3275855" y="2647341"/>
            <a:ext cx="2160240" cy="3301939"/>
            <a:chOff x="3635896" y="2774751"/>
            <a:chExt cx="2160240" cy="3764161"/>
          </a:xfrm>
        </p:grpSpPr>
        <p:sp>
          <p:nvSpPr>
            <p:cNvPr id="31" name="Prostokąt: ścięte rogi u góry 30">
              <a:extLst>
                <a:ext uri="{FF2B5EF4-FFF2-40B4-BE49-F238E27FC236}">
                  <a16:creationId xmlns:a16="http://schemas.microsoft.com/office/drawing/2014/main" id="{F89988D6-52FA-4FD4-9988-09D17B2E339D}"/>
                </a:ext>
              </a:extLst>
            </p:cNvPr>
            <p:cNvSpPr/>
            <p:nvPr/>
          </p:nvSpPr>
          <p:spPr>
            <a:xfrm>
              <a:off x="3635896" y="3082528"/>
              <a:ext cx="2160240" cy="3456384"/>
            </a:xfrm>
            <a:prstGeom prst="snip2SameRect">
              <a:avLst>
                <a:gd name="adj1" fmla="val 9369"/>
                <a:gd name="adj2" fmla="val 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ole tekstowe 31">
              <a:extLst>
                <a:ext uri="{FF2B5EF4-FFF2-40B4-BE49-F238E27FC236}">
                  <a16:creationId xmlns:a16="http://schemas.microsoft.com/office/drawing/2014/main" id="{8E59DD4B-81A5-491F-84F2-D5D4F477FD79}"/>
                </a:ext>
              </a:extLst>
            </p:cNvPr>
            <p:cNvSpPr txBox="1"/>
            <p:nvPr/>
          </p:nvSpPr>
          <p:spPr>
            <a:xfrm>
              <a:off x="3851920" y="2774751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Serwer</a:t>
              </a:r>
            </a:p>
          </p:txBody>
        </p:sp>
      </p:grpSp>
      <p:sp>
        <p:nvSpPr>
          <p:cNvPr id="39" name="Prostokąt: zaokrąglone rogi po przekątnej 38">
            <a:extLst>
              <a:ext uri="{FF2B5EF4-FFF2-40B4-BE49-F238E27FC236}">
                <a16:creationId xmlns:a16="http://schemas.microsoft.com/office/drawing/2014/main" id="{10C07E7C-A2A7-4B4B-ACD2-1DCCBAAD2803}"/>
              </a:ext>
            </a:extLst>
          </p:cNvPr>
          <p:cNvSpPr/>
          <p:nvPr/>
        </p:nvSpPr>
        <p:spPr>
          <a:xfrm>
            <a:off x="3491879" y="4482988"/>
            <a:ext cx="1789263" cy="76280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ALGORYTM GRY + KOLEJNOŚĆ RUCHÓW</a:t>
            </a:r>
          </a:p>
        </p:txBody>
      </p: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61FE328D-FA71-470A-B7AB-A4547EB36E16}"/>
              </a:ext>
            </a:extLst>
          </p:cNvPr>
          <p:cNvSpPr/>
          <p:nvPr/>
        </p:nvSpPr>
        <p:spPr>
          <a:xfrm>
            <a:off x="3630918" y="3253471"/>
            <a:ext cx="1612843" cy="5382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Moduł wymiany danych</a:t>
            </a:r>
          </a:p>
        </p:txBody>
      </p:sp>
      <p:sp>
        <p:nvSpPr>
          <p:cNvPr id="42" name="Strzałka: w górę i w dół 41">
            <a:extLst>
              <a:ext uri="{FF2B5EF4-FFF2-40B4-BE49-F238E27FC236}">
                <a16:creationId xmlns:a16="http://schemas.microsoft.com/office/drawing/2014/main" id="{64D8E168-9DC0-4F83-974E-83CE7B499C71}"/>
              </a:ext>
            </a:extLst>
          </p:cNvPr>
          <p:cNvSpPr/>
          <p:nvPr/>
        </p:nvSpPr>
        <p:spPr>
          <a:xfrm>
            <a:off x="4355975" y="3870727"/>
            <a:ext cx="164161" cy="5496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w lewo i w prawo 13">
            <a:extLst>
              <a:ext uri="{FF2B5EF4-FFF2-40B4-BE49-F238E27FC236}">
                <a16:creationId xmlns:a16="http://schemas.microsoft.com/office/drawing/2014/main" id="{EA2D210C-3858-4900-BE79-A28741EC02F3}"/>
              </a:ext>
            </a:extLst>
          </p:cNvPr>
          <p:cNvSpPr/>
          <p:nvPr/>
        </p:nvSpPr>
        <p:spPr>
          <a:xfrm>
            <a:off x="2359904" y="3399191"/>
            <a:ext cx="1237155" cy="3803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TCP</a:t>
            </a:r>
          </a:p>
        </p:txBody>
      </p:sp>
      <p:sp>
        <p:nvSpPr>
          <p:cNvPr id="44" name="Strzałka: w lewo i w prawo 43">
            <a:extLst>
              <a:ext uri="{FF2B5EF4-FFF2-40B4-BE49-F238E27FC236}">
                <a16:creationId xmlns:a16="http://schemas.microsoft.com/office/drawing/2014/main" id="{EB7FDF39-5016-4201-A7DB-3BC2D3E038F3}"/>
              </a:ext>
            </a:extLst>
          </p:cNvPr>
          <p:cNvSpPr/>
          <p:nvPr/>
        </p:nvSpPr>
        <p:spPr>
          <a:xfrm>
            <a:off x="5281142" y="3355838"/>
            <a:ext cx="109311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92524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55AEA9-1349-4090-966F-33C956C8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Architektura gier sieciowych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19B925F-D7E5-4BE7-A4D6-E86F7C3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16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34273CD-F411-40D4-AB5B-989C27B6A29E}"/>
              </a:ext>
            </a:extLst>
          </p:cNvPr>
          <p:cNvSpPr txBox="1"/>
          <p:nvPr/>
        </p:nvSpPr>
        <p:spPr>
          <a:xfrm>
            <a:off x="395536" y="1292567"/>
            <a:ext cx="829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Liczba połączeń i wątków:</a:t>
            </a:r>
          </a:p>
          <a:p>
            <a:r>
              <a:rPr lang="pl-PL" sz="1800" dirty="0">
                <a:latin typeface="+mj-lt"/>
              </a:rPr>
              <a:t>Gry zręcznościowe, w których transmisja jest asynchroniczna powinny zestawiać pary </a:t>
            </a:r>
            <a:r>
              <a:rPr lang="pl-PL" sz="1800" dirty="0" err="1">
                <a:latin typeface="+mj-lt"/>
              </a:rPr>
              <a:t>socketów</a:t>
            </a:r>
            <a:r>
              <a:rPr lang="pl-PL" sz="1800" dirty="0">
                <a:latin typeface="+mj-lt"/>
              </a:rPr>
              <a:t> do każdego połączenia. Jeden z </a:t>
            </a:r>
            <a:r>
              <a:rPr lang="pl-PL" sz="1800" dirty="0" err="1">
                <a:latin typeface="+mj-lt"/>
              </a:rPr>
              <a:t>socketów</a:t>
            </a:r>
            <a:r>
              <a:rPr lang="pl-PL" sz="1800" dirty="0">
                <a:latin typeface="+mj-lt"/>
              </a:rPr>
              <a:t> – do wysyłania danych, drugi do odbioru. Połączenia powinny być obsługiwane w wątkach, aby nie blokowały graczy</a:t>
            </a:r>
          </a:p>
        </p:txBody>
      </p:sp>
      <p:sp>
        <p:nvSpPr>
          <p:cNvPr id="6" name="Prostokąt: ścięte rogi u góry 5">
            <a:extLst>
              <a:ext uri="{FF2B5EF4-FFF2-40B4-BE49-F238E27FC236}">
                <a16:creationId xmlns:a16="http://schemas.microsoft.com/office/drawing/2014/main" id="{305218B1-747A-4F54-A3FE-DE6145FD81A6}"/>
              </a:ext>
            </a:extLst>
          </p:cNvPr>
          <p:cNvSpPr/>
          <p:nvPr/>
        </p:nvSpPr>
        <p:spPr>
          <a:xfrm>
            <a:off x="539552" y="2934816"/>
            <a:ext cx="2775682" cy="3806552"/>
          </a:xfrm>
          <a:prstGeom prst="snip2SameRect">
            <a:avLst>
              <a:gd name="adj1" fmla="val 9369"/>
              <a:gd name="adj2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ścięte rogi u góry 6">
            <a:extLst>
              <a:ext uri="{FF2B5EF4-FFF2-40B4-BE49-F238E27FC236}">
                <a16:creationId xmlns:a16="http://schemas.microsoft.com/office/drawing/2014/main" id="{F7EB38B4-3030-42EC-85C1-E632E2207DAB}"/>
              </a:ext>
            </a:extLst>
          </p:cNvPr>
          <p:cNvSpPr/>
          <p:nvPr/>
        </p:nvSpPr>
        <p:spPr>
          <a:xfrm>
            <a:off x="5436096" y="2934816"/>
            <a:ext cx="2775682" cy="3806552"/>
          </a:xfrm>
          <a:prstGeom prst="snip2SameRect">
            <a:avLst>
              <a:gd name="adj1" fmla="val 9369"/>
              <a:gd name="adj2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po przekątnej 9">
            <a:extLst>
              <a:ext uri="{FF2B5EF4-FFF2-40B4-BE49-F238E27FC236}">
                <a16:creationId xmlns:a16="http://schemas.microsoft.com/office/drawing/2014/main" id="{0FC571EE-75D3-4EA3-BA6E-257DD8FF2A3E}"/>
              </a:ext>
            </a:extLst>
          </p:cNvPr>
          <p:cNvSpPr/>
          <p:nvPr/>
        </p:nvSpPr>
        <p:spPr>
          <a:xfrm>
            <a:off x="683568" y="5161444"/>
            <a:ext cx="2448272" cy="1507916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rostokąt: zaokrąglone rogi po przekątnej 12">
            <a:extLst>
              <a:ext uri="{FF2B5EF4-FFF2-40B4-BE49-F238E27FC236}">
                <a16:creationId xmlns:a16="http://schemas.microsoft.com/office/drawing/2014/main" id="{1B8894B3-D388-43EE-B9C6-D7801A7EB704}"/>
              </a:ext>
            </a:extLst>
          </p:cNvPr>
          <p:cNvSpPr/>
          <p:nvPr/>
        </p:nvSpPr>
        <p:spPr>
          <a:xfrm>
            <a:off x="683569" y="4725157"/>
            <a:ext cx="2448272" cy="257307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ALGORYTM GRY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663C9D9-EB6D-47AE-BBC2-14599C43B3B3}"/>
              </a:ext>
            </a:extLst>
          </p:cNvPr>
          <p:cNvSpPr txBox="1"/>
          <p:nvPr/>
        </p:nvSpPr>
        <p:spPr>
          <a:xfrm>
            <a:off x="932222" y="262703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Gracz 1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CF17E25-20E4-4E94-B8FD-1A5BDB5E2ED7}"/>
              </a:ext>
            </a:extLst>
          </p:cNvPr>
          <p:cNvSpPr txBox="1"/>
          <p:nvPr/>
        </p:nvSpPr>
        <p:spPr>
          <a:xfrm>
            <a:off x="5826396" y="262395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Gracz 2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95384EB-2DAE-419A-9AC3-17C219FC0F47}"/>
              </a:ext>
            </a:extLst>
          </p:cNvPr>
          <p:cNvSpPr/>
          <p:nvPr/>
        </p:nvSpPr>
        <p:spPr>
          <a:xfrm>
            <a:off x="809898" y="5488128"/>
            <a:ext cx="2088231" cy="5331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Renderuj</a:t>
            </a:r>
            <a:r>
              <a:rPr lang="pl-PL" dirty="0"/>
              <a:t> pozycję przeciwnika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91A7BF8E-AFB0-485A-923F-B9F738050719}"/>
              </a:ext>
            </a:extLst>
          </p:cNvPr>
          <p:cNvSpPr/>
          <p:nvPr/>
        </p:nvSpPr>
        <p:spPr>
          <a:xfrm>
            <a:off x="809899" y="6093296"/>
            <a:ext cx="2088230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Odczyt pozycji przeciwnika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633EFD6A-FECD-47F2-B7AB-9FFFCF86CBC7}"/>
              </a:ext>
            </a:extLst>
          </p:cNvPr>
          <p:cNvSpPr txBox="1"/>
          <p:nvPr/>
        </p:nvSpPr>
        <p:spPr>
          <a:xfrm>
            <a:off x="683568" y="5137447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Wątek przeciwnika</a:t>
            </a:r>
          </a:p>
        </p:txBody>
      </p:sp>
      <p:sp>
        <p:nvSpPr>
          <p:cNvPr id="28" name="Prostokąt: zaokrąglone rogi po przekątnej 27">
            <a:extLst>
              <a:ext uri="{FF2B5EF4-FFF2-40B4-BE49-F238E27FC236}">
                <a16:creationId xmlns:a16="http://schemas.microsoft.com/office/drawing/2014/main" id="{1CD0A634-0A13-4253-B6F5-0B8438B85B93}"/>
              </a:ext>
            </a:extLst>
          </p:cNvPr>
          <p:cNvSpPr/>
          <p:nvPr/>
        </p:nvSpPr>
        <p:spPr>
          <a:xfrm>
            <a:off x="683568" y="3063943"/>
            <a:ext cx="2448272" cy="1507916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5EDAA2E6-F769-4241-AF0B-076C258B49A7}"/>
              </a:ext>
            </a:extLst>
          </p:cNvPr>
          <p:cNvSpPr/>
          <p:nvPr/>
        </p:nvSpPr>
        <p:spPr>
          <a:xfrm>
            <a:off x="809898" y="3390627"/>
            <a:ext cx="2088231" cy="5331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Sterowanie + </a:t>
            </a:r>
            <a:r>
              <a:rPr lang="pl-PL" dirty="0" err="1"/>
              <a:t>renderowanie</a:t>
            </a:r>
            <a:endParaRPr lang="pl-PL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FC97094-9D11-4280-9C83-CAF54D6E4314}"/>
              </a:ext>
            </a:extLst>
          </p:cNvPr>
          <p:cNvSpPr/>
          <p:nvPr/>
        </p:nvSpPr>
        <p:spPr>
          <a:xfrm>
            <a:off x="809899" y="3995795"/>
            <a:ext cx="2088230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Wyślij pozycję gracza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350C13A7-AEF7-40BC-B8CA-37D0036B9997}"/>
              </a:ext>
            </a:extLst>
          </p:cNvPr>
          <p:cNvSpPr txBox="1"/>
          <p:nvPr/>
        </p:nvSpPr>
        <p:spPr>
          <a:xfrm>
            <a:off x="683568" y="303994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Wątek gracza</a:t>
            </a:r>
          </a:p>
        </p:txBody>
      </p:sp>
      <p:sp>
        <p:nvSpPr>
          <p:cNvPr id="32" name="Prostokąt: zaokrąglone rogi po przekątnej 31">
            <a:extLst>
              <a:ext uri="{FF2B5EF4-FFF2-40B4-BE49-F238E27FC236}">
                <a16:creationId xmlns:a16="http://schemas.microsoft.com/office/drawing/2014/main" id="{9B856684-E922-4FDC-B500-9D3F508B17FA}"/>
              </a:ext>
            </a:extLst>
          </p:cNvPr>
          <p:cNvSpPr/>
          <p:nvPr/>
        </p:nvSpPr>
        <p:spPr>
          <a:xfrm>
            <a:off x="5580112" y="5137447"/>
            <a:ext cx="2448272" cy="1507916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48F61740-BD32-458C-AAF3-5CC24E65B4F3}"/>
              </a:ext>
            </a:extLst>
          </p:cNvPr>
          <p:cNvSpPr/>
          <p:nvPr/>
        </p:nvSpPr>
        <p:spPr>
          <a:xfrm>
            <a:off x="5706442" y="5464131"/>
            <a:ext cx="2088231" cy="5331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Sterowanie + </a:t>
            </a:r>
            <a:r>
              <a:rPr lang="pl-PL" dirty="0" err="1"/>
              <a:t>renderowanie</a:t>
            </a:r>
            <a:endParaRPr lang="pl-PL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D29C985C-659E-4910-8B45-A82CB4FEEA98}"/>
              </a:ext>
            </a:extLst>
          </p:cNvPr>
          <p:cNvSpPr/>
          <p:nvPr/>
        </p:nvSpPr>
        <p:spPr>
          <a:xfrm>
            <a:off x="5706443" y="6069299"/>
            <a:ext cx="2088230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Wyślij pozycję gracza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54766FBB-C04A-47F1-89E0-FE5243EDFC8E}"/>
              </a:ext>
            </a:extLst>
          </p:cNvPr>
          <p:cNvSpPr txBox="1"/>
          <p:nvPr/>
        </p:nvSpPr>
        <p:spPr>
          <a:xfrm>
            <a:off x="5580112" y="511345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Wątek gracza</a:t>
            </a:r>
          </a:p>
        </p:txBody>
      </p:sp>
      <p:sp>
        <p:nvSpPr>
          <p:cNvPr id="36" name="Prostokąt: zaokrąglone rogi po przekątnej 35">
            <a:extLst>
              <a:ext uri="{FF2B5EF4-FFF2-40B4-BE49-F238E27FC236}">
                <a16:creationId xmlns:a16="http://schemas.microsoft.com/office/drawing/2014/main" id="{42CE21A2-DD29-4BB6-BEEC-C661D9A6F15D}"/>
              </a:ext>
            </a:extLst>
          </p:cNvPr>
          <p:cNvSpPr/>
          <p:nvPr/>
        </p:nvSpPr>
        <p:spPr>
          <a:xfrm>
            <a:off x="5599801" y="4725157"/>
            <a:ext cx="2448272" cy="257307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ALGORYTM GRY</a:t>
            </a:r>
          </a:p>
        </p:txBody>
      </p:sp>
      <p:sp>
        <p:nvSpPr>
          <p:cNvPr id="37" name="Prostokąt: zaokrąglone rogi po przekątnej 36">
            <a:extLst>
              <a:ext uri="{FF2B5EF4-FFF2-40B4-BE49-F238E27FC236}">
                <a16:creationId xmlns:a16="http://schemas.microsoft.com/office/drawing/2014/main" id="{8B9142BC-D274-4D17-8D9B-FABC05A2F2F7}"/>
              </a:ext>
            </a:extLst>
          </p:cNvPr>
          <p:cNvSpPr/>
          <p:nvPr/>
        </p:nvSpPr>
        <p:spPr>
          <a:xfrm>
            <a:off x="5601096" y="3033219"/>
            <a:ext cx="2448272" cy="1507916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A20CE6CD-47BA-4A58-8BD6-86A29324AB07}"/>
              </a:ext>
            </a:extLst>
          </p:cNvPr>
          <p:cNvSpPr/>
          <p:nvPr/>
        </p:nvSpPr>
        <p:spPr>
          <a:xfrm>
            <a:off x="5727426" y="3359903"/>
            <a:ext cx="2088231" cy="5331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Renderuj</a:t>
            </a:r>
            <a:r>
              <a:rPr lang="pl-PL" dirty="0"/>
              <a:t> pozycję przeciwnika</a:t>
            </a: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F1674A8B-BA59-4098-A7B5-BA1F4E116125}"/>
              </a:ext>
            </a:extLst>
          </p:cNvPr>
          <p:cNvSpPr/>
          <p:nvPr/>
        </p:nvSpPr>
        <p:spPr>
          <a:xfrm>
            <a:off x="5727427" y="3965071"/>
            <a:ext cx="2088230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Odczyt pozycji przeciwnika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57A93346-3C05-48D5-B645-538D875BE7B1}"/>
              </a:ext>
            </a:extLst>
          </p:cNvPr>
          <p:cNvSpPr txBox="1"/>
          <p:nvPr/>
        </p:nvSpPr>
        <p:spPr>
          <a:xfrm>
            <a:off x="5601096" y="300922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Wątek przeciwnika</a:t>
            </a:r>
          </a:p>
        </p:txBody>
      </p:sp>
      <p:sp>
        <p:nvSpPr>
          <p:cNvPr id="4" name="Strzałka: w lewo 3">
            <a:extLst>
              <a:ext uri="{FF2B5EF4-FFF2-40B4-BE49-F238E27FC236}">
                <a16:creationId xmlns:a16="http://schemas.microsoft.com/office/drawing/2014/main" id="{59CA53FD-6B7D-4196-8710-9FA333A094BB}"/>
              </a:ext>
            </a:extLst>
          </p:cNvPr>
          <p:cNvSpPr/>
          <p:nvPr/>
        </p:nvSpPr>
        <p:spPr>
          <a:xfrm>
            <a:off x="3059832" y="6093297"/>
            <a:ext cx="2467961" cy="4323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TCP </a:t>
            </a:r>
            <a:r>
              <a:rPr lang="pl-PL" dirty="0" err="1"/>
              <a:t>socket</a:t>
            </a:r>
            <a:endParaRPr lang="pl-PL" dirty="0"/>
          </a:p>
        </p:txBody>
      </p:sp>
      <p:sp>
        <p:nvSpPr>
          <p:cNvPr id="42" name="Strzałka: w prawo 41">
            <a:extLst>
              <a:ext uri="{FF2B5EF4-FFF2-40B4-BE49-F238E27FC236}">
                <a16:creationId xmlns:a16="http://schemas.microsoft.com/office/drawing/2014/main" id="{208CC9DB-C906-4D45-902A-EDAE5016015F}"/>
              </a:ext>
            </a:extLst>
          </p:cNvPr>
          <p:cNvSpPr/>
          <p:nvPr/>
        </p:nvSpPr>
        <p:spPr>
          <a:xfrm>
            <a:off x="3104958" y="4093975"/>
            <a:ext cx="2539969" cy="40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TCP </a:t>
            </a:r>
            <a:r>
              <a:rPr lang="pl-PL" dirty="0" err="1"/>
              <a:t>socket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44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5DD7A8-0AD5-4134-8320-6129B73A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8" y="85192"/>
            <a:ext cx="6635080" cy="1143000"/>
          </a:xfrm>
        </p:spPr>
        <p:txBody>
          <a:bodyPr/>
          <a:lstStyle/>
          <a:p>
            <a:r>
              <a:rPr lang="pl-PL" dirty="0"/>
              <a:t>Echo: serwer i klient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2BE9B5F-9C01-4A91-938E-B796FD56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17</a:t>
            </a:fld>
            <a:endParaRPr lang="pl-PL"/>
          </a:p>
        </p:txBody>
      </p:sp>
      <p:sp>
        <p:nvSpPr>
          <p:cNvPr id="5" name="Prostokąt: ścięte rogi po przekątnej 4">
            <a:extLst>
              <a:ext uri="{FF2B5EF4-FFF2-40B4-BE49-F238E27FC236}">
                <a16:creationId xmlns:a16="http://schemas.microsoft.com/office/drawing/2014/main" id="{66006C83-FECB-4320-BAAE-81FED36E1586}"/>
              </a:ext>
            </a:extLst>
          </p:cNvPr>
          <p:cNvSpPr/>
          <p:nvPr/>
        </p:nvSpPr>
        <p:spPr>
          <a:xfrm>
            <a:off x="7524328" y="296652"/>
            <a:ext cx="1378496" cy="360040"/>
          </a:xfrm>
          <a:prstGeom prst="snip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Przykład ex2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83791E4-F27D-486D-AD60-EB5054A467BF}"/>
              </a:ext>
            </a:extLst>
          </p:cNvPr>
          <p:cNvSpPr txBox="1"/>
          <p:nvPr/>
        </p:nvSpPr>
        <p:spPr>
          <a:xfrm>
            <a:off x="179512" y="1095060"/>
            <a:ext cx="8507288" cy="5570756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EchoServer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"Czekam na klienta"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=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ss.accept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"Jest klient. Port:"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s.getPort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s.getInputStream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s.getOutputStream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line.equals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"Serwer: 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line.toUpperCase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"klientowi odsyłam linie: 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s.close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A5E8582-C726-4E37-92D1-D16DCAE94299}"/>
              </a:ext>
            </a:extLst>
          </p:cNvPr>
          <p:cNvSpPr txBox="1"/>
          <p:nvPr/>
        </p:nvSpPr>
        <p:spPr>
          <a:xfrm>
            <a:off x="3635896" y="5294833"/>
            <a:ext cx="5199778" cy="1200329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Napiszemy serwer i klienta echo.</a:t>
            </a:r>
          </a:p>
          <a:p>
            <a:r>
              <a:rPr lang="pl-PL" sz="1800" dirty="0">
                <a:latin typeface="+mj-lt"/>
              </a:rPr>
              <a:t>Transmisja będzie realizowana w oparciu o przesyłanie tekstu poprzez strumienie </a:t>
            </a:r>
            <a:r>
              <a:rPr lang="pl-PL" sz="1800" dirty="0" err="1">
                <a:latin typeface="+mj-lt"/>
              </a:rPr>
              <a:t>PrintWriter</a:t>
            </a:r>
            <a:r>
              <a:rPr lang="pl-PL" sz="1800" dirty="0">
                <a:latin typeface="+mj-lt"/>
              </a:rPr>
              <a:t> i </a:t>
            </a:r>
            <a:r>
              <a:rPr lang="pl-PL" sz="1800" dirty="0" err="1">
                <a:latin typeface="+mj-lt"/>
              </a:rPr>
              <a:t>Scanner</a:t>
            </a:r>
            <a:endParaRPr lang="pl-PL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4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260F66-5399-4D60-84EB-D6B87FD7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Echo: serwer i klient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D08B70E-49D4-496C-99F1-883CF2A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EBFC3B7-C638-47A0-A2E8-71E0A2406086}"/>
              </a:ext>
            </a:extLst>
          </p:cNvPr>
          <p:cNvSpPr txBox="1"/>
          <p:nvPr/>
        </p:nvSpPr>
        <p:spPr>
          <a:xfrm>
            <a:off x="215516" y="1416375"/>
            <a:ext cx="8712968" cy="4770537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EchoClient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b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sc_keyb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(System.in);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sc_sock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s.getInputStream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s.getOutputStream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line_out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line_out.equals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"Podaj tekst: 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line_out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sc_keyb.nextLine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line_out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sc_sock.nextLine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         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"Serwer 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odpisal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    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      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s.close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21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5C50DE-5849-4ED5-AF91-81265D04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pl-PL" dirty="0"/>
              <a:t>Serwer wielowątkowy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CDADCE2-E160-45D5-BD34-F1F5C1A0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CB5231D-5B47-4F9D-B85E-993CDE8FFCA9}"/>
              </a:ext>
            </a:extLst>
          </p:cNvPr>
          <p:cNvSpPr txBox="1"/>
          <p:nvPr/>
        </p:nvSpPr>
        <p:spPr>
          <a:xfrm>
            <a:off x="457200" y="148478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+mj-lt"/>
              </a:rPr>
              <a:t>Wersja 1</a:t>
            </a:r>
          </a:p>
          <a:p>
            <a:r>
              <a:rPr lang="pl-PL" sz="2400" dirty="0">
                <a:latin typeface="+mj-lt"/>
              </a:rPr>
              <a:t>Program będzie działał jak powyżej, jednak do serwera będzie możliwe podłączenie kilku klientów. Serwer działa następująco: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D42A5D4-4E82-4A58-B6D2-BDDCA6FE6B12}"/>
              </a:ext>
            </a:extLst>
          </p:cNvPr>
          <p:cNvSpPr txBox="1"/>
          <p:nvPr/>
        </p:nvSpPr>
        <p:spPr>
          <a:xfrm>
            <a:off x="457200" y="3018432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400" dirty="0">
                <a:latin typeface="+mj-lt"/>
              </a:rPr>
              <a:t>Słuchaj na porcie 7</a:t>
            </a:r>
          </a:p>
          <a:p>
            <a:pPr marL="342900" indent="-342900">
              <a:buAutoNum type="arabicPeriod"/>
            </a:pPr>
            <a:r>
              <a:rPr lang="pl-PL" sz="2400" dirty="0">
                <a:latin typeface="+mj-lt"/>
              </a:rPr>
              <a:t>Po przyłączeniu klienta uruchom wątek i przenieś rozmowę do wątku</a:t>
            </a:r>
          </a:p>
          <a:p>
            <a:pPr marL="800100" lvl="1" indent="-342900">
              <a:buAutoNum type="alphaLcParenR"/>
            </a:pPr>
            <a:r>
              <a:rPr lang="pl-PL" sz="2400" dirty="0">
                <a:latin typeface="+mj-lt"/>
              </a:rPr>
              <a:t>Czekaj na wiadomość od klienta</a:t>
            </a:r>
          </a:p>
          <a:p>
            <a:pPr marL="800100" lvl="1" indent="-342900">
              <a:buAutoNum type="alphaLcParenR"/>
            </a:pPr>
            <a:r>
              <a:rPr lang="pl-PL" sz="2400" dirty="0">
                <a:latin typeface="+mj-lt"/>
              </a:rPr>
              <a:t>Odeślij klientowi wiadomość</a:t>
            </a:r>
          </a:p>
          <a:p>
            <a:pPr marL="800100" lvl="1" indent="-342900">
              <a:buAutoNum type="alphaLcParenR"/>
            </a:pPr>
            <a:r>
              <a:rPr lang="pl-PL" sz="2400" dirty="0">
                <a:latin typeface="+mj-lt"/>
              </a:rPr>
              <a:t>Jeśli wiadomość „</a:t>
            </a:r>
            <a:r>
              <a:rPr lang="pl-PL" sz="2400" dirty="0" err="1">
                <a:latin typeface="+mj-lt"/>
              </a:rPr>
              <a:t>bye</a:t>
            </a:r>
            <a:r>
              <a:rPr lang="pl-PL" sz="2400" dirty="0">
                <a:latin typeface="+mj-lt"/>
              </a:rPr>
              <a:t>” to zakończ wątek, jeśli nie to a)</a:t>
            </a:r>
          </a:p>
          <a:p>
            <a:pPr marL="342900" indent="-342900">
              <a:buAutoNum type="arabicPeriod"/>
            </a:pPr>
            <a:r>
              <a:rPr lang="pl-PL" sz="2400" dirty="0">
                <a:latin typeface="+mj-lt"/>
              </a:rPr>
              <a:t>Wróć do kroku 1</a:t>
            </a:r>
          </a:p>
        </p:txBody>
      </p:sp>
    </p:spTree>
    <p:extLst>
      <p:ext uri="{BB962C8B-B14F-4D97-AF65-F5344CB8AC3E}">
        <p14:creationId xmlns:p14="http://schemas.microsoft.com/office/powerpoint/2010/main" val="15729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9FF5C4-D5C8-4BA9-B787-FCCF03FA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Czym są gniazda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6C12279-911D-4924-BA75-CD6F497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928BA26-10F6-4D2D-98DD-02286D87512C}"/>
              </a:ext>
            </a:extLst>
          </p:cNvPr>
          <p:cNvSpPr txBox="1"/>
          <p:nvPr/>
        </p:nvSpPr>
        <p:spPr>
          <a:xfrm>
            <a:off x="467544" y="1556792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W teorii sieci gniazdo to kombinacja adresu IP i numeru portu.</a:t>
            </a:r>
          </a:p>
          <a:p>
            <a:r>
              <a:rPr lang="pl-PL" sz="1800" dirty="0">
                <a:latin typeface="+mj-lt"/>
              </a:rPr>
              <a:t>W programowaniu jest to mechanizm niskopoziomowej komunikacji pomiędzy dwoma procesami z wykorzystaniem sieci komputerowej.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771F085-49EE-4007-99AE-99645CE8F2F8}"/>
              </a:ext>
            </a:extLst>
          </p:cNvPr>
          <p:cNvSpPr txBox="1"/>
          <p:nvPr/>
        </p:nvSpPr>
        <p:spPr>
          <a:xfrm>
            <a:off x="467544" y="2636912"/>
            <a:ext cx="8219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Mamy zasadniczo do wyboru dwa mechanizmy komunikacji:</a:t>
            </a:r>
          </a:p>
          <a:p>
            <a:r>
              <a:rPr lang="pl-PL" sz="1800" b="1" dirty="0">
                <a:latin typeface="+mj-lt"/>
              </a:rPr>
              <a:t>Z wykorzystaniem protokołu TCP</a:t>
            </a:r>
            <a:r>
              <a:rPr lang="pl-PL" sz="1800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+mj-lt"/>
              </a:rPr>
              <a:t>oba procesy otwierają kanał komunikacji jako strumień;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+mj-lt"/>
              </a:rPr>
              <a:t>do strumienia oba procesy mogą pisać i czytać;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+mj-lt"/>
              </a:rPr>
              <a:t>operacje te są blokujące - mamy pewność, że transmisja przebiegła pomyślnie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+mj-lt"/>
              </a:rPr>
              <a:t>nie można pisać i czytać równocześnie;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419D3B8-3BF7-4683-94BF-8EB68F81FC78}"/>
              </a:ext>
            </a:extLst>
          </p:cNvPr>
          <p:cNvSpPr txBox="1"/>
          <p:nvPr/>
        </p:nvSpPr>
        <p:spPr>
          <a:xfrm>
            <a:off x="467544" y="4725144"/>
            <a:ext cx="821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>
                <a:latin typeface="+mj-lt"/>
              </a:rPr>
              <a:t>Z wykorzystaniem protokołu UDP</a:t>
            </a:r>
            <a:r>
              <a:rPr lang="pl-PL" sz="1800" dirty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+mj-lt"/>
              </a:rPr>
              <a:t>oba procesy otwierają kanał komunikacji jako </a:t>
            </a:r>
            <a:r>
              <a:rPr lang="pl-PL" sz="1800" dirty="0" err="1">
                <a:latin typeface="+mj-lt"/>
              </a:rPr>
              <a:t>datagram</a:t>
            </a:r>
            <a:r>
              <a:rPr lang="pl-PL" sz="1800" dirty="0">
                <a:latin typeface="+mj-lt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+mj-lt"/>
              </a:rPr>
              <a:t>procesy mogą pisać i czytać w dowolnej kolejności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+mj-lt"/>
              </a:rPr>
              <a:t>Nie ma pewności czy dane zostały dostarczone i w jakiej kolejności</a:t>
            </a:r>
          </a:p>
        </p:txBody>
      </p:sp>
    </p:spTree>
    <p:extLst>
      <p:ext uri="{BB962C8B-B14F-4D97-AF65-F5344CB8AC3E}">
        <p14:creationId xmlns:p14="http://schemas.microsoft.com/office/powerpoint/2010/main" val="51313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CFEA66-8734-4F48-8F0C-7B5E13DB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Serwer wielowątkowy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1CDF8F2-1367-4ED9-A30C-5EBD4131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84F7A7-DE06-42AB-8A39-E9037A730238}"/>
              </a:ext>
            </a:extLst>
          </p:cNvPr>
          <p:cNvSpPr txBox="1"/>
          <p:nvPr/>
        </p:nvSpPr>
        <p:spPr>
          <a:xfrm>
            <a:off x="971600" y="1916832"/>
            <a:ext cx="7416824" cy="3746090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EchoServerMT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"Czekam na klienta"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ss.accept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ServerThread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           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81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CFEA66-8734-4F48-8F0C-7B5E13DB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Serwer wielowątkowy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1CDF8F2-1367-4ED9-A30C-5EBD4131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21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84F7A7-DE06-42AB-8A39-E9037A730238}"/>
              </a:ext>
            </a:extLst>
          </p:cNvPr>
          <p:cNvSpPr txBox="1"/>
          <p:nvPr/>
        </p:nvSpPr>
        <p:spPr>
          <a:xfrm>
            <a:off x="323528" y="1160160"/>
            <a:ext cx="8363272" cy="5529975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ServerThread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s;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ServerThread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pl-P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run(){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"Jest klient. Port:"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s.getPort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s.getInputStream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s.getOutputStream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line.equals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sc.nextLine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"Serwer: 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line.toUpperCase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"klientowi odsyłam linie: 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s.close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         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e){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System.err.println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"Wyjątek"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    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1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5C50DE-5849-4ED5-AF91-81265D04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pl-PL" dirty="0"/>
              <a:t>Serwer wielowątkowy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CDADCE2-E160-45D5-BD34-F1F5C1A0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22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CB5231D-5B47-4F9D-B85E-993CDE8FFCA9}"/>
              </a:ext>
            </a:extLst>
          </p:cNvPr>
          <p:cNvSpPr txBox="1"/>
          <p:nvPr/>
        </p:nvSpPr>
        <p:spPr>
          <a:xfrm>
            <a:off x="457200" y="1484784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>
                <a:latin typeface="+mj-lt"/>
              </a:rPr>
              <a:t>Wersja 2</a:t>
            </a:r>
          </a:p>
          <a:p>
            <a:r>
              <a:rPr lang="pl-PL" sz="2200" dirty="0">
                <a:latin typeface="+mj-lt"/>
              </a:rPr>
              <a:t>A jeżeli byśmy chcieli, aby wysłany przez klienta komunikat dotarł do pozostałych klientów?</a:t>
            </a:r>
          </a:p>
        </p:txBody>
      </p:sp>
      <p:sp>
        <p:nvSpPr>
          <p:cNvPr id="5" name="Prostokąt: ścięte rogi po przekątnej 4">
            <a:extLst>
              <a:ext uri="{FF2B5EF4-FFF2-40B4-BE49-F238E27FC236}">
                <a16:creationId xmlns:a16="http://schemas.microsoft.com/office/drawing/2014/main" id="{0A96B8F4-8B1E-4759-837F-DFA5FD98169B}"/>
              </a:ext>
            </a:extLst>
          </p:cNvPr>
          <p:cNvSpPr/>
          <p:nvPr/>
        </p:nvSpPr>
        <p:spPr>
          <a:xfrm>
            <a:off x="7524328" y="296652"/>
            <a:ext cx="1378496" cy="360040"/>
          </a:xfrm>
          <a:prstGeom prst="snip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Przykład ex3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1EF5124-AC9C-4EAB-A571-DACB58ABF79A}"/>
              </a:ext>
            </a:extLst>
          </p:cNvPr>
          <p:cNvSpPr txBox="1"/>
          <p:nvPr/>
        </p:nvSpPr>
        <p:spPr>
          <a:xfrm>
            <a:off x="457200" y="2780928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>
                <a:latin typeface="+mj-lt"/>
              </a:rPr>
              <a:t>Sprawa nie jest taka prosta, ponieważ każdy z klientów może wysłać komunikat w dowolnym momencie. Pozostali muszą nasłuchiwać komunikatów.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B3A2145-CB1B-4459-AD0B-9EE5FB26EEC4}"/>
              </a:ext>
            </a:extLst>
          </p:cNvPr>
          <p:cNvSpPr txBox="1"/>
          <p:nvPr/>
        </p:nvSpPr>
        <p:spPr>
          <a:xfrm>
            <a:off x="457200" y="4091002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>
                <a:latin typeface="+mj-lt"/>
              </a:rPr>
              <a:t>Rozwiązaniem jest zastosowanie dwóch </a:t>
            </a:r>
            <a:r>
              <a:rPr lang="pl-PL" sz="2200" dirty="0" err="1">
                <a:latin typeface="+mj-lt"/>
              </a:rPr>
              <a:t>socketów</a:t>
            </a:r>
            <a:r>
              <a:rPr lang="pl-PL" sz="2200" dirty="0">
                <a:latin typeface="+mj-lt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pl-PL" sz="2200" dirty="0">
                <a:latin typeface="+mj-lt"/>
              </a:rPr>
              <a:t>od klienta do serwera – dla wysyłania</a:t>
            </a:r>
          </a:p>
          <a:p>
            <a:pPr marL="342900" indent="-342900">
              <a:buFontTx/>
              <a:buChar char="-"/>
            </a:pPr>
            <a:r>
              <a:rPr lang="pl-PL" sz="2200" dirty="0">
                <a:latin typeface="+mj-lt"/>
              </a:rPr>
              <a:t>od serwera do klienta – dla odbierania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325EEFC-7492-4B27-8ABC-F27B9E132B1A}"/>
              </a:ext>
            </a:extLst>
          </p:cNvPr>
          <p:cNvSpPr txBox="1"/>
          <p:nvPr/>
        </p:nvSpPr>
        <p:spPr>
          <a:xfrm>
            <a:off x="457200" y="5445224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>
                <a:latin typeface="+mj-lt"/>
              </a:rPr>
              <a:t>Ponieważ oba kanały komunikacji mają działać niezależnie, każde z połączeń powinno działać na osobnym wątku (chyba, że zastosujemy UDP)</a:t>
            </a:r>
          </a:p>
        </p:txBody>
      </p:sp>
    </p:spTree>
    <p:extLst>
      <p:ext uri="{BB962C8B-B14F-4D97-AF65-F5344CB8AC3E}">
        <p14:creationId xmlns:p14="http://schemas.microsoft.com/office/powerpoint/2010/main" val="171039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06652B-ECA2-43A5-BADD-D987349F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l-PL" dirty="0"/>
              <a:t>Konstrukcja klienta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159617F-9CDC-41D7-9211-7EAFC2D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23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F08764E-87D9-45FE-8E03-D487E8CE97D5}"/>
              </a:ext>
            </a:extLst>
          </p:cNvPr>
          <p:cNvSpPr txBox="1"/>
          <p:nvPr/>
        </p:nvSpPr>
        <p:spPr>
          <a:xfrm>
            <a:off x="426368" y="1097520"/>
            <a:ext cx="829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Klient będzie uruchamiał połączenie dla wysyłki danych na </a:t>
            </a:r>
            <a:r>
              <a:rPr lang="pl-PL" sz="1800" dirty="0" err="1">
                <a:latin typeface="+mj-lt"/>
              </a:rPr>
              <a:t>sockecie</a:t>
            </a:r>
            <a:r>
              <a:rPr lang="pl-PL" sz="1800" dirty="0">
                <a:latin typeface="+mj-lt"/>
              </a:rPr>
              <a:t> </a:t>
            </a:r>
            <a:r>
              <a:rPr lang="pl-PL" sz="1800" b="1" dirty="0">
                <a:latin typeface="+mj-lt"/>
              </a:rPr>
              <a:t>s1</a:t>
            </a:r>
            <a:r>
              <a:rPr lang="pl-PL" sz="1800" dirty="0">
                <a:latin typeface="+mj-lt"/>
              </a:rPr>
              <a:t> a do odbioru danych na </a:t>
            </a:r>
            <a:r>
              <a:rPr lang="pl-PL" sz="1800" dirty="0" err="1">
                <a:latin typeface="+mj-lt"/>
              </a:rPr>
              <a:t>sockecie</a:t>
            </a:r>
            <a:r>
              <a:rPr lang="pl-PL" sz="1800" dirty="0">
                <a:latin typeface="+mj-lt"/>
              </a:rPr>
              <a:t> </a:t>
            </a:r>
            <a:r>
              <a:rPr lang="pl-PL" sz="1800" b="1" dirty="0">
                <a:latin typeface="+mj-lt"/>
              </a:rPr>
              <a:t>s2</a:t>
            </a:r>
            <a:r>
              <a:rPr lang="pl-PL" sz="1800" dirty="0">
                <a:latin typeface="+mj-lt"/>
              </a:rPr>
              <a:t>.</a:t>
            </a:r>
          </a:p>
          <a:p>
            <a:r>
              <a:rPr lang="pl-PL" sz="1800" dirty="0">
                <a:latin typeface="+mj-lt"/>
              </a:rPr>
              <a:t>Po nawiązaniu połączenia, uruchomimy funkcję </a:t>
            </a:r>
            <a:r>
              <a:rPr lang="pl-PL" sz="1800" b="1" dirty="0" err="1">
                <a:latin typeface="+mj-lt"/>
              </a:rPr>
              <a:t>listenForMessages</a:t>
            </a:r>
            <a:r>
              <a:rPr lang="pl-PL" sz="1800" dirty="0">
                <a:latin typeface="+mj-lt"/>
              </a:rPr>
              <a:t>, która będzie w osobnym wątku wyświetlać komunikaty przychodzące od serwera.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63BBE2-A97B-466C-90D1-D778BBB29528}"/>
              </a:ext>
            </a:extLst>
          </p:cNvPr>
          <p:cNvSpPr txBox="1"/>
          <p:nvPr/>
        </p:nvSpPr>
        <p:spPr>
          <a:xfrm>
            <a:off x="426368" y="2348880"/>
            <a:ext cx="8136904" cy="4410887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EchoClientMT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s2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s1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listenForMessages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(s2);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sc_keyb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(System.in);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(s1.getOutputStream(),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line_out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line_out.contains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"Podaj tekst: 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line_out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sc_keyb.nextLine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line_out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      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s1.close();</a:t>
            </a:r>
          </a:p>
          <a:p>
            <a:pPr>
              <a:lnSpc>
                <a:spcPct val="11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06B3CC5-3764-4A88-8276-FFC8C85E2F8A}"/>
              </a:ext>
            </a:extLst>
          </p:cNvPr>
          <p:cNvSpPr/>
          <p:nvPr/>
        </p:nvSpPr>
        <p:spPr>
          <a:xfrm>
            <a:off x="6012160" y="5013176"/>
            <a:ext cx="2705472" cy="13431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800" dirty="0"/>
              <a:t>Główny </a:t>
            </a:r>
            <a:r>
              <a:rPr lang="pl-PL" sz="1800" dirty="0" err="1"/>
              <a:t>socket</a:t>
            </a:r>
            <a:r>
              <a:rPr lang="pl-PL" sz="1800" dirty="0"/>
              <a:t> i główny wątek służy tylko do wysyłania wpisanego tekstu</a:t>
            </a:r>
          </a:p>
        </p:txBody>
      </p:sp>
    </p:spTree>
    <p:extLst>
      <p:ext uri="{BB962C8B-B14F-4D97-AF65-F5344CB8AC3E}">
        <p14:creationId xmlns:p14="http://schemas.microsoft.com/office/powerpoint/2010/main" val="373438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06652B-ECA2-43A5-BADD-D987349F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l-PL" dirty="0"/>
              <a:t>Konstrukcja klienta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159617F-9CDC-41D7-9211-7EAFC2D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24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63BBE2-A97B-466C-90D1-D778BBB29528}"/>
              </a:ext>
            </a:extLst>
          </p:cNvPr>
          <p:cNvSpPr txBox="1"/>
          <p:nvPr/>
        </p:nvSpPr>
        <p:spPr>
          <a:xfrm>
            <a:off x="549896" y="1175751"/>
            <a:ext cx="8136904" cy="5506572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listenForMessages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s2){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"Połączony wątek odbioru"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sc_sock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(s2.getInputStream());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line_in.contains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sc_sock.nextLine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"Serwer 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odpisal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line_in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s2.close();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ex) {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System.err.println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"Wyjątek"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                  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}).start();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3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D06B3CC5-3764-4A88-8276-FFC8C85E2F8A}"/>
              </a:ext>
            </a:extLst>
          </p:cNvPr>
          <p:cNvSpPr/>
          <p:nvPr/>
        </p:nvSpPr>
        <p:spPr>
          <a:xfrm>
            <a:off x="5952696" y="4581128"/>
            <a:ext cx="3011791" cy="15121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800" dirty="0"/>
              <a:t>Wątek poboczny używa drugiego </a:t>
            </a:r>
            <a:r>
              <a:rPr lang="pl-PL" sz="1800" dirty="0" err="1"/>
              <a:t>socketu</a:t>
            </a:r>
            <a:r>
              <a:rPr lang="pl-PL" sz="1800" dirty="0"/>
              <a:t>, który tylko odbiera dane i wypisuje je na ekranie</a:t>
            </a:r>
          </a:p>
        </p:txBody>
      </p:sp>
    </p:spTree>
    <p:extLst>
      <p:ext uri="{BB962C8B-B14F-4D97-AF65-F5344CB8AC3E}">
        <p14:creationId xmlns:p14="http://schemas.microsoft.com/office/powerpoint/2010/main" val="224016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A846D-CE16-4D8B-B55F-36AF5C11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l-PL" dirty="0"/>
              <a:t>Konstrukcja serwera: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C030C24-1CBF-4344-9864-BEBB2FAC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25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0E51072-4A29-41D4-9E45-3009072698E1}"/>
              </a:ext>
            </a:extLst>
          </p:cNvPr>
          <p:cNvSpPr txBox="1"/>
          <p:nvPr/>
        </p:nvSpPr>
        <p:spPr>
          <a:xfrm>
            <a:off x="683568" y="2564904"/>
            <a:ext cx="7560840" cy="4115422"/>
          </a:xfrm>
          <a:prstGeom prst="rec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EchoServerMT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"Czekam na klienta"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s1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ss.accept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s2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ss.accept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ServerThread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(s1, s2);           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46E54DF-248F-4E69-99AA-3664A981640C}"/>
              </a:ext>
            </a:extLst>
          </p:cNvPr>
          <p:cNvSpPr txBox="1"/>
          <p:nvPr/>
        </p:nvSpPr>
        <p:spPr>
          <a:xfrm>
            <a:off x="611560" y="1288682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Podobnie jak poprzednio, Serwer w nieskończonej pętli czeka na nowe połączenie i po jego nawiązaniu (ale tutaj mamy dwa połączenia), rozpoczyna nowy wątek związany z przyłączonym klientem.</a:t>
            </a:r>
          </a:p>
        </p:txBody>
      </p:sp>
    </p:spTree>
    <p:extLst>
      <p:ext uri="{BB962C8B-B14F-4D97-AF65-F5344CB8AC3E}">
        <p14:creationId xmlns:p14="http://schemas.microsoft.com/office/powerpoint/2010/main" val="1721173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23C2F-D623-446F-BC27-B7AD2E43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Konstrukcja serwera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B457BD3-A155-44BB-B2C6-ACB3157E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26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1E6F0BD-1B9A-407A-AFA8-1C20595B035D}"/>
              </a:ext>
            </a:extLst>
          </p:cNvPr>
          <p:cNvSpPr txBox="1"/>
          <p:nvPr/>
        </p:nvSpPr>
        <p:spPr>
          <a:xfrm>
            <a:off x="107504" y="2533613"/>
            <a:ext cx="7283152" cy="4207755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ServerThread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s1, s2;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set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ServerThread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socket1,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socket2 ){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.s1 = socket1;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.s2 = socket2;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(s1.getOutputStream(),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e){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System.err.println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"Wyjątek 1"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lnSpc>
                <a:spcPct val="12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BE07844-C986-402C-B584-372C7DA6376B}"/>
              </a:ext>
            </a:extLst>
          </p:cNvPr>
          <p:cNvSpPr txBox="1"/>
          <p:nvPr/>
        </p:nvSpPr>
        <p:spPr>
          <a:xfrm>
            <a:off x="395536" y="105273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Tutaj </a:t>
            </a:r>
            <a:r>
              <a:rPr lang="pl-PL" sz="1800" dirty="0" err="1">
                <a:latin typeface="+mj-lt"/>
              </a:rPr>
              <a:t>socket</a:t>
            </a:r>
            <a:r>
              <a:rPr lang="pl-PL" sz="1800" dirty="0">
                <a:latin typeface="+mj-lt"/>
              </a:rPr>
              <a:t> </a:t>
            </a:r>
            <a:r>
              <a:rPr lang="pl-PL" sz="1800" b="1" dirty="0">
                <a:latin typeface="+mj-lt"/>
              </a:rPr>
              <a:t>s1</a:t>
            </a:r>
            <a:r>
              <a:rPr lang="pl-PL" sz="1800" dirty="0">
                <a:latin typeface="+mj-lt"/>
              </a:rPr>
              <a:t> będzie służył do zapisu a </a:t>
            </a:r>
            <a:r>
              <a:rPr lang="pl-PL" sz="1800" b="1" dirty="0">
                <a:latin typeface="+mj-lt"/>
              </a:rPr>
              <a:t>s2</a:t>
            </a:r>
            <a:r>
              <a:rPr lang="pl-PL" sz="1800" dirty="0">
                <a:latin typeface="+mj-lt"/>
              </a:rPr>
              <a:t> – do odczytu. Ważnym elementem wątku serwera jest </a:t>
            </a:r>
            <a:r>
              <a:rPr lang="pl-PL" sz="1800" b="1" dirty="0">
                <a:latin typeface="+mj-lt"/>
              </a:rPr>
              <a:t>set</a:t>
            </a:r>
            <a:r>
              <a:rPr lang="pl-PL" sz="1800" dirty="0">
                <a:latin typeface="+mj-lt"/>
              </a:rPr>
              <a:t>, zbiór wszystkich otwartych strumieni wyjściowych skojarzonych z poszczególnymi wątkami. Jest to zmienna statyczna, a więc widoczna dla wszystkich wątków. </a:t>
            </a:r>
          </a:p>
        </p:txBody>
      </p:sp>
      <p:sp>
        <p:nvSpPr>
          <p:cNvPr id="9" name="Prostokąt: zaokrąglony róg i ścięty róg u góry 8">
            <a:extLst>
              <a:ext uri="{FF2B5EF4-FFF2-40B4-BE49-F238E27FC236}">
                <a16:creationId xmlns:a16="http://schemas.microsoft.com/office/drawing/2014/main" id="{6F4E3A5F-321E-4935-BF0C-DBCBE9B68855}"/>
              </a:ext>
            </a:extLst>
          </p:cNvPr>
          <p:cNvSpPr/>
          <p:nvPr/>
        </p:nvSpPr>
        <p:spPr>
          <a:xfrm>
            <a:off x="7092280" y="4604935"/>
            <a:ext cx="1944216" cy="1920409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pl-PL" dirty="0"/>
              <a:t>W konstruktorze tworzymy strumień i dodajemy go do zbioru. Uruchamiamy wątek</a:t>
            </a:r>
          </a:p>
        </p:txBody>
      </p:sp>
    </p:spTree>
    <p:extLst>
      <p:ext uri="{BB962C8B-B14F-4D97-AF65-F5344CB8AC3E}">
        <p14:creationId xmlns:p14="http://schemas.microsoft.com/office/powerpoint/2010/main" val="21812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E103D-CFEE-4C3B-8E6B-1FE6ACE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Konstrukcja serwera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365A1E-8FB2-47BD-ACC7-0C26A57F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8CCDE1E-7EFF-489E-9264-86B25B3CD04E}"/>
              </a:ext>
            </a:extLst>
          </p:cNvPr>
          <p:cNvSpPr txBox="1"/>
          <p:nvPr/>
        </p:nvSpPr>
        <p:spPr>
          <a:xfrm>
            <a:off x="179512" y="1166315"/>
            <a:ext cx="8507288" cy="550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pl-P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run(){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       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(s2.getInputStream());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line.equals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sc.nextLine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pwr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pwr.println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 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s1.close();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s2.close();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set.remove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e){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System.err.println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"Wyjątek 2"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  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20000"/>
              </a:lnSpc>
            </a:pP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rostokąt: zaokrąglony róg i ścięty róg u góry 5">
            <a:extLst>
              <a:ext uri="{FF2B5EF4-FFF2-40B4-BE49-F238E27FC236}">
                <a16:creationId xmlns:a16="http://schemas.microsoft.com/office/drawing/2014/main" id="{4BD6F09E-1D64-404C-BB48-52BD85D47603}"/>
              </a:ext>
            </a:extLst>
          </p:cNvPr>
          <p:cNvSpPr/>
          <p:nvPr/>
        </p:nvSpPr>
        <p:spPr>
          <a:xfrm>
            <a:off x="6156176" y="2132856"/>
            <a:ext cx="2736304" cy="864096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Funkcja wątku czeka na komunikat od klienta</a:t>
            </a:r>
          </a:p>
        </p:txBody>
      </p:sp>
      <p:sp>
        <p:nvSpPr>
          <p:cNvPr id="7" name="Prostokąt: zaokrąglony róg i ścięty róg u góry 6">
            <a:extLst>
              <a:ext uri="{FF2B5EF4-FFF2-40B4-BE49-F238E27FC236}">
                <a16:creationId xmlns:a16="http://schemas.microsoft.com/office/drawing/2014/main" id="{AE7BB525-FAAC-4F9B-923E-8CCC58A6A6F8}"/>
              </a:ext>
            </a:extLst>
          </p:cNvPr>
          <p:cNvSpPr/>
          <p:nvPr/>
        </p:nvSpPr>
        <p:spPr>
          <a:xfrm>
            <a:off x="6156176" y="3140968"/>
            <a:ext cx="2736304" cy="1368152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Gdy otrzyma komunikat, przesyła go na wszystkie strumienie z wyjątkiem tego, który należy do wątku</a:t>
            </a:r>
          </a:p>
        </p:txBody>
      </p:sp>
      <p:sp>
        <p:nvSpPr>
          <p:cNvPr id="8" name="Prostokąt: zaokrąglony róg i ścięty róg u góry 7">
            <a:extLst>
              <a:ext uri="{FF2B5EF4-FFF2-40B4-BE49-F238E27FC236}">
                <a16:creationId xmlns:a16="http://schemas.microsoft.com/office/drawing/2014/main" id="{8B08D53E-B916-4D36-9526-8DEFA5FFD611}"/>
              </a:ext>
            </a:extLst>
          </p:cNvPr>
          <p:cNvSpPr/>
          <p:nvPr/>
        </p:nvSpPr>
        <p:spPr>
          <a:xfrm>
            <a:off x="6156176" y="4653136"/>
            <a:ext cx="2736304" cy="1038549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Komunikat </a:t>
            </a:r>
            <a:r>
              <a:rPr lang="pl-PL" dirty="0" err="1"/>
              <a:t>bye</a:t>
            </a:r>
            <a:r>
              <a:rPr lang="pl-PL" dirty="0"/>
              <a:t> jest również odsyłany a następnie zamykamy połączenia</a:t>
            </a:r>
          </a:p>
        </p:txBody>
      </p:sp>
    </p:spTree>
    <p:extLst>
      <p:ext uri="{BB962C8B-B14F-4D97-AF65-F5344CB8AC3E}">
        <p14:creationId xmlns:p14="http://schemas.microsoft.com/office/powerpoint/2010/main" val="243855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3A470F-1C6C-4A40-9BAC-0658582F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Studiuj samodzielnie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1BE0F8A-C60F-412C-961B-9335F60A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DBED09-615D-441D-8169-E8C0B686F2A3}"/>
              </a:ext>
            </a:extLst>
          </p:cNvPr>
          <p:cNvSpPr txBox="1"/>
          <p:nvPr/>
        </p:nvSpPr>
        <p:spPr>
          <a:xfrm>
            <a:off x="683568" y="1340768"/>
            <a:ext cx="80032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Zagadnienia do samodzielnego rozpoznania:</a:t>
            </a:r>
          </a:p>
          <a:p>
            <a:pPr marL="285750" indent="-285750">
              <a:buFontTx/>
              <a:buChar char="-"/>
            </a:pPr>
            <a:r>
              <a:rPr lang="pl-PL" sz="2000" dirty="0">
                <a:latin typeface="+mj-lt"/>
              </a:rPr>
              <a:t>Jak wykorzystać mechanizm obserwacji w aplikacjach TCP </a:t>
            </a:r>
            <a:r>
              <a:rPr lang="pl-PL" sz="2000" dirty="0" err="1">
                <a:latin typeface="+mj-lt"/>
              </a:rPr>
              <a:t>socket</a:t>
            </a:r>
            <a:endParaRPr lang="pl-PL" sz="20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pl-PL" sz="2000" dirty="0">
                <a:latin typeface="+mj-lt"/>
              </a:rPr>
              <a:t>Jak transmitować inne typy danych niż teksty</a:t>
            </a:r>
          </a:p>
          <a:p>
            <a:pPr marL="285750" indent="-285750">
              <a:buFontTx/>
              <a:buChar char="-"/>
            </a:pPr>
            <a:r>
              <a:rPr lang="pl-PL" sz="2000" dirty="0">
                <a:latin typeface="+mj-lt"/>
              </a:rPr>
              <a:t>Jak tworzyć aplikacje wykorzystujące UDP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D250CAD-06C8-4FC3-9EEC-8CD85B391012}"/>
              </a:ext>
            </a:extLst>
          </p:cNvPr>
          <p:cNvSpPr txBox="1"/>
          <p:nvPr/>
        </p:nvSpPr>
        <p:spPr>
          <a:xfrm>
            <a:off x="868760" y="4217891"/>
            <a:ext cx="7632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Java </a:t>
            </a:r>
            <a:r>
              <a:rPr lang="pl-PL" dirty="0" err="1"/>
              <a:t>Socket</a:t>
            </a:r>
            <a:r>
              <a:rPr lang="pl-PL" dirty="0"/>
              <a:t> Programming -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Clients</a:t>
            </a:r>
            <a:r>
              <a:rPr lang="pl-PL" dirty="0"/>
              <a:t> Chat  https://www.youtube.com/watch?v=gLfuZrrfKes</a:t>
            </a: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FA9E1E71-8A2A-4DAC-A07D-9989B2EBDDF5}"/>
              </a:ext>
            </a:extLst>
          </p:cNvPr>
          <p:cNvSpPr txBox="1">
            <a:spLocks/>
          </p:cNvSpPr>
          <p:nvPr/>
        </p:nvSpPr>
        <p:spPr bwMode="auto">
          <a:xfrm>
            <a:off x="302840" y="300608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944651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71B23F-80FB-4A47-BCBC-1F066E52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99" y="2857500"/>
            <a:ext cx="8229600" cy="1143000"/>
          </a:xfrm>
        </p:spPr>
        <p:txBody>
          <a:bodyPr/>
          <a:lstStyle/>
          <a:p>
            <a:r>
              <a:rPr lang="pl-PL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304088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4871FD-A657-47FC-8F90-FD19C60B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l-PL" dirty="0"/>
              <a:t>Na czym polega trudność gniazd TCP?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3B045EE-72A2-4FB0-942C-F71DA6C9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E2A76-8C3F-4ACF-B9F7-C0A2E3697492}" type="slidenum">
              <a:rPr lang="pl-PL" smtClean="0"/>
              <a:pPr>
                <a:defRPr/>
              </a:pPr>
              <a:t>3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86C5C53-C0DD-4FEF-A91E-68CF054C599A}"/>
              </a:ext>
            </a:extLst>
          </p:cNvPr>
          <p:cNvSpPr txBox="1"/>
          <p:nvPr/>
        </p:nvSpPr>
        <p:spPr>
          <a:xfrm>
            <a:off x="395536" y="1700808"/>
            <a:ext cx="829126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l-PL" sz="2000" dirty="0">
                <a:latin typeface="+mj-lt"/>
              </a:rPr>
              <a:t>Jeden proces nie wie nic o stanie drugiego, ponieważ są na innych maszynach</a:t>
            </a:r>
          </a:p>
          <a:p>
            <a:pPr>
              <a:spcBef>
                <a:spcPts val="1200"/>
              </a:spcBef>
            </a:pPr>
            <a:r>
              <a:rPr lang="pl-PL" sz="2000" dirty="0">
                <a:latin typeface="+mj-lt"/>
              </a:rPr>
              <a:t>Na początku jeden z procesów zwany serwerem wystawia nasłuch (gniazdo serwerowe) i czeka, aż przyłączy się drugi proces zwany klientem (gniazdo klienckie)</a:t>
            </a:r>
          </a:p>
          <a:p>
            <a:pPr>
              <a:spcBef>
                <a:spcPts val="1200"/>
              </a:spcBef>
            </a:pPr>
            <a:r>
              <a:rPr lang="pl-PL" sz="2000" dirty="0">
                <a:latin typeface="+mj-lt"/>
              </a:rPr>
              <a:t>Od tego czasu oba procesy są równorzędne</a:t>
            </a:r>
          </a:p>
          <a:p>
            <a:pPr>
              <a:spcBef>
                <a:spcPts val="1200"/>
              </a:spcBef>
            </a:pPr>
            <a:r>
              <a:rPr lang="pl-PL" sz="2000" dirty="0">
                <a:latin typeface="+mj-lt"/>
              </a:rPr>
              <a:t>Ale nadal nie znają swojego stanu</a:t>
            </a:r>
          </a:p>
          <a:p>
            <a:pPr>
              <a:spcBef>
                <a:spcPts val="1200"/>
              </a:spcBef>
            </a:pPr>
            <a:r>
              <a:rPr lang="pl-PL" sz="2000" dirty="0">
                <a:latin typeface="+mj-lt"/>
              </a:rPr>
              <a:t>Kto ma pisać a kto ma czytać?</a:t>
            </a:r>
          </a:p>
          <a:p>
            <a:pPr>
              <a:spcBef>
                <a:spcPts val="1200"/>
              </a:spcBef>
            </a:pPr>
            <a:r>
              <a:rPr lang="pl-PL" sz="2000" dirty="0">
                <a:latin typeface="+mj-lt"/>
              </a:rPr>
              <a:t>Najprościej zorganizować komunikację tak, że jeden proces tylko pisze a drugi tylko czyta.</a:t>
            </a:r>
          </a:p>
        </p:txBody>
      </p:sp>
    </p:spTree>
    <p:extLst>
      <p:ext uri="{BB962C8B-B14F-4D97-AF65-F5344CB8AC3E}">
        <p14:creationId xmlns:p14="http://schemas.microsoft.com/office/powerpoint/2010/main" val="98174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ymbol zastępczy numeru slajdu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8429FE-D065-421E-A215-18ECF8808F09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pPr>
              <a:defRPr/>
            </a:pPr>
            <a:r>
              <a:rPr lang="pl-PL" dirty="0">
                <a:latin typeface="+mj-lt"/>
              </a:rPr>
              <a:t>Porty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67544" y="1770209"/>
            <a:ext cx="8065440" cy="65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/>
          <a:p>
            <a:pPr algn="just">
              <a:defRPr/>
            </a:pPr>
            <a:r>
              <a:rPr lang="pl-PL" sz="1814" dirty="0">
                <a:latin typeface="+mj-lt"/>
              </a:rPr>
              <a:t>Serwer otwiera swoje gniazdo na porcie standardowym (ang. </a:t>
            </a:r>
            <a:r>
              <a:rPr lang="pl-PL" sz="1814" dirty="0" err="1">
                <a:latin typeface="+mj-lt"/>
              </a:rPr>
              <a:t>well-known</a:t>
            </a:r>
            <a:r>
              <a:rPr lang="pl-PL" sz="1814" dirty="0">
                <a:latin typeface="+mj-lt"/>
              </a:rPr>
              <a:t> port) i czeka, aż podłączy się klient.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68001" y="3210369"/>
            <a:ext cx="8065440" cy="65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/>
          <a:p>
            <a:pPr algn="just">
              <a:defRPr/>
            </a:pPr>
            <a:r>
              <a:rPr lang="pl-PL" sz="1814" dirty="0">
                <a:latin typeface="+mj-lt"/>
              </a:rPr>
              <a:t>Klient łączy się z jakiegoś niezajętego portu (nazywanego </a:t>
            </a:r>
            <a:r>
              <a:rPr lang="pl-PL" sz="1814" i="1" dirty="0">
                <a:latin typeface="+mj-lt"/>
              </a:rPr>
              <a:t>portem tymczasowym</a:t>
            </a:r>
            <a:r>
              <a:rPr lang="pl-PL" sz="1814" dirty="0">
                <a:latin typeface="+mj-lt"/>
              </a:rPr>
              <a:t> (ang. </a:t>
            </a:r>
            <a:r>
              <a:rPr lang="pl-PL" sz="1814" i="1" dirty="0" err="1">
                <a:latin typeface="+mj-lt"/>
              </a:rPr>
              <a:t>ephemeral</a:t>
            </a:r>
            <a:r>
              <a:rPr lang="pl-PL" sz="1814" i="1" dirty="0">
                <a:latin typeface="+mj-lt"/>
              </a:rPr>
              <a:t> port)).</a:t>
            </a:r>
            <a:endParaRPr lang="pl-PL" sz="1814" dirty="0">
              <a:latin typeface="+mj-lt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68001" y="4635192"/>
            <a:ext cx="8065440" cy="92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/>
          <a:p>
            <a:pPr algn="just">
              <a:defRPr/>
            </a:pPr>
            <a:r>
              <a:rPr lang="pl-PL" sz="1814" dirty="0">
                <a:latin typeface="+mj-lt"/>
              </a:rPr>
              <a:t>Kiedy tylko klient i serwer się połączą, serwer zazwyczaj proponuje, żeby przenieść rozmowę na inny port. Dzięki temu standardowy port się zwalnia i może czekać na kolejne połączenie.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  <p:bldP spid="63494" grpId="0"/>
      <p:bldP spid="634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EA9F51-F608-46F9-921D-F663EF520290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441" y="32041"/>
            <a:ext cx="7773120" cy="1143360"/>
          </a:xfrm>
        </p:spPr>
        <p:txBody>
          <a:bodyPr/>
          <a:lstStyle/>
          <a:p>
            <a:pPr>
              <a:defRPr/>
            </a:pPr>
            <a:r>
              <a:rPr lang="pl-PL" dirty="0">
                <a:latin typeface="+mj-lt"/>
              </a:rPr>
              <a:t>Porty</a:t>
            </a:r>
          </a:p>
        </p:txBody>
      </p:sp>
      <p:graphicFrame>
        <p:nvGraphicFramePr>
          <p:cNvPr id="100507" name="Group 155"/>
          <p:cNvGraphicFramePr>
            <a:graphicFrameLocks noGrp="1"/>
          </p:cNvGraphicFramePr>
          <p:nvPr>
            <p:ph idx="1"/>
          </p:nvPr>
        </p:nvGraphicFramePr>
        <p:xfrm>
          <a:off x="685441" y="1981800"/>
          <a:ext cx="7773120" cy="2753284"/>
        </p:xfrm>
        <a:graphic>
          <a:graphicData uri="http://schemas.openxmlformats.org/drawingml/2006/table">
            <a:tbl>
              <a:tblPr/>
              <a:tblGrid>
                <a:gridCol w="19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64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Service </a:t>
                      </a:r>
                      <a:r>
                        <a:rPr kumimoji="0" 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TCP</a:t>
                      </a: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port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UDP</a:t>
                      </a: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port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RFC </a:t>
                      </a:r>
                      <a:r>
                        <a:rPr kumimoji="0" 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document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04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echo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04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discard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04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daytime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04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chargen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04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A94FC725-0461-4838-8F22-63EFB098F974}"/>
              </a:ext>
            </a:extLst>
          </p:cNvPr>
          <p:cNvSpPr txBox="1"/>
          <p:nvPr/>
        </p:nvSpPr>
        <p:spPr>
          <a:xfrm>
            <a:off x="899592" y="602128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W dalszej części będziemy używać protokołu TCP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CFD5D1D-3356-4DFD-A4A5-011C9E947496}"/>
              </a:ext>
            </a:extLst>
          </p:cNvPr>
          <p:cNvSpPr txBox="1"/>
          <p:nvPr/>
        </p:nvSpPr>
        <p:spPr>
          <a:xfrm>
            <a:off x="711876" y="1510463"/>
            <a:ext cx="76328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abela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Najczęściej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spotykane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usługi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internetowe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odpowiadające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numery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portów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6CC542E-1708-4AA1-AC7F-E1242AF6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92DA3-DB51-4FAA-A906-F3108BA3CC08}" type="slidenum">
              <a:rPr lang="pl-PL" smtClean="0"/>
              <a:pPr>
                <a:defRPr/>
              </a:pPr>
              <a:t>6</a:t>
            </a:fld>
            <a:endParaRPr lang="pl-PL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CC92C3EA-D7DC-4FAE-B57A-41E0D549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pl-PL" dirty="0"/>
              <a:t>Połączenie TCP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7F800AF-701D-402D-87BF-7F25F5346E53}"/>
              </a:ext>
            </a:extLst>
          </p:cNvPr>
          <p:cNvSpPr txBox="1"/>
          <p:nvPr/>
        </p:nvSpPr>
        <p:spPr>
          <a:xfrm>
            <a:off x="611560" y="148478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TCP służy do </a:t>
            </a:r>
            <a:r>
              <a:rPr lang="pl-PL" sz="2000" dirty="0">
                <a:solidFill>
                  <a:srgbClr val="FF0000"/>
                </a:solidFill>
                <a:latin typeface="+mj-lt"/>
              </a:rPr>
              <a:t>połączenia</a:t>
            </a:r>
            <a:r>
              <a:rPr lang="pl-PL" sz="2000" dirty="0">
                <a:latin typeface="+mj-lt"/>
              </a:rPr>
              <a:t> dwóch hostów i </a:t>
            </a:r>
            <a:r>
              <a:rPr lang="pl-PL" sz="2000" dirty="0">
                <a:solidFill>
                  <a:srgbClr val="FF0000"/>
                </a:solidFill>
                <a:latin typeface="+mj-lt"/>
              </a:rPr>
              <a:t>transmisji</a:t>
            </a:r>
            <a:r>
              <a:rPr lang="pl-PL" sz="2000" dirty="0">
                <a:latin typeface="+mj-lt"/>
              </a:rPr>
              <a:t> danych pomiędzy nimi z </a:t>
            </a:r>
            <a:r>
              <a:rPr lang="pl-PL" sz="2000" dirty="0">
                <a:solidFill>
                  <a:srgbClr val="FF0000"/>
                </a:solidFill>
                <a:latin typeface="+mj-lt"/>
              </a:rPr>
              <a:t>potwierdzeniem</a:t>
            </a:r>
            <a:r>
              <a:rPr lang="pl-PL" sz="2000" dirty="0">
                <a:latin typeface="+mj-lt"/>
              </a:rPr>
              <a:t> dostarczenia danych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A7ED900-3C45-498A-95B2-B8719A9B05C5}"/>
              </a:ext>
            </a:extLst>
          </p:cNvPr>
          <p:cNvSpPr txBox="1"/>
          <p:nvPr/>
        </p:nvSpPr>
        <p:spPr>
          <a:xfrm>
            <a:off x="611560" y="234888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Jeden z procesów jest serwerem a drugi klientem.</a:t>
            </a:r>
          </a:p>
          <a:p>
            <a:r>
              <a:rPr lang="pl-PL" sz="2000" dirty="0">
                <a:latin typeface="+mj-lt"/>
              </a:rPr>
              <a:t>Połączenie przebiega w trzech fazach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A00E980-2296-449E-92B1-0C000E4EE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41" y="3411288"/>
            <a:ext cx="5798237" cy="33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0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E116DA-30F8-49AC-9AA4-0D13B246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pl-PL" dirty="0"/>
              <a:t>Połączenie TCP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0E4ABFC-948F-4A6D-89E6-1A21FC3B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92DA3-DB51-4FAA-A906-F3108BA3CC08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C9B5C77-AC74-4CA5-9C07-98823B3A1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300162"/>
            <a:ext cx="6667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9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C23865-C04C-48EE-9236-E208596C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624"/>
            <a:ext cx="5867400" cy="1143000"/>
          </a:xfrm>
        </p:spPr>
        <p:txBody>
          <a:bodyPr/>
          <a:lstStyle/>
          <a:p>
            <a:r>
              <a:rPr lang="pl-PL" dirty="0"/>
              <a:t>Etap połączenia w Javie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8568786-4ACA-4798-8006-37EFE698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92DA3-DB51-4FAA-A906-F3108BA3CC08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17B8962-D808-4767-97F3-A7D91DC77173}"/>
              </a:ext>
            </a:extLst>
          </p:cNvPr>
          <p:cNvSpPr txBox="1"/>
          <p:nvPr/>
        </p:nvSpPr>
        <p:spPr>
          <a:xfrm>
            <a:off x="611560" y="1165186"/>
            <a:ext cx="7772400" cy="2800767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Server 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"Czekam na klienta"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ss.accept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"Klient podłączony.\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nDo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widzenia"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s.close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5922EE7-F2EC-4AA2-80A5-77CECEB7B0F6}"/>
              </a:ext>
            </a:extLst>
          </p:cNvPr>
          <p:cNvSpPr txBox="1"/>
          <p:nvPr/>
        </p:nvSpPr>
        <p:spPr>
          <a:xfrm>
            <a:off x="608376" y="4319225"/>
            <a:ext cx="7772399" cy="2062103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Client 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"Podłączam się do serwera"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"Sukces.\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nDo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widzenia"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s.close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Prostokąt: ścięte rogi po przekątnej 14">
            <a:extLst>
              <a:ext uri="{FF2B5EF4-FFF2-40B4-BE49-F238E27FC236}">
                <a16:creationId xmlns:a16="http://schemas.microsoft.com/office/drawing/2014/main" id="{773F233B-83F4-4F58-9D83-F53C140836AD}"/>
              </a:ext>
            </a:extLst>
          </p:cNvPr>
          <p:cNvSpPr/>
          <p:nvPr/>
        </p:nvSpPr>
        <p:spPr>
          <a:xfrm>
            <a:off x="7524328" y="296652"/>
            <a:ext cx="1378496" cy="360040"/>
          </a:xfrm>
          <a:prstGeom prst="snip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Przykład ex1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52C05774-7C81-489B-9F2A-6D3B72062093}"/>
              </a:ext>
            </a:extLst>
          </p:cNvPr>
          <p:cNvSpPr/>
          <p:nvPr/>
        </p:nvSpPr>
        <p:spPr>
          <a:xfrm>
            <a:off x="3923929" y="3288009"/>
            <a:ext cx="4762871" cy="8266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Najczęściej serwer pracuje w nieskończonej pętli:</a:t>
            </a:r>
          </a:p>
          <a:p>
            <a:pPr algn="ctr"/>
            <a:r>
              <a:rPr lang="pl-PL" dirty="0"/>
              <a:t>czekaj -&gt; podłącz -&gt; przesyłaj -&gt; rozłącz</a:t>
            </a:r>
          </a:p>
        </p:txBody>
      </p:sp>
    </p:spTree>
    <p:extLst>
      <p:ext uri="{BB962C8B-B14F-4D97-AF65-F5344CB8AC3E}">
        <p14:creationId xmlns:p14="http://schemas.microsoft.com/office/powerpoint/2010/main" val="38630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EAA69E-302B-4D1E-8B72-99039B8A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/>
          <a:lstStyle/>
          <a:p>
            <a:r>
              <a:rPr lang="pl-PL" dirty="0"/>
              <a:t>Konstrukcja serwera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8FF3B34-DA45-4A78-8CD6-556D3407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92DA3-DB51-4FAA-A906-F3108BA3CC08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93C65F1-B7EA-4D52-96D9-BFB489AEF4A7}"/>
              </a:ext>
            </a:extLst>
          </p:cNvPr>
          <p:cNvSpPr txBox="1"/>
          <p:nvPr/>
        </p:nvSpPr>
        <p:spPr>
          <a:xfrm>
            <a:off x="467544" y="1340768"/>
            <a:ext cx="7990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Serwer powinien być odporny na „wysadzenie”. Jeżeli podczas połączenia lub transmisji nastąpi jakiś wyjątek, połączenie powinno być zamknięte i przechodzimy do czekania na następnego klienta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E9F385A-CAF0-4678-90E2-F3E8DA60DC47}"/>
              </a:ext>
            </a:extLst>
          </p:cNvPr>
          <p:cNvSpPr txBox="1"/>
          <p:nvPr/>
        </p:nvSpPr>
        <p:spPr>
          <a:xfrm>
            <a:off x="323528" y="2485633"/>
            <a:ext cx="7776864" cy="4216539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Server2 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"Czekam na klienta"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=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ss.accept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"Klient podłączony.\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nDo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widzenia"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s.close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System.err.println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"Błąd łączności"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           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     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AB8D0DE9-1F9D-4567-BE47-2A415386B3B2}"/>
              </a:ext>
            </a:extLst>
          </p:cNvPr>
          <p:cNvSpPr/>
          <p:nvPr/>
        </p:nvSpPr>
        <p:spPr>
          <a:xfrm>
            <a:off x="5940152" y="5013851"/>
            <a:ext cx="3096344" cy="11521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Instrukcje, które mogą spowodować wyjątek należy obsłużyć WEWNĄTRZ pętli </a:t>
            </a:r>
            <a:r>
              <a:rPr lang="pl-PL" dirty="0" err="1"/>
              <a:t>while</a:t>
            </a:r>
            <a:r>
              <a:rPr lang="pl-PL" dirty="0"/>
              <a:t>(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113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5727</TotalTime>
  <Words>2725</Words>
  <Application>Microsoft Office PowerPoint</Application>
  <PresentationFormat>Pokaz na ekranie (4:3)</PresentationFormat>
  <Paragraphs>437</Paragraphs>
  <Slides>29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Tahoma</vt:lpstr>
      <vt:lpstr>Times New Roman</vt:lpstr>
      <vt:lpstr>Motyw pakietu Office</vt:lpstr>
      <vt:lpstr>Zaawansowane programowanie obiektowe</vt:lpstr>
      <vt:lpstr>Czym są gniazda</vt:lpstr>
      <vt:lpstr>Na czym polega trudność gniazd TCP?</vt:lpstr>
      <vt:lpstr>Porty</vt:lpstr>
      <vt:lpstr>Porty</vt:lpstr>
      <vt:lpstr>Połączenie TCP</vt:lpstr>
      <vt:lpstr>Połączenie TCP</vt:lpstr>
      <vt:lpstr>Etap połączenia w Javie</vt:lpstr>
      <vt:lpstr>Konstrukcja serwera</vt:lpstr>
      <vt:lpstr>Działanie gniazd w Javie</vt:lpstr>
      <vt:lpstr>Architektura gier sieciowych</vt:lpstr>
      <vt:lpstr>Architektura gier sieciowych</vt:lpstr>
      <vt:lpstr>Architektura gier sieciowych</vt:lpstr>
      <vt:lpstr>Architektura gier sieciowych</vt:lpstr>
      <vt:lpstr>Architektura gier sieciowych</vt:lpstr>
      <vt:lpstr>Architektura gier sieciowych</vt:lpstr>
      <vt:lpstr>Echo: serwer i klient</vt:lpstr>
      <vt:lpstr>Echo: serwer i klient</vt:lpstr>
      <vt:lpstr>Serwer wielowątkowy</vt:lpstr>
      <vt:lpstr>Serwer wielowątkowy</vt:lpstr>
      <vt:lpstr>Serwer wielowątkowy</vt:lpstr>
      <vt:lpstr>Serwer wielowątkowy</vt:lpstr>
      <vt:lpstr>Konstrukcja klienta</vt:lpstr>
      <vt:lpstr>Konstrukcja klienta</vt:lpstr>
      <vt:lpstr>Konstrukcja serwera:</vt:lpstr>
      <vt:lpstr>Konstrukcja serwera</vt:lpstr>
      <vt:lpstr>Konstrukcja serwera</vt:lpstr>
      <vt:lpstr>Studiuj samodzielnie</vt:lpstr>
      <vt:lpstr>KONIEC</vt:lpstr>
    </vt:vector>
  </TitlesOfParts>
  <Company>Katedra Informatyki Stosowanej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DHTML</dc:title>
  <dc:subject>Komunikacja człowiek - komputer</dc:subject>
  <dc:creator>Wojciech Bieniecki</dc:creator>
  <cp:lastModifiedBy>Wojciech Bieniecki I24</cp:lastModifiedBy>
  <cp:revision>203</cp:revision>
  <cp:lastPrinted>1601-01-01T00:00:00Z</cp:lastPrinted>
  <dcterms:created xsi:type="dcterms:W3CDTF">2001-03-27T07:42:13Z</dcterms:created>
  <dcterms:modified xsi:type="dcterms:W3CDTF">2022-04-24T17:33:43Z</dcterms:modified>
</cp:coreProperties>
</file>