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58" r:id="rId5"/>
    <p:sldId id="266" r:id="rId6"/>
    <p:sldId id="259" r:id="rId7"/>
    <p:sldId id="264" r:id="rId8"/>
    <p:sldId id="265" r:id="rId9"/>
    <p:sldId id="260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3C2C8-EEA3-4C31-A543-37C93D00DFB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490E-8866-48D1-BE3F-2FF6DEF69C5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Kamera umożliwiająca nagrywanie filmu.</a:t>
          </a:r>
          <a:endParaRPr lang="en-US" dirty="0"/>
        </a:p>
      </dgm:t>
    </dgm:pt>
    <dgm:pt modelId="{6CB88294-8A36-4BE7-866E-81BC6363095A}" type="parTrans" cxnId="{877A8047-583F-4DFB-951F-E372DDA42F01}">
      <dgm:prSet/>
      <dgm:spPr/>
      <dgm:t>
        <a:bodyPr/>
        <a:lstStyle/>
        <a:p>
          <a:endParaRPr lang="en-US"/>
        </a:p>
      </dgm:t>
    </dgm:pt>
    <dgm:pt modelId="{6320B743-2C64-4D49-9CD5-25372F19AF3F}" type="sibTrans" cxnId="{877A8047-583F-4DFB-951F-E372DDA42F01}">
      <dgm:prSet/>
      <dgm:spPr/>
      <dgm:t>
        <a:bodyPr/>
        <a:lstStyle/>
        <a:p>
          <a:endParaRPr lang="en-US"/>
        </a:p>
      </dgm:t>
    </dgm:pt>
    <dgm:pt modelId="{0BE59163-C888-4B19-9956-1E86A1FAF7A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Komputer do przetwarzania obrazu operujący środowiskiem Python.</a:t>
          </a:r>
          <a:endParaRPr lang="en-US"/>
        </a:p>
      </dgm:t>
    </dgm:pt>
    <dgm:pt modelId="{45696EEE-62C3-46A4-889B-60D3B294BC4B}" type="parTrans" cxnId="{A6C88A42-FE3E-4D6C-BEFF-D033B7EDAD3D}">
      <dgm:prSet/>
      <dgm:spPr/>
      <dgm:t>
        <a:bodyPr/>
        <a:lstStyle/>
        <a:p>
          <a:endParaRPr lang="en-US"/>
        </a:p>
      </dgm:t>
    </dgm:pt>
    <dgm:pt modelId="{E0E0B6E6-BBE8-4210-A2E9-3163AFAF1254}" type="sibTrans" cxnId="{A6C88A42-FE3E-4D6C-BEFF-D033B7EDAD3D}">
      <dgm:prSet/>
      <dgm:spPr/>
      <dgm:t>
        <a:bodyPr/>
        <a:lstStyle/>
        <a:p>
          <a:endParaRPr lang="en-US"/>
        </a:p>
      </dgm:t>
    </dgm:pt>
    <dgm:pt modelId="{08A22236-C976-4DCD-81AC-0DCE314B894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Taśmociąg w postaci bieżni.</a:t>
          </a:r>
          <a:endParaRPr lang="en-US"/>
        </a:p>
      </dgm:t>
    </dgm:pt>
    <dgm:pt modelId="{2145AE2A-84F8-4647-9005-F5766B2F9C84}" type="parTrans" cxnId="{59A08FDA-38F1-4A7F-AEF4-E207BC24D9CC}">
      <dgm:prSet/>
      <dgm:spPr/>
      <dgm:t>
        <a:bodyPr/>
        <a:lstStyle/>
        <a:p>
          <a:endParaRPr lang="en-US"/>
        </a:p>
      </dgm:t>
    </dgm:pt>
    <dgm:pt modelId="{B49CA5E5-3A10-4834-BF85-5886E2EDB5AE}" type="sibTrans" cxnId="{59A08FDA-38F1-4A7F-AEF4-E207BC24D9CC}">
      <dgm:prSet/>
      <dgm:spPr/>
      <dgm:t>
        <a:bodyPr/>
        <a:lstStyle/>
        <a:p>
          <a:endParaRPr lang="en-US"/>
        </a:p>
      </dgm:t>
    </dgm:pt>
    <dgm:pt modelId="{188D77DB-459F-4F80-8299-A7E1D937BBE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Papierowe sześciany z przyklejonym kodek kreskowym.</a:t>
          </a:r>
          <a:endParaRPr lang="en-US"/>
        </a:p>
      </dgm:t>
    </dgm:pt>
    <dgm:pt modelId="{DAD13AF4-DE6E-4166-906B-4C9A76520E61}" type="parTrans" cxnId="{F2F6572D-4766-4288-B223-DDD32E732596}">
      <dgm:prSet/>
      <dgm:spPr/>
      <dgm:t>
        <a:bodyPr/>
        <a:lstStyle/>
        <a:p>
          <a:endParaRPr lang="en-US"/>
        </a:p>
      </dgm:t>
    </dgm:pt>
    <dgm:pt modelId="{AEF29D21-C526-47EB-ABA8-29A5C59762E7}" type="sibTrans" cxnId="{F2F6572D-4766-4288-B223-DDD32E732596}">
      <dgm:prSet/>
      <dgm:spPr/>
      <dgm:t>
        <a:bodyPr/>
        <a:lstStyle/>
        <a:p>
          <a:endParaRPr lang="en-US"/>
        </a:p>
      </dgm:t>
    </dgm:pt>
    <dgm:pt modelId="{394526AB-85D7-46B8-A2DE-D0C66B36A97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Oświetlenie o minimalnym natężeniu światła: 40 LUX</a:t>
          </a:r>
          <a:endParaRPr lang="en-US"/>
        </a:p>
      </dgm:t>
    </dgm:pt>
    <dgm:pt modelId="{33A7D122-5974-42FE-B992-E45629F29F95}" type="parTrans" cxnId="{AB09677E-FC89-44B7-A21B-ACA7819DD66C}">
      <dgm:prSet/>
      <dgm:spPr/>
      <dgm:t>
        <a:bodyPr/>
        <a:lstStyle/>
        <a:p>
          <a:endParaRPr lang="en-US"/>
        </a:p>
      </dgm:t>
    </dgm:pt>
    <dgm:pt modelId="{6916EAFD-C03E-411B-ADA3-A15C023655CE}" type="sibTrans" cxnId="{AB09677E-FC89-44B7-A21B-ACA7819DD66C}">
      <dgm:prSet/>
      <dgm:spPr/>
      <dgm:t>
        <a:bodyPr/>
        <a:lstStyle/>
        <a:p>
          <a:endParaRPr lang="en-US"/>
        </a:p>
      </dgm:t>
    </dgm:pt>
    <dgm:pt modelId="{6D11A6EF-5067-495A-8689-52DDB4EEDA26}" type="pres">
      <dgm:prSet presAssocID="{FD33C2C8-EEA3-4C31-A543-37C93D00DFBD}" presName="root" presStyleCnt="0">
        <dgm:presLayoutVars>
          <dgm:dir/>
          <dgm:resizeHandles val="exact"/>
        </dgm:presLayoutVars>
      </dgm:prSet>
      <dgm:spPr/>
    </dgm:pt>
    <dgm:pt modelId="{DE434DF8-482A-4ECE-903D-B813E0B97C9A}" type="pres">
      <dgm:prSet presAssocID="{DAB7490E-8866-48D1-BE3F-2FF6DEF69C55}" presName="compNode" presStyleCnt="0"/>
      <dgm:spPr/>
    </dgm:pt>
    <dgm:pt modelId="{F6DCB4F1-0598-4FAA-9C62-FB94526AA12E}" type="pres">
      <dgm:prSet presAssocID="{DAB7490E-8866-48D1-BE3F-2FF6DEF69C55}" presName="bgRect" presStyleLbl="bgShp" presStyleIdx="0" presStyleCnt="5"/>
      <dgm:spPr/>
    </dgm:pt>
    <dgm:pt modelId="{8DC9AC23-B298-45FB-B27B-56E4BBDBE3DE}" type="pres">
      <dgm:prSet presAssocID="{DAB7490E-8866-48D1-BE3F-2FF6DEF69C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D39B87E-14BE-4D1B-BBD0-38939A116717}" type="pres">
      <dgm:prSet presAssocID="{DAB7490E-8866-48D1-BE3F-2FF6DEF69C55}" presName="spaceRect" presStyleCnt="0"/>
      <dgm:spPr/>
    </dgm:pt>
    <dgm:pt modelId="{C57D2BA6-A24B-4C1C-B4A6-E0FF0F699494}" type="pres">
      <dgm:prSet presAssocID="{DAB7490E-8866-48D1-BE3F-2FF6DEF69C55}" presName="parTx" presStyleLbl="revTx" presStyleIdx="0" presStyleCnt="5">
        <dgm:presLayoutVars>
          <dgm:chMax val="0"/>
          <dgm:chPref val="0"/>
        </dgm:presLayoutVars>
      </dgm:prSet>
      <dgm:spPr/>
    </dgm:pt>
    <dgm:pt modelId="{29F4D980-2B2B-4D45-AF2A-1BEB472FCFF4}" type="pres">
      <dgm:prSet presAssocID="{6320B743-2C64-4D49-9CD5-25372F19AF3F}" presName="sibTrans" presStyleCnt="0"/>
      <dgm:spPr/>
    </dgm:pt>
    <dgm:pt modelId="{C67B901D-E960-477C-A0C3-77EA345A6C41}" type="pres">
      <dgm:prSet presAssocID="{0BE59163-C888-4B19-9956-1E86A1FAF7A3}" presName="compNode" presStyleCnt="0"/>
      <dgm:spPr/>
    </dgm:pt>
    <dgm:pt modelId="{0F123F97-14DF-4B8B-8684-6B122480C006}" type="pres">
      <dgm:prSet presAssocID="{0BE59163-C888-4B19-9956-1E86A1FAF7A3}" presName="bgRect" presStyleLbl="bgShp" presStyleIdx="1" presStyleCnt="5"/>
      <dgm:spPr/>
    </dgm:pt>
    <dgm:pt modelId="{6E7D9C67-69AA-4CF4-9A73-322072BF0CC8}" type="pres">
      <dgm:prSet presAssocID="{0BE59163-C888-4B19-9956-1E86A1FAF7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1EA804F-74F6-44C6-921A-54818B4362E5}" type="pres">
      <dgm:prSet presAssocID="{0BE59163-C888-4B19-9956-1E86A1FAF7A3}" presName="spaceRect" presStyleCnt="0"/>
      <dgm:spPr/>
    </dgm:pt>
    <dgm:pt modelId="{0CA19F62-3BA6-41FB-B6C3-0AE30A47216A}" type="pres">
      <dgm:prSet presAssocID="{0BE59163-C888-4B19-9956-1E86A1FAF7A3}" presName="parTx" presStyleLbl="revTx" presStyleIdx="1" presStyleCnt="5">
        <dgm:presLayoutVars>
          <dgm:chMax val="0"/>
          <dgm:chPref val="0"/>
        </dgm:presLayoutVars>
      </dgm:prSet>
      <dgm:spPr/>
    </dgm:pt>
    <dgm:pt modelId="{4146561B-66F5-4D3F-B213-31E431EFADB2}" type="pres">
      <dgm:prSet presAssocID="{E0E0B6E6-BBE8-4210-A2E9-3163AFAF1254}" presName="sibTrans" presStyleCnt="0"/>
      <dgm:spPr/>
    </dgm:pt>
    <dgm:pt modelId="{9C7AE346-CB20-4106-9097-2893C7A1172C}" type="pres">
      <dgm:prSet presAssocID="{08A22236-C976-4DCD-81AC-0DCE314B8944}" presName="compNode" presStyleCnt="0"/>
      <dgm:spPr/>
    </dgm:pt>
    <dgm:pt modelId="{729D6FC3-C3F1-4C60-89B3-4BFCBF1E379B}" type="pres">
      <dgm:prSet presAssocID="{08A22236-C976-4DCD-81AC-0DCE314B8944}" presName="bgRect" presStyleLbl="bgShp" presStyleIdx="2" presStyleCnt="5"/>
      <dgm:spPr/>
    </dgm:pt>
    <dgm:pt modelId="{01458A2E-D4FA-4EBA-A03F-E4F5CCE0C4E6}" type="pres">
      <dgm:prSet presAssocID="{08A22236-C976-4DCD-81AC-0DCE314B89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B37A0BFA-A7A6-48DD-BF68-A71AE9EE5BB5}" type="pres">
      <dgm:prSet presAssocID="{08A22236-C976-4DCD-81AC-0DCE314B8944}" presName="spaceRect" presStyleCnt="0"/>
      <dgm:spPr/>
    </dgm:pt>
    <dgm:pt modelId="{F7E139A9-3D29-4E49-A3EB-A11BDEB622AE}" type="pres">
      <dgm:prSet presAssocID="{08A22236-C976-4DCD-81AC-0DCE314B8944}" presName="parTx" presStyleLbl="revTx" presStyleIdx="2" presStyleCnt="5">
        <dgm:presLayoutVars>
          <dgm:chMax val="0"/>
          <dgm:chPref val="0"/>
        </dgm:presLayoutVars>
      </dgm:prSet>
      <dgm:spPr/>
    </dgm:pt>
    <dgm:pt modelId="{2A6F3554-79D3-4E67-A25D-FF7593020C77}" type="pres">
      <dgm:prSet presAssocID="{B49CA5E5-3A10-4834-BF85-5886E2EDB5AE}" presName="sibTrans" presStyleCnt="0"/>
      <dgm:spPr/>
    </dgm:pt>
    <dgm:pt modelId="{DF08475C-DB4B-4F09-A8F3-F160F4F69A95}" type="pres">
      <dgm:prSet presAssocID="{188D77DB-459F-4F80-8299-A7E1D937BBEC}" presName="compNode" presStyleCnt="0"/>
      <dgm:spPr/>
    </dgm:pt>
    <dgm:pt modelId="{407D8B52-EEC6-4FD2-80A3-D1AC32498950}" type="pres">
      <dgm:prSet presAssocID="{188D77DB-459F-4F80-8299-A7E1D937BBEC}" presName="bgRect" presStyleLbl="bgShp" presStyleIdx="3" presStyleCnt="5"/>
      <dgm:spPr/>
    </dgm:pt>
    <dgm:pt modelId="{18E807D0-58EF-4ADD-AD2C-240BAEE8D9A6}" type="pres">
      <dgm:prSet presAssocID="{188D77DB-459F-4F80-8299-A7E1D937BB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36761E8-69C5-42C2-9DEE-E4E78152AFFD}" type="pres">
      <dgm:prSet presAssocID="{188D77DB-459F-4F80-8299-A7E1D937BBEC}" presName="spaceRect" presStyleCnt="0"/>
      <dgm:spPr/>
    </dgm:pt>
    <dgm:pt modelId="{C365A385-C3BA-4A2F-89CB-CCF6EE257806}" type="pres">
      <dgm:prSet presAssocID="{188D77DB-459F-4F80-8299-A7E1D937BBEC}" presName="parTx" presStyleLbl="revTx" presStyleIdx="3" presStyleCnt="5">
        <dgm:presLayoutVars>
          <dgm:chMax val="0"/>
          <dgm:chPref val="0"/>
        </dgm:presLayoutVars>
      </dgm:prSet>
      <dgm:spPr/>
    </dgm:pt>
    <dgm:pt modelId="{4580075D-A38A-4F28-8ED7-7731E6B7CE65}" type="pres">
      <dgm:prSet presAssocID="{AEF29D21-C526-47EB-ABA8-29A5C59762E7}" presName="sibTrans" presStyleCnt="0"/>
      <dgm:spPr/>
    </dgm:pt>
    <dgm:pt modelId="{F0316642-8D93-4CE6-808A-71039A8D74A8}" type="pres">
      <dgm:prSet presAssocID="{394526AB-85D7-46B8-A2DE-D0C66B36A97F}" presName="compNode" presStyleCnt="0"/>
      <dgm:spPr/>
    </dgm:pt>
    <dgm:pt modelId="{106648FA-0E71-4BF4-B65D-CE62FE449A34}" type="pres">
      <dgm:prSet presAssocID="{394526AB-85D7-46B8-A2DE-D0C66B36A97F}" presName="bgRect" presStyleLbl="bgShp" presStyleIdx="4" presStyleCnt="5"/>
      <dgm:spPr/>
    </dgm:pt>
    <dgm:pt modelId="{5748163C-60B5-4F12-94DF-990E8377EC10}" type="pres">
      <dgm:prSet presAssocID="{394526AB-85D7-46B8-A2DE-D0C66B36A9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D3AE4BB-5661-4411-B503-C314394C3488}" type="pres">
      <dgm:prSet presAssocID="{394526AB-85D7-46B8-A2DE-D0C66B36A97F}" presName="spaceRect" presStyleCnt="0"/>
      <dgm:spPr/>
    </dgm:pt>
    <dgm:pt modelId="{B4197E7F-EB91-4B93-A1F1-5116B2CA4CD7}" type="pres">
      <dgm:prSet presAssocID="{394526AB-85D7-46B8-A2DE-D0C66B36A9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F6572D-4766-4288-B223-DDD32E732596}" srcId="{FD33C2C8-EEA3-4C31-A543-37C93D00DFBD}" destId="{188D77DB-459F-4F80-8299-A7E1D937BBEC}" srcOrd="3" destOrd="0" parTransId="{DAD13AF4-DE6E-4166-906B-4C9A76520E61}" sibTransId="{AEF29D21-C526-47EB-ABA8-29A5C59762E7}"/>
    <dgm:cxn modelId="{A6C88A42-FE3E-4D6C-BEFF-D033B7EDAD3D}" srcId="{FD33C2C8-EEA3-4C31-A543-37C93D00DFBD}" destId="{0BE59163-C888-4B19-9956-1E86A1FAF7A3}" srcOrd="1" destOrd="0" parTransId="{45696EEE-62C3-46A4-889B-60D3B294BC4B}" sibTransId="{E0E0B6E6-BBE8-4210-A2E9-3163AFAF1254}"/>
    <dgm:cxn modelId="{BD836447-2FF8-4F37-B298-73DB6BB58867}" type="presOf" srcId="{FD33C2C8-EEA3-4C31-A543-37C93D00DFBD}" destId="{6D11A6EF-5067-495A-8689-52DDB4EEDA26}" srcOrd="0" destOrd="0" presId="urn:microsoft.com/office/officeart/2018/2/layout/IconVerticalSolidList"/>
    <dgm:cxn modelId="{877A8047-583F-4DFB-951F-E372DDA42F01}" srcId="{FD33C2C8-EEA3-4C31-A543-37C93D00DFBD}" destId="{DAB7490E-8866-48D1-BE3F-2FF6DEF69C55}" srcOrd="0" destOrd="0" parTransId="{6CB88294-8A36-4BE7-866E-81BC6363095A}" sibTransId="{6320B743-2C64-4D49-9CD5-25372F19AF3F}"/>
    <dgm:cxn modelId="{F39C0570-AF1D-4157-8474-04592736782C}" type="presOf" srcId="{394526AB-85D7-46B8-A2DE-D0C66B36A97F}" destId="{B4197E7F-EB91-4B93-A1F1-5116B2CA4CD7}" srcOrd="0" destOrd="0" presId="urn:microsoft.com/office/officeart/2018/2/layout/IconVerticalSolidList"/>
    <dgm:cxn modelId="{AB09677E-FC89-44B7-A21B-ACA7819DD66C}" srcId="{FD33C2C8-EEA3-4C31-A543-37C93D00DFBD}" destId="{394526AB-85D7-46B8-A2DE-D0C66B36A97F}" srcOrd="4" destOrd="0" parTransId="{33A7D122-5974-42FE-B992-E45629F29F95}" sibTransId="{6916EAFD-C03E-411B-ADA3-A15C023655CE}"/>
    <dgm:cxn modelId="{ACD88288-E00C-498F-BF44-CBC3C9100BC2}" type="presOf" srcId="{0BE59163-C888-4B19-9956-1E86A1FAF7A3}" destId="{0CA19F62-3BA6-41FB-B6C3-0AE30A47216A}" srcOrd="0" destOrd="0" presId="urn:microsoft.com/office/officeart/2018/2/layout/IconVerticalSolidList"/>
    <dgm:cxn modelId="{7A9D6491-483D-43B7-87CB-93FBA5B16E1E}" type="presOf" srcId="{DAB7490E-8866-48D1-BE3F-2FF6DEF69C55}" destId="{C57D2BA6-A24B-4C1C-B4A6-E0FF0F699494}" srcOrd="0" destOrd="0" presId="urn:microsoft.com/office/officeart/2018/2/layout/IconVerticalSolidList"/>
    <dgm:cxn modelId="{884F1B9F-4716-43DF-8D8F-E518E667DE84}" type="presOf" srcId="{08A22236-C976-4DCD-81AC-0DCE314B8944}" destId="{F7E139A9-3D29-4E49-A3EB-A11BDEB622AE}" srcOrd="0" destOrd="0" presId="urn:microsoft.com/office/officeart/2018/2/layout/IconVerticalSolidList"/>
    <dgm:cxn modelId="{59A08FDA-38F1-4A7F-AEF4-E207BC24D9CC}" srcId="{FD33C2C8-EEA3-4C31-A543-37C93D00DFBD}" destId="{08A22236-C976-4DCD-81AC-0DCE314B8944}" srcOrd="2" destOrd="0" parTransId="{2145AE2A-84F8-4647-9005-F5766B2F9C84}" sibTransId="{B49CA5E5-3A10-4834-BF85-5886E2EDB5AE}"/>
    <dgm:cxn modelId="{9F115AFA-81A5-4B59-9E91-5E20A1E55EA4}" type="presOf" srcId="{188D77DB-459F-4F80-8299-A7E1D937BBEC}" destId="{C365A385-C3BA-4A2F-89CB-CCF6EE257806}" srcOrd="0" destOrd="0" presId="urn:microsoft.com/office/officeart/2018/2/layout/IconVerticalSolidList"/>
    <dgm:cxn modelId="{9366E3B7-E04A-4616-AA3F-D0E81046C310}" type="presParOf" srcId="{6D11A6EF-5067-495A-8689-52DDB4EEDA26}" destId="{DE434DF8-482A-4ECE-903D-B813E0B97C9A}" srcOrd="0" destOrd="0" presId="urn:microsoft.com/office/officeart/2018/2/layout/IconVerticalSolidList"/>
    <dgm:cxn modelId="{0559F1AD-4257-4FB1-B8AD-C6050CE00860}" type="presParOf" srcId="{DE434DF8-482A-4ECE-903D-B813E0B97C9A}" destId="{F6DCB4F1-0598-4FAA-9C62-FB94526AA12E}" srcOrd="0" destOrd="0" presId="urn:microsoft.com/office/officeart/2018/2/layout/IconVerticalSolidList"/>
    <dgm:cxn modelId="{3B42628A-49D5-4D63-B91C-DDA189666226}" type="presParOf" srcId="{DE434DF8-482A-4ECE-903D-B813E0B97C9A}" destId="{8DC9AC23-B298-45FB-B27B-56E4BBDBE3DE}" srcOrd="1" destOrd="0" presId="urn:microsoft.com/office/officeart/2018/2/layout/IconVerticalSolidList"/>
    <dgm:cxn modelId="{7F81109C-4E4C-4254-9886-7B943E9A36C8}" type="presParOf" srcId="{DE434DF8-482A-4ECE-903D-B813E0B97C9A}" destId="{6D39B87E-14BE-4D1B-BBD0-38939A116717}" srcOrd="2" destOrd="0" presId="urn:microsoft.com/office/officeart/2018/2/layout/IconVerticalSolidList"/>
    <dgm:cxn modelId="{368AFC16-E321-485B-AACE-4670B6432688}" type="presParOf" srcId="{DE434DF8-482A-4ECE-903D-B813E0B97C9A}" destId="{C57D2BA6-A24B-4C1C-B4A6-E0FF0F699494}" srcOrd="3" destOrd="0" presId="urn:microsoft.com/office/officeart/2018/2/layout/IconVerticalSolidList"/>
    <dgm:cxn modelId="{9465C297-1CBB-4AC1-9C06-96C15BEB88F6}" type="presParOf" srcId="{6D11A6EF-5067-495A-8689-52DDB4EEDA26}" destId="{29F4D980-2B2B-4D45-AF2A-1BEB472FCFF4}" srcOrd="1" destOrd="0" presId="urn:microsoft.com/office/officeart/2018/2/layout/IconVerticalSolidList"/>
    <dgm:cxn modelId="{C3ECAA62-1542-4CF2-B41B-745746231D2C}" type="presParOf" srcId="{6D11A6EF-5067-495A-8689-52DDB4EEDA26}" destId="{C67B901D-E960-477C-A0C3-77EA345A6C41}" srcOrd="2" destOrd="0" presId="urn:microsoft.com/office/officeart/2018/2/layout/IconVerticalSolidList"/>
    <dgm:cxn modelId="{2172F911-D161-44D7-9187-225A8AF86B0F}" type="presParOf" srcId="{C67B901D-E960-477C-A0C3-77EA345A6C41}" destId="{0F123F97-14DF-4B8B-8684-6B122480C006}" srcOrd="0" destOrd="0" presId="urn:microsoft.com/office/officeart/2018/2/layout/IconVerticalSolidList"/>
    <dgm:cxn modelId="{B51AADB3-F44D-491C-9D21-8A1B0AD1E239}" type="presParOf" srcId="{C67B901D-E960-477C-A0C3-77EA345A6C41}" destId="{6E7D9C67-69AA-4CF4-9A73-322072BF0CC8}" srcOrd="1" destOrd="0" presId="urn:microsoft.com/office/officeart/2018/2/layout/IconVerticalSolidList"/>
    <dgm:cxn modelId="{8C2E01FF-26A3-4DC1-891A-32B7A33BB6F4}" type="presParOf" srcId="{C67B901D-E960-477C-A0C3-77EA345A6C41}" destId="{E1EA804F-74F6-44C6-921A-54818B4362E5}" srcOrd="2" destOrd="0" presId="urn:microsoft.com/office/officeart/2018/2/layout/IconVerticalSolidList"/>
    <dgm:cxn modelId="{9BA5F6D0-FC09-49B0-B4C9-A170EC2BB4BA}" type="presParOf" srcId="{C67B901D-E960-477C-A0C3-77EA345A6C41}" destId="{0CA19F62-3BA6-41FB-B6C3-0AE30A47216A}" srcOrd="3" destOrd="0" presId="urn:microsoft.com/office/officeart/2018/2/layout/IconVerticalSolidList"/>
    <dgm:cxn modelId="{63B0A6FD-C9B5-4A9D-8592-B1DA737003F4}" type="presParOf" srcId="{6D11A6EF-5067-495A-8689-52DDB4EEDA26}" destId="{4146561B-66F5-4D3F-B213-31E431EFADB2}" srcOrd="3" destOrd="0" presId="urn:microsoft.com/office/officeart/2018/2/layout/IconVerticalSolidList"/>
    <dgm:cxn modelId="{970F0833-72C8-4F87-8821-F3672BAE41B8}" type="presParOf" srcId="{6D11A6EF-5067-495A-8689-52DDB4EEDA26}" destId="{9C7AE346-CB20-4106-9097-2893C7A1172C}" srcOrd="4" destOrd="0" presId="urn:microsoft.com/office/officeart/2018/2/layout/IconVerticalSolidList"/>
    <dgm:cxn modelId="{BA194240-2066-430F-80A5-AB84DFDF40E1}" type="presParOf" srcId="{9C7AE346-CB20-4106-9097-2893C7A1172C}" destId="{729D6FC3-C3F1-4C60-89B3-4BFCBF1E379B}" srcOrd="0" destOrd="0" presId="urn:microsoft.com/office/officeart/2018/2/layout/IconVerticalSolidList"/>
    <dgm:cxn modelId="{F189E02A-76E7-4747-8524-74AF4A5FCFAC}" type="presParOf" srcId="{9C7AE346-CB20-4106-9097-2893C7A1172C}" destId="{01458A2E-D4FA-4EBA-A03F-E4F5CCE0C4E6}" srcOrd="1" destOrd="0" presId="urn:microsoft.com/office/officeart/2018/2/layout/IconVerticalSolidList"/>
    <dgm:cxn modelId="{187B578B-07D7-43E4-A829-89FA9A2E2048}" type="presParOf" srcId="{9C7AE346-CB20-4106-9097-2893C7A1172C}" destId="{B37A0BFA-A7A6-48DD-BF68-A71AE9EE5BB5}" srcOrd="2" destOrd="0" presId="urn:microsoft.com/office/officeart/2018/2/layout/IconVerticalSolidList"/>
    <dgm:cxn modelId="{AC804BE4-D00B-48A6-A9F0-818EF25E8866}" type="presParOf" srcId="{9C7AE346-CB20-4106-9097-2893C7A1172C}" destId="{F7E139A9-3D29-4E49-A3EB-A11BDEB622AE}" srcOrd="3" destOrd="0" presId="urn:microsoft.com/office/officeart/2018/2/layout/IconVerticalSolidList"/>
    <dgm:cxn modelId="{EB757406-09C7-428E-A29F-31FB670D1E70}" type="presParOf" srcId="{6D11A6EF-5067-495A-8689-52DDB4EEDA26}" destId="{2A6F3554-79D3-4E67-A25D-FF7593020C77}" srcOrd="5" destOrd="0" presId="urn:microsoft.com/office/officeart/2018/2/layout/IconVerticalSolidList"/>
    <dgm:cxn modelId="{2ED226D5-9C58-4E46-90CB-A738E193FBD4}" type="presParOf" srcId="{6D11A6EF-5067-495A-8689-52DDB4EEDA26}" destId="{DF08475C-DB4B-4F09-A8F3-F160F4F69A95}" srcOrd="6" destOrd="0" presId="urn:microsoft.com/office/officeart/2018/2/layout/IconVerticalSolidList"/>
    <dgm:cxn modelId="{380CB3E3-FBAA-4EA4-A276-E9E7F0BD1C5C}" type="presParOf" srcId="{DF08475C-DB4B-4F09-A8F3-F160F4F69A95}" destId="{407D8B52-EEC6-4FD2-80A3-D1AC32498950}" srcOrd="0" destOrd="0" presId="urn:microsoft.com/office/officeart/2018/2/layout/IconVerticalSolidList"/>
    <dgm:cxn modelId="{63FA1C15-4850-477D-A1A5-0B8F8CA8840B}" type="presParOf" srcId="{DF08475C-DB4B-4F09-A8F3-F160F4F69A95}" destId="{18E807D0-58EF-4ADD-AD2C-240BAEE8D9A6}" srcOrd="1" destOrd="0" presId="urn:microsoft.com/office/officeart/2018/2/layout/IconVerticalSolidList"/>
    <dgm:cxn modelId="{8C24EB34-DAE6-4EF5-B296-35D3D0BC5207}" type="presParOf" srcId="{DF08475C-DB4B-4F09-A8F3-F160F4F69A95}" destId="{B36761E8-69C5-42C2-9DEE-E4E78152AFFD}" srcOrd="2" destOrd="0" presId="urn:microsoft.com/office/officeart/2018/2/layout/IconVerticalSolidList"/>
    <dgm:cxn modelId="{3D8447B3-256B-435C-B3B3-52142C297BCE}" type="presParOf" srcId="{DF08475C-DB4B-4F09-A8F3-F160F4F69A95}" destId="{C365A385-C3BA-4A2F-89CB-CCF6EE257806}" srcOrd="3" destOrd="0" presId="urn:microsoft.com/office/officeart/2018/2/layout/IconVerticalSolidList"/>
    <dgm:cxn modelId="{4743A086-2378-4E73-A984-E935B9C05051}" type="presParOf" srcId="{6D11A6EF-5067-495A-8689-52DDB4EEDA26}" destId="{4580075D-A38A-4F28-8ED7-7731E6B7CE65}" srcOrd="7" destOrd="0" presId="urn:microsoft.com/office/officeart/2018/2/layout/IconVerticalSolidList"/>
    <dgm:cxn modelId="{F461C29A-60B0-4F79-86B7-E6EC1DC71D00}" type="presParOf" srcId="{6D11A6EF-5067-495A-8689-52DDB4EEDA26}" destId="{F0316642-8D93-4CE6-808A-71039A8D74A8}" srcOrd="8" destOrd="0" presId="urn:microsoft.com/office/officeart/2018/2/layout/IconVerticalSolidList"/>
    <dgm:cxn modelId="{5286F76A-FCDC-41C7-9694-2AFC6F616FE1}" type="presParOf" srcId="{F0316642-8D93-4CE6-808A-71039A8D74A8}" destId="{106648FA-0E71-4BF4-B65D-CE62FE449A34}" srcOrd="0" destOrd="0" presId="urn:microsoft.com/office/officeart/2018/2/layout/IconVerticalSolidList"/>
    <dgm:cxn modelId="{895FDC3E-F511-4E55-8DCD-41D64C038606}" type="presParOf" srcId="{F0316642-8D93-4CE6-808A-71039A8D74A8}" destId="{5748163C-60B5-4F12-94DF-990E8377EC10}" srcOrd="1" destOrd="0" presId="urn:microsoft.com/office/officeart/2018/2/layout/IconVerticalSolidList"/>
    <dgm:cxn modelId="{C4CC5489-B6B4-41BA-8BBF-B7431F33D3DC}" type="presParOf" srcId="{F0316642-8D93-4CE6-808A-71039A8D74A8}" destId="{4D3AE4BB-5661-4411-B503-C314394C3488}" srcOrd="2" destOrd="0" presId="urn:microsoft.com/office/officeart/2018/2/layout/IconVerticalSolidList"/>
    <dgm:cxn modelId="{8BD92C4A-CA69-47D6-99D9-06687BA7374C}" type="presParOf" srcId="{F0316642-8D93-4CE6-808A-71039A8D74A8}" destId="{B4197E7F-EB91-4B93-A1F1-5116B2CA4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33C2C8-EEA3-4C31-A543-37C93D00DFB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B7490E-8866-48D1-BE3F-2FF6DEF69C5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Kamera umożliwiająca nagrywanie filmu.</a:t>
          </a:r>
          <a:endParaRPr lang="en-US"/>
        </a:p>
      </dgm:t>
    </dgm:pt>
    <dgm:pt modelId="{6CB88294-8A36-4BE7-866E-81BC6363095A}" type="parTrans" cxnId="{877A8047-583F-4DFB-951F-E372DDA42F01}">
      <dgm:prSet/>
      <dgm:spPr/>
      <dgm:t>
        <a:bodyPr/>
        <a:lstStyle/>
        <a:p>
          <a:endParaRPr lang="en-US"/>
        </a:p>
      </dgm:t>
    </dgm:pt>
    <dgm:pt modelId="{6320B743-2C64-4D49-9CD5-25372F19AF3F}" type="sibTrans" cxnId="{877A8047-583F-4DFB-951F-E372DDA42F01}">
      <dgm:prSet/>
      <dgm:spPr/>
      <dgm:t>
        <a:bodyPr/>
        <a:lstStyle/>
        <a:p>
          <a:endParaRPr lang="en-US"/>
        </a:p>
      </dgm:t>
    </dgm:pt>
    <dgm:pt modelId="{0BE59163-C888-4B19-9956-1E86A1FAF7A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Komputer do przetwarzania obrazu operujący środowiskiem Python.</a:t>
          </a:r>
          <a:endParaRPr lang="en-US"/>
        </a:p>
      </dgm:t>
    </dgm:pt>
    <dgm:pt modelId="{45696EEE-62C3-46A4-889B-60D3B294BC4B}" type="parTrans" cxnId="{A6C88A42-FE3E-4D6C-BEFF-D033B7EDAD3D}">
      <dgm:prSet/>
      <dgm:spPr/>
      <dgm:t>
        <a:bodyPr/>
        <a:lstStyle/>
        <a:p>
          <a:endParaRPr lang="en-US"/>
        </a:p>
      </dgm:t>
    </dgm:pt>
    <dgm:pt modelId="{E0E0B6E6-BBE8-4210-A2E9-3163AFAF1254}" type="sibTrans" cxnId="{A6C88A42-FE3E-4D6C-BEFF-D033B7EDAD3D}">
      <dgm:prSet/>
      <dgm:spPr/>
      <dgm:t>
        <a:bodyPr/>
        <a:lstStyle/>
        <a:p>
          <a:endParaRPr lang="en-US"/>
        </a:p>
      </dgm:t>
    </dgm:pt>
    <dgm:pt modelId="{08A22236-C976-4DCD-81AC-0DCE314B894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Taśmociąg w postaci bieżni.</a:t>
          </a:r>
          <a:endParaRPr lang="en-US"/>
        </a:p>
      </dgm:t>
    </dgm:pt>
    <dgm:pt modelId="{2145AE2A-84F8-4647-9005-F5766B2F9C84}" type="parTrans" cxnId="{59A08FDA-38F1-4A7F-AEF4-E207BC24D9CC}">
      <dgm:prSet/>
      <dgm:spPr/>
      <dgm:t>
        <a:bodyPr/>
        <a:lstStyle/>
        <a:p>
          <a:endParaRPr lang="en-US"/>
        </a:p>
      </dgm:t>
    </dgm:pt>
    <dgm:pt modelId="{B49CA5E5-3A10-4834-BF85-5886E2EDB5AE}" type="sibTrans" cxnId="{59A08FDA-38F1-4A7F-AEF4-E207BC24D9CC}">
      <dgm:prSet/>
      <dgm:spPr/>
      <dgm:t>
        <a:bodyPr/>
        <a:lstStyle/>
        <a:p>
          <a:endParaRPr lang="en-US"/>
        </a:p>
      </dgm:t>
    </dgm:pt>
    <dgm:pt modelId="{188D77DB-459F-4F80-8299-A7E1D937BBE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Papierowe sześciany z przyklejonym kodek kreskowym.</a:t>
          </a:r>
          <a:endParaRPr lang="en-US"/>
        </a:p>
      </dgm:t>
    </dgm:pt>
    <dgm:pt modelId="{DAD13AF4-DE6E-4166-906B-4C9A76520E61}" type="parTrans" cxnId="{F2F6572D-4766-4288-B223-DDD32E732596}">
      <dgm:prSet/>
      <dgm:spPr/>
      <dgm:t>
        <a:bodyPr/>
        <a:lstStyle/>
        <a:p>
          <a:endParaRPr lang="en-US"/>
        </a:p>
      </dgm:t>
    </dgm:pt>
    <dgm:pt modelId="{AEF29D21-C526-47EB-ABA8-29A5C59762E7}" type="sibTrans" cxnId="{F2F6572D-4766-4288-B223-DDD32E732596}">
      <dgm:prSet/>
      <dgm:spPr/>
      <dgm:t>
        <a:bodyPr/>
        <a:lstStyle/>
        <a:p>
          <a:endParaRPr lang="en-US"/>
        </a:p>
      </dgm:t>
    </dgm:pt>
    <dgm:pt modelId="{394526AB-85D7-46B8-A2DE-D0C66B36A97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Oświetlenie o minimalnym natężeniu światła: 40 LUX</a:t>
          </a:r>
          <a:endParaRPr lang="en-US"/>
        </a:p>
      </dgm:t>
    </dgm:pt>
    <dgm:pt modelId="{33A7D122-5974-42FE-B992-E45629F29F95}" type="parTrans" cxnId="{AB09677E-FC89-44B7-A21B-ACA7819DD66C}">
      <dgm:prSet/>
      <dgm:spPr/>
      <dgm:t>
        <a:bodyPr/>
        <a:lstStyle/>
        <a:p>
          <a:endParaRPr lang="en-US"/>
        </a:p>
      </dgm:t>
    </dgm:pt>
    <dgm:pt modelId="{6916EAFD-C03E-411B-ADA3-A15C023655CE}" type="sibTrans" cxnId="{AB09677E-FC89-44B7-A21B-ACA7819DD66C}">
      <dgm:prSet/>
      <dgm:spPr/>
      <dgm:t>
        <a:bodyPr/>
        <a:lstStyle/>
        <a:p>
          <a:endParaRPr lang="en-US"/>
        </a:p>
      </dgm:t>
    </dgm:pt>
    <dgm:pt modelId="{6D11A6EF-5067-495A-8689-52DDB4EEDA26}" type="pres">
      <dgm:prSet presAssocID="{FD33C2C8-EEA3-4C31-A543-37C93D00DFBD}" presName="root" presStyleCnt="0">
        <dgm:presLayoutVars>
          <dgm:dir/>
          <dgm:resizeHandles val="exact"/>
        </dgm:presLayoutVars>
      </dgm:prSet>
      <dgm:spPr/>
    </dgm:pt>
    <dgm:pt modelId="{DE434DF8-482A-4ECE-903D-B813E0B97C9A}" type="pres">
      <dgm:prSet presAssocID="{DAB7490E-8866-48D1-BE3F-2FF6DEF69C55}" presName="compNode" presStyleCnt="0"/>
      <dgm:spPr/>
    </dgm:pt>
    <dgm:pt modelId="{F6DCB4F1-0598-4FAA-9C62-FB94526AA12E}" type="pres">
      <dgm:prSet presAssocID="{DAB7490E-8866-48D1-BE3F-2FF6DEF69C55}" presName="bgRect" presStyleLbl="bgShp" presStyleIdx="0" presStyleCnt="5"/>
      <dgm:spPr/>
    </dgm:pt>
    <dgm:pt modelId="{8DC9AC23-B298-45FB-B27B-56E4BBDBE3DE}" type="pres">
      <dgm:prSet presAssocID="{DAB7490E-8866-48D1-BE3F-2FF6DEF69C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D39B87E-14BE-4D1B-BBD0-38939A116717}" type="pres">
      <dgm:prSet presAssocID="{DAB7490E-8866-48D1-BE3F-2FF6DEF69C55}" presName="spaceRect" presStyleCnt="0"/>
      <dgm:spPr/>
    </dgm:pt>
    <dgm:pt modelId="{C57D2BA6-A24B-4C1C-B4A6-E0FF0F699494}" type="pres">
      <dgm:prSet presAssocID="{DAB7490E-8866-48D1-BE3F-2FF6DEF69C55}" presName="parTx" presStyleLbl="revTx" presStyleIdx="0" presStyleCnt="5">
        <dgm:presLayoutVars>
          <dgm:chMax val="0"/>
          <dgm:chPref val="0"/>
        </dgm:presLayoutVars>
      </dgm:prSet>
      <dgm:spPr/>
    </dgm:pt>
    <dgm:pt modelId="{29F4D980-2B2B-4D45-AF2A-1BEB472FCFF4}" type="pres">
      <dgm:prSet presAssocID="{6320B743-2C64-4D49-9CD5-25372F19AF3F}" presName="sibTrans" presStyleCnt="0"/>
      <dgm:spPr/>
    </dgm:pt>
    <dgm:pt modelId="{C67B901D-E960-477C-A0C3-77EA345A6C41}" type="pres">
      <dgm:prSet presAssocID="{0BE59163-C888-4B19-9956-1E86A1FAF7A3}" presName="compNode" presStyleCnt="0"/>
      <dgm:spPr/>
    </dgm:pt>
    <dgm:pt modelId="{0F123F97-14DF-4B8B-8684-6B122480C006}" type="pres">
      <dgm:prSet presAssocID="{0BE59163-C888-4B19-9956-1E86A1FAF7A3}" presName="bgRect" presStyleLbl="bgShp" presStyleIdx="1" presStyleCnt="5"/>
      <dgm:spPr/>
    </dgm:pt>
    <dgm:pt modelId="{6E7D9C67-69AA-4CF4-9A73-322072BF0CC8}" type="pres">
      <dgm:prSet presAssocID="{0BE59163-C888-4B19-9956-1E86A1FAF7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1EA804F-74F6-44C6-921A-54818B4362E5}" type="pres">
      <dgm:prSet presAssocID="{0BE59163-C888-4B19-9956-1E86A1FAF7A3}" presName="spaceRect" presStyleCnt="0"/>
      <dgm:spPr/>
    </dgm:pt>
    <dgm:pt modelId="{0CA19F62-3BA6-41FB-B6C3-0AE30A47216A}" type="pres">
      <dgm:prSet presAssocID="{0BE59163-C888-4B19-9956-1E86A1FAF7A3}" presName="parTx" presStyleLbl="revTx" presStyleIdx="1" presStyleCnt="5">
        <dgm:presLayoutVars>
          <dgm:chMax val="0"/>
          <dgm:chPref val="0"/>
        </dgm:presLayoutVars>
      </dgm:prSet>
      <dgm:spPr/>
    </dgm:pt>
    <dgm:pt modelId="{4146561B-66F5-4D3F-B213-31E431EFADB2}" type="pres">
      <dgm:prSet presAssocID="{E0E0B6E6-BBE8-4210-A2E9-3163AFAF1254}" presName="sibTrans" presStyleCnt="0"/>
      <dgm:spPr/>
    </dgm:pt>
    <dgm:pt modelId="{9C7AE346-CB20-4106-9097-2893C7A1172C}" type="pres">
      <dgm:prSet presAssocID="{08A22236-C976-4DCD-81AC-0DCE314B8944}" presName="compNode" presStyleCnt="0"/>
      <dgm:spPr/>
    </dgm:pt>
    <dgm:pt modelId="{729D6FC3-C3F1-4C60-89B3-4BFCBF1E379B}" type="pres">
      <dgm:prSet presAssocID="{08A22236-C976-4DCD-81AC-0DCE314B8944}" presName="bgRect" presStyleLbl="bgShp" presStyleIdx="2" presStyleCnt="5"/>
      <dgm:spPr/>
    </dgm:pt>
    <dgm:pt modelId="{01458A2E-D4FA-4EBA-A03F-E4F5CCE0C4E6}" type="pres">
      <dgm:prSet presAssocID="{08A22236-C976-4DCD-81AC-0DCE314B89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B37A0BFA-A7A6-48DD-BF68-A71AE9EE5BB5}" type="pres">
      <dgm:prSet presAssocID="{08A22236-C976-4DCD-81AC-0DCE314B8944}" presName="spaceRect" presStyleCnt="0"/>
      <dgm:spPr/>
    </dgm:pt>
    <dgm:pt modelId="{F7E139A9-3D29-4E49-A3EB-A11BDEB622AE}" type="pres">
      <dgm:prSet presAssocID="{08A22236-C976-4DCD-81AC-0DCE314B8944}" presName="parTx" presStyleLbl="revTx" presStyleIdx="2" presStyleCnt="5">
        <dgm:presLayoutVars>
          <dgm:chMax val="0"/>
          <dgm:chPref val="0"/>
        </dgm:presLayoutVars>
      </dgm:prSet>
      <dgm:spPr/>
    </dgm:pt>
    <dgm:pt modelId="{2A6F3554-79D3-4E67-A25D-FF7593020C77}" type="pres">
      <dgm:prSet presAssocID="{B49CA5E5-3A10-4834-BF85-5886E2EDB5AE}" presName="sibTrans" presStyleCnt="0"/>
      <dgm:spPr/>
    </dgm:pt>
    <dgm:pt modelId="{DF08475C-DB4B-4F09-A8F3-F160F4F69A95}" type="pres">
      <dgm:prSet presAssocID="{188D77DB-459F-4F80-8299-A7E1D937BBEC}" presName="compNode" presStyleCnt="0"/>
      <dgm:spPr/>
    </dgm:pt>
    <dgm:pt modelId="{407D8B52-EEC6-4FD2-80A3-D1AC32498950}" type="pres">
      <dgm:prSet presAssocID="{188D77DB-459F-4F80-8299-A7E1D937BBEC}" presName="bgRect" presStyleLbl="bgShp" presStyleIdx="3" presStyleCnt="5"/>
      <dgm:spPr/>
    </dgm:pt>
    <dgm:pt modelId="{18E807D0-58EF-4ADD-AD2C-240BAEE8D9A6}" type="pres">
      <dgm:prSet presAssocID="{188D77DB-459F-4F80-8299-A7E1D937BB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36761E8-69C5-42C2-9DEE-E4E78152AFFD}" type="pres">
      <dgm:prSet presAssocID="{188D77DB-459F-4F80-8299-A7E1D937BBEC}" presName="spaceRect" presStyleCnt="0"/>
      <dgm:spPr/>
    </dgm:pt>
    <dgm:pt modelId="{C365A385-C3BA-4A2F-89CB-CCF6EE257806}" type="pres">
      <dgm:prSet presAssocID="{188D77DB-459F-4F80-8299-A7E1D937BBEC}" presName="parTx" presStyleLbl="revTx" presStyleIdx="3" presStyleCnt="5">
        <dgm:presLayoutVars>
          <dgm:chMax val="0"/>
          <dgm:chPref val="0"/>
        </dgm:presLayoutVars>
      </dgm:prSet>
      <dgm:spPr/>
    </dgm:pt>
    <dgm:pt modelId="{4580075D-A38A-4F28-8ED7-7731E6B7CE65}" type="pres">
      <dgm:prSet presAssocID="{AEF29D21-C526-47EB-ABA8-29A5C59762E7}" presName="sibTrans" presStyleCnt="0"/>
      <dgm:spPr/>
    </dgm:pt>
    <dgm:pt modelId="{F0316642-8D93-4CE6-808A-71039A8D74A8}" type="pres">
      <dgm:prSet presAssocID="{394526AB-85D7-46B8-A2DE-D0C66B36A97F}" presName="compNode" presStyleCnt="0"/>
      <dgm:spPr/>
    </dgm:pt>
    <dgm:pt modelId="{106648FA-0E71-4BF4-B65D-CE62FE449A34}" type="pres">
      <dgm:prSet presAssocID="{394526AB-85D7-46B8-A2DE-D0C66B36A97F}" presName="bgRect" presStyleLbl="bgShp" presStyleIdx="4" presStyleCnt="5"/>
      <dgm:spPr/>
    </dgm:pt>
    <dgm:pt modelId="{5748163C-60B5-4F12-94DF-990E8377EC10}" type="pres">
      <dgm:prSet presAssocID="{394526AB-85D7-46B8-A2DE-D0C66B36A9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D3AE4BB-5661-4411-B503-C314394C3488}" type="pres">
      <dgm:prSet presAssocID="{394526AB-85D7-46B8-A2DE-D0C66B36A97F}" presName="spaceRect" presStyleCnt="0"/>
      <dgm:spPr/>
    </dgm:pt>
    <dgm:pt modelId="{B4197E7F-EB91-4B93-A1F1-5116B2CA4CD7}" type="pres">
      <dgm:prSet presAssocID="{394526AB-85D7-46B8-A2DE-D0C66B36A9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F6572D-4766-4288-B223-DDD32E732596}" srcId="{FD33C2C8-EEA3-4C31-A543-37C93D00DFBD}" destId="{188D77DB-459F-4F80-8299-A7E1D937BBEC}" srcOrd="3" destOrd="0" parTransId="{DAD13AF4-DE6E-4166-906B-4C9A76520E61}" sibTransId="{AEF29D21-C526-47EB-ABA8-29A5C59762E7}"/>
    <dgm:cxn modelId="{A6C88A42-FE3E-4D6C-BEFF-D033B7EDAD3D}" srcId="{FD33C2C8-EEA3-4C31-A543-37C93D00DFBD}" destId="{0BE59163-C888-4B19-9956-1E86A1FAF7A3}" srcOrd="1" destOrd="0" parTransId="{45696EEE-62C3-46A4-889B-60D3B294BC4B}" sibTransId="{E0E0B6E6-BBE8-4210-A2E9-3163AFAF1254}"/>
    <dgm:cxn modelId="{BD836447-2FF8-4F37-B298-73DB6BB58867}" type="presOf" srcId="{FD33C2C8-EEA3-4C31-A543-37C93D00DFBD}" destId="{6D11A6EF-5067-495A-8689-52DDB4EEDA26}" srcOrd="0" destOrd="0" presId="urn:microsoft.com/office/officeart/2018/2/layout/IconVerticalSolidList"/>
    <dgm:cxn modelId="{877A8047-583F-4DFB-951F-E372DDA42F01}" srcId="{FD33C2C8-EEA3-4C31-A543-37C93D00DFBD}" destId="{DAB7490E-8866-48D1-BE3F-2FF6DEF69C55}" srcOrd="0" destOrd="0" parTransId="{6CB88294-8A36-4BE7-866E-81BC6363095A}" sibTransId="{6320B743-2C64-4D49-9CD5-25372F19AF3F}"/>
    <dgm:cxn modelId="{F39C0570-AF1D-4157-8474-04592736782C}" type="presOf" srcId="{394526AB-85D7-46B8-A2DE-D0C66B36A97F}" destId="{B4197E7F-EB91-4B93-A1F1-5116B2CA4CD7}" srcOrd="0" destOrd="0" presId="urn:microsoft.com/office/officeart/2018/2/layout/IconVerticalSolidList"/>
    <dgm:cxn modelId="{AB09677E-FC89-44B7-A21B-ACA7819DD66C}" srcId="{FD33C2C8-EEA3-4C31-A543-37C93D00DFBD}" destId="{394526AB-85D7-46B8-A2DE-D0C66B36A97F}" srcOrd="4" destOrd="0" parTransId="{33A7D122-5974-42FE-B992-E45629F29F95}" sibTransId="{6916EAFD-C03E-411B-ADA3-A15C023655CE}"/>
    <dgm:cxn modelId="{ACD88288-E00C-498F-BF44-CBC3C9100BC2}" type="presOf" srcId="{0BE59163-C888-4B19-9956-1E86A1FAF7A3}" destId="{0CA19F62-3BA6-41FB-B6C3-0AE30A47216A}" srcOrd="0" destOrd="0" presId="urn:microsoft.com/office/officeart/2018/2/layout/IconVerticalSolidList"/>
    <dgm:cxn modelId="{7A9D6491-483D-43B7-87CB-93FBA5B16E1E}" type="presOf" srcId="{DAB7490E-8866-48D1-BE3F-2FF6DEF69C55}" destId="{C57D2BA6-A24B-4C1C-B4A6-E0FF0F699494}" srcOrd="0" destOrd="0" presId="urn:microsoft.com/office/officeart/2018/2/layout/IconVerticalSolidList"/>
    <dgm:cxn modelId="{884F1B9F-4716-43DF-8D8F-E518E667DE84}" type="presOf" srcId="{08A22236-C976-4DCD-81AC-0DCE314B8944}" destId="{F7E139A9-3D29-4E49-A3EB-A11BDEB622AE}" srcOrd="0" destOrd="0" presId="urn:microsoft.com/office/officeart/2018/2/layout/IconVerticalSolidList"/>
    <dgm:cxn modelId="{59A08FDA-38F1-4A7F-AEF4-E207BC24D9CC}" srcId="{FD33C2C8-EEA3-4C31-A543-37C93D00DFBD}" destId="{08A22236-C976-4DCD-81AC-0DCE314B8944}" srcOrd="2" destOrd="0" parTransId="{2145AE2A-84F8-4647-9005-F5766B2F9C84}" sibTransId="{B49CA5E5-3A10-4834-BF85-5886E2EDB5AE}"/>
    <dgm:cxn modelId="{9F115AFA-81A5-4B59-9E91-5E20A1E55EA4}" type="presOf" srcId="{188D77DB-459F-4F80-8299-A7E1D937BBEC}" destId="{C365A385-C3BA-4A2F-89CB-CCF6EE257806}" srcOrd="0" destOrd="0" presId="urn:microsoft.com/office/officeart/2018/2/layout/IconVerticalSolidList"/>
    <dgm:cxn modelId="{9366E3B7-E04A-4616-AA3F-D0E81046C310}" type="presParOf" srcId="{6D11A6EF-5067-495A-8689-52DDB4EEDA26}" destId="{DE434DF8-482A-4ECE-903D-B813E0B97C9A}" srcOrd="0" destOrd="0" presId="urn:microsoft.com/office/officeart/2018/2/layout/IconVerticalSolidList"/>
    <dgm:cxn modelId="{0559F1AD-4257-4FB1-B8AD-C6050CE00860}" type="presParOf" srcId="{DE434DF8-482A-4ECE-903D-B813E0B97C9A}" destId="{F6DCB4F1-0598-4FAA-9C62-FB94526AA12E}" srcOrd="0" destOrd="0" presId="urn:microsoft.com/office/officeart/2018/2/layout/IconVerticalSolidList"/>
    <dgm:cxn modelId="{3B42628A-49D5-4D63-B91C-DDA189666226}" type="presParOf" srcId="{DE434DF8-482A-4ECE-903D-B813E0B97C9A}" destId="{8DC9AC23-B298-45FB-B27B-56E4BBDBE3DE}" srcOrd="1" destOrd="0" presId="urn:microsoft.com/office/officeart/2018/2/layout/IconVerticalSolidList"/>
    <dgm:cxn modelId="{7F81109C-4E4C-4254-9886-7B943E9A36C8}" type="presParOf" srcId="{DE434DF8-482A-4ECE-903D-B813E0B97C9A}" destId="{6D39B87E-14BE-4D1B-BBD0-38939A116717}" srcOrd="2" destOrd="0" presId="urn:microsoft.com/office/officeart/2018/2/layout/IconVerticalSolidList"/>
    <dgm:cxn modelId="{368AFC16-E321-485B-AACE-4670B6432688}" type="presParOf" srcId="{DE434DF8-482A-4ECE-903D-B813E0B97C9A}" destId="{C57D2BA6-A24B-4C1C-B4A6-E0FF0F699494}" srcOrd="3" destOrd="0" presId="urn:microsoft.com/office/officeart/2018/2/layout/IconVerticalSolidList"/>
    <dgm:cxn modelId="{9465C297-1CBB-4AC1-9C06-96C15BEB88F6}" type="presParOf" srcId="{6D11A6EF-5067-495A-8689-52DDB4EEDA26}" destId="{29F4D980-2B2B-4D45-AF2A-1BEB472FCFF4}" srcOrd="1" destOrd="0" presId="urn:microsoft.com/office/officeart/2018/2/layout/IconVerticalSolidList"/>
    <dgm:cxn modelId="{C3ECAA62-1542-4CF2-B41B-745746231D2C}" type="presParOf" srcId="{6D11A6EF-5067-495A-8689-52DDB4EEDA26}" destId="{C67B901D-E960-477C-A0C3-77EA345A6C41}" srcOrd="2" destOrd="0" presId="urn:microsoft.com/office/officeart/2018/2/layout/IconVerticalSolidList"/>
    <dgm:cxn modelId="{2172F911-D161-44D7-9187-225A8AF86B0F}" type="presParOf" srcId="{C67B901D-E960-477C-A0C3-77EA345A6C41}" destId="{0F123F97-14DF-4B8B-8684-6B122480C006}" srcOrd="0" destOrd="0" presId="urn:microsoft.com/office/officeart/2018/2/layout/IconVerticalSolidList"/>
    <dgm:cxn modelId="{B51AADB3-F44D-491C-9D21-8A1B0AD1E239}" type="presParOf" srcId="{C67B901D-E960-477C-A0C3-77EA345A6C41}" destId="{6E7D9C67-69AA-4CF4-9A73-322072BF0CC8}" srcOrd="1" destOrd="0" presId="urn:microsoft.com/office/officeart/2018/2/layout/IconVerticalSolidList"/>
    <dgm:cxn modelId="{8C2E01FF-26A3-4DC1-891A-32B7A33BB6F4}" type="presParOf" srcId="{C67B901D-E960-477C-A0C3-77EA345A6C41}" destId="{E1EA804F-74F6-44C6-921A-54818B4362E5}" srcOrd="2" destOrd="0" presId="urn:microsoft.com/office/officeart/2018/2/layout/IconVerticalSolidList"/>
    <dgm:cxn modelId="{9BA5F6D0-FC09-49B0-B4C9-A170EC2BB4BA}" type="presParOf" srcId="{C67B901D-E960-477C-A0C3-77EA345A6C41}" destId="{0CA19F62-3BA6-41FB-B6C3-0AE30A47216A}" srcOrd="3" destOrd="0" presId="urn:microsoft.com/office/officeart/2018/2/layout/IconVerticalSolidList"/>
    <dgm:cxn modelId="{63B0A6FD-C9B5-4A9D-8592-B1DA737003F4}" type="presParOf" srcId="{6D11A6EF-5067-495A-8689-52DDB4EEDA26}" destId="{4146561B-66F5-4D3F-B213-31E431EFADB2}" srcOrd="3" destOrd="0" presId="urn:microsoft.com/office/officeart/2018/2/layout/IconVerticalSolidList"/>
    <dgm:cxn modelId="{970F0833-72C8-4F87-8821-F3672BAE41B8}" type="presParOf" srcId="{6D11A6EF-5067-495A-8689-52DDB4EEDA26}" destId="{9C7AE346-CB20-4106-9097-2893C7A1172C}" srcOrd="4" destOrd="0" presId="urn:microsoft.com/office/officeart/2018/2/layout/IconVerticalSolidList"/>
    <dgm:cxn modelId="{BA194240-2066-430F-80A5-AB84DFDF40E1}" type="presParOf" srcId="{9C7AE346-CB20-4106-9097-2893C7A1172C}" destId="{729D6FC3-C3F1-4C60-89B3-4BFCBF1E379B}" srcOrd="0" destOrd="0" presId="urn:microsoft.com/office/officeart/2018/2/layout/IconVerticalSolidList"/>
    <dgm:cxn modelId="{F189E02A-76E7-4747-8524-74AF4A5FCFAC}" type="presParOf" srcId="{9C7AE346-CB20-4106-9097-2893C7A1172C}" destId="{01458A2E-D4FA-4EBA-A03F-E4F5CCE0C4E6}" srcOrd="1" destOrd="0" presId="urn:microsoft.com/office/officeart/2018/2/layout/IconVerticalSolidList"/>
    <dgm:cxn modelId="{187B578B-07D7-43E4-A829-89FA9A2E2048}" type="presParOf" srcId="{9C7AE346-CB20-4106-9097-2893C7A1172C}" destId="{B37A0BFA-A7A6-48DD-BF68-A71AE9EE5BB5}" srcOrd="2" destOrd="0" presId="urn:microsoft.com/office/officeart/2018/2/layout/IconVerticalSolidList"/>
    <dgm:cxn modelId="{AC804BE4-D00B-48A6-A9F0-818EF25E8866}" type="presParOf" srcId="{9C7AE346-CB20-4106-9097-2893C7A1172C}" destId="{F7E139A9-3D29-4E49-A3EB-A11BDEB622AE}" srcOrd="3" destOrd="0" presId="urn:microsoft.com/office/officeart/2018/2/layout/IconVerticalSolidList"/>
    <dgm:cxn modelId="{EB757406-09C7-428E-A29F-31FB670D1E70}" type="presParOf" srcId="{6D11A6EF-5067-495A-8689-52DDB4EEDA26}" destId="{2A6F3554-79D3-4E67-A25D-FF7593020C77}" srcOrd="5" destOrd="0" presId="urn:microsoft.com/office/officeart/2018/2/layout/IconVerticalSolidList"/>
    <dgm:cxn modelId="{2ED226D5-9C58-4E46-90CB-A738E193FBD4}" type="presParOf" srcId="{6D11A6EF-5067-495A-8689-52DDB4EEDA26}" destId="{DF08475C-DB4B-4F09-A8F3-F160F4F69A95}" srcOrd="6" destOrd="0" presId="urn:microsoft.com/office/officeart/2018/2/layout/IconVerticalSolidList"/>
    <dgm:cxn modelId="{380CB3E3-FBAA-4EA4-A276-E9E7F0BD1C5C}" type="presParOf" srcId="{DF08475C-DB4B-4F09-A8F3-F160F4F69A95}" destId="{407D8B52-EEC6-4FD2-80A3-D1AC32498950}" srcOrd="0" destOrd="0" presId="urn:microsoft.com/office/officeart/2018/2/layout/IconVerticalSolidList"/>
    <dgm:cxn modelId="{63FA1C15-4850-477D-A1A5-0B8F8CA8840B}" type="presParOf" srcId="{DF08475C-DB4B-4F09-A8F3-F160F4F69A95}" destId="{18E807D0-58EF-4ADD-AD2C-240BAEE8D9A6}" srcOrd="1" destOrd="0" presId="urn:microsoft.com/office/officeart/2018/2/layout/IconVerticalSolidList"/>
    <dgm:cxn modelId="{8C24EB34-DAE6-4EF5-B296-35D3D0BC5207}" type="presParOf" srcId="{DF08475C-DB4B-4F09-A8F3-F160F4F69A95}" destId="{B36761E8-69C5-42C2-9DEE-E4E78152AFFD}" srcOrd="2" destOrd="0" presId="urn:microsoft.com/office/officeart/2018/2/layout/IconVerticalSolidList"/>
    <dgm:cxn modelId="{3D8447B3-256B-435C-B3B3-52142C297BCE}" type="presParOf" srcId="{DF08475C-DB4B-4F09-A8F3-F160F4F69A95}" destId="{C365A385-C3BA-4A2F-89CB-CCF6EE257806}" srcOrd="3" destOrd="0" presId="urn:microsoft.com/office/officeart/2018/2/layout/IconVerticalSolidList"/>
    <dgm:cxn modelId="{4743A086-2378-4E73-A984-E935B9C05051}" type="presParOf" srcId="{6D11A6EF-5067-495A-8689-52DDB4EEDA26}" destId="{4580075D-A38A-4F28-8ED7-7731E6B7CE65}" srcOrd="7" destOrd="0" presId="urn:microsoft.com/office/officeart/2018/2/layout/IconVerticalSolidList"/>
    <dgm:cxn modelId="{F461C29A-60B0-4F79-86B7-E6EC1DC71D00}" type="presParOf" srcId="{6D11A6EF-5067-495A-8689-52DDB4EEDA26}" destId="{F0316642-8D93-4CE6-808A-71039A8D74A8}" srcOrd="8" destOrd="0" presId="urn:microsoft.com/office/officeart/2018/2/layout/IconVerticalSolidList"/>
    <dgm:cxn modelId="{5286F76A-FCDC-41C7-9694-2AFC6F616FE1}" type="presParOf" srcId="{F0316642-8D93-4CE6-808A-71039A8D74A8}" destId="{106648FA-0E71-4BF4-B65D-CE62FE449A34}" srcOrd="0" destOrd="0" presId="urn:microsoft.com/office/officeart/2018/2/layout/IconVerticalSolidList"/>
    <dgm:cxn modelId="{895FDC3E-F511-4E55-8DCD-41D64C038606}" type="presParOf" srcId="{F0316642-8D93-4CE6-808A-71039A8D74A8}" destId="{5748163C-60B5-4F12-94DF-990E8377EC10}" srcOrd="1" destOrd="0" presId="urn:microsoft.com/office/officeart/2018/2/layout/IconVerticalSolidList"/>
    <dgm:cxn modelId="{C4CC5489-B6B4-41BA-8BBF-B7431F33D3DC}" type="presParOf" srcId="{F0316642-8D93-4CE6-808A-71039A8D74A8}" destId="{4D3AE4BB-5661-4411-B503-C314394C3488}" srcOrd="2" destOrd="0" presId="urn:microsoft.com/office/officeart/2018/2/layout/IconVerticalSolidList"/>
    <dgm:cxn modelId="{8BD92C4A-CA69-47D6-99D9-06687BA7374C}" type="presParOf" srcId="{F0316642-8D93-4CE6-808A-71039A8D74A8}" destId="{B4197E7F-EB91-4B93-A1F1-5116B2CA4C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CB4F1-0598-4FAA-9C62-FB94526AA12E}">
      <dsp:nvSpPr>
        <dsp:cNvPr id="0" name=""/>
        <dsp:cNvSpPr/>
      </dsp:nvSpPr>
      <dsp:spPr>
        <a:xfrm>
          <a:off x="0" y="2937"/>
          <a:ext cx="5769224" cy="625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9AC23-B298-45FB-B27B-56E4BBDBE3DE}">
      <dsp:nvSpPr>
        <dsp:cNvPr id="0" name=""/>
        <dsp:cNvSpPr/>
      </dsp:nvSpPr>
      <dsp:spPr>
        <a:xfrm>
          <a:off x="189241" y="143695"/>
          <a:ext cx="344076" cy="34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2BA6-A24B-4C1C-B4A6-E0FF0F699494}">
      <dsp:nvSpPr>
        <dsp:cNvPr id="0" name=""/>
        <dsp:cNvSpPr/>
      </dsp:nvSpPr>
      <dsp:spPr>
        <a:xfrm>
          <a:off x="722560" y="2937"/>
          <a:ext cx="5046663" cy="625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9" tIns="66209" rIns="66209" bIns="662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Kamera umożliwiająca nagrywanie filmu.</a:t>
          </a:r>
          <a:endParaRPr lang="en-US" sz="1500" kern="1200" dirty="0"/>
        </a:p>
      </dsp:txBody>
      <dsp:txXfrm>
        <a:off x="722560" y="2937"/>
        <a:ext cx="5046663" cy="625593"/>
      </dsp:txXfrm>
    </dsp:sp>
    <dsp:sp modelId="{0F123F97-14DF-4B8B-8684-6B122480C006}">
      <dsp:nvSpPr>
        <dsp:cNvPr id="0" name=""/>
        <dsp:cNvSpPr/>
      </dsp:nvSpPr>
      <dsp:spPr>
        <a:xfrm>
          <a:off x="0" y="784928"/>
          <a:ext cx="5769224" cy="625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D9C67-69AA-4CF4-9A73-322072BF0CC8}">
      <dsp:nvSpPr>
        <dsp:cNvPr id="0" name=""/>
        <dsp:cNvSpPr/>
      </dsp:nvSpPr>
      <dsp:spPr>
        <a:xfrm>
          <a:off x="189241" y="925687"/>
          <a:ext cx="344076" cy="34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19F62-3BA6-41FB-B6C3-0AE30A47216A}">
      <dsp:nvSpPr>
        <dsp:cNvPr id="0" name=""/>
        <dsp:cNvSpPr/>
      </dsp:nvSpPr>
      <dsp:spPr>
        <a:xfrm>
          <a:off x="722560" y="784928"/>
          <a:ext cx="5046663" cy="625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9" tIns="66209" rIns="66209" bIns="662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Komputer do przetwarzania obrazu operujący środowiskiem Python.</a:t>
          </a:r>
          <a:endParaRPr lang="en-US" sz="1500" kern="1200"/>
        </a:p>
      </dsp:txBody>
      <dsp:txXfrm>
        <a:off x="722560" y="784928"/>
        <a:ext cx="5046663" cy="625593"/>
      </dsp:txXfrm>
    </dsp:sp>
    <dsp:sp modelId="{729D6FC3-C3F1-4C60-89B3-4BFCBF1E379B}">
      <dsp:nvSpPr>
        <dsp:cNvPr id="0" name=""/>
        <dsp:cNvSpPr/>
      </dsp:nvSpPr>
      <dsp:spPr>
        <a:xfrm>
          <a:off x="0" y="1566920"/>
          <a:ext cx="5769224" cy="625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58A2E-D4FA-4EBA-A03F-E4F5CCE0C4E6}">
      <dsp:nvSpPr>
        <dsp:cNvPr id="0" name=""/>
        <dsp:cNvSpPr/>
      </dsp:nvSpPr>
      <dsp:spPr>
        <a:xfrm>
          <a:off x="189241" y="1707678"/>
          <a:ext cx="344076" cy="34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39A9-3D29-4E49-A3EB-A11BDEB622AE}">
      <dsp:nvSpPr>
        <dsp:cNvPr id="0" name=""/>
        <dsp:cNvSpPr/>
      </dsp:nvSpPr>
      <dsp:spPr>
        <a:xfrm>
          <a:off x="722560" y="1566920"/>
          <a:ext cx="5046663" cy="625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9" tIns="66209" rIns="66209" bIns="662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Taśmociąg w postaci bieżni.</a:t>
          </a:r>
          <a:endParaRPr lang="en-US" sz="1500" kern="1200"/>
        </a:p>
      </dsp:txBody>
      <dsp:txXfrm>
        <a:off x="722560" y="1566920"/>
        <a:ext cx="5046663" cy="625593"/>
      </dsp:txXfrm>
    </dsp:sp>
    <dsp:sp modelId="{407D8B52-EEC6-4FD2-80A3-D1AC32498950}">
      <dsp:nvSpPr>
        <dsp:cNvPr id="0" name=""/>
        <dsp:cNvSpPr/>
      </dsp:nvSpPr>
      <dsp:spPr>
        <a:xfrm>
          <a:off x="0" y="2348911"/>
          <a:ext cx="5769224" cy="625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807D0-58EF-4ADD-AD2C-240BAEE8D9A6}">
      <dsp:nvSpPr>
        <dsp:cNvPr id="0" name=""/>
        <dsp:cNvSpPr/>
      </dsp:nvSpPr>
      <dsp:spPr>
        <a:xfrm>
          <a:off x="189241" y="2489670"/>
          <a:ext cx="344076" cy="34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5A385-C3BA-4A2F-89CB-CCF6EE257806}">
      <dsp:nvSpPr>
        <dsp:cNvPr id="0" name=""/>
        <dsp:cNvSpPr/>
      </dsp:nvSpPr>
      <dsp:spPr>
        <a:xfrm>
          <a:off x="722560" y="2348911"/>
          <a:ext cx="5046663" cy="625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9" tIns="66209" rIns="66209" bIns="662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Papierowe sześciany z przyklejonym kodek kreskowym.</a:t>
          </a:r>
          <a:endParaRPr lang="en-US" sz="1500" kern="1200"/>
        </a:p>
      </dsp:txBody>
      <dsp:txXfrm>
        <a:off x="722560" y="2348911"/>
        <a:ext cx="5046663" cy="625593"/>
      </dsp:txXfrm>
    </dsp:sp>
    <dsp:sp modelId="{106648FA-0E71-4BF4-B65D-CE62FE449A34}">
      <dsp:nvSpPr>
        <dsp:cNvPr id="0" name=""/>
        <dsp:cNvSpPr/>
      </dsp:nvSpPr>
      <dsp:spPr>
        <a:xfrm>
          <a:off x="0" y="3130903"/>
          <a:ext cx="5769224" cy="625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8163C-60B5-4F12-94DF-990E8377EC10}">
      <dsp:nvSpPr>
        <dsp:cNvPr id="0" name=""/>
        <dsp:cNvSpPr/>
      </dsp:nvSpPr>
      <dsp:spPr>
        <a:xfrm>
          <a:off x="189241" y="3271662"/>
          <a:ext cx="344076" cy="34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97E7F-EB91-4B93-A1F1-5116B2CA4CD7}">
      <dsp:nvSpPr>
        <dsp:cNvPr id="0" name=""/>
        <dsp:cNvSpPr/>
      </dsp:nvSpPr>
      <dsp:spPr>
        <a:xfrm>
          <a:off x="722560" y="3130903"/>
          <a:ext cx="5046663" cy="625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9" tIns="66209" rIns="66209" bIns="662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Oświetlenie o minimalnym natężeniu światła: 40 LUX</a:t>
          </a:r>
          <a:endParaRPr lang="en-US" sz="1500" kern="1200"/>
        </a:p>
      </dsp:txBody>
      <dsp:txXfrm>
        <a:off x="722560" y="3130903"/>
        <a:ext cx="5046663" cy="625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CB4F1-0598-4FAA-9C62-FB94526AA12E}">
      <dsp:nvSpPr>
        <dsp:cNvPr id="0" name=""/>
        <dsp:cNvSpPr/>
      </dsp:nvSpPr>
      <dsp:spPr>
        <a:xfrm>
          <a:off x="0" y="2937"/>
          <a:ext cx="5769224" cy="625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9AC23-B298-45FB-B27B-56E4BBDBE3DE}">
      <dsp:nvSpPr>
        <dsp:cNvPr id="0" name=""/>
        <dsp:cNvSpPr/>
      </dsp:nvSpPr>
      <dsp:spPr>
        <a:xfrm>
          <a:off x="189241" y="143695"/>
          <a:ext cx="344076" cy="34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2BA6-A24B-4C1C-B4A6-E0FF0F699494}">
      <dsp:nvSpPr>
        <dsp:cNvPr id="0" name=""/>
        <dsp:cNvSpPr/>
      </dsp:nvSpPr>
      <dsp:spPr>
        <a:xfrm>
          <a:off x="722560" y="2937"/>
          <a:ext cx="5046663" cy="625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9" tIns="66209" rIns="66209" bIns="662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Kamera umożliwiająca nagrywanie filmu.</a:t>
          </a:r>
          <a:endParaRPr lang="en-US" sz="1500" kern="1200"/>
        </a:p>
      </dsp:txBody>
      <dsp:txXfrm>
        <a:off x="722560" y="2937"/>
        <a:ext cx="5046663" cy="625593"/>
      </dsp:txXfrm>
    </dsp:sp>
    <dsp:sp modelId="{0F123F97-14DF-4B8B-8684-6B122480C006}">
      <dsp:nvSpPr>
        <dsp:cNvPr id="0" name=""/>
        <dsp:cNvSpPr/>
      </dsp:nvSpPr>
      <dsp:spPr>
        <a:xfrm>
          <a:off x="0" y="784928"/>
          <a:ext cx="5769224" cy="625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D9C67-69AA-4CF4-9A73-322072BF0CC8}">
      <dsp:nvSpPr>
        <dsp:cNvPr id="0" name=""/>
        <dsp:cNvSpPr/>
      </dsp:nvSpPr>
      <dsp:spPr>
        <a:xfrm>
          <a:off x="189241" y="925687"/>
          <a:ext cx="344076" cy="34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19F62-3BA6-41FB-B6C3-0AE30A47216A}">
      <dsp:nvSpPr>
        <dsp:cNvPr id="0" name=""/>
        <dsp:cNvSpPr/>
      </dsp:nvSpPr>
      <dsp:spPr>
        <a:xfrm>
          <a:off x="722560" y="784928"/>
          <a:ext cx="5046663" cy="625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9" tIns="66209" rIns="66209" bIns="662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Komputer do przetwarzania obrazu operujący środowiskiem Python.</a:t>
          </a:r>
          <a:endParaRPr lang="en-US" sz="1500" kern="1200"/>
        </a:p>
      </dsp:txBody>
      <dsp:txXfrm>
        <a:off x="722560" y="784928"/>
        <a:ext cx="5046663" cy="625593"/>
      </dsp:txXfrm>
    </dsp:sp>
    <dsp:sp modelId="{729D6FC3-C3F1-4C60-89B3-4BFCBF1E379B}">
      <dsp:nvSpPr>
        <dsp:cNvPr id="0" name=""/>
        <dsp:cNvSpPr/>
      </dsp:nvSpPr>
      <dsp:spPr>
        <a:xfrm>
          <a:off x="0" y="1566920"/>
          <a:ext cx="5769224" cy="625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58A2E-D4FA-4EBA-A03F-E4F5CCE0C4E6}">
      <dsp:nvSpPr>
        <dsp:cNvPr id="0" name=""/>
        <dsp:cNvSpPr/>
      </dsp:nvSpPr>
      <dsp:spPr>
        <a:xfrm>
          <a:off x="189241" y="1707678"/>
          <a:ext cx="344076" cy="34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139A9-3D29-4E49-A3EB-A11BDEB622AE}">
      <dsp:nvSpPr>
        <dsp:cNvPr id="0" name=""/>
        <dsp:cNvSpPr/>
      </dsp:nvSpPr>
      <dsp:spPr>
        <a:xfrm>
          <a:off x="722560" y="1566920"/>
          <a:ext cx="5046663" cy="625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9" tIns="66209" rIns="66209" bIns="662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Taśmociąg w postaci bieżni.</a:t>
          </a:r>
          <a:endParaRPr lang="en-US" sz="1500" kern="1200"/>
        </a:p>
      </dsp:txBody>
      <dsp:txXfrm>
        <a:off x="722560" y="1566920"/>
        <a:ext cx="5046663" cy="625593"/>
      </dsp:txXfrm>
    </dsp:sp>
    <dsp:sp modelId="{407D8B52-EEC6-4FD2-80A3-D1AC32498950}">
      <dsp:nvSpPr>
        <dsp:cNvPr id="0" name=""/>
        <dsp:cNvSpPr/>
      </dsp:nvSpPr>
      <dsp:spPr>
        <a:xfrm>
          <a:off x="0" y="2348911"/>
          <a:ext cx="5769224" cy="625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807D0-58EF-4ADD-AD2C-240BAEE8D9A6}">
      <dsp:nvSpPr>
        <dsp:cNvPr id="0" name=""/>
        <dsp:cNvSpPr/>
      </dsp:nvSpPr>
      <dsp:spPr>
        <a:xfrm>
          <a:off x="189241" y="2489670"/>
          <a:ext cx="344076" cy="34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5A385-C3BA-4A2F-89CB-CCF6EE257806}">
      <dsp:nvSpPr>
        <dsp:cNvPr id="0" name=""/>
        <dsp:cNvSpPr/>
      </dsp:nvSpPr>
      <dsp:spPr>
        <a:xfrm>
          <a:off x="722560" y="2348911"/>
          <a:ext cx="5046663" cy="625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9" tIns="66209" rIns="66209" bIns="662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Papierowe sześciany z przyklejonym kodek kreskowym.</a:t>
          </a:r>
          <a:endParaRPr lang="en-US" sz="1500" kern="1200"/>
        </a:p>
      </dsp:txBody>
      <dsp:txXfrm>
        <a:off x="722560" y="2348911"/>
        <a:ext cx="5046663" cy="625593"/>
      </dsp:txXfrm>
    </dsp:sp>
    <dsp:sp modelId="{106648FA-0E71-4BF4-B65D-CE62FE449A34}">
      <dsp:nvSpPr>
        <dsp:cNvPr id="0" name=""/>
        <dsp:cNvSpPr/>
      </dsp:nvSpPr>
      <dsp:spPr>
        <a:xfrm>
          <a:off x="0" y="3130903"/>
          <a:ext cx="5769224" cy="625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8163C-60B5-4F12-94DF-990E8377EC10}">
      <dsp:nvSpPr>
        <dsp:cNvPr id="0" name=""/>
        <dsp:cNvSpPr/>
      </dsp:nvSpPr>
      <dsp:spPr>
        <a:xfrm>
          <a:off x="189241" y="3271662"/>
          <a:ext cx="344076" cy="34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97E7F-EB91-4B93-A1F1-5116B2CA4CD7}">
      <dsp:nvSpPr>
        <dsp:cNvPr id="0" name=""/>
        <dsp:cNvSpPr/>
      </dsp:nvSpPr>
      <dsp:spPr>
        <a:xfrm>
          <a:off x="722560" y="3130903"/>
          <a:ext cx="5046663" cy="625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09" tIns="66209" rIns="66209" bIns="6620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Oświetlenie o minimalnym natężeniu światła: 40 LUX</a:t>
          </a:r>
          <a:endParaRPr lang="en-US" sz="1500" kern="1200"/>
        </a:p>
      </dsp:txBody>
      <dsp:txXfrm>
        <a:off x="722560" y="3130903"/>
        <a:ext cx="5046663" cy="625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55D24-1174-48BC-95F6-D97D623D3AE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80280-A950-4656-946C-AD0F6E0AB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8D00B4-C09A-9E0B-EABD-38EBB2B52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8F14151-2BAA-6FE9-F1C9-C0BBEEA08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E78E36-06E6-E6A7-8668-EDA931A3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2C35-DD68-44E7-A0DB-11F1668F8C86}" type="datetime1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E1B9E5-BC20-8E8C-B947-30BA93B4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51C321-C5B6-7AA0-EDAB-39F1DA7D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179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904DF3-26E7-4118-02A1-45AEDD75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25AF704-EC79-EB69-BDF6-C9613271D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FC537C-27B7-9F1F-8386-34D4F8E8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1085-CEB1-487F-815B-CA17C20DB4FA}" type="datetime1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95BE3D-AD14-EB1D-CAD0-9A69A75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076BF6-89D0-9C64-AB67-B9474E87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86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682DCBC-4BF5-A14B-DF63-04F80A923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8D769B3-D5AF-E00B-B5EA-94BBFCB4B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FAAD01-F801-94DE-547E-FD4033AB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19AF-CB27-4991-BB0D-26359261F7FB}" type="datetime1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78AA0A-F9C0-22C6-56D1-4D127AFE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D423C3-F15F-92C6-608B-BC7E760E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764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AC51D1-DBF0-0CDC-D95C-B3A1E8FD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AA13E4-B64F-45F0-43E5-8E8CE217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122791-9436-BBDC-7E2C-E6DABE61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54544-395E-4CC0-B2AA-B75AF5DDDEDD}" type="datetime1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46DA1C-7869-F063-A59C-6F86BD8B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175678-BF06-8C2D-66A2-AAEB57ED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85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D4EF9C-C474-48F9-E6C8-39711509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B27ED0-7003-A597-1F50-D616DEE4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52E87F-B45B-B8C2-8101-C92B14F8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3DD90-7CD5-4BF4-9D91-F33C81D4E5C7}" type="datetime1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81CE61-3A77-8713-B801-787E78A8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35B20C-A034-9525-258E-5603CE7F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945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795420-6D3F-3DC3-93D9-EB8D5197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3B2234-5CCE-42DB-78D6-33639F965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4F34822-4528-21A3-7492-98288B90A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9F64049-7CDD-1EDA-2649-89F2F45D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1367-AC8B-4440-B75B-6A1F6931D907}" type="datetime1">
              <a:rPr lang="pl-PL" smtClean="0"/>
              <a:t>09.06.2024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906A4D-0CF1-0076-B04F-56FAA8B4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072601F-79CD-DA30-54B5-6E94D5D3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39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AB4D4-B456-A1E2-555B-9C82E5D5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EABE7B-1500-9E5A-E48A-E8BA24470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EBB817F-F872-F8B9-CD22-1FDC3842A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679EF7B-A013-794D-E4C9-7C8280761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148B853-A160-E695-35F7-8F99B677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25E505A-F035-9811-0352-07A0F5CE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EF25-8D4A-4177-A195-5229FEDCD63F}" type="datetime1">
              <a:rPr lang="pl-PL" smtClean="0"/>
              <a:t>09.06.2024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2AB4BEA-9E8B-BC1D-675F-0945D2C6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FA05E42-03F6-E3EA-4C21-697DF36C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81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6BCECD-9B0A-96CE-F630-211AC674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B39F368-4042-ADF5-15B1-95C30310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38D4-53CF-470C-97B4-8588E0B09827}" type="datetime1">
              <a:rPr lang="pl-PL" smtClean="0"/>
              <a:t>09.06.2024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DE917DB-4F65-EF3E-BE51-057A79FA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EC518C-EE5D-451E-E7B5-F7B464B7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429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69BA480-5255-CCBA-1507-C3CA9872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36B9-F6A0-4079-AB9F-8DF95F747DCC}" type="datetime1">
              <a:rPr lang="pl-PL" smtClean="0"/>
              <a:t>09.06.2024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A5A460A-3667-2477-1718-020D0F89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65C81CF-C2C4-E80F-D264-9579308E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4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0C89E1-D5C9-B1B1-6818-273C6BA2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30C541-C547-0DBD-C125-ED71EFDE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2050BC-8C04-4DC6-F732-78895598A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4ADED7-2DB8-D5E5-3DC7-9C759F21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C2840-21FF-4CA0-ACD2-FE39A6B9C14B}" type="datetime1">
              <a:rPr lang="pl-PL" smtClean="0"/>
              <a:t>09.06.2024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586608-7C0A-852F-D493-EBFDBF42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3CDFA53-4892-14CF-5A72-594A8D03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449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090C67-DBFB-25A9-2838-0387E53F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D30F2E2-1AFB-B349-95D2-7FB90D12E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9FA6CF-C08C-DE11-3A50-FA36DB945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65A63A-25A9-9412-DC5F-825FAE89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8FE05-CC14-4E7B-BBCE-F885FE17B5FF}" type="datetime1">
              <a:rPr lang="pl-PL" smtClean="0"/>
              <a:t>09.06.2024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9A48E7-BD8A-E244-C4F9-D28833C6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9A331E-862A-7C02-650A-40CB2412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666D4D8-3A25-EDBA-8076-BBC1722C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F28F2EF-0DEA-F28B-9FCF-4DAB2A94F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46D80E-9BFC-EFAE-E3F4-E5D0F6AA8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BF0C0-07F0-4A9F-8AAC-1A623FD06456}" type="datetime1">
              <a:rPr lang="pl-PL" smtClean="0"/>
              <a:t>09.06.2024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223CC44-B37B-9BBB-1688-C7F019068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61092E-0BFA-4043-F297-79B1E700C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17D7D-D1AD-4A9C-9956-40AFE32312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403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nveyor belt with boxes on it&#10;&#10;Description automatically generated">
            <a:extLst>
              <a:ext uri="{FF2B5EF4-FFF2-40B4-BE49-F238E27FC236}">
                <a16:creationId xmlns:a16="http://schemas.microsoft.com/office/drawing/2014/main" id="{A59215A8-AB50-6489-F7C5-338601770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6" r="34214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B1C0BA-7516-18C6-7B20-E6D391161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800"/>
              <a:t>System do rozpoznawania kodów kreskowych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A062C90-65FB-4FA1-483A-E79984A2D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l-PL" sz="2000"/>
              <a:t>Adam Tadzik</a:t>
            </a:r>
          </a:p>
          <a:p>
            <a:pPr algn="l"/>
            <a:r>
              <a:rPr lang="pl-PL" sz="2000"/>
              <a:t>Bartłomiej Błaszczyk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EDF77-D7A7-B727-58C8-F0FB79F8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15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413FB81-CB5A-5386-25B0-B20EDD99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l-PL" sz="4000"/>
              <a:t>Scenariusze rozpoznawania wad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C5B5CD-8F87-8D64-00C2-98056D4F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pl-PL" sz="2000" dirty="0"/>
              <a:t>Scenariusze:</a:t>
            </a:r>
          </a:p>
          <a:p>
            <a:pPr lvl="1"/>
            <a:r>
              <a:rPr lang="pl-PL" sz="2000" dirty="0"/>
              <a:t>Paczka z jednym kodem: Poprawna paczka.</a:t>
            </a:r>
          </a:p>
          <a:p>
            <a:pPr lvl="1"/>
            <a:r>
              <a:rPr lang="pl-PL" sz="2000" dirty="0"/>
              <a:t>Paczka bez kodu: Wadliwa paczka.</a:t>
            </a:r>
          </a:p>
          <a:p>
            <a:pPr lvl="1"/>
            <a:r>
              <a:rPr lang="pl-PL" sz="2000" dirty="0"/>
              <a:t>Paczka z dwoma lub więcej kodami: Wadliwa paczka.</a:t>
            </a:r>
          </a:p>
          <a:p>
            <a:pPr lvl="1"/>
            <a:r>
              <a:rPr lang="pl-PL" sz="2000" dirty="0"/>
              <a:t>Paczka z dwoma różnymi kodami: Wadliwa paczka.</a:t>
            </a:r>
          </a:p>
        </p:txBody>
      </p:sp>
      <p:pic>
        <p:nvPicPr>
          <p:cNvPr id="6" name="Picture 5" descr="Okresowa tabela elementów">
            <a:extLst>
              <a:ext uri="{FF2B5EF4-FFF2-40B4-BE49-F238E27FC236}">
                <a16:creationId xmlns:a16="http://schemas.microsoft.com/office/drawing/2014/main" id="{82B5F7EC-62CD-D06A-A4D5-837C750AB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57" r="17090" b="38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DCF87-174C-8E32-59AF-93337331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389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B1C0BA-7516-18C6-7B20-E6D391161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/>
              <a:t>Cel projektu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A062C90-65FB-4FA1-483A-E79984A2D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algn="l">
              <a:buFont typeface="Arial" panose="020B0604020202020204" pitchFamily="34" charset="0"/>
              <a:buChar char="•"/>
            </a:pPr>
            <a:r>
              <a:rPr lang="en-US" sz="1800"/>
              <a:t>Napisanie programu do automatycznego rozpoznawania i katalogowania paczek na podstawie kodów kreskowych EAN-128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Implementacja istniejących rozwiązań typu „Open Source” do odczytu kodów kreskowych z obrazu.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/>
              <a:t>Środowisko programistyczne: Python, OpenCV, ZBar, SQLite.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  <a:p>
            <a:pPr lvl="0"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  <p:pic>
        <p:nvPicPr>
          <p:cNvPr id="6" name="Picture 5" descr="A conveyor belt with boxes on it&#10;&#10;Description automatically generated">
            <a:extLst>
              <a:ext uri="{FF2B5EF4-FFF2-40B4-BE49-F238E27FC236}">
                <a16:creationId xmlns:a16="http://schemas.microsoft.com/office/drawing/2014/main" id="{A59215A8-AB50-6489-F7C5-338601770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r="38375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26BB-D5FC-EB12-0DE0-21057B73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693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B1C0BA-7516-18C6-7B20-E6D391161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/>
              <a:t>Cel projektu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A062C90-65FB-4FA1-483A-E79984A2D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pl-PL" sz="1800" dirty="0"/>
              <a:t>	Kamera umożliwiająca nagrywanie filmu.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Implementacja</a:t>
            </a:r>
            <a:r>
              <a:rPr lang="en-US" sz="1800" dirty="0"/>
              <a:t> </a:t>
            </a:r>
            <a:r>
              <a:rPr lang="en-US" sz="1800" dirty="0" err="1"/>
              <a:t>istniejących</a:t>
            </a:r>
            <a:r>
              <a:rPr lang="en-US" sz="1800" dirty="0"/>
              <a:t> </a:t>
            </a:r>
            <a:r>
              <a:rPr lang="en-US" sz="1800" dirty="0" err="1"/>
              <a:t>rozwiązań</a:t>
            </a:r>
            <a:r>
              <a:rPr lang="en-US" sz="1800" dirty="0"/>
              <a:t> </a:t>
            </a:r>
            <a:r>
              <a:rPr lang="en-US" sz="1800" dirty="0" err="1"/>
              <a:t>typu</a:t>
            </a:r>
            <a:r>
              <a:rPr lang="en-US" sz="1800" dirty="0"/>
              <a:t> „Open Source” do </a:t>
            </a:r>
            <a:r>
              <a:rPr lang="en-US" sz="1800" dirty="0" err="1"/>
              <a:t>odczytu</a:t>
            </a:r>
            <a:r>
              <a:rPr lang="en-US" sz="1800" dirty="0"/>
              <a:t> </a:t>
            </a:r>
            <a:r>
              <a:rPr lang="en-US" sz="1800" dirty="0" err="1"/>
              <a:t>kodów</a:t>
            </a:r>
            <a:r>
              <a:rPr lang="en-US" sz="1800" dirty="0"/>
              <a:t> </a:t>
            </a:r>
            <a:r>
              <a:rPr lang="en-US" sz="1800" dirty="0" err="1"/>
              <a:t>kreskowych</a:t>
            </a:r>
            <a:r>
              <a:rPr lang="en-US" sz="1800" dirty="0"/>
              <a:t> z </a:t>
            </a:r>
            <a:r>
              <a:rPr lang="en-US" sz="1800" dirty="0" err="1"/>
              <a:t>obrazu</a:t>
            </a:r>
            <a:r>
              <a:rPr lang="en-US" sz="1800" dirty="0"/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Środowisko</a:t>
            </a:r>
            <a:r>
              <a:rPr lang="en-US" sz="1800" dirty="0"/>
              <a:t> </a:t>
            </a:r>
            <a:r>
              <a:rPr lang="en-US" sz="1800" dirty="0" err="1"/>
              <a:t>programistyczne</a:t>
            </a:r>
            <a:r>
              <a:rPr lang="en-US" sz="1800" dirty="0"/>
              <a:t>: Python, OpenCV, </a:t>
            </a:r>
            <a:r>
              <a:rPr lang="en-US" sz="1800" dirty="0" err="1"/>
              <a:t>ZBar</a:t>
            </a:r>
            <a:r>
              <a:rPr lang="en-US" sz="1800" dirty="0"/>
              <a:t>, SQLite.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0"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 descr="A conveyor belt with boxes on it&#10;&#10;Description automatically generated">
            <a:extLst>
              <a:ext uri="{FF2B5EF4-FFF2-40B4-BE49-F238E27FC236}">
                <a16:creationId xmlns:a16="http://schemas.microsoft.com/office/drawing/2014/main" id="{A59215A8-AB50-6489-F7C5-3386017700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0" r="38375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4B70-EEF6-C030-6FD4-7C5DCF43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31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39274C-0A43-DFBE-8F15-F5C675BF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pl-PL" sz="5100" dirty="0"/>
              <a:t>Założenia projektu</a:t>
            </a:r>
          </a:p>
        </p:txBody>
      </p:sp>
      <p:graphicFrame>
        <p:nvGraphicFramePr>
          <p:cNvPr id="30" name="Symbol zastępczy zawartości 2">
            <a:extLst>
              <a:ext uri="{FF2B5EF4-FFF2-40B4-BE49-F238E27FC236}">
                <a16:creationId xmlns:a16="http://schemas.microsoft.com/office/drawing/2014/main" id="{DF2BA2F5-FAD5-CBAA-F1F2-4F455E19CC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9304" y="1266614"/>
          <a:ext cx="5769224" cy="3759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3B6ED-BDE6-FFE8-E50C-3392610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308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474090D-CD95-4B41-BE3D-6596953D3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F3E811-B104-4DFF-951A-008C860FF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139274C-0A43-DFBE-8F15-F5C675BF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203" y="1443390"/>
            <a:ext cx="3268216" cy="3405880"/>
          </a:xfrm>
        </p:spPr>
        <p:txBody>
          <a:bodyPr>
            <a:normAutofit/>
          </a:bodyPr>
          <a:lstStyle/>
          <a:p>
            <a:r>
              <a:rPr lang="pl-PL" sz="5100" dirty="0"/>
              <a:t>Założenia projektu</a:t>
            </a:r>
          </a:p>
        </p:txBody>
      </p:sp>
      <p:graphicFrame>
        <p:nvGraphicFramePr>
          <p:cNvPr id="30" name="Symbol zastępczy zawartości 2">
            <a:extLst>
              <a:ext uri="{FF2B5EF4-FFF2-40B4-BE49-F238E27FC236}">
                <a16:creationId xmlns:a16="http://schemas.microsoft.com/office/drawing/2014/main" id="{DF2BA2F5-FAD5-CBAA-F1F2-4F455E19CC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9304" y="1266614"/>
          <a:ext cx="5769224" cy="3759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847D3-7FD4-CF53-3DE2-A0C28117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93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351C63-4434-32E1-181E-F1DB655C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Stanowisko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A diagram of a diagram&#10;&#10;Description automatically generated">
            <a:extLst>
              <a:ext uri="{FF2B5EF4-FFF2-40B4-BE49-F238E27FC236}">
                <a16:creationId xmlns:a16="http://schemas.microsoft.com/office/drawing/2014/main" id="{E51896AD-D1C5-913C-CB1C-FE1212410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r="2" b="380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04FD6D-3F92-BC71-27AC-D3FD820F0C4D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1. Stanowisko komputera z ramieniem na telefon.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2. Telefon z włączoną kamerą.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3. Poruszająca ze stałą prędkością bieżnia.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4. Opakowanie kartonowe w kształcie sześcianu.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5. Kawałek papieru z nadrukowanym kodem kreskowym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6. Źródło światła w postaci lampy dającej 40 luxów zmierzone przez telefon na stanowisku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04FC6F-D307-EC78-8973-47A788D4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86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B67A-4EAD-5BE5-F4AB-412F1EAE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Kamera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C263-2220-F476-47B3-4BEE667B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l-PL" dirty="0"/>
              <a:t>Rozdzielczość: Minimum 1080p (Full HD) lub wyższa.</a:t>
            </a:r>
          </a:p>
          <a:p>
            <a:pPr lvl="1"/>
            <a:r>
              <a:rPr lang="pl-PL" dirty="0" err="1"/>
              <a:t>Klatkaż</a:t>
            </a:r>
            <a:r>
              <a:rPr lang="pl-PL" dirty="0"/>
              <a:t>: Minimum 30 klatek na sekundę (FPS).</a:t>
            </a:r>
          </a:p>
          <a:p>
            <a:pPr lvl="1"/>
            <a:r>
              <a:rPr lang="pl-PL" dirty="0"/>
              <a:t>Funkcje dodatkowe: Automatyczne ustawianie ostrości, możliwość montażu nad taśmociągiem.</a:t>
            </a:r>
          </a:p>
          <a:p>
            <a:pPr lvl="1"/>
            <a:r>
              <a:rPr lang="pl-PL" dirty="0"/>
              <a:t>Złącze: USB 3.0 lub wyższe, ew. IP kamera z połączeniem sieciowym.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9487E-FD8D-6ED7-06C6-B5FC9730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2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2C24-27DE-04DC-D654-4681BF6E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62CF-7174-5254-5FBF-BD505594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CBEB6-F4CE-E2A2-A8A4-D668448C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42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BFFA85-B66C-8B77-B75E-2ADA508B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System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539F4C-CDF8-791E-27AE-9A26A2C6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Moduł akwizycji obrazu: Przechwytywanie obrazów z kamery monitorującej taśmociąg</a:t>
            </a:r>
          </a:p>
          <a:p>
            <a:r>
              <a:rPr lang="pl-PL" dirty="0"/>
              <a:t>Moduł przetwarzania obrazu:</a:t>
            </a:r>
          </a:p>
          <a:p>
            <a:pPr lvl="1"/>
            <a:r>
              <a:rPr lang="pl-PL" dirty="0"/>
              <a:t>Rozpoznawanie obecności paczek na taśmociągu.</a:t>
            </a:r>
          </a:p>
          <a:p>
            <a:pPr lvl="1"/>
            <a:r>
              <a:rPr lang="pl-PL" dirty="0"/>
              <a:t>Rozpoznawanie kodów kreskowych EAN-128.</a:t>
            </a:r>
          </a:p>
          <a:p>
            <a:pPr lvl="1"/>
            <a:r>
              <a:rPr lang="pl-PL" dirty="0"/>
              <a:t>Wykrywanie wad paczek (np. brak kodu, zbyt wiele kodów</a:t>
            </a:r>
          </a:p>
          <a:p>
            <a:r>
              <a:rPr lang="pl-PL" dirty="0"/>
              <a:t>Moduł bazy danych: Przechowywanie informacji o wadliwych paczkach.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C6459-11D2-2373-3500-32BB550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7D7D-D1AD-4A9C-9956-40AFE323129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017270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15351</TotalTime>
  <Words>356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Motyw pakietu Office</vt:lpstr>
      <vt:lpstr>System do rozpoznawania kodów kreskowych</vt:lpstr>
      <vt:lpstr>Cel projektu</vt:lpstr>
      <vt:lpstr>Cel projektu</vt:lpstr>
      <vt:lpstr>Założenia projektu</vt:lpstr>
      <vt:lpstr>Założenia projektu</vt:lpstr>
      <vt:lpstr>Stanowisko</vt:lpstr>
      <vt:lpstr>Kamera</vt:lpstr>
      <vt:lpstr>PowerPoint Presentation</vt:lpstr>
      <vt:lpstr>System</vt:lpstr>
      <vt:lpstr>Scenariusze rozpoznawania wad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umożliwiający rozpoznawanie i katalogowanie wadliwych paczek na podstawie kodów kreskowych EAN-128</dc:title>
  <dc:creator>Adam Tadzik</dc:creator>
  <cp:lastModifiedBy>Bartek Błaszczyk</cp:lastModifiedBy>
  <cp:revision>4</cp:revision>
  <dcterms:created xsi:type="dcterms:W3CDTF">2024-05-25T10:30:12Z</dcterms:created>
  <dcterms:modified xsi:type="dcterms:W3CDTF">2024-06-19T19:42:58Z</dcterms:modified>
</cp:coreProperties>
</file>