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7A63-038C-4382-B02B-969A89376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5715D-20DA-4604-BA96-D626F111C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2129-FF45-4AF3-AA07-4AABCC45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6F46-808D-4DDD-9F5E-8B41DE98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B6E3E-DEB3-44D4-A265-48893BD8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6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7F4F-2CDD-4F09-A7AD-2B92007A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FA6D9-7EBE-405B-B42B-E3B1A51E2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FA97A-B4D9-4876-861F-57511EB4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9FFBD-D151-4DC1-9C54-8207951C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50B4B-ABDA-4DEE-8DB4-A5898BAC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3D9C8-79D9-4413-B172-759B3C09E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F5E89-A17B-4E0F-87AE-6590503E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101A2-F822-4147-AA7D-ED04CC3F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F7AAA-B3E4-4195-A700-79156A89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2F5F1-6B08-47D2-AE7B-04E374CA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2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1AEB-A868-4CF5-BAA5-F2EE024D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A9FE-9CC3-4176-AB60-ACBA4BF1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84296-E6B8-4CD5-966B-A479B649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F8B83-3D15-4104-8ECD-92BBBC68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63E74-36A9-4BC2-AB55-AB5F2E6A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1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8357-B469-4B49-A7CD-C7F50DF8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94D6D-0A4D-494D-B028-2BCAA367A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82B17-A7EF-4281-9BD3-F83DD179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65698-C852-4011-9338-5740C204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EDB78-17B0-46DD-A92A-93C335E1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89F8-B1E0-44C8-95A9-C5EB76C2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6724C-1E6F-4459-A79E-38FD61535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91933-F45A-4413-9382-A39589C94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5377E-86EB-4751-8B37-4718BE70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8B11A-F954-4452-9F3D-03C3BD21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48152-3FBD-4608-86F6-C9F81DAB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9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1E0D-DE5E-4081-89EC-9D2F9DA8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3FB9F-5C44-4CB1-9E80-066B817A7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9F2F5-1675-4D90-9499-986004CD1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6CF73-3A8E-4C29-BEC1-77EA3C5E5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2518D-CA07-482D-8D43-8EEC7DE91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F4DA8-08D6-40F0-A515-E304E976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183F1-BED6-45CE-BAE5-E0F9EA8E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EFC12-0C86-43E5-929D-BC291C17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63E4-306A-45E1-9313-C696D6A1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0D467-CC99-428E-BFD1-4C7B016F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35F84-9CFB-4779-9CB1-E0054436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5F012-3755-4C71-AE03-AAD9F8EE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84B5D-E221-42E0-B883-92407766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12BED-D419-4244-A3B0-FF88D57C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65816-A8E2-4C4B-A68D-C8D89AAD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ACE4-52D2-4854-B4D1-E5FE701F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F671-33B6-4206-9A60-CDAFA42F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C8D37-E983-40B6-8DD4-18678788E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157F1-3D2C-4A76-B8D1-9C728777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E2C81-9736-42B1-91EA-7FB53A33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554E2-7D38-4F4C-AF19-10879BD5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AA99-3547-4B40-A133-691DC8E6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3B323-2326-4C9B-A92A-CC0C21C69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6DC02-53A9-4FF7-92BD-B2695E670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07809-79A8-4166-B384-DF39E27B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AB5F3-94A1-4D46-86A4-F5C3553F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A7C13-3610-4EEC-A916-360E5A65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6E412-2ED0-45DC-A1C0-3BA04E37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39AD8-EF94-4FA1-85DB-22A6D9A1C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16D06-B5A0-409D-BFCD-6F2420BAB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D016-BA54-4382-BAC2-474C1508F12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74266-9914-48EA-AA86-2B3190251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35A54-4D38-4EB7-9B7C-E200D6AF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A556C-3DBB-409E-822D-91D29764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415A-09B1-4F2D-A644-0EE698524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TOP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42BDB-C489-4834-BC86-1FC5E0332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Sim </a:t>
            </a:r>
            <a:r>
              <a:rPr lang="pt-BR" dirty="0" err="1"/>
              <a:t>Twenty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Pilots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7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</dc:title>
  <dc:creator>Logon Aluno</dc:creator>
  <cp:lastModifiedBy>Logon Aluno</cp:lastModifiedBy>
  <cp:revision>1</cp:revision>
  <dcterms:created xsi:type="dcterms:W3CDTF">2024-03-18T12:41:39Z</dcterms:created>
  <dcterms:modified xsi:type="dcterms:W3CDTF">2024-03-18T12:42:02Z</dcterms:modified>
</cp:coreProperties>
</file>