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1"/>
  </p:notesMasterIdLst>
  <p:handoutMasterIdLst>
    <p:handoutMasterId r:id="rId12"/>
  </p:handoutMasterIdLst>
  <p:sldIdLst>
    <p:sldId id="267" r:id="rId5"/>
    <p:sldId id="268" r:id="rId6"/>
    <p:sldId id="269" r:id="rId7"/>
    <p:sldId id="270" r:id="rId8"/>
    <p:sldId id="272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173A59"/>
    <a:srgbClr val="1B4469"/>
    <a:srgbClr val="800000"/>
    <a:srgbClr val="FCECE8"/>
    <a:srgbClr val="D0CECE"/>
    <a:srgbClr val="FDB900"/>
    <a:srgbClr val="2E75B6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6FAB8-4179-4E84-836A-9BB46531F347}" v="10" dt="2021-02-01T14:58:14.758"/>
  </p1510:revLst>
</p1510:revInfo>
</file>

<file path=ppt/tableStyles.xml><?xml version="1.0" encoding="utf-8"?>
<a:tblStyleLst xmlns:a="http://schemas.openxmlformats.org/drawingml/2006/main" def="{997A0580-84E1-4C0F-A16C-3701A1F8EA40}">
  <a:tblStyle styleId="{997A0580-84E1-4C0F-A16C-3701A1F8E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599" autoAdjust="0"/>
  </p:normalViewPr>
  <p:slideViewPr>
    <p:cSldViewPr snapToGrid="0">
      <p:cViewPr varScale="1">
        <p:scale>
          <a:sx n="146" d="100"/>
          <a:sy n="146" d="100"/>
        </p:scale>
        <p:origin x="49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4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az Bhanji" userId="2508ea51-c338-408f-a5a2-3627b2005e53" providerId="ADAL" clId="{2EB6FAB8-4179-4E84-836A-9BB46531F347}"/>
    <pc:docChg chg="undo custSel addSld delSld modSld sldOrd">
      <pc:chgData name="Altaz Bhanji" userId="2508ea51-c338-408f-a5a2-3627b2005e53" providerId="ADAL" clId="{2EB6FAB8-4179-4E84-836A-9BB46531F347}" dt="2021-02-01T14:58:55.648" v="3072" actId="20577"/>
      <pc:docMkLst>
        <pc:docMk/>
      </pc:docMkLst>
      <pc:sldChg chg="del">
        <pc:chgData name="Altaz Bhanji" userId="2508ea51-c338-408f-a5a2-3627b2005e53" providerId="ADAL" clId="{2EB6FAB8-4179-4E84-836A-9BB46531F347}" dt="2021-01-21T14:33:31.721" v="84" actId="47"/>
        <pc:sldMkLst>
          <pc:docMk/>
          <pc:sldMk cId="1317566732" sldId="261"/>
        </pc:sldMkLst>
      </pc:sldChg>
      <pc:sldChg chg="del">
        <pc:chgData name="Altaz Bhanji" userId="2508ea51-c338-408f-a5a2-3627b2005e53" providerId="ADAL" clId="{2EB6FAB8-4179-4E84-836A-9BB46531F347}" dt="2021-01-21T14:33:31.721" v="84" actId="47"/>
        <pc:sldMkLst>
          <pc:docMk/>
          <pc:sldMk cId="3735121600" sldId="265"/>
        </pc:sldMkLst>
      </pc:sldChg>
      <pc:sldChg chg="modSp mod">
        <pc:chgData name="Altaz Bhanji" userId="2508ea51-c338-408f-a5a2-3627b2005e53" providerId="ADAL" clId="{2EB6FAB8-4179-4E84-836A-9BB46531F347}" dt="2021-01-21T14:35:37.266" v="165" actId="20577"/>
        <pc:sldMkLst>
          <pc:docMk/>
          <pc:sldMk cId="459442212" sldId="267"/>
        </pc:sldMkLst>
        <pc:spChg chg="mod">
          <ac:chgData name="Altaz Bhanji" userId="2508ea51-c338-408f-a5a2-3627b2005e53" providerId="ADAL" clId="{2EB6FAB8-4179-4E84-836A-9BB46531F347}" dt="2021-01-21T14:35:20.726" v="156" actId="114"/>
          <ac:spMkLst>
            <pc:docMk/>
            <pc:sldMk cId="459442212" sldId="267"/>
            <ac:spMk id="2" creationId="{E59A19AE-9567-45C4-8393-D3F8BC944B5F}"/>
          </ac:spMkLst>
        </pc:spChg>
        <pc:spChg chg="mod">
          <ac:chgData name="Altaz Bhanji" userId="2508ea51-c338-408f-a5a2-3627b2005e53" providerId="ADAL" clId="{2EB6FAB8-4179-4E84-836A-9BB46531F347}" dt="2021-01-21T14:32:48.491" v="38" actId="1076"/>
          <ac:spMkLst>
            <pc:docMk/>
            <pc:sldMk cId="459442212" sldId="267"/>
            <ac:spMk id="3" creationId="{3551FE25-D23B-4F3E-AFF9-924BF7F901A6}"/>
          </ac:spMkLst>
        </pc:spChg>
        <pc:spChg chg="mod">
          <ac:chgData name="Altaz Bhanji" userId="2508ea51-c338-408f-a5a2-3627b2005e53" providerId="ADAL" clId="{2EB6FAB8-4179-4E84-836A-9BB46531F347}" dt="2021-01-21T14:35:37.266" v="165" actId="20577"/>
          <ac:spMkLst>
            <pc:docMk/>
            <pc:sldMk cId="459442212" sldId="267"/>
            <ac:spMk id="4" creationId="{0C6DE8E3-04B5-4241-B52A-36224E124706}"/>
          </ac:spMkLst>
        </pc:spChg>
      </pc:sldChg>
      <pc:sldChg chg="addSp delSp modSp new mod">
        <pc:chgData name="Altaz Bhanji" userId="2508ea51-c338-408f-a5a2-3627b2005e53" providerId="ADAL" clId="{2EB6FAB8-4179-4E84-836A-9BB46531F347}" dt="2021-01-21T14:40:27.482" v="384" actId="478"/>
        <pc:sldMkLst>
          <pc:docMk/>
          <pc:sldMk cId="1252469977" sldId="268"/>
        </pc:sldMkLst>
        <pc:spChg chg="mod">
          <ac:chgData name="Altaz Bhanji" userId="2508ea51-c338-408f-a5a2-3627b2005e53" providerId="ADAL" clId="{2EB6FAB8-4179-4E84-836A-9BB46531F347}" dt="2021-01-21T14:39:11.259" v="370" actId="20577"/>
          <ac:spMkLst>
            <pc:docMk/>
            <pc:sldMk cId="1252469977" sldId="268"/>
            <ac:spMk id="2" creationId="{C9CF9702-056F-4C11-B433-021C9021EFA3}"/>
          </ac:spMkLst>
        </pc:spChg>
        <pc:spChg chg="add del mod">
          <ac:chgData name="Altaz Bhanji" userId="2508ea51-c338-408f-a5a2-3627b2005e53" providerId="ADAL" clId="{2EB6FAB8-4179-4E84-836A-9BB46531F347}" dt="2021-01-21T14:40:27.482" v="384" actId="478"/>
          <ac:spMkLst>
            <pc:docMk/>
            <pc:sldMk cId="1252469977" sldId="268"/>
            <ac:spMk id="5" creationId="{F80841B3-04AF-4BF9-B717-1D6215864895}"/>
          </ac:spMkLst>
        </pc:spChg>
        <pc:graphicFrameChg chg="add mod modGraphic">
          <ac:chgData name="Altaz Bhanji" userId="2508ea51-c338-408f-a5a2-3627b2005e53" providerId="ADAL" clId="{2EB6FAB8-4179-4E84-836A-9BB46531F347}" dt="2021-01-21T14:39:46.016" v="380" actId="20577"/>
          <ac:graphicFrameMkLst>
            <pc:docMk/>
            <pc:sldMk cId="1252469977" sldId="268"/>
            <ac:graphicFrameMk id="4" creationId="{A7C518DF-A752-4206-A52F-3F10905C266D}"/>
          </ac:graphicFrameMkLst>
        </pc:graphicFrameChg>
      </pc:sldChg>
      <pc:sldChg chg="addSp delSp modSp new mod">
        <pc:chgData name="Altaz Bhanji" userId="2508ea51-c338-408f-a5a2-3627b2005e53" providerId="ADAL" clId="{2EB6FAB8-4179-4E84-836A-9BB46531F347}" dt="2021-02-01T14:58:38.396" v="3055" actId="14100"/>
        <pc:sldMkLst>
          <pc:docMk/>
          <pc:sldMk cId="2481360183" sldId="269"/>
        </pc:sldMkLst>
        <pc:spChg chg="mod">
          <ac:chgData name="Altaz Bhanji" userId="2508ea51-c338-408f-a5a2-3627b2005e53" providerId="ADAL" clId="{2EB6FAB8-4179-4E84-836A-9BB46531F347}" dt="2021-01-21T15:03:30.570" v="397" actId="20577"/>
          <ac:spMkLst>
            <pc:docMk/>
            <pc:sldMk cId="2481360183" sldId="269"/>
            <ac:spMk id="2" creationId="{FEB07BE9-4946-4922-A92D-EBBCD47A9F35}"/>
          </ac:spMkLst>
        </pc:spChg>
        <pc:spChg chg="add mod">
          <ac:chgData name="Altaz Bhanji" userId="2508ea51-c338-408f-a5a2-3627b2005e53" providerId="ADAL" clId="{2EB6FAB8-4179-4E84-836A-9BB46531F347}" dt="2021-02-01T14:55:08.633" v="3047" actId="404"/>
          <ac:spMkLst>
            <pc:docMk/>
            <pc:sldMk cId="2481360183" sldId="269"/>
            <ac:spMk id="4" creationId="{68AC9A87-6F14-497A-BA0F-B0109D07DE3B}"/>
          </ac:spMkLst>
        </pc:spChg>
        <pc:spChg chg="add del mod">
          <ac:chgData name="Altaz Bhanji" userId="2508ea51-c338-408f-a5a2-3627b2005e53" providerId="ADAL" clId="{2EB6FAB8-4179-4E84-836A-9BB46531F347}" dt="2021-02-01T14:55:13.738" v="3048" actId="478"/>
          <ac:spMkLst>
            <pc:docMk/>
            <pc:sldMk cId="2481360183" sldId="269"/>
            <ac:spMk id="8" creationId="{EFB5897A-368C-4706-9901-98AB1D2526E4}"/>
          </ac:spMkLst>
        </pc:spChg>
        <pc:graphicFrameChg chg="add del mod">
          <ac:chgData name="Altaz Bhanji" userId="2508ea51-c338-408f-a5a2-3627b2005e53" providerId="ADAL" clId="{2EB6FAB8-4179-4E84-836A-9BB46531F347}" dt="2021-01-21T15:04:38.561" v="400" actId="478"/>
          <ac:graphicFrameMkLst>
            <pc:docMk/>
            <pc:sldMk cId="2481360183" sldId="269"/>
            <ac:graphicFrameMk id="4" creationId="{C162D185-7BB0-4912-BEB8-949E62E00397}"/>
          </ac:graphicFrameMkLst>
        </pc:graphicFrameChg>
        <pc:picChg chg="add del mod modCrop">
          <ac:chgData name="Altaz Bhanji" userId="2508ea51-c338-408f-a5a2-3627b2005e53" providerId="ADAL" clId="{2EB6FAB8-4179-4E84-836A-9BB46531F347}" dt="2021-02-01T14:58:30.720" v="3053" actId="478"/>
          <ac:picMkLst>
            <pc:docMk/>
            <pc:sldMk cId="2481360183" sldId="269"/>
            <ac:picMk id="6" creationId="{F291AE6E-A2A0-4F65-8E60-7F3646229548}"/>
          </ac:picMkLst>
        </pc:picChg>
        <pc:picChg chg="add mod modCrop">
          <ac:chgData name="Altaz Bhanji" userId="2508ea51-c338-408f-a5a2-3627b2005e53" providerId="ADAL" clId="{2EB6FAB8-4179-4E84-836A-9BB46531F347}" dt="2021-02-01T14:49:47.270" v="2178" actId="1076"/>
          <ac:picMkLst>
            <pc:docMk/>
            <pc:sldMk cId="2481360183" sldId="269"/>
            <ac:picMk id="7" creationId="{FBE63596-9CFA-4F92-8C94-95E14304F3C7}"/>
          </ac:picMkLst>
        </pc:picChg>
        <pc:picChg chg="add mod modCrop">
          <ac:chgData name="Altaz Bhanji" userId="2508ea51-c338-408f-a5a2-3627b2005e53" providerId="ADAL" clId="{2EB6FAB8-4179-4E84-836A-9BB46531F347}" dt="2021-02-01T14:58:38.396" v="3055" actId="14100"/>
          <ac:picMkLst>
            <pc:docMk/>
            <pc:sldMk cId="2481360183" sldId="269"/>
            <ac:picMk id="10" creationId="{56F9D009-BF5C-499F-A82C-5DF064C1FFC8}"/>
          </ac:picMkLst>
        </pc:picChg>
        <pc:cxnChg chg="add mod">
          <ac:chgData name="Altaz Bhanji" userId="2508ea51-c338-408f-a5a2-3627b2005e53" providerId="ADAL" clId="{2EB6FAB8-4179-4E84-836A-9BB46531F347}" dt="2021-01-21T15:52:47.422" v="414" actId="1076"/>
          <ac:cxnSpMkLst>
            <pc:docMk/>
            <pc:sldMk cId="2481360183" sldId="269"/>
            <ac:cxnSpMk id="9" creationId="{59981D64-8878-4F22-B779-146267F378C7}"/>
          </ac:cxnSpMkLst>
        </pc:cxnChg>
      </pc:sldChg>
      <pc:sldChg chg="del">
        <pc:chgData name="Altaz Bhanji" userId="2508ea51-c338-408f-a5a2-3627b2005e53" providerId="ADAL" clId="{2EB6FAB8-4179-4E84-836A-9BB46531F347}" dt="2021-01-21T14:33:31.721" v="84" actId="47"/>
        <pc:sldMkLst>
          <pc:docMk/>
          <pc:sldMk cId="3283869542" sldId="270"/>
        </pc:sldMkLst>
      </pc:sldChg>
      <pc:sldChg chg="addSp modSp new mod">
        <pc:chgData name="Altaz Bhanji" userId="2508ea51-c338-408f-a5a2-3627b2005e53" providerId="ADAL" clId="{2EB6FAB8-4179-4E84-836A-9BB46531F347}" dt="2021-01-21T15:57:29.059" v="429" actId="1076"/>
        <pc:sldMkLst>
          <pc:docMk/>
          <pc:sldMk cId="3948427193" sldId="270"/>
        </pc:sldMkLst>
        <pc:spChg chg="mod">
          <ac:chgData name="Altaz Bhanji" userId="2508ea51-c338-408f-a5a2-3627b2005e53" providerId="ADAL" clId="{2EB6FAB8-4179-4E84-836A-9BB46531F347}" dt="2021-01-21T15:54:32.477" v="423" actId="20577"/>
          <ac:spMkLst>
            <pc:docMk/>
            <pc:sldMk cId="3948427193" sldId="270"/>
            <ac:spMk id="2" creationId="{A3FB8766-5F3A-4067-BEB9-2B32A1E2FA81}"/>
          </ac:spMkLst>
        </pc:spChg>
        <pc:picChg chg="add mod">
          <ac:chgData name="Altaz Bhanji" userId="2508ea51-c338-408f-a5a2-3627b2005e53" providerId="ADAL" clId="{2EB6FAB8-4179-4E84-836A-9BB46531F347}" dt="2021-01-21T15:57:29.059" v="429" actId="1076"/>
          <ac:picMkLst>
            <pc:docMk/>
            <pc:sldMk cId="3948427193" sldId="270"/>
            <ac:picMk id="5" creationId="{3D8B6D3F-3713-41DD-A90A-16E027DB8A8A}"/>
          </ac:picMkLst>
        </pc:picChg>
      </pc:sldChg>
      <pc:sldChg chg="modSp new mod">
        <pc:chgData name="Altaz Bhanji" userId="2508ea51-c338-408f-a5a2-3627b2005e53" providerId="ADAL" clId="{2EB6FAB8-4179-4E84-836A-9BB46531F347}" dt="2021-01-21T19:44:36.081" v="2151" actId="5793"/>
        <pc:sldMkLst>
          <pc:docMk/>
          <pc:sldMk cId="4244408390" sldId="271"/>
        </pc:sldMkLst>
        <pc:spChg chg="mod">
          <ac:chgData name="Altaz Bhanji" userId="2508ea51-c338-408f-a5a2-3627b2005e53" providerId="ADAL" clId="{2EB6FAB8-4179-4E84-836A-9BB46531F347}" dt="2021-01-21T15:58:00.506" v="450" actId="20577"/>
          <ac:spMkLst>
            <pc:docMk/>
            <pc:sldMk cId="4244408390" sldId="271"/>
            <ac:spMk id="2" creationId="{75BC8D54-AC20-48E1-B7EC-E40044095FD4}"/>
          </ac:spMkLst>
        </pc:spChg>
        <pc:spChg chg="mod">
          <ac:chgData name="Altaz Bhanji" userId="2508ea51-c338-408f-a5a2-3627b2005e53" providerId="ADAL" clId="{2EB6FAB8-4179-4E84-836A-9BB46531F347}" dt="2021-01-21T19:44:36.081" v="2151" actId="5793"/>
          <ac:spMkLst>
            <pc:docMk/>
            <pc:sldMk cId="4244408390" sldId="271"/>
            <ac:spMk id="3" creationId="{9CA15294-C0B1-4B8A-91D0-6ACB6C914622}"/>
          </ac:spMkLst>
        </pc:spChg>
      </pc:sldChg>
      <pc:sldChg chg="modSp add mod ord">
        <pc:chgData name="Altaz Bhanji" userId="2508ea51-c338-408f-a5a2-3627b2005e53" providerId="ADAL" clId="{2EB6FAB8-4179-4E84-836A-9BB46531F347}" dt="2021-02-01T14:58:55.648" v="3072" actId="20577"/>
        <pc:sldMkLst>
          <pc:docMk/>
          <pc:sldMk cId="3418151568" sldId="272"/>
        </pc:sldMkLst>
        <pc:spChg chg="mod">
          <ac:chgData name="Altaz Bhanji" userId="2508ea51-c338-408f-a5a2-3627b2005e53" providerId="ADAL" clId="{2EB6FAB8-4179-4E84-836A-9BB46531F347}" dt="2021-01-21T16:31:16.008" v="1012" actId="20577"/>
          <ac:spMkLst>
            <pc:docMk/>
            <pc:sldMk cId="3418151568" sldId="272"/>
            <ac:spMk id="2" creationId="{75BC8D54-AC20-48E1-B7EC-E40044095FD4}"/>
          </ac:spMkLst>
        </pc:spChg>
        <pc:spChg chg="mod">
          <ac:chgData name="Altaz Bhanji" userId="2508ea51-c338-408f-a5a2-3627b2005e53" providerId="ADAL" clId="{2EB6FAB8-4179-4E84-836A-9BB46531F347}" dt="2021-02-01T14:58:55.648" v="3072" actId="20577"/>
          <ac:spMkLst>
            <pc:docMk/>
            <pc:sldMk cId="3418151568" sldId="272"/>
            <ac:spMk id="3" creationId="{9CA15294-C0B1-4B8A-91D0-6ACB6C914622}"/>
          </ac:spMkLst>
        </pc:spChg>
      </pc:sldChg>
      <pc:sldChg chg="del">
        <pc:chgData name="Altaz Bhanji" userId="2508ea51-c338-408f-a5a2-3627b2005e53" providerId="ADAL" clId="{2EB6FAB8-4179-4E84-836A-9BB46531F347}" dt="2021-01-21T14:33:31.721" v="84" actId="47"/>
        <pc:sldMkLst>
          <pc:docMk/>
          <pc:sldMk cId="4246039738" sldId="272"/>
        </pc:sldMkLst>
      </pc:sldChg>
      <pc:sldChg chg="del">
        <pc:chgData name="Altaz Bhanji" userId="2508ea51-c338-408f-a5a2-3627b2005e53" providerId="ADAL" clId="{2EB6FAB8-4179-4E84-836A-9BB46531F347}" dt="2021-01-21T14:33:31.721" v="84" actId="47"/>
        <pc:sldMkLst>
          <pc:docMk/>
          <pc:sldMk cId="1316411586" sldId="273"/>
        </pc:sldMkLst>
      </pc:sldChg>
      <pc:sldChg chg="new del">
        <pc:chgData name="Altaz Bhanji" userId="2508ea51-c338-408f-a5a2-3627b2005e53" providerId="ADAL" clId="{2EB6FAB8-4179-4E84-836A-9BB46531F347}" dt="2021-01-22T16:50:18.567" v="2177" actId="47"/>
        <pc:sldMkLst>
          <pc:docMk/>
          <pc:sldMk cId="1552753337" sldId="273"/>
        </pc:sldMkLst>
      </pc:sldChg>
    </pc:docChg>
  </pc:docChgLst>
  <pc:docChgLst>
    <pc:chgData name="Altaz Bhanji" userId="2508ea51-c338-408f-a5a2-3627b2005e53" providerId="ADAL" clId="{229ECD34-DCE7-49CE-972D-61843BF9B266}"/>
    <pc:docChg chg="undo custSel mod addSld delSld modSld sldOrd modMainMaster">
      <pc:chgData name="Altaz Bhanji" userId="2508ea51-c338-408f-a5a2-3627b2005e53" providerId="ADAL" clId="{229ECD34-DCE7-49CE-972D-61843BF9B266}" dt="2020-12-15T17:57:13.787" v="3746" actId="478"/>
      <pc:docMkLst>
        <pc:docMk/>
      </pc:docMkLst>
      <pc:sldChg chg="addSp delSp modSp mod modClrScheme modAnim chgLayout">
        <pc:chgData name="Altaz Bhanji" userId="2508ea51-c338-408f-a5a2-3627b2005e53" providerId="ADAL" clId="{229ECD34-DCE7-49CE-972D-61843BF9B266}" dt="2020-12-15T17:49:37.051" v="3389" actId="20577"/>
        <pc:sldMkLst>
          <pc:docMk/>
          <pc:sldMk cId="1317566732" sldId="261"/>
        </pc:sldMkLst>
        <pc:spChg chg="mod ord">
          <ac:chgData name="Altaz Bhanji" userId="2508ea51-c338-408f-a5a2-3627b2005e53" providerId="ADAL" clId="{229ECD34-DCE7-49CE-972D-61843BF9B266}" dt="2020-12-11T12:57:23.950" v="1505" actId="700"/>
          <ac:spMkLst>
            <pc:docMk/>
            <pc:sldMk cId="1317566732" sldId="261"/>
            <ac:spMk id="2" creationId="{848C7EF6-D12D-4C27-BFD3-006D883EC415}"/>
          </ac:spMkLst>
        </pc:spChg>
        <pc:spChg chg="add mod">
          <ac:chgData name="Altaz Bhanji" userId="2508ea51-c338-408f-a5a2-3627b2005e53" providerId="ADAL" clId="{229ECD34-DCE7-49CE-972D-61843BF9B266}" dt="2020-12-14T16:35:48.945" v="3104" actId="164"/>
          <ac:spMkLst>
            <pc:docMk/>
            <pc:sldMk cId="1317566732" sldId="261"/>
            <ac:spMk id="3" creationId="{BF63A90C-D114-4030-9CEA-D73B302B2A41}"/>
          </ac:spMkLst>
        </pc:spChg>
        <pc:spChg chg="add del">
          <ac:chgData name="Altaz Bhanji" userId="2508ea51-c338-408f-a5a2-3627b2005e53" providerId="ADAL" clId="{229ECD34-DCE7-49CE-972D-61843BF9B266}" dt="2020-12-10T12:58:33.714" v="29" actId="478"/>
          <ac:spMkLst>
            <pc:docMk/>
            <pc:sldMk cId="1317566732" sldId="261"/>
            <ac:spMk id="4" creationId="{35A53A45-4C75-46E3-A1E2-90F39DA4FA88}"/>
          </ac:spMkLst>
        </pc:spChg>
        <pc:spChg chg="add del mod">
          <ac:chgData name="Altaz Bhanji" userId="2508ea51-c338-408f-a5a2-3627b2005e53" providerId="ADAL" clId="{229ECD34-DCE7-49CE-972D-61843BF9B266}" dt="2020-12-10T19:18:54.504" v="802" actId="478"/>
          <ac:spMkLst>
            <pc:docMk/>
            <pc:sldMk cId="1317566732" sldId="261"/>
            <ac:spMk id="5" creationId="{661625FC-B68D-40F7-A383-5EA0AE5CEF29}"/>
          </ac:spMkLst>
        </pc:spChg>
        <pc:spChg chg="add mod">
          <ac:chgData name="Altaz Bhanji" userId="2508ea51-c338-408f-a5a2-3627b2005e53" providerId="ADAL" clId="{229ECD34-DCE7-49CE-972D-61843BF9B266}" dt="2020-12-14T16:35:46.328" v="3103" actId="164"/>
          <ac:spMkLst>
            <pc:docMk/>
            <pc:sldMk cId="1317566732" sldId="261"/>
            <ac:spMk id="6" creationId="{E069B91C-BA01-4D69-BA9C-A089A4DF50B3}"/>
          </ac:spMkLst>
        </pc:spChg>
        <pc:spChg chg="add del mod">
          <ac:chgData name="Altaz Bhanji" userId="2508ea51-c338-408f-a5a2-3627b2005e53" providerId="ADAL" clId="{229ECD34-DCE7-49CE-972D-61843BF9B266}" dt="2020-12-10T19:19:00.966" v="803" actId="478"/>
          <ac:spMkLst>
            <pc:docMk/>
            <pc:sldMk cId="1317566732" sldId="261"/>
            <ac:spMk id="7" creationId="{9A14485E-C8A8-4361-973A-6B187BC6EDC9}"/>
          </ac:spMkLst>
        </pc:spChg>
        <pc:spChg chg="add mod">
          <ac:chgData name="Altaz Bhanji" userId="2508ea51-c338-408f-a5a2-3627b2005e53" providerId="ADAL" clId="{229ECD34-DCE7-49CE-972D-61843BF9B266}" dt="2020-12-14T16:35:33.888" v="3100" actId="164"/>
          <ac:spMkLst>
            <pc:docMk/>
            <pc:sldMk cId="1317566732" sldId="261"/>
            <ac:spMk id="8" creationId="{5F33A483-C2D7-4BBE-8E1F-EF3B0C11596A}"/>
          </ac:spMkLst>
        </pc:spChg>
        <pc:spChg chg="add mod">
          <ac:chgData name="Altaz Bhanji" userId="2508ea51-c338-408f-a5a2-3627b2005e53" providerId="ADAL" clId="{229ECD34-DCE7-49CE-972D-61843BF9B266}" dt="2020-12-14T16:35:29.538" v="3099" actId="164"/>
          <ac:spMkLst>
            <pc:docMk/>
            <pc:sldMk cId="1317566732" sldId="261"/>
            <ac:spMk id="9" creationId="{739A4810-8515-4AF8-B439-3CF2CEB654FA}"/>
          </ac:spMkLst>
        </pc:spChg>
        <pc:spChg chg="add del mod">
          <ac:chgData name="Altaz Bhanji" userId="2508ea51-c338-408f-a5a2-3627b2005e53" providerId="ADAL" clId="{229ECD34-DCE7-49CE-972D-61843BF9B266}" dt="2020-12-10T13:17:04.408" v="232" actId="478"/>
          <ac:spMkLst>
            <pc:docMk/>
            <pc:sldMk cId="1317566732" sldId="261"/>
            <ac:spMk id="10" creationId="{041EBF7D-4044-48A4-A2BD-4079ECA8C460}"/>
          </ac:spMkLst>
        </pc:spChg>
        <pc:spChg chg="add del mod">
          <ac:chgData name="Altaz Bhanji" userId="2508ea51-c338-408f-a5a2-3627b2005e53" providerId="ADAL" clId="{229ECD34-DCE7-49CE-972D-61843BF9B266}" dt="2020-12-10T13:09:50.217" v="157" actId="478"/>
          <ac:spMkLst>
            <pc:docMk/>
            <pc:sldMk cId="1317566732" sldId="261"/>
            <ac:spMk id="11" creationId="{390238A7-E79F-49F1-9F27-C6053CD03A13}"/>
          </ac:spMkLst>
        </pc:spChg>
        <pc:spChg chg="add del mod">
          <ac:chgData name="Altaz Bhanji" userId="2508ea51-c338-408f-a5a2-3627b2005e53" providerId="ADAL" clId="{229ECD34-DCE7-49CE-972D-61843BF9B266}" dt="2020-12-11T13:04:35.803" v="1591" actId="478"/>
          <ac:spMkLst>
            <pc:docMk/>
            <pc:sldMk cId="1317566732" sldId="261"/>
            <ac:spMk id="12" creationId="{FC5B3FDA-4DF1-4A45-93BB-218A72D7B15C}"/>
          </ac:spMkLst>
        </pc:spChg>
        <pc:spChg chg="add mod">
          <ac:chgData name="Altaz Bhanji" userId="2508ea51-c338-408f-a5a2-3627b2005e53" providerId="ADAL" clId="{229ECD34-DCE7-49CE-972D-61843BF9B266}" dt="2020-12-14T16:35:37.201" v="3101" actId="164"/>
          <ac:spMkLst>
            <pc:docMk/>
            <pc:sldMk cId="1317566732" sldId="261"/>
            <ac:spMk id="13" creationId="{969DAB2E-7DB1-428F-AA34-C50E90FF76E7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16" creationId="{413EF80F-2647-4990-B1AB-3E24ED2C0BBF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17" creationId="{9C8D8960-AAE8-41BF-9A28-E5D10E440B0B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24" creationId="{3FB98E7A-B964-4174-8F89-718DBD43A5C5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27" creationId="{01CA76B2-47AE-4D7D-AFA6-66BB7B412519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31" creationId="{4CFDE013-3FE2-45DD-9B1E-E168FB646AC3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32" creationId="{862F8E67-3ABE-4C35-8EF3-A0AAB2C043D1}"/>
          </ac:spMkLst>
        </pc:spChg>
        <pc:spChg chg="add del mod">
          <ac:chgData name="Altaz Bhanji" userId="2508ea51-c338-408f-a5a2-3627b2005e53" providerId="ADAL" clId="{229ECD34-DCE7-49CE-972D-61843BF9B266}" dt="2020-12-10T19:30:30.749" v="1122" actId="478"/>
          <ac:spMkLst>
            <pc:docMk/>
            <pc:sldMk cId="1317566732" sldId="261"/>
            <ac:spMk id="52" creationId="{40875DB3-C66C-458B-ADDF-52CD0C0E1216}"/>
          </ac:spMkLst>
        </pc:spChg>
        <pc:spChg chg="add del mod">
          <ac:chgData name="Altaz Bhanji" userId="2508ea51-c338-408f-a5a2-3627b2005e53" providerId="ADAL" clId="{229ECD34-DCE7-49CE-972D-61843BF9B266}" dt="2020-12-10T19:30:30.749" v="1122" actId="478"/>
          <ac:spMkLst>
            <pc:docMk/>
            <pc:sldMk cId="1317566732" sldId="261"/>
            <ac:spMk id="53" creationId="{7CF660D2-C729-4EE3-8AC4-170EB7CAACAA}"/>
          </ac:spMkLst>
        </pc:spChg>
        <pc:spChg chg="add del mod">
          <ac:chgData name="Altaz Bhanji" userId="2508ea51-c338-408f-a5a2-3627b2005e53" providerId="ADAL" clId="{229ECD34-DCE7-49CE-972D-61843BF9B266}" dt="2020-12-10T19:30:11.387" v="1117" actId="478"/>
          <ac:spMkLst>
            <pc:docMk/>
            <pc:sldMk cId="1317566732" sldId="261"/>
            <ac:spMk id="54" creationId="{FB441D4A-0FBF-4B8A-BE5A-CF89AAA8CBA7}"/>
          </ac:spMkLst>
        </pc:spChg>
        <pc:spChg chg="add del mod">
          <ac:chgData name="Altaz Bhanji" userId="2508ea51-c338-408f-a5a2-3627b2005e53" providerId="ADAL" clId="{229ECD34-DCE7-49CE-972D-61843BF9B266}" dt="2020-12-10T19:30:17.507" v="1119" actId="478"/>
          <ac:spMkLst>
            <pc:docMk/>
            <pc:sldMk cId="1317566732" sldId="261"/>
            <ac:spMk id="55" creationId="{3045E13A-58B8-4A58-BFFB-A1ADEFFE8296}"/>
          </ac:spMkLst>
        </pc:spChg>
        <pc:spChg chg="add del mod">
          <ac:chgData name="Altaz Bhanji" userId="2508ea51-c338-408f-a5a2-3627b2005e53" providerId="ADAL" clId="{229ECD34-DCE7-49CE-972D-61843BF9B266}" dt="2020-12-10T19:30:20.131" v="1120" actId="478"/>
          <ac:spMkLst>
            <pc:docMk/>
            <pc:sldMk cId="1317566732" sldId="261"/>
            <ac:spMk id="56" creationId="{DD651EA1-6501-4AEB-95E5-FE779B4CE5B2}"/>
          </ac:spMkLst>
        </pc:spChg>
        <pc:spChg chg="add del mod">
          <ac:chgData name="Altaz Bhanji" userId="2508ea51-c338-408f-a5a2-3627b2005e53" providerId="ADAL" clId="{229ECD34-DCE7-49CE-972D-61843BF9B266}" dt="2020-12-10T19:30:23.579" v="1121" actId="478"/>
          <ac:spMkLst>
            <pc:docMk/>
            <pc:sldMk cId="1317566732" sldId="261"/>
            <ac:spMk id="57" creationId="{0AAE6EC5-4176-4301-BC57-17FC4EBDE880}"/>
          </ac:spMkLst>
        </pc:spChg>
        <pc:spChg chg="add mod">
          <ac:chgData name="Altaz Bhanji" userId="2508ea51-c338-408f-a5a2-3627b2005e53" providerId="ADAL" clId="{229ECD34-DCE7-49CE-972D-61843BF9B266}" dt="2020-12-14T16:35:44.056" v="3102" actId="164"/>
          <ac:spMkLst>
            <pc:docMk/>
            <pc:sldMk cId="1317566732" sldId="261"/>
            <ac:spMk id="58" creationId="{AA363213-D378-4ECE-98BE-37EA5691E3CD}"/>
          </ac:spMkLst>
        </pc:spChg>
        <pc:spChg chg="add del mod">
          <ac:chgData name="Altaz Bhanji" userId="2508ea51-c338-408f-a5a2-3627b2005e53" providerId="ADAL" clId="{229ECD34-DCE7-49CE-972D-61843BF9B266}" dt="2020-12-10T19:15:16.320" v="733" actId="478"/>
          <ac:spMkLst>
            <pc:docMk/>
            <pc:sldMk cId="1317566732" sldId="261"/>
            <ac:spMk id="59" creationId="{C4679393-4F1D-48E0-A738-47194FAF0C4D}"/>
          </ac:spMkLst>
        </pc:spChg>
        <pc:spChg chg="add del mod ord">
          <ac:chgData name="Altaz Bhanji" userId="2508ea51-c338-408f-a5a2-3627b2005e53" providerId="ADAL" clId="{229ECD34-DCE7-49CE-972D-61843BF9B266}" dt="2020-12-15T17:49:10.249" v="3372" actId="478"/>
          <ac:spMkLst>
            <pc:docMk/>
            <pc:sldMk cId="1317566732" sldId="261"/>
            <ac:spMk id="61" creationId="{57DAFAF0-C38E-4A6A-B8DE-7ADA352F3455}"/>
          </ac:spMkLst>
        </pc:spChg>
        <pc:spChg chg="add del mod">
          <ac:chgData name="Altaz Bhanji" userId="2508ea51-c338-408f-a5a2-3627b2005e53" providerId="ADAL" clId="{229ECD34-DCE7-49CE-972D-61843BF9B266}" dt="2020-12-10T19:41:54.506" v="1263" actId="478"/>
          <ac:spMkLst>
            <pc:docMk/>
            <pc:sldMk cId="1317566732" sldId="261"/>
            <ac:spMk id="63" creationId="{F62EA0F7-B5B1-4828-BF15-040B81A5280E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64" creationId="{1529FAA2-3E14-46FE-A7DE-B5210F389635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65" creationId="{A449D8B9-E420-4DCF-BAEE-3251364B4985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69" creationId="{9F1A84D3-8AD7-4DD4-9EEF-28C5FEA8221C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70" creationId="{E1E85FB4-5292-4BCB-8FD0-CA2328D30E05}"/>
          </ac:spMkLst>
        </pc:spChg>
        <pc:spChg chg="add mod">
          <ac:chgData name="Altaz Bhanji" userId="2508ea51-c338-408f-a5a2-3627b2005e53" providerId="ADAL" clId="{229ECD34-DCE7-49CE-972D-61843BF9B266}" dt="2020-12-15T17:47:39.398" v="3346" actId="1076"/>
          <ac:spMkLst>
            <pc:docMk/>
            <pc:sldMk cId="1317566732" sldId="261"/>
            <ac:spMk id="72" creationId="{617F790F-D98F-45E3-BBA6-6C50CB06971F}"/>
          </ac:spMkLst>
        </pc:spChg>
        <pc:spChg chg="add del mod">
          <ac:chgData name="Altaz Bhanji" userId="2508ea51-c338-408f-a5a2-3627b2005e53" providerId="ADAL" clId="{229ECD34-DCE7-49CE-972D-61843BF9B266}" dt="2020-12-15T17:48:36.691" v="3366" actId="478"/>
          <ac:spMkLst>
            <pc:docMk/>
            <pc:sldMk cId="1317566732" sldId="261"/>
            <ac:spMk id="73" creationId="{A86166C9-DA06-4021-A67C-A4E9E97BF218}"/>
          </ac:spMkLst>
        </pc:spChg>
        <pc:spChg chg="add mod">
          <ac:chgData name="Altaz Bhanji" userId="2508ea51-c338-408f-a5a2-3627b2005e53" providerId="ADAL" clId="{229ECD34-DCE7-49CE-972D-61843BF9B266}" dt="2020-12-15T17:49:37.051" v="3389" actId="20577"/>
          <ac:spMkLst>
            <pc:docMk/>
            <pc:sldMk cId="1317566732" sldId="261"/>
            <ac:spMk id="74" creationId="{46500186-2881-4155-9819-DD151EF8D46A}"/>
          </ac:spMkLst>
        </pc:spChg>
        <pc:spChg chg="add del mod">
          <ac:chgData name="Altaz Bhanji" userId="2508ea51-c338-408f-a5a2-3627b2005e53" providerId="ADAL" clId="{229ECD34-DCE7-49CE-972D-61843BF9B266}" dt="2020-12-10T19:30:04.325" v="1116" actId="478"/>
          <ac:spMkLst>
            <pc:docMk/>
            <pc:sldMk cId="1317566732" sldId="261"/>
            <ac:spMk id="105" creationId="{8E5970E5-C267-4C2B-8176-70B67F33E6B5}"/>
          </ac:spMkLst>
        </pc:spChg>
        <pc:spChg chg="add del mod">
          <ac:chgData name="Altaz Bhanji" userId="2508ea51-c338-408f-a5a2-3627b2005e53" providerId="ADAL" clId="{229ECD34-DCE7-49CE-972D-61843BF9B266}" dt="2020-12-14T02:30:03.475" v="2906" actId="478"/>
          <ac:spMkLst>
            <pc:docMk/>
            <pc:sldMk cId="1317566732" sldId="261"/>
            <ac:spMk id="106" creationId="{67B32C40-0E62-45F5-BEE6-4AD554EB540E}"/>
          </ac:spMkLst>
        </pc:spChg>
        <pc:spChg chg="add mod">
          <ac:chgData name="Altaz Bhanji" userId="2508ea51-c338-408f-a5a2-3627b2005e53" providerId="ADAL" clId="{229ECD34-DCE7-49CE-972D-61843BF9B266}" dt="2020-12-10T20:00:27.401" v="1356" actId="164"/>
          <ac:spMkLst>
            <pc:docMk/>
            <pc:sldMk cId="1317566732" sldId="261"/>
            <ac:spMk id="122" creationId="{6C03844E-ACD5-4FAC-9092-D240FBBD1029}"/>
          </ac:spMkLst>
        </pc:spChg>
        <pc:spChg chg="add mod">
          <ac:chgData name="Altaz Bhanji" userId="2508ea51-c338-408f-a5a2-3627b2005e53" providerId="ADAL" clId="{229ECD34-DCE7-49CE-972D-61843BF9B266}" dt="2020-12-10T20:00:22.716" v="1355" actId="164"/>
          <ac:spMkLst>
            <pc:docMk/>
            <pc:sldMk cId="1317566732" sldId="261"/>
            <ac:spMk id="123" creationId="{75C99DE0-94C9-44DF-80C9-31AEA4B3423A}"/>
          </ac:spMkLst>
        </pc:spChg>
        <pc:spChg chg="add mod ord">
          <ac:chgData name="Altaz Bhanji" userId="2508ea51-c338-408f-a5a2-3627b2005e53" providerId="ADAL" clId="{229ECD34-DCE7-49CE-972D-61843BF9B266}" dt="2020-12-11T12:58:16.249" v="1527" actId="20577"/>
          <ac:spMkLst>
            <pc:docMk/>
            <pc:sldMk cId="1317566732" sldId="261"/>
            <ac:spMk id="140" creationId="{7589FD94-4DEB-409C-8EAC-C4ACDD073DD8}"/>
          </ac:spMkLst>
        </pc:spChg>
        <pc:spChg chg="add mod">
          <ac:chgData name="Altaz Bhanji" userId="2508ea51-c338-408f-a5a2-3627b2005e53" providerId="ADAL" clId="{229ECD34-DCE7-49CE-972D-61843BF9B266}" dt="2020-12-11T13:03:57.747" v="1588" actId="20577"/>
          <ac:spMkLst>
            <pc:docMk/>
            <pc:sldMk cId="1317566732" sldId="261"/>
            <ac:spMk id="143" creationId="{1144AF00-C951-40D9-BA2D-A09DB318602D}"/>
          </ac:spMkLst>
        </pc:spChg>
        <pc:spChg chg="mod">
          <ac:chgData name="Altaz Bhanji" userId="2508ea51-c338-408f-a5a2-3627b2005e53" providerId="ADAL" clId="{229ECD34-DCE7-49CE-972D-61843BF9B266}" dt="2020-12-11T13:04:02.665" v="1589" actId="20577"/>
          <ac:spMkLst>
            <pc:docMk/>
            <pc:sldMk cId="1317566732" sldId="261"/>
            <ac:spMk id="147" creationId="{CBA3B902-628F-4683-BE57-F3D14BF63353}"/>
          </ac:spMkLst>
        </pc:spChg>
        <pc:spChg chg="add mod">
          <ac:chgData name="Altaz Bhanji" userId="2508ea51-c338-408f-a5a2-3627b2005e53" providerId="ADAL" clId="{229ECD34-DCE7-49CE-972D-61843BF9B266}" dt="2020-12-11T13:03:51.769" v="1587" actId="20577"/>
          <ac:spMkLst>
            <pc:docMk/>
            <pc:sldMk cId="1317566732" sldId="261"/>
            <ac:spMk id="149" creationId="{7513FE3D-A368-46C3-BE4E-6360D5D23AB7}"/>
          </ac:spMkLst>
        </pc:spChg>
        <pc:spChg chg="mod">
          <ac:chgData name="Altaz Bhanji" userId="2508ea51-c338-408f-a5a2-3627b2005e53" providerId="ADAL" clId="{229ECD34-DCE7-49CE-972D-61843BF9B266}" dt="2020-12-11T13:03:46.226" v="1586" actId="20577"/>
          <ac:spMkLst>
            <pc:docMk/>
            <pc:sldMk cId="1317566732" sldId="261"/>
            <ac:spMk id="153" creationId="{7A7740C5-3DDD-437E-A955-E6DC80A5E385}"/>
          </ac:spMkLst>
        </pc:spChg>
        <pc:spChg chg="add mod">
          <ac:chgData name="Altaz Bhanji" userId="2508ea51-c338-408f-a5a2-3627b2005e53" providerId="ADAL" clId="{229ECD34-DCE7-49CE-972D-61843BF9B266}" dt="2020-12-11T13:03:36.411" v="1584" actId="164"/>
          <ac:spMkLst>
            <pc:docMk/>
            <pc:sldMk cId="1317566732" sldId="261"/>
            <ac:spMk id="155" creationId="{A8D120A4-B152-488D-B284-74E17FA7F60F}"/>
          </ac:spMkLst>
        </pc:spChg>
        <pc:spChg chg="add mod">
          <ac:chgData name="Altaz Bhanji" userId="2508ea51-c338-408f-a5a2-3627b2005e53" providerId="ADAL" clId="{229ECD34-DCE7-49CE-972D-61843BF9B266}" dt="2020-12-15T17:45:27.321" v="3312" actId="20577"/>
          <ac:spMkLst>
            <pc:docMk/>
            <pc:sldMk cId="1317566732" sldId="261"/>
            <ac:spMk id="158" creationId="{F3A87F83-DE12-45C4-B212-41AD804F8AC9}"/>
          </ac:spMkLst>
        </pc:spChg>
        <pc:spChg chg="add del mod or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161" creationId="{A52FBB05-197F-4BF2-B851-8E98529233C1}"/>
          </ac:spMkLst>
        </pc:spChg>
        <pc:spChg chg="add mod or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162" creationId="{164EC2CC-AF95-41FE-A788-55175FA18BC6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163" creationId="{3CEBBA2B-8B58-4032-B4CC-608CCB822B4A}"/>
          </ac:spMkLst>
        </pc:spChg>
        <pc:spChg chg="add mod">
          <ac:chgData name="Altaz Bhanji" userId="2508ea51-c338-408f-a5a2-3627b2005e53" providerId="ADAL" clId="{229ECD34-DCE7-49CE-972D-61843BF9B266}" dt="2020-12-15T17:47:12.850" v="3342" actId="1076"/>
          <ac:spMkLst>
            <pc:docMk/>
            <pc:sldMk cId="1317566732" sldId="261"/>
            <ac:spMk id="164" creationId="{6F460AF2-AF24-4470-8E1C-62775F5F0B4C}"/>
          </ac:spMkLst>
        </pc:spChg>
        <pc:grpChg chg="add mod">
          <ac:chgData name="Altaz Bhanji" userId="2508ea51-c338-408f-a5a2-3627b2005e53" providerId="ADAL" clId="{229ECD34-DCE7-49CE-972D-61843BF9B266}" dt="2020-12-15T17:47:12.850" v="3342" actId="1076"/>
          <ac:grpSpMkLst>
            <pc:docMk/>
            <pc:sldMk cId="1317566732" sldId="261"/>
            <ac:grpSpMk id="4" creationId="{D4F73C78-03AE-4744-95F1-B719E8A27239}"/>
          </ac:grpSpMkLst>
        </pc:grpChg>
        <pc:grpChg chg="add mod">
          <ac:chgData name="Altaz Bhanji" userId="2508ea51-c338-408f-a5a2-3627b2005e53" providerId="ADAL" clId="{229ECD34-DCE7-49CE-972D-61843BF9B266}" dt="2020-12-15T17:47:12.850" v="3342" actId="1076"/>
          <ac:grpSpMkLst>
            <pc:docMk/>
            <pc:sldMk cId="1317566732" sldId="261"/>
            <ac:grpSpMk id="5" creationId="{0E6BC59C-5B95-4E4A-8B22-D05251563FBD}"/>
          </ac:grpSpMkLst>
        </pc:grpChg>
        <pc:grpChg chg="add mod">
          <ac:chgData name="Altaz Bhanji" userId="2508ea51-c338-408f-a5a2-3627b2005e53" providerId="ADAL" clId="{229ECD34-DCE7-49CE-972D-61843BF9B266}" dt="2020-12-14T16:41:30.363" v="3147" actId="164"/>
          <ac:grpSpMkLst>
            <pc:docMk/>
            <pc:sldMk cId="1317566732" sldId="261"/>
            <ac:grpSpMk id="7" creationId="{CDEF2E7A-E6D7-4EEB-BA78-F64029703141}"/>
          </ac:grpSpMkLst>
        </pc:grpChg>
        <pc:grpChg chg="add mod">
          <ac:chgData name="Altaz Bhanji" userId="2508ea51-c338-408f-a5a2-3627b2005e53" providerId="ADAL" clId="{229ECD34-DCE7-49CE-972D-61843BF9B266}" dt="2020-12-15T17:47:12.850" v="3342" actId="1076"/>
          <ac:grpSpMkLst>
            <pc:docMk/>
            <pc:sldMk cId="1317566732" sldId="261"/>
            <ac:grpSpMk id="10" creationId="{20F1FEDF-6573-4BA4-AB52-B0040697500D}"/>
          </ac:grpSpMkLst>
        </pc:grpChg>
        <pc:grpChg chg="add mod">
          <ac:chgData name="Altaz Bhanji" userId="2508ea51-c338-408f-a5a2-3627b2005e53" providerId="ADAL" clId="{229ECD34-DCE7-49CE-972D-61843BF9B266}" dt="2020-12-15T17:47:12.850" v="3342" actId="1076"/>
          <ac:grpSpMkLst>
            <pc:docMk/>
            <pc:sldMk cId="1317566732" sldId="261"/>
            <ac:grpSpMk id="11" creationId="{834F342C-A40B-436D-B0F5-2D692A57B80F}"/>
          </ac:grpSpMkLst>
        </pc:grpChg>
        <pc:grpChg chg="add mod">
          <ac:chgData name="Altaz Bhanji" userId="2508ea51-c338-408f-a5a2-3627b2005e53" providerId="ADAL" clId="{229ECD34-DCE7-49CE-972D-61843BF9B266}" dt="2020-12-15T17:47:12.850" v="3342" actId="1076"/>
          <ac:grpSpMkLst>
            <pc:docMk/>
            <pc:sldMk cId="1317566732" sldId="261"/>
            <ac:grpSpMk id="12" creationId="{E750C09E-78D4-403E-BF99-AA2615C9580F}"/>
          </ac:grpSpMkLst>
        </pc:grpChg>
        <pc:grpChg chg="add mod">
          <ac:chgData name="Altaz Bhanji" userId="2508ea51-c338-408f-a5a2-3627b2005e53" providerId="ADAL" clId="{229ECD34-DCE7-49CE-972D-61843BF9B266}" dt="2020-12-15T17:47:12.850" v="3342" actId="1076"/>
          <ac:grpSpMkLst>
            <pc:docMk/>
            <pc:sldMk cId="1317566732" sldId="261"/>
            <ac:grpSpMk id="18" creationId="{A260CB08-89E1-435C-A330-A777AA9147D0}"/>
          </ac:grpSpMkLst>
        </pc:grpChg>
        <pc:grpChg chg="add mod">
          <ac:chgData name="Altaz Bhanji" userId="2508ea51-c338-408f-a5a2-3627b2005e53" providerId="ADAL" clId="{229ECD34-DCE7-49CE-972D-61843BF9B266}" dt="2020-12-15T17:47:12.850" v="3342" actId="1076"/>
          <ac:grpSpMkLst>
            <pc:docMk/>
            <pc:sldMk cId="1317566732" sldId="261"/>
            <ac:grpSpMk id="131" creationId="{AD0B8D87-BE08-4FF7-A2AD-A1F8DB5174F5}"/>
          </ac:grpSpMkLst>
        </pc:grpChg>
        <pc:grpChg chg="add mod">
          <ac:chgData name="Altaz Bhanji" userId="2508ea51-c338-408f-a5a2-3627b2005e53" providerId="ADAL" clId="{229ECD34-DCE7-49CE-972D-61843BF9B266}" dt="2020-12-15T17:47:12.850" v="3342" actId="1076"/>
          <ac:grpSpMkLst>
            <pc:docMk/>
            <pc:sldMk cId="1317566732" sldId="261"/>
            <ac:grpSpMk id="132" creationId="{20E299A2-86CD-4BB9-A28E-4DB141C3F980}"/>
          </ac:grpSpMkLst>
        </pc:grpChg>
        <pc:grpChg chg="add mod">
          <ac:chgData name="Altaz Bhanji" userId="2508ea51-c338-408f-a5a2-3627b2005e53" providerId="ADAL" clId="{229ECD34-DCE7-49CE-972D-61843BF9B266}" dt="2020-12-14T16:35:48.945" v="3104" actId="164"/>
          <ac:grpSpMkLst>
            <pc:docMk/>
            <pc:sldMk cId="1317566732" sldId="261"/>
            <ac:grpSpMk id="145" creationId="{F775C150-AC0F-4491-B459-3F0664764063}"/>
          </ac:grpSpMkLst>
        </pc:grpChg>
        <pc:grpChg chg="add mod">
          <ac:chgData name="Altaz Bhanji" userId="2508ea51-c338-408f-a5a2-3627b2005e53" providerId="ADAL" clId="{229ECD34-DCE7-49CE-972D-61843BF9B266}" dt="2020-12-14T16:35:46.328" v="3103" actId="164"/>
          <ac:grpSpMkLst>
            <pc:docMk/>
            <pc:sldMk cId="1317566732" sldId="261"/>
            <ac:grpSpMk id="146" creationId="{E0AEF95D-AE37-43A6-8CEE-620CFBAB80D4}"/>
          </ac:grpSpMkLst>
        </pc:grpChg>
        <pc:grpChg chg="add mod">
          <ac:chgData name="Altaz Bhanji" userId="2508ea51-c338-408f-a5a2-3627b2005e53" providerId="ADAL" clId="{229ECD34-DCE7-49CE-972D-61843BF9B266}" dt="2020-12-14T16:35:37.201" v="3101" actId="164"/>
          <ac:grpSpMkLst>
            <pc:docMk/>
            <pc:sldMk cId="1317566732" sldId="261"/>
            <ac:grpSpMk id="151" creationId="{2B63C2AA-F4A6-41DE-A215-330D683C738D}"/>
          </ac:grpSpMkLst>
        </pc:grpChg>
        <pc:grpChg chg="add mod">
          <ac:chgData name="Altaz Bhanji" userId="2508ea51-c338-408f-a5a2-3627b2005e53" providerId="ADAL" clId="{229ECD34-DCE7-49CE-972D-61843BF9B266}" dt="2020-12-14T16:35:33.888" v="3100" actId="164"/>
          <ac:grpSpMkLst>
            <pc:docMk/>
            <pc:sldMk cId="1317566732" sldId="261"/>
            <ac:grpSpMk id="152" creationId="{1D8D59F2-CBB0-4F3F-AB69-C15FB898B70F}"/>
          </ac:grpSpMkLst>
        </pc:grpChg>
        <pc:grpChg chg="add mod">
          <ac:chgData name="Altaz Bhanji" userId="2508ea51-c338-408f-a5a2-3627b2005e53" providerId="ADAL" clId="{229ECD34-DCE7-49CE-972D-61843BF9B266}" dt="2020-12-14T16:35:29.538" v="3099" actId="164"/>
          <ac:grpSpMkLst>
            <pc:docMk/>
            <pc:sldMk cId="1317566732" sldId="261"/>
            <ac:grpSpMk id="157" creationId="{0EAB05DB-C66E-4E76-A0F4-D5B50A810344}"/>
          </ac:grpSpMkLst>
        </pc:grpChg>
        <pc:grpChg chg="add mod">
          <ac:chgData name="Altaz Bhanji" userId="2508ea51-c338-408f-a5a2-3627b2005e53" providerId="ADAL" clId="{229ECD34-DCE7-49CE-972D-61843BF9B266}" dt="2020-12-14T16:35:37.201" v="3101" actId="164"/>
          <ac:grpSpMkLst>
            <pc:docMk/>
            <pc:sldMk cId="1317566732" sldId="261"/>
            <ac:grpSpMk id="160" creationId="{5D43358D-A805-4DE7-A8B5-24433AA29475}"/>
          </ac:grpSpMkLst>
        </pc:grpChg>
        <pc:picChg chg="add del mod">
          <ac:chgData name="Altaz Bhanji" userId="2508ea51-c338-408f-a5a2-3627b2005e53" providerId="ADAL" clId="{229ECD34-DCE7-49CE-972D-61843BF9B266}" dt="2020-12-10T13:34:59.038" v="259" actId="478"/>
          <ac:picMkLst>
            <pc:docMk/>
            <pc:sldMk cId="1317566732" sldId="261"/>
            <ac:picMk id="50" creationId="{4DA73815-9B11-4597-8B42-1F3395114179}"/>
          </ac:picMkLst>
        </pc:picChg>
        <pc:picChg chg="add del mod">
          <ac:chgData name="Altaz Bhanji" userId="2508ea51-c338-408f-a5a2-3627b2005e53" providerId="ADAL" clId="{229ECD34-DCE7-49CE-972D-61843BF9B266}" dt="2020-12-10T13:34:52.790" v="258" actId="478"/>
          <ac:picMkLst>
            <pc:docMk/>
            <pc:sldMk cId="1317566732" sldId="261"/>
            <ac:picMk id="51" creationId="{8D5DD0E8-46EA-4651-9231-68915120B0C8}"/>
          </ac:picMkLst>
        </pc:picChg>
        <pc:picChg chg="add del mod">
          <ac:chgData name="Altaz Bhanji" userId="2508ea51-c338-408f-a5a2-3627b2005e53" providerId="ADAL" clId="{229ECD34-DCE7-49CE-972D-61843BF9B266}" dt="2020-12-11T12:51:03.007" v="1485" actId="21"/>
          <ac:picMkLst>
            <pc:docMk/>
            <pc:sldMk cId="1317566732" sldId="261"/>
            <ac:picMk id="134" creationId="{3E221C3B-2FD2-4CCE-955C-E16FCE3813B1}"/>
          </ac:picMkLst>
        </pc:picChg>
        <pc:picChg chg="add del mod">
          <ac:chgData name="Altaz Bhanji" userId="2508ea51-c338-408f-a5a2-3627b2005e53" providerId="ADAL" clId="{229ECD34-DCE7-49CE-972D-61843BF9B266}" dt="2020-12-11T12:51:03.007" v="1485" actId="21"/>
          <ac:picMkLst>
            <pc:docMk/>
            <pc:sldMk cId="1317566732" sldId="261"/>
            <ac:picMk id="136" creationId="{191FD75C-1F22-40BC-A208-FDFAF5CCC4C5}"/>
          </ac:picMkLst>
        </pc:picChg>
        <pc:picChg chg="add del mod">
          <ac:chgData name="Altaz Bhanji" userId="2508ea51-c338-408f-a5a2-3627b2005e53" providerId="ADAL" clId="{229ECD34-DCE7-49CE-972D-61843BF9B266}" dt="2020-12-11T12:51:03.007" v="1485" actId="21"/>
          <ac:picMkLst>
            <pc:docMk/>
            <pc:sldMk cId="1317566732" sldId="261"/>
            <ac:picMk id="138" creationId="{3F83869E-CD85-41C1-9D47-06DDA8704419}"/>
          </ac:picMkLst>
        </pc:picChg>
        <pc:picChg chg="add del mod">
          <ac:chgData name="Altaz Bhanji" userId="2508ea51-c338-408f-a5a2-3627b2005e53" providerId="ADAL" clId="{229ECD34-DCE7-49CE-972D-61843BF9B266}" dt="2020-12-11T12:51:59.061" v="1497" actId="21"/>
          <ac:picMkLst>
            <pc:docMk/>
            <pc:sldMk cId="1317566732" sldId="261"/>
            <ac:picMk id="139" creationId="{C7B8402C-5A43-4A8E-8453-116B64E0F4C6}"/>
          </ac:picMkLst>
        </pc:picChg>
        <pc:picChg chg="add mod">
          <ac:chgData name="Altaz Bhanji" userId="2508ea51-c338-408f-a5a2-3627b2005e53" providerId="ADAL" clId="{229ECD34-DCE7-49CE-972D-61843BF9B266}" dt="2020-12-11T13:01:10.716" v="1558" actId="164"/>
          <ac:picMkLst>
            <pc:docMk/>
            <pc:sldMk cId="1317566732" sldId="261"/>
            <ac:picMk id="144" creationId="{6CB604CE-8155-4FA3-BF8A-630D65FA8287}"/>
          </ac:picMkLst>
        </pc:picChg>
        <pc:picChg chg="mod">
          <ac:chgData name="Altaz Bhanji" userId="2508ea51-c338-408f-a5a2-3627b2005e53" providerId="ADAL" clId="{229ECD34-DCE7-49CE-972D-61843BF9B266}" dt="2020-12-11T13:01:11.487" v="1559"/>
          <ac:picMkLst>
            <pc:docMk/>
            <pc:sldMk cId="1317566732" sldId="261"/>
            <ac:picMk id="148" creationId="{A351A9EA-451C-4F7D-AAAA-F1B88462F935}"/>
          </ac:picMkLst>
        </pc:picChg>
        <pc:picChg chg="add mod">
          <ac:chgData name="Altaz Bhanji" userId="2508ea51-c338-408f-a5a2-3627b2005e53" providerId="ADAL" clId="{229ECD34-DCE7-49CE-972D-61843BF9B266}" dt="2020-12-11T13:02:05.979" v="1569" actId="164"/>
          <ac:picMkLst>
            <pc:docMk/>
            <pc:sldMk cId="1317566732" sldId="261"/>
            <ac:picMk id="150" creationId="{2D654428-B3ED-41CB-A3DC-9A847D295C3C}"/>
          </ac:picMkLst>
        </pc:picChg>
        <pc:picChg chg="mod">
          <ac:chgData name="Altaz Bhanji" userId="2508ea51-c338-408f-a5a2-3627b2005e53" providerId="ADAL" clId="{229ECD34-DCE7-49CE-972D-61843BF9B266}" dt="2020-12-11T13:02:26.826" v="1572"/>
          <ac:picMkLst>
            <pc:docMk/>
            <pc:sldMk cId="1317566732" sldId="261"/>
            <ac:picMk id="154" creationId="{507991F0-9F46-4D79-A41E-1B8F2CF5775D}"/>
          </ac:picMkLst>
        </pc:picChg>
        <pc:picChg chg="add mod">
          <ac:chgData name="Altaz Bhanji" userId="2508ea51-c338-408f-a5a2-3627b2005e53" providerId="ADAL" clId="{229ECD34-DCE7-49CE-972D-61843BF9B266}" dt="2020-12-11T13:03:36.411" v="1584" actId="164"/>
          <ac:picMkLst>
            <pc:docMk/>
            <pc:sldMk cId="1317566732" sldId="261"/>
            <ac:picMk id="156" creationId="{DFCFB5F3-2E62-4711-BA83-5841525C9339}"/>
          </ac:picMkLst>
        </pc:picChg>
        <pc:picChg chg="add mod">
          <ac:chgData name="Altaz Bhanji" userId="2508ea51-c338-408f-a5a2-3627b2005e53" providerId="ADAL" clId="{229ECD34-DCE7-49CE-972D-61843BF9B266}" dt="2020-12-11T13:05:39.906" v="1601" actId="164"/>
          <ac:picMkLst>
            <pc:docMk/>
            <pc:sldMk cId="1317566732" sldId="261"/>
            <ac:picMk id="159" creationId="{B8C8943D-DE49-4DCE-83EE-1056D97C75F8}"/>
          </ac:picMkLst>
        </pc:picChg>
        <pc:cxnChg chg="add mod">
          <ac:chgData name="Altaz Bhanji" userId="2508ea51-c338-408f-a5a2-3627b2005e53" providerId="ADAL" clId="{229ECD34-DCE7-49CE-972D-61843BF9B266}" dt="2020-12-14T16:41:30.363" v="3147" actId="164"/>
          <ac:cxnSpMkLst>
            <pc:docMk/>
            <pc:sldMk cId="1317566732" sldId="261"/>
            <ac:cxnSpMk id="15" creationId="{BC30CBAE-43EF-4116-BFF3-FD1575E0AB61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19" creationId="{28EA12AD-82E4-405B-B707-A0DD62A8B3FC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20" creationId="{1D0FC591-98FE-474D-8D62-6CFBBC7CF963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26" creationId="{4F8EAD17-B9B5-415F-A721-326BD9779178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28" creationId="{971AD4AA-D683-4987-A40A-623FD7FC558A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34" creationId="{53B9500A-4281-41E2-B734-FD3D3FF3B1EB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35" creationId="{19AFD116-5B62-4419-B8B5-7AA7FAC7F320}"/>
          </ac:cxnSpMkLst>
        </pc:cxnChg>
        <pc:cxnChg chg="add del mod">
          <ac:chgData name="Altaz Bhanji" userId="2508ea51-c338-408f-a5a2-3627b2005e53" providerId="ADAL" clId="{229ECD34-DCE7-49CE-972D-61843BF9B266}" dt="2020-12-10T19:30:30.749" v="1122" actId="478"/>
          <ac:cxnSpMkLst>
            <pc:docMk/>
            <pc:sldMk cId="1317566732" sldId="261"/>
            <ac:cxnSpMk id="38" creationId="{DE7B071B-F9D3-4DE3-80C9-F5252E1A0054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41" creationId="{C2B9A2ED-E21B-44D7-BB09-35C80149A820}"/>
          </ac:cxnSpMkLst>
        </pc:cxnChg>
        <pc:cxnChg chg="add del mod">
          <ac:chgData name="Altaz Bhanji" userId="2508ea51-c338-408f-a5a2-3627b2005e53" providerId="ADAL" clId="{229ECD34-DCE7-49CE-972D-61843BF9B266}" dt="2020-12-10T19:19:08.118" v="805" actId="478"/>
          <ac:cxnSpMkLst>
            <pc:docMk/>
            <pc:sldMk cId="1317566732" sldId="261"/>
            <ac:cxnSpMk id="44" creationId="{83AB8592-D77E-4CD0-922D-B0FB0825CC3F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47" creationId="{4400FE4A-DC15-4A11-B984-E4A09E6F0AA6}"/>
          </ac:cxnSpMkLst>
        </pc:cxnChg>
        <pc:cxnChg chg="add del mod">
          <ac:chgData name="Altaz Bhanji" userId="2508ea51-c338-408f-a5a2-3627b2005e53" providerId="ADAL" clId="{229ECD34-DCE7-49CE-972D-61843BF9B266}" dt="2020-12-10T19:30:30.749" v="1122" actId="478"/>
          <ac:cxnSpMkLst>
            <pc:docMk/>
            <pc:sldMk cId="1317566732" sldId="261"/>
            <ac:cxnSpMk id="61" creationId="{27323289-81DB-4196-90C0-18DAFE5C26AF}"/>
          </ac:cxnSpMkLst>
        </pc:cxnChg>
        <pc:cxnChg chg="add del mod">
          <ac:chgData name="Altaz Bhanji" userId="2508ea51-c338-408f-a5a2-3627b2005e53" providerId="ADAL" clId="{229ECD34-DCE7-49CE-972D-61843BF9B266}" dt="2020-12-10T19:15:12.958" v="732" actId="478"/>
          <ac:cxnSpMkLst>
            <pc:docMk/>
            <pc:sldMk cId="1317566732" sldId="261"/>
            <ac:cxnSpMk id="62" creationId="{09395025-C385-4BF5-BE08-35BDBB26FB7C}"/>
          </ac:cxnSpMkLst>
        </pc:cxnChg>
        <pc:cxnChg chg="add del mod">
          <ac:chgData name="Altaz Bhanji" userId="2508ea51-c338-408f-a5a2-3627b2005e53" providerId="ADAL" clId="{229ECD34-DCE7-49CE-972D-61843BF9B266}" dt="2020-12-10T16:57:41.222" v="552" actId="478"/>
          <ac:cxnSpMkLst>
            <pc:docMk/>
            <pc:sldMk cId="1317566732" sldId="261"/>
            <ac:cxnSpMk id="66" creationId="{62F35C9F-3306-444A-BD24-9B7F72C7A12C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71" creationId="{7365FDFA-B680-40EC-AF64-5F5C80DC6A19}"/>
          </ac:cxnSpMkLst>
        </pc:cxnChg>
        <pc:cxnChg chg="add del mod">
          <ac:chgData name="Altaz Bhanji" userId="2508ea51-c338-408f-a5a2-3627b2005e53" providerId="ADAL" clId="{229ECD34-DCE7-49CE-972D-61843BF9B266}" dt="2020-12-10T19:43:29.699" v="1266" actId="478"/>
          <ac:cxnSpMkLst>
            <pc:docMk/>
            <pc:sldMk cId="1317566732" sldId="261"/>
            <ac:cxnSpMk id="74" creationId="{B6D041D2-C078-462A-9D3E-BE45F98EBD84}"/>
          </ac:cxnSpMkLst>
        </pc:cxnChg>
        <pc:cxnChg chg="add mod">
          <ac:chgData name="Altaz Bhanji" userId="2508ea51-c338-408f-a5a2-3627b2005e53" providerId="ADAL" clId="{229ECD34-DCE7-49CE-972D-61843BF9B266}" dt="2020-12-15T17:47:12.850" v="3342" actId="1076"/>
          <ac:cxnSpMkLst>
            <pc:docMk/>
            <pc:sldMk cId="1317566732" sldId="261"/>
            <ac:cxnSpMk id="118" creationId="{413F447A-F85F-4F5E-9FCA-FAF222386BEB}"/>
          </ac:cxnSpMkLst>
        </pc:cxnChg>
        <pc:cxnChg chg="add mod">
          <ac:chgData name="Altaz Bhanji" userId="2508ea51-c338-408f-a5a2-3627b2005e53" providerId="ADAL" clId="{229ECD34-DCE7-49CE-972D-61843BF9B266}" dt="2020-12-10T20:00:27.401" v="1356" actId="164"/>
          <ac:cxnSpMkLst>
            <pc:docMk/>
            <pc:sldMk cId="1317566732" sldId="261"/>
            <ac:cxnSpMk id="125" creationId="{0C074256-10C1-4B54-9761-F22DCB183F4B}"/>
          </ac:cxnSpMkLst>
        </pc:cxnChg>
        <pc:cxnChg chg="add mod">
          <ac:chgData name="Altaz Bhanji" userId="2508ea51-c338-408f-a5a2-3627b2005e53" providerId="ADAL" clId="{229ECD34-DCE7-49CE-972D-61843BF9B266}" dt="2020-12-10T20:00:27.401" v="1356" actId="164"/>
          <ac:cxnSpMkLst>
            <pc:docMk/>
            <pc:sldMk cId="1317566732" sldId="261"/>
            <ac:cxnSpMk id="126" creationId="{52BA1315-6F73-4F69-B234-91B672730722}"/>
          </ac:cxnSpMkLst>
        </pc:cxnChg>
        <pc:cxnChg chg="add mod">
          <ac:chgData name="Altaz Bhanji" userId="2508ea51-c338-408f-a5a2-3627b2005e53" providerId="ADAL" clId="{229ECD34-DCE7-49CE-972D-61843BF9B266}" dt="2020-12-10T20:00:22.716" v="1355" actId="164"/>
          <ac:cxnSpMkLst>
            <pc:docMk/>
            <pc:sldMk cId="1317566732" sldId="261"/>
            <ac:cxnSpMk id="129" creationId="{3F2D1236-0899-42AC-B46A-196C77DA0AF1}"/>
          </ac:cxnSpMkLst>
        </pc:cxnChg>
        <pc:cxnChg chg="add mod">
          <ac:chgData name="Altaz Bhanji" userId="2508ea51-c338-408f-a5a2-3627b2005e53" providerId="ADAL" clId="{229ECD34-DCE7-49CE-972D-61843BF9B266}" dt="2020-12-10T20:00:22.716" v="1355" actId="164"/>
          <ac:cxnSpMkLst>
            <pc:docMk/>
            <pc:sldMk cId="1317566732" sldId="261"/>
            <ac:cxnSpMk id="130" creationId="{4F68BECE-D10D-4F45-991F-E933B462D55A}"/>
          </ac:cxnSpMkLst>
        </pc:cxnChg>
      </pc:sldChg>
      <pc:sldChg chg="modSp new del mod">
        <pc:chgData name="Altaz Bhanji" userId="2508ea51-c338-408f-a5a2-3627b2005e53" providerId="ADAL" clId="{229ECD34-DCE7-49CE-972D-61843BF9B266}" dt="2020-12-15T17:54:41.760" v="3586" actId="47"/>
        <pc:sldMkLst>
          <pc:docMk/>
          <pc:sldMk cId="1309628886" sldId="262"/>
        </pc:sldMkLst>
        <pc:spChg chg="mod">
          <ac:chgData name="Altaz Bhanji" userId="2508ea51-c338-408f-a5a2-3627b2005e53" providerId="ADAL" clId="{229ECD34-DCE7-49CE-972D-61843BF9B266}" dt="2020-12-10T17:00:07.011" v="594" actId="20577"/>
          <ac:spMkLst>
            <pc:docMk/>
            <pc:sldMk cId="1309628886" sldId="262"/>
            <ac:spMk id="2" creationId="{025B4205-8D58-4DE2-A43A-FB1B2214EE2D}"/>
          </ac:spMkLst>
        </pc:spChg>
        <pc:spChg chg="mod">
          <ac:chgData name="Altaz Bhanji" userId="2508ea51-c338-408f-a5a2-3627b2005e53" providerId="ADAL" clId="{229ECD34-DCE7-49CE-972D-61843BF9B266}" dt="2020-12-10T17:00:45.225" v="670" actId="20577"/>
          <ac:spMkLst>
            <pc:docMk/>
            <pc:sldMk cId="1309628886" sldId="262"/>
            <ac:spMk id="4" creationId="{5A8ABBA0-3F90-40E6-B2B1-7BD287B44D44}"/>
          </ac:spMkLst>
        </pc:spChg>
      </pc:sldChg>
      <pc:sldChg chg="addSp delSp modSp new del mod modClrScheme chgLayout">
        <pc:chgData name="Altaz Bhanji" userId="2508ea51-c338-408f-a5a2-3627b2005e53" providerId="ADAL" clId="{229ECD34-DCE7-49CE-972D-61843BF9B266}" dt="2020-12-10T15:54:47.260" v="349" actId="47"/>
        <pc:sldMkLst>
          <pc:docMk/>
          <pc:sldMk cId="3547005304" sldId="262"/>
        </pc:sldMkLst>
        <pc:spChg chg="mod ord">
          <ac:chgData name="Altaz Bhanji" userId="2508ea51-c338-408f-a5a2-3627b2005e53" providerId="ADAL" clId="{229ECD34-DCE7-49CE-972D-61843BF9B266}" dt="2020-12-10T15:46:37.066" v="329" actId="26606"/>
          <ac:spMkLst>
            <pc:docMk/>
            <pc:sldMk cId="3547005304" sldId="262"/>
            <ac:spMk id="2" creationId="{F919E996-D1AA-40A6-9389-8CD0B3F71CEF}"/>
          </ac:spMkLst>
        </pc:spChg>
        <pc:spChg chg="add del mod">
          <ac:chgData name="Altaz Bhanji" userId="2508ea51-c338-408f-a5a2-3627b2005e53" providerId="ADAL" clId="{229ECD34-DCE7-49CE-972D-61843BF9B266}" dt="2020-12-10T15:46:31.712" v="327" actId="26606"/>
          <ac:spMkLst>
            <pc:docMk/>
            <pc:sldMk cId="3547005304" sldId="262"/>
            <ac:spMk id="9" creationId="{83D847A3-C752-4DBB-8B38-93C63D13EEBD}"/>
          </ac:spMkLst>
        </pc:spChg>
        <pc:spChg chg="add del mod">
          <ac:chgData name="Altaz Bhanji" userId="2508ea51-c338-408f-a5a2-3627b2005e53" providerId="ADAL" clId="{229ECD34-DCE7-49CE-972D-61843BF9B266}" dt="2020-12-10T15:46:37.066" v="329" actId="26606"/>
          <ac:spMkLst>
            <pc:docMk/>
            <pc:sldMk cId="3547005304" sldId="262"/>
            <ac:spMk id="11" creationId="{86A6CA6F-8377-4F5D-ABFF-6EC2F911B236}"/>
          </ac:spMkLst>
        </pc:spChg>
        <pc:grpChg chg="add mod">
          <ac:chgData name="Altaz Bhanji" userId="2508ea51-c338-408f-a5a2-3627b2005e53" providerId="ADAL" clId="{229ECD34-DCE7-49CE-972D-61843BF9B266}" dt="2020-12-10T15:52:47.463" v="348" actId="164"/>
          <ac:grpSpMkLst>
            <pc:docMk/>
            <pc:sldMk cId="3547005304" sldId="262"/>
            <ac:grpSpMk id="6" creationId="{CAA192F4-3148-4A8C-B940-2FB18229AEBA}"/>
          </ac:grpSpMkLst>
        </pc:grpChg>
        <pc:picChg chg="add del mod">
          <ac:chgData name="Altaz Bhanji" userId="2508ea51-c338-408f-a5a2-3627b2005e53" providerId="ADAL" clId="{229ECD34-DCE7-49CE-972D-61843BF9B266}" dt="2020-12-10T15:52:47.463" v="348" actId="164"/>
          <ac:picMkLst>
            <pc:docMk/>
            <pc:sldMk cId="3547005304" sldId="262"/>
            <ac:picMk id="4" creationId="{D0619583-9EB0-4FC7-9C4C-F027ACCBEA64}"/>
          </ac:picMkLst>
        </pc:picChg>
        <pc:picChg chg="add mod">
          <ac:chgData name="Altaz Bhanji" userId="2508ea51-c338-408f-a5a2-3627b2005e53" providerId="ADAL" clId="{229ECD34-DCE7-49CE-972D-61843BF9B266}" dt="2020-12-10T15:52:47.463" v="348" actId="164"/>
          <ac:picMkLst>
            <pc:docMk/>
            <pc:sldMk cId="3547005304" sldId="262"/>
            <ac:picMk id="5" creationId="{A834F3FF-39BC-48EA-8648-BC8CCEE24EC3}"/>
          </ac:picMkLst>
        </pc:picChg>
      </pc:sldChg>
      <pc:sldChg chg="addSp delSp modSp new del mod ord modClrScheme chgLayout">
        <pc:chgData name="Altaz Bhanji" userId="2508ea51-c338-408f-a5a2-3627b2005e53" providerId="ADAL" clId="{229ECD34-DCE7-49CE-972D-61843BF9B266}" dt="2020-12-15T17:44:49.945" v="3303" actId="47"/>
        <pc:sldMkLst>
          <pc:docMk/>
          <pc:sldMk cId="578316341" sldId="263"/>
        </pc:sldMkLst>
        <pc:spChg chg="add del mod ord">
          <ac:chgData name="Altaz Bhanji" userId="2508ea51-c338-408f-a5a2-3627b2005e53" providerId="ADAL" clId="{229ECD34-DCE7-49CE-972D-61843BF9B266}" dt="2020-12-11T20:16:56.702" v="2365" actId="478"/>
          <ac:spMkLst>
            <pc:docMk/>
            <pc:sldMk cId="578316341" sldId="263"/>
            <ac:spMk id="2" creationId="{56D421ED-F6EB-4973-AD30-8009B6C708C9}"/>
          </ac:spMkLst>
        </pc:spChg>
        <pc:spChg chg="mod ord">
          <ac:chgData name="Altaz Bhanji" userId="2508ea51-c338-408f-a5a2-3627b2005e53" providerId="ADAL" clId="{229ECD34-DCE7-49CE-972D-61843BF9B266}" dt="2020-12-11T20:16:53.304" v="2364" actId="700"/>
          <ac:spMkLst>
            <pc:docMk/>
            <pc:sldMk cId="578316341" sldId="263"/>
            <ac:spMk id="3" creationId="{2E783484-15A5-4FCC-9194-4376D8AD5605}"/>
          </ac:spMkLst>
        </pc:spChg>
        <pc:spChg chg="mod ord">
          <ac:chgData name="Altaz Bhanji" userId="2508ea51-c338-408f-a5a2-3627b2005e53" providerId="ADAL" clId="{229ECD34-DCE7-49CE-972D-61843BF9B266}" dt="2020-12-14T02:07:03.328" v="2486" actId="1076"/>
          <ac:spMkLst>
            <pc:docMk/>
            <pc:sldMk cId="578316341" sldId="263"/>
            <ac:spMk id="4" creationId="{E18824D6-67C7-4200-9464-02D43A6F8578}"/>
          </ac:spMkLst>
        </pc:spChg>
        <pc:spChg chg="add del mod">
          <ac:chgData name="Altaz Bhanji" userId="2508ea51-c338-408f-a5a2-3627b2005e53" providerId="ADAL" clId="{229ECD34-DCE7-49CE-972D-61843BF9B266}" dt="2020-12-11T14:09:03.696" v="2332" actId="478"/>
          <ac:spMkLst>
            <pc:docMk/>
            <pc:sldMk cId="578316341" sldId="263"/>
            <ac:spMk id="6" creationId="{AFCEE763-6678-480A-B80B-4158BDD690D6}"/>
          </ac:spMkLst>
        </pc:spChg>
        <pc:spChg chg="add del mod">
          <ac:chgData name="Altaz Bhanji" userId="2508ea51-c338-408f-a5a2-3627b2005e53" providerId="ADAL" clId="{229ECD34-DCE7-49CE-972D-61843BF9B266}" dt="2020-12-11T20:16:58.710" v="2366" actId="478"/>
          <ac:spMkLst>
            <pc:docMk/>
            <pc:sldMk cId="578316341" sldId="263"/>
            <ac:spMk id="8" creationId="{BE0FDBB0-5609-4CAB-A2BD-89C6F984A32B}"/>
          </ac:spMkLst>
        </pc:spChg>
        <pc:spChg chg="add mod">
          <ac:chgData name="Altaz Bhanji" userId="2508ea51-c338-408f-a5a2-3627b2005e53" providerId="ADAL" clId="{229ECD34-DCE7-49CE-972D-61843BF9B266}" dt="2020-12-14T02:05:13.855" v="2480" actId="1076"/>
          <ac:spMkLst>
            <pc:docMk/>
            <pc:sldMk cId="578316341" sldId="263"/>
            <ac:spMk id="11" creationId="{26F2058A-8E83-450E-A6D5-4C358FA6E912}"/>
          </ac:spMkLst>
        </pc:spChg>
        <pc:spChg chg="add del mod ord">
          <ac:chgData name="Altaz Bhanji" userId="2508ea51-c338-408f-a5a2-3627b2005e53" providerId="ADAL" clId="{229ECD34-DCE7-49CE-972D-61843BF9B266}" dt="2020-12-14T02:03:25.204" v="2464" actId="478"/>
          <ac:spMkLst>
            <pc:docMk/>
            <pc:sldMk cId="578316341" sldId="263"/>
            <ac:spMk id="14" creationId="{A1485C4B-7685-4790-817F-48ADE49795D9}"/>
          </ac:spMkLst>
        </pc:spChg>
        <pc:spChg chg="add del mod ord">
          <ac:chgData name="Altaz Bhanji" userId="2508ea51-c338-408f-a5a2-3627b2005e53" providerId="ADAL" clId="{229ECD34-DCE7-49CE-972D-61843BF9B266}" dt="2020-12-14T02:04:47.843" v="2478" actId="478"/>
          <ac:spMkLst>
            <pc:docMk/>
            <pc:sldMk cId="578316341" sldId="263"/>
            <ac:spMk id="15" creationId="{D234704A-814A-472C-B2B4-57AB3795FCB4}"/>
          </ac:spMkLst>
        </pc:spChg>
        <pc:spChg chg="add mod ord">
          <ac:chgData name="Altaz Bhanji" userId="2508ea51-c338-408f-a5a2-3627b2005e53" providerId="ADAL" clId="{229ECD34-DCE7-49CE-972D-61843BF9B266}" dt="2020-12-14T02:10:28.461" v="2538" actId="167"/>
          <ac:spMkLst>
            <pc:docMk/>
            <pc:sldMk cId="578316341" sldId="263"/>
            <ac:spMk id="16" creationId="{3B5B29BA-8F33-4A7C-A77C-A4EBF4DD1323}"/>
          </ac:spMkLst>
        </pc:spChg>
        <pc:spChg chg="add mod">
          <ac:chgData name="Altaz Bhanji" userId="2508ea51-c338-408f-a5a2-3627b2005e53" providerId="ADAL" clId="{229ECD34-DCE7-49CE-972D-61843BF9B266}" dt="2020-12-14T02:05:18.047" v="2481" actId="1076"/>
          <ac:spMkLst>
            <pc:docMk/>
            <pc:sldMk cId="578316341" sldId="263"/>
            <ac:spMk id="20" creationId="{18297AC2-876B-49EE-8186-BCFCF1E953A9}"/>
          </ac:spMkLst>
        </pc:spChg>
        <pc:spChg chg="add mod ord">
          <ac:chgData name="Altaz Bhanji" userId="2508ea51-c338-408f-a5a2-3627b2005e53" providerId="ADAL" clId="{229ECD34-DCE7-49CE-972D-61843BF9B266}" dt="2020-12-14T02:10:40.644" v="2540" actId="14100"/>
          <ac:spMkLst>
            <pc:docMk/>
            <pc:sldMk cId="578316341" sldId="263"/>
            <ac:spMk id="24" creationId="{E4744AA0-F941-40FF-9B29-BCC9AF1C5E4A}"/>
          </ac:spMkLst>
        </pc:spChg>
        <pc:spChg chg="add mod ord">
          <ac:chgData name="Altaz Bhanji" userId="2508ea51-c338-408f-a5a2-3627b2005e53" providerId="ADAL" clId="{229ECD34-DCE7-49CE-972D-61843BF9B266}" dt="2020-12-14T02:11:03.428" v="2546" actId="1035"/>
          <ac:spMkLst>
            <pc:docMk/>
            <pc:sldMk cId="578316341" sldId="263"/>
            <ac:spMk id="25" creationId="{8A9CD947-196F-45EB-B71E-B2F76ECB0CC2}"/>
          </ac:spMkLst>
        </pc:spChg>
        <pc:grpChg chg="add del mod">
          <ac:chgData name="Altaz Bhanji" userId="2508ea51-c338-408f-a5a2-3627b2005e53" providerId="ADAL" clId="{229ECD34-DCE7-49CE-972D-61843BF9B266}" dt="2020-12-14T02:05:13.855" v="2480" actId="1076"/>
          <ac:grpSpMkLst>
            <pc:docMk/>
            <pc:sldMk cId="578316341" sldId="263"/>
            <ac:grpSpMk id="12" creationId="{CE42F8FE-DD40-46D7-AD03-8608587C806F}"/>
          </ac:grpSpMkLst>
        </pc:grpChg>
        <pc:picChg chg="add del mod">
          <ac:chgData name="Altaz Bhanji" userId="2508ea51-c338-408f-a5a2-3627b2005e53" providerId="ADAL" clId="{229ECD34-DCE7-49CE-972D-61843BF9B266}" dt="2020-12-11T20:17:37.245" v="2371" actId="478"/>
          <ac:picMkLst>
            <pc:docMk/>
            <pc:sldMk cId="578316341" sldId="263"/>
            <ac:picMk id="10" creationId="{3B55103D-9219-42A5-8326-15A3A236A92F}"/>
          </ac:picMkLst>
        </pc:picChg>
        <pc:picChg chg="add del mod">
          <ac:chgData name="Altaz Bhanji" userId="2508ea51-c338-408f-a5a2-3627b2005e53" providerId="ADAL" clId="{229ECD34-DCE7-49CE-972D-61843BF9B266}" dt="2020-12-11T20:19:02.894" v="2379" actId="478"/>
          <ac:picMkLst>
            <pc:docMk/>
            <pc:sldMk cId="578316341" sldId="263"/>
            <ac:picMk id="1026" creationId="{8858A0A4-1EA4-42CF-BAB8-79C08C82FB75}"/>
          </ac:picMkLst>
        </pc:picChg>
        <pc:picChg chg="add mod">
          <ac:chgData name="Altaz Bhanji" userId="2508ea51-c338-408f-a5a2-3627b2005e53" providerId="ADAL" clId="{229ECD34-DCE7-49CE-972D-61843BF9B266}" dt="2020-12-14T02:05:13.855" v="2480" actId="1076"/>
          <ac:picMkLst>
            <pc:docMk/>
            <pc:sldMk cId="578316341" sldId="263"/>
            <ac:picMk id="1028" creationId="{5709A60E-BAB5-4E19-A605-1F13A1B1C2E0}"/>
          </ac:picMkLst>
        </pc:picChg>
        <pc:picChg chg="add del">
          <ac:chgData name="Altaz Bhanji" userId="2508ea51-c338-408f-a5a2-3627b2005e53" providerId="ADAL" clId="{229ECD34-DCE7-49CE-972D-61843BF9B266}" dt="2020-12-11T20:21:41.649" v="2396" actId="478"/>
          <ac:picMkLst>
            <pc:docMk/>
            <pc:sldMk cId="578316341" sldId="263"/>
            <ac:picMk id="1030" creationId="{BEFECC6D-974F-4092-BA54-20ABC45D51B5}"/>
          </ac:picMkLst>
        </pc:picChg>
        <pc:picChg chg="add del mod">
          <ac:chgData name="Altaz Bhanji" userId="2508ea51-c338-408f-a5a2-3627b2005e53" providerId="ADAL" clId="{229ECD34-DCE7-49CE-972D-61843BF9B266}" dt="2020-12-11T20:21:45.212" v="2398" actId="478"/>
          <ac:picMkLst>
            <pc:docMk/>
            <pc:sldMk cId="578316341" sldId="263"/>
            <ac:picMk id="1032" creationId="{56A6F43A-F564-4754-9513-EB1B7538C22C}"/>
          </ac:picMkLst>
        </pc:picChg>
        <pc:picChg chg="add del">
          <ac:chgData name="Altaz Bhanji" userId="2508ea51-c338-408f-a5a2-3627b2005e53" providerId="ADAL" clId="{229ECD34-DCE7-49CE-972D-61843BF9B266}" dt="2020-12-11T20:22:11.217" v="2400"/>
          <ac:picMkLst>
            <pc:docMk/>
            <pc:sldMk cId="578316341" sldId="263"/>
            <ac:picMk id="1034" creationId="{09550573-337B-47A3-A343-B1BAABDF7A9E}"/>
          </ac:picMkLst>
        </pc:picChg>
        <pc:picChg chg="add mod">
          <ac:chgData name="Altaz Bhanji" userId="2508ea51-c338-408f-a5a2-3627b2005e53" providerId="ADAL" clId="{229ECD34-DCE7-49CE-972D-61843BF9B266}" dt="2020-12-14T02:05:13.855" v="2480" actId="1076"/>
          <ac:picMkLst>
            <pc:docMk/>
            <pc:sldMk cId="578316341" sldId="263"/>
            <ac:picMk id="1036" creationId="{CA2B927C-1AF0-41D8-8A31-A74CF7947C51}"/>
          </ac:picMkLst>
        </pc:picChg>
      </pc:sldChg>
      <pc:sldChg chg="addSp delSp modSp new del mod ord modClrScheme chgLayout">
        <pc:chgData name="Altaz Bhanji" userId="2508ea51-c338-408f-a5a2-3627b2005e53" providerId="ADAL" clId="{229ECD34-DCE7-49CE-972D-61843BF9B266}" dt="2020-12-15T17:57:09.839" v="3745" actId="47"/>
        <pc:sldMkLst>
          <pc:docMk/>
          <pc:sldMk cId="2759412839" sldId="264"/>
        </pc:sldMkLst>
        <pc:spChg chg="del mod">
          <ac:chgData name="Altaz Bhanji" userId="2508ea51-c338-408f-a5a2-3627b2005e53" providerId="ADAL" clId="{229ECD34-DCE7-49CE-972D-61843BF9B266}" dt="2020-12-15T17:51:03.396" v="3397" actId="478"/>
          <ac:spMkLst>
            <pc:docMk/>
            <pc:sldMk cId="2759412839" sldId="264"/>
            <ac:spMk id="2" creationId="{7D81101D-5660-443A-9C24-AFAF06592C5A}"/>
          </ac:spMkLst>
        </pc:spChg>
        <pc:spChg chg="mod ord">
          <ac:chgData name="Altaz Bhanji" userId="2508ea51-c338-408f-a5a2-3627b2005e53" providerId="ADAL" clId="{229ECD34-DCE7-49CE-972D-61843BF9B266}" dt="2020-12-15T17:51:07.709" v="3398" actId="700"/>
          <ac:spMkLst>
            <pc:docMk/>
            <pc:sldMk cId="2759412839" sldId="264"/>
            <ac:spMk id="3" creationId="{8BACEB4E-72D2-4B0A-94EC-A837831BC1E8}"/>
          </ac:spMkLst>
        </pc:spChg>
        <pc:spChg chg="mod ord">
          <ac:chgData name="Altaz Bhanji" userId="2508ea51-c338-408f-a5a2-3627b2005e53" providerId="ADAL" clId="{229ECD34-DCE7-49CE-972D-61843BF9B266}" dt="2020-12-15T17:51:07.709" v="3398" actId="700"/>
          <ac:spMkLst>
            <pc:docMk/>
            <pc:sldMk cId="2759412839" sldId="264"/>
            <ac:spMk id="4" creationId="{43BDB7AC-35F6-474F-89B0-19EBFB067692}"/>
          </ac:spMkLst>
        </pc:spChg>
        <pc:spChg chg="add mod">
          <ac:chgData name="Altaz Bhanji" userId="2508ea51-c338-408f-a5a2-3627b2005e53" providerId="ADAL" clId="{229ECD34-DCE7-49CE-972D-61843BF9B266}" dt="2020-12-15T17:49:03.652" v="3370"/>
          <ac:spMkLst>
            <pc:docMk/>
            <pc:sldMk cId="2759412839" sldId="264"/>
            <ac:spMk id="5" creationId="{9BA7DE5B-F18A-4C95-AF1C-7557DCBC3302}"/>
          </ac:spMkLst>
        </pc:spChg>
        <pc:spChg chg="add del mod">
          <ac:chgData name="Altaz Bhanji" userId="2508ea51-c338-408f-a5a2-3627b2005e53" providerId="ADAL" clId="{229ECD34-DCE7-49CE-972D-61843BF9B266}" dt="2020-12-15T17:51:07.709" v="3398" actId="700"/>
          <ac:spMkLst>
            <pc:docMk/>
            <pc:sldMk cId="2759412839" sldId="264"/>
            <ac:spMk id="10" creationId="{AC9E8C7A-BA19-4151-8E4E-E916F73218F0}"/>
          </ac:spMkLst>
        </pc:spChg>
        <pc:picChg chg="add del mod">
          <ac:chgData name="Altaz Bhanji" userId="2508ea51-c338-408f-a5a2-3627b2005e53" providerId="ADAL" clId="{229ECD34-DCE7-49CE-972D-61843BF9B266}" dt="2020-12-15T17:50:53.256" v="3392" actId="21"/>
          <ac:picMkLst>
            <pc:docMk/>
            <pc:sldMk cId="2759412839" sldId="264"/>
            <ac:picMk id="7" creationId="{CE9A4AEB-D50B-4C57-9F37-C137B3026698}"/>
          </ac:picMkLst>
        </pc:picChg>
        <pc:picChg chg="add mod">
          <ac:chgData name="Altaz Bhanji" userId="2508ea51-c338-408f-a5a2-3627b2005e53" providerId="ADAL" clId="{229ECD34-DCE7-49CE-972D-61843BF9B266}" dt="2020-12-15T17:51:00.505" v="3396" actId="1076"/>
          <ac:picMkLst>
            <pc:docMk/>
            <pc:sldMk cId="2759412839" sldId="264"/>
            <ac:picMk id="8" creationId="{F3BD8948-E0AC-4262-8D6A-AB3267AC065A}"/>
          </ac:picMkLst>
        </pc:picChg>
      </pc:sldChg>
      <pc:sldChg chg="addSp delSp modSp new mod ord">
        <pc:chgData name="Altaz Bhanji" userId="2508ea51-c338-408f-a5a2-3627b2005e53" providerId="ADAL" clId="{229ECD34-DCE7-49CE-972D-61843BF9B266}" dt="2020-12-15T17:46:45.845" v="3341" actId="1076"/>
        <pc:sldMkLst>
          <pc:docMk/>
          <pc:sldMk cId="3735121600" sldId="265"/>
        </pc:sldMkLst>
        <pc:spChg chg="mod">
          <ac:chgData name="Altaz Bhanji" userId="2508ea51-c338-408f-a5a2-3627b2005e53" providerId="ADAL" clId="{229ECD34-DCE7-49CE-972D-61843BF9B266}" dt="2020-12-15T17:46:38.925" v="3340" actId="1076"/>
          <ac:spMkLst>
            <pc:docMk/>
            <pc:sldMk cId="3735121600" sldId="265"/>
            <ac:spMk id="2" creationId="{4E35E99E-8FB5-4452-A63E-B1AE0EBB9C81}"/>
          </ac:spMkLst>
        </pc:spChg>
        <pc:spChg chg="del">
          <ac:chgData name="Altaz Bhanji" userId="2508ea51-c338-408f-a5a2-3627b2005e53" providerId="ADAL" clId="{229ECD34-DCE7-49CE-972D-61843BF9B266}" dt="2020-12-10T20:03:56.166" v="1367" actId="3680"/>
          <ac:spMkLst>
            <pc:docMk/>
            <pc:sldMk cId="3735121600" sldId="265"/>
            <ac:spMk id="4" creationId="{2C64FAB0-AEC2-4E5A-884B-D64BC3AB9219}"/>
          </ac:spMkLst>
        </pc:spChg>
        <pc:spChg chg="add del mod">
          <ac:chgData name="Altaz Bhanji" userId="2508ea51-c338-408f-a5a2-3627b2005e53" providerId="ADAL" clId="{229ECD34-DCE7-49CE-972D-61843BF9B266}" dt="2020-12-11T14:04:28.905" v="2069" actId="478"/>
          <ac:spMkLst>
            <pc:docMk/>
            <pc:sldMk cId="3735121600" sldId="265"/>
            <ac:spMk id="6" creationId="{2DF4271F-B681-49FC-8743-B7B8389C0A88}"/>
          </ac:spMkLst>
        </pc:spChg>
        <pc:spChg chg="add del mod">
          <ac:chgData name="Altaz Bhanji" userId="2508ea51-c338-408f-a5a2-3627b2005e53" providerId="ADAL" clId="{229ECD34-DCE7-49CE-972D-61843BF9B266}" dt="2020-12-11T14:04:16.556" v="2045" actId="478"/>
          <ac:spMkLst>
            <pc:docMk/>
            <pc:sldMk cId="3735121600" sldId="265"/>
            <ac:spMk id="7" creationId="{46E64B76-5208-49E4-ADA0-0C2CAE0470DD}"/>
          </ac:spMkLst>
        </pc:spChg>
        <pc:graphicFrameChg chg="add mod ord modGraphic">
          <ac:chgData name="Altaz Bhanji" userId="2508ea51-c338-408f-a5a2-3627b2005e53" providerId="ADAL" clId="{229ECD34-DCE7-49CE-972D-61843BF9B266}" dt="2020-12-15T17:46:45.845" v="3341" actId="1076"/>
          <ac:graphicFrameMkLst>
            <pc:docMk/>
            <pc:sldMk cId="3735121600" sldId="265"/>
            <ac:graphicFrameMk id="5" creationId="{024EA4CF-B1E7-4FC6-A462-21947D60F81E}"/>
          </ac:graphicFrameMkLst>
        </pc:graphicFrameChg>
      </pc:sldChg>
      <pc:sldChg chg="addSp modSp new del mod">
        <pc:chgData name="Altaz Bhanji" userId="2508ea51-c338-408f-a5a2-3627b2005e53" providerId="ADAL" clId="{229ECD34-DCE7-49CE-972D-61843BF9B266}" dt="2020-12-14T01:58:25.920" v="2443" actId="47"/>
        <pc:sldMkLst>
          <pc:docMk/>
          <pc:sldMk cId="1113812623" sldId="266"/>
        </pc:sldMkLst>
        <pc:picChg chg="add mod">
          <ac:chgData name="Altaz Bhanji" userId="2508ea51-c338-408f-a5a2-3627b2005e53" providerId="ADAL" clId="{229ECD34-DCE7-49CE-972D-61843BF9B266}" dt="2020-12-11T12:51:16.040" v="1489" actId="14100"/>
          <ac:picMkLst>
            <pc:docMk/>
            <pc:sldMk cId="1113812623" sldId="266"/>
            <ac:picMk id="3" creationId="{7CBA568B-E7F3-434B-BAC5-7620297135C1}"/>
          </ac:picMkLst>
        </pc:picChg>
        <pc:picChg chg="add mod">
          <ac:chgData name="Altaz Bhanji" userId="2508ea51-c338-408f-a5a2-3627b2005e53" providerId="ADAL" clId="{229ECD34-DCE7-49CE-972D-61843BF9B266}" dt="2020-12-11T12:51:23.156" v="1492" actId="14100"/>
          <ac:picMkLst>
            <pc:docMk/>
            <pc:sldMk cId="1113812623" sldId="266"/>
            <ac:picMk id="4" creationId="{A46CA8F9-7366-4BEB-9E8F-D36531E68A25}"/>
          </ac:picMkLst>
        </pc:picChg>
        <pc:picChg chg="add mod">
          <ac:chgData name="Altaz Bhanji" userId="2508ea51-c338-408f-a5a2-3627b2005e53" providerId="ADAL" clId="{229ECD34-DCE7-49CE-972D-61843BF9B266}" dt="2020-12-11T12:51:20.427" v="1491" actId="14100"/>
          <ac:picMkLst>
            <pc:docMk/>
            <pc:sldMk cId="1113812623" sldId="266"/>
            <ac:picMk id="5" creationId="{8931078C-2AB6-40D3-BD0E-7D38E533EFE9}"/>
          </ac:picMkLst>
        </pc:picChg>
      </pc:sldChg>
      <pc:sldChg chg="addSp delSp modSp new mod">
        <pc:chgData name="Altaz Bhanji" userId="2508ea51-c338-408f-a5a2-3627b2005e53" providerId="ADAL" clId="{229ECD34-DCE7-49CE-972D-61843BF9B266}" dt="2020-12-15T16:30:28.344" v="3181" actId="20577"/>
        <pc:sldMkLst>
          <pc:docMk/>
          <pc:sldMk cId="459442212" sldId="267"/>
        </pc:sldMkLst>
        <pc:spChg chg="mod">
          <ac:chgData name="Altaz Bhanji" userId="2508ea51-c338-408f-a5a2-3627b2005e53" providerId="ADAL" clId="{229ECD34-DCE7-49CE-972D-61843BF9B266}" dt="2020-12-11T13:12:42.304" v="1643" actId="20577"/>
          <ac:spMkLst>
            <pc:docMk/>
            <pc:sldMk cId="459442212" sldId="267"/>
            <ac:spMk id="2" creationId="{E59A19AE-9567-45C4-8393-D3F8BC944B5F}"/>
          </ac:spMkLst>
        </pc:spChg>
        <pc:spChg chg="mod">
          <ac:chgData name="Altaz Bhanji" userId="2508ea51-c338-408f-a5a2-3627b2005e53" providerId="ADAL" clId="{229ECD34-DCE7-49CE-972D-61843BF9B266}" dt="2020-12-11T13:12:49.792" v="1671" actId="20577"/>
          <ac:spMkLst>
            <pc:docMk/>
            <pc:sldMk cId="459442212" sldId="267"/>
            <ac:spMk id="3" creationId="{3551FE25-D23B-4F3E-AFF9-924BF7F901A6}"/>
          </ac:spMkLst>
        </pc:spChg>
        <pc:spChg chg="mod">
          <ac:chgData name="Altaz Bhanji" userId="2508ea51-c338-408f-a5a2-3627b2005e53" providerId="ADAL" clId="{229ECD34-DCE7-49CE-972D-61843BF9B266}" dt="2020-12-15T16:30:28.344" v="3181" actId="20577"/>
          <ac:spMkLst>
            <pc:docMk/>
            <pc:sldMk cId="459442212" sldId="267"/>
            <ac:spMk id="4" creationId="{0C6DE8E3-04B5-4241-B52A-36224E124706}"/>
          </ac:spMkLst>
        </pc:spChg>
        <pc:spChg chg="del">
          <ac:chgData name="Altaz Bhanji" userId="2508ea51-c338-408f-a5a2-3627b2005e53" providerId="ADAL" clId="{229ECD34-DCE7-49CE-972D-61843BF9B266}" dt="2020-12-11T13:13:21.910" v="1687" actId="931"/>
          <ac:spMkLst>
            <pc:docMk/>
            <pc:sldMk cId="459442212" sldId="267"/>
            <ac:spMk id="5" creationId="{A9FE56A5-40AD-43C8-901A-B591D26F42FD}"/>
          </ac:spMkLst>
        </pc:spChg>
        <pc:spChg chg="add del mod">
          <ac:chgData name="Altaz Bhanji" userId="2508ea51-c338-408f-a5a2-3627b2005e53" providerId="ADAL" clId="{229ECD34-DCE7-49CE-972D-61843BF9B266}" dt="2020-12-11T13:16:17.183" v="1696" actId="478"/>
          <ac:spMkLst>
            <pc:docMk/>
            <pc:sldMk cId="459442212" sldId="267"/>
            <ac:spMk id="8" creationId="{4C870310-F20C-4800-A7CF-9E352F694F9F}"/>
          </ac:spMkLst>
        </pc:spChg>
        <pc:picChg chg="add mod modCrop">
          <ac:chgData name="Altaz Bhanji" userId="2508ea51-c338-408f-a5a2-3627b2005e53" providerId="ADAL" clId="{229ECD34-DCE7-49CE-972D-61843BF9B266}" dt="2020-12-11T13:13:33.247" v="1689" actId="732"/>
          <ac:picMkLst>
            <pc:docMk/>
            <pc:sldMk cId="459442212" sldId="267"/>
            <ac:picMk id="7" creationId="{531DE2FB-BD1B-4B31-8356-9DE0D1C9A068}"/>
          </ac:picMkLst>
        </pc:picChg>
      </pc:sldChg>
      <pc:sldChg chg="addSp delSp modSp add del mod ord">
        <pc:chgData name="Altaz Bhanji" userId="2508ea51-c338-408f-a5a2-3627b2005e53" providerId="ADAL" clId="{229ECD34-DCE7-49CE-972D-61843BF9B266}" dt="2020-12-15T17:44:51.650" v="3304" actId="47"/>
        <pc:sldMkLst>
          <pc:docMk/>
          <pc:sldMk cId="597655034" sldId="268"/>
        </pc:sldMkLst>
        <pc:spChg chg="add mod">
          <ac:chgData name="Altaz Bhanji" userId="2508ea51-c338-408f-a5a2-3627b2005e53" providerId="ADAL" clId="{229ECD34-DCE7-49CE-972D-61843BF9B266}" dt="2020-12-14T02:14:15.069" v="2566" actId="207"/>
          <ac:spMkLst>
            <pc:docMk/>
            <pc:sldMk cId="597655034" sldId="268"/>
            <ac:spMk id="2" creationId="{9900C869-5318-4AAF-8ACE-8D48447692B4}"/>
          </ac:spMkLst>
        </pc:spChg>
        <pc:spChg chg="add mod">
          <ac:chgData name="Altaz Bhanji" userId="2508ea51-c338-408f-a5a2-3627b2005e53" providerId="ADAL" clId="{229ECD34-DCE7-49CE-972D-61843BF9B266}" dt="2020-12-14T02:16:51.080" v="2572" actId="1076"/>
          <ac:spMkLst>
            <pc:docMk/>
            <pc:sldMk cId="597655034" sldId="268"/>
            <ac:spMk id="5" creationId="{789AB370-0626-4C2F-BD2A-04916A7DE048}"/>
          </ac:spMkLst>
        </pc:spChg>
        <pc:spChg chg="mod">
          <ac:chgData name="Altaz Bhanji" userId="2508ea51-c338-408f-a5a2-3627b2005e53" providerId="ADAL" clId="{229ECD34-DCE7-49CE-972D-61843BF9B266}" dt="2020-12-14T02:16:51.080" v="2572" actId="1076"/>
          <ac:spMkLst>
            <pc:docMk/>
            <pc:sldMk cId="597655034" sldId="268"/>
            <ac:spMk id="11" creationId="{26F2058A-8E83-450E-A6D5-4C358FA6E912}"/>
          </ac:spMkLst>
        </pc:spChg>
        <pc:spChg chg="del">
          <ac:chgData name="Altaz Bhanji" userId="2508ea51-c338-408f-a5a2-3627b2005e53" providerId="ADAL" clId="{229ECD34-DCE7-49CE-972D-61843BF9B266}" dt="2020-12-14T02:11:53.735" v="2548" actId="478"/>
          <ac:spMkLst>
            <pc:docMk/>
            <pc:sldMk cId="597655034" sldId="268"/>
            <ac:spMk id="16" creationId="{3B5B29BA-8F33-4A7C-A77C-A4EBF4DD1323}"/>
          </ac:spMkLst>
        </pc:spChg>
        <pc:spChg chg="mod ord">
          <ac:chgData name="Altaz Bhanji" userId="2508ea51-c338-408f-a5a2-3627b2005e53" providerId="ADAL" clId="{229ECD34-DCE7-49CE-972D-61843BF9B266}" dt="2020-12-14T02:16:51.080" v="2572" actId="1076"/>
          <ac:spMkLst>
            <pc:docMk/>
            <pc:sldMk cId="597655034" sldId="268"/>
            <ac:spMk id="20" creationId="{18297AC2-876B-49EE-8186-BCFCF1E953A9}"/>
          </ac:spMkLst>
        </pc:spChg>
        <pc:spChg chg="del">
          <ac:chgData name="Altaz Bhanji" userId="2508ea51-c338-408f-a5a2-3627b2005e53" providerId="ADAL" clId="{229ECD34-DCE7-49CE-972D-61843BF9B266}" dt="2020-12-14T02:11:53.735" v="2548" actId="478"/>
          <ac:spMkLst>
            <pc:docMk/>
            <pc:sldMk cId="597655034" sldId="268"/>
            <ac:spMk id="24" creationId="{E4744AA0-F941-40FF-9B29-BCC9AF1C5E4A}"/>
          </ac:spMkLst>
        </pc:spChg>
        <pc:spChg chg="del">
          <ac:chgData name="Altaz Bhanji" userId="2508ea51-c338-408f-a5a2-3627b2005e53" providerId="ADAL" clId="{229ECD34-DCE7-49CE-972D-61843BF9B266}" dt="2020-12-14T02:11:55.352" v="2549" actId="478"/>
          <ac:spMkLst>
            <pc:docMk/>
            <pc:sldMk cId="597655034" sldId="268"/>
            <ac:spMk id="25" creationId="{8A9CD947-196F-45EB-B71E-B2F76ECB0CC2}"/>
          </ac:spMkLst>
        </pc:spChg>
        <pc:grpChg chg="mod">
          <ac:chgData name="Altaz Bhanji" userId="2508ea51-c338-408f-a5a2-3627b2005e53" providerId="ADAL" clId="{229ECD34-DCE7-49CE-972D-61843BF9B266}" dt="2020-12-14T02:16:51.080" v="2572" actId="1076"/>
          <ac:grpSpMkLst>
            <pc:docMk/>
            <pc:sldMk cId="597655034" sldId="268"/>
            <ac:grpSpMk id="12" creationId="{CE42F8FE-DD40-46D7-AD03-8608587C806F}"/>
          </ac:grpSpMkLst>
        </pc:grpChg>
        <pc:picChg chg="mod">
          <ac:chgData name="Altaz Bhanji" userId="2508ea51-c338-408f-a5a2-3627b2005e53" providerId="ADAL" clId="{229ECD34-DCE7-49CE-972D-61843BF9B266}" dt="2020-12-14T02:16:51.080" v="2572" actId="1076"/>
          <ac:picMkLst>
            <pc:docMk/>
            <pc:sldMk cId="597655034" sldId="268"/>
            <ac:picMk id="1028" creationId="{5709A60E-BAB5-4E19-A605-1F13A1B1C2E0}"/>
          </ac:picMkLst>
        </pc:picChg>
        <pc:picChg chg="mod">
          <ac:chgData name="Altaz Bhanji" userId="2508ea51-c338-408f-a5a2-3627b2005e53" providerId="ADAL" clId="{229ECD34-DCE7-49CE-972D-61843BF9B266}" dt="2020-12-14T02:16:51.080" v="2572" actId="1076"/>
          <ac:picMkLst>
            <pc:docMk/>
            <pc:sldMk cId="597655034" sldId="268"/>
            <ac:picMk id="1036" creationId="{CA2B927C-1AF0-41D8-8A31-A74CF7947C51}"/>
          </ac:picMkLst>
        </pc:picChg>
      </pc:sldChg>
      <pc:sldChg chg="new del">
        <pc:chgData name="Altaz Bhanji" userId="2508ea51-c338-408f-a5a2-3627b2005e53" providerId="ADAL" clId="{229ECD34-DCE7-49CE-972D-61843BF9B266}" dt="2020-12-14T02:33:17.545" v="2932" actId="47"/>
        <pc:sldMkLst>
          <pc:docMk/>
          <pc:sldMk cId="1414953747" sldId="269"/>
        </pc:sldMkLst>
      </pc:sldChg>
      <pc:sldChg chg="addSp delSp modSp add mod modClrScheme chgLayout">
        <pc:chgData name="Altaz Bhanji" userId="2508ea51-c338-408f-a5a2-3627b2005e53" providerId="ADAL" clId="{229ECD34-DCE7-49CE-972D-61843BF9B266}" dt="2020-12-15T17:56:57.944" v="3744" actId="700"/>
        <pc:sldMkLst>
          <pc:docMk/>
          <pc:sldMk cId="3283869542" sldId="270"/>
        </pc:sldMkLst>
        <pc:spChg chg="mod ord">
          <ac:chgData name="Altaz Bhanji" userId="2508ea51-c338-408f-a5a2-3627b2005e53" providerId="ADAL" clId="{229ECD34-DCE7-49CE-972D-61843BF9B266}" dt="2020-12-15T17:56:57.944" v="3744" actId="700"/>
          <ac:spMkLst>
            <pc:docMk/>
            <pc:sldMk cId="3283869542" sldId="270"/>
            <ac:spMk id="3" creationId="{2E783484-15A5-4FCC-9194-4376D8AD5605}"/>
          </ac:spMkLst>
        </pc:spChg>
        <pc:spChg chg="del mod">
          <ac:chgData name="Altaz Bhanji" userId="2508ea51-c338-408f-a5a2-3627b2005e53" providerId="ADAL" clId="{229ECD34-DCE7-49CE-972D-61843BF9B266}" dt="2020-12-14T02:23:23.190" v="2851" actId="478"/>
          <ac:spMkLst>
            <pc:docMk/>
            <pc:sldMk cId="3283869542" sldId="270"/>
            <ac:spMk id="4" creationId="{E18824D6-67C7-4200-9464-02D43A6F8578}"/>
          </ac:spMkLst>
        </pc:spChg>
        <pc:spChg chg="mod">
          <ac:chgData name="Altaz Bhanji" userId="2508ea51-c338-408f-a5a2-3627b2005e53" providerId="ADAL" clId="{229ECD34-DCE7-49CE-972D-61843BF9B266}" dt="2020-12-15T17:43:54.457" v="3267" actId="1076"/>
          <ac:spMkLst>
            <pc:docMk/>
            <pc:sldMk cId="3283869542" sldId="270"/>
            <ac:spMk id="5" creationId="{789AB370-0626-4C2F-BD2A-04916A7DE048}"/>
          </ac:spMkLst>
        </pc:spChg>
        <pc:spChg chg="add del mod">
          <ac:chgData name="Altaz Bhanji" userId="2508ea51-c338-408f-a5a2-3627b2005e53" providerId="ADAL" clId="{229ECD34-DCE7-49CE-972D-61843BF9B266}" dt="2020-12-14T02:23:25.235" v="2852" actId="478"/>
          <ac:spMkLst>
            <pc:docMk/>
            <pc:sldMk cId="3283869542" sldId="270"/>
            <ac:spMk id="9" creationId="{B28ADF7E-47ED-40A9-99F7-46BCFFAE29EB}"/>
          </ac:spMkLst>
        </pc:spChg>
        <pc:spChg chg="add mod">
          <ac:chgData name="Altaz Bhanji" userId="2508ea51-c338-408f-a5a2-3627b2005e53" providerId="ADAL" clId="{229ECD34-DCE7-49CE-972D-61843BF9B266}" dt="2020-12-15T17:43:27.493" v="3261" actId="164"/>
          <ac:spMkLst>
            <pc:docMk/>
            <pc:sldMk cId="3283869542" sldId="270"/>
            <ac:spMk id="13" creationId="{3744ED66-5A48-4EAE-8712-10E87809EF0A}"/>
          </ac:spMkLst>
        </pc:spChg>
        <pc:spChg chg="add mod">
          <ac:chgData name="Altaz Bhanji" userId="2508ea51-c338-408f-a5a2-3627b2005e53" providerId="ADAL" clId="{229ECD34-DCE7-49CE-972D-61843BF9B266}" dt="2020-12-15T17:43:31.770" v="3262" actId="164"/>
          <ac:spMkLst>
            <pc:docMk/>
            <pc:sldMk cId="3283869542" sldId="270"/>
            <ac:spMk id="14" creationId="{B713CD17-3086-4026-9098-0262661E4AAC}"/>
          </ac:spMkLst>
        </pc:spChg>
        <pc:spChg chg="add mod">
          <ac:chgData name="Altaz Bhanji" userId="2508ea51-c338-408f-a5a2-3627b2005e53" providerId="ADAL" clId="{229ECD34-DCE7-49CE-972D-61843BF9B266}" dt="2020-12-15T17:43:36.445" v="3264" actId="164"/>
          <ac:spMkLst>
            <pc:docMk/>
            <pc:sldMk cId="3283869542" sldId="270"/>
            <ac:spMk id="15" creationId="{5D58990D-D81B-41DB-9453-A6B89B259A05}"/>
          </ac:spMkLst>
        </pc:spChg>
        <pc:spChg chg="add mod">
          <ac:chgData name="Altaz Bhanji" userId="2508ea51-c338-408f-a5a2-3627b2005e53" providerId="ADAL" clId="{229ECD34-DCE7-49CE-972D-61843BF9B266}" dt="2020-12-15T17:43:34.678" v="3263" actId="164"/>
          <ac:spMkLst>
            <pc:docMk/>
            <pc:sldMk cId="3283869542" sldId="270"/>
            <ac:spMk id="16" creationId="{7E400ACB-91CE-4BE2-B9FF-3395D9219D77}"/>
          </ac:spMkLst>
        </pc:spChg>
        <pc:spChg chg="add mod">
          <ac:chgData name="Altaz Bhanji" userId="2508ea51-c338-408f-a5a2-3627b2005e53" providerId="ADAL" clId="{229ECD34-DCE7-49CE-972D-61843BF9B266}" dt="2020-12-15T17:43:38.265" v="3265" actId="164"/>
          <ac:spMkLst>
            <pc:docMk/>
            <pc:sldMk cId="3283869542" sldId="270"/>
            <ac:spMk id="17" creationId="{D7C4A190-15F2-4688-B2E1-12F562701609}"/>
          </ac:spMkLst>
        </pc:spChg>
        <pc:grpChg chg="add mod">
          <ac:chgData name="Altaz Bhanji" userId="2508ea51-c338-408f-a5a2-3627b2005e53" providerId="ADAL" clId="{229ECD34-DCE7-49CE-972D-61843BF9B266}" dt="2020-12-15T17:43:27.493" v="3261" actId="164"/>
          <ac:grpSpMkLst>
            <pc:docMk/>
            <pc:sldMk cId="3283869542" sldId="270"/>
            <ac:grpSpMk id="4" creationId="{F22E7C31-E92C-4993-8811-B9281B441200}"/>
          </ac:grpSpMkLst>
        </pc:grpChg>
        <pc:grpChg chg="add mod">
          <ac:chgData name="Altaz Bhanji" userId="2508ea51-c338-408f-a5a2-3627b2005e53" providerId="ADAL" clId="{229ECD34-DCE7-49CE-972D-61843BF9B266}" dt="2020-12-15T17:43:31.770" v="3262" actId="164"/>
          <ac:grpSpMkLst>
            <pc:docMk/>
            <pc:sldMk cId="3283869542" sldId="270"/>
            <ac:grpSpMk id="6" creationId="{E3EB6F3A-414B-4A7C-8F7F-7A7C1144C71F}"/>
          </ac:grpSpMkLst>
        </pc:grpChg>
        <pc:grpChg chg="add mod">
          <ac:chgData name="Altaz Bhanji" userId="2508ea51-c338-408f-a5a2-3627b2005e53" providerId="ADAL" clId="{229ECD34-DCE7-49CE-972D-61843BF9B266}" dt="2020-12-15T17:43:34.678" v="3263" actId="164"/>
          <ac:grpSpMkLst>
            <pc:docMk/>
            <pc:sldMk cId="3283869542" sldId="270"/>
            <ac:grpSpMk id="8" creationId="{37372E9C-300C-4C7C-9CE8-B1BFAA0C92B6}"/>
          </ac:grpSpMkLst>
        </pc:grpChg>
        <pc:grpChg chg="add mod">
          <ac:chgData name="Altaz Bhanji" userId="2508ea51-c338-408f-a5a2-3627b2005e53" providerId="ADAL" clId="{229ECD34-DCE7-49CE-972D-61843BF9B266}" dt="2020-12-15T17:43:36.445" v="3264" actId="164"/>
          <ac:grpSpMkLst>
            <pc:docMk/>
            <pc:sldMk cId="3283869542" sldId="270"/>
            <ac:grpSpMk id="9" creationId="{DBD9E785-BAB8-434B-B300-ED3F4F06E513}"/>
          </ac:grpSpMkLst>
        </pc:grpChg>
        <pc:grpChg chg="add mod">
          <ac:chgData name="Altaz Bhanji" userId="2508ea51-c338-408f-a5a2-3627b2005e53" providerId="ADAL" clId="{229ECD34-DCE7-49CE-972D-61843BF9B266}" dt="2020-12-15T17:43:38.265" v="3265" actId="164"/>
          <ac:grpSpMkLst>
            <pc:docMk/>
            <pc:sldMk cId="3283869542" sldId="270"/>
            <ac:grpSpMk id="10" creationId="{98F58C69-5AA5-47F2-ADDA-710B38D5C2FE}"/>
          </ac:grpSpMkLst>
        </pc:grpChg>
        <pc:picChg chg="add mod">
          <ac:chgData name="Altaz Bhanji" userId="2508ea51-c338-408f-a5a2-3627b2005e53" providerId="ADAL" clId="{229ECD34-DCE7-49CE-972D-61843BF9B266}" dt="2020-12-15T17:43:31.770" v="3262" actId="164"/>
          <ac:picMkLst>
            <pc:docMk/>
            <pc:sldMk cId="3283869542" sldId="270"/>
            <ac:picMk id="7" creationId="{2917AC34-D986-4594-B985-D092B49D2C5F}"/>
          </ac:picMkLst>
        </pc:picChg>
        <pc:picChg chg="add mod">
          <ac:chgData name="Altaz Bhanji" userId="2508ea51-c338-408f-a5a2-3627b2005e53" providerId="ADAL" clId="{229ECD34-DCE7-49CE-972D-61843BF9B266}" dt="2020-12-15T17:43:38.265" v="3265" actId="164"/>
          <ac:picMkLst>
            <pc:docMk/>
            <pc:sldMk cId="3283869542" sldId="270"/>
            <ac:picMk id="18" creationId="{BB124D71-FBB8-4CCA-8273-765E4EAA7A38}"/>
          </ac:picMkLst>
        </pc:picChg>
        <pc:picChg chg="add mod">
          <ac:chgData name="Altaz Bhanji" userId="2508ea51-c338-408f-a5a2-3627b2005e53" providerId="ADAL" clId="{229ECD34-DCE7-49CE-972D-61843BF9B266}" dt="2020-12-15T17:43:36.445" v="3264" actId="164"/>
          <ac:picMkLst>
            <pc:docMk/>
            <pc:sldMk cId="3283869542" sldId="270"/>
            <ac:picMk id="21" creationId="{05CA2020-534E-4D4A-8B2B-03C17A0D0176}"/>
          </ac:picMkLst>
        </pc:picChg>
        <pc:picChg chg="add mod">
          <ac:chgData name="Altaz Bhanji" userId="2508ea51-c338-408f-a5a2-3627b2005e53" providerId="ADAL" clId="{229ECD34-DCE7-49CE-972D-61843BF9B266}" dt="2020-12-15T17:43:34.678" v="3263" actId="164"/>
          <ac:picMkLst>
            <pc:docMk/>
            <pc:sldMk cId="3283869542" sldId="270"/>
            <ac:picMk id="23" creationId="{69B89A28-12E5-4BE8-9F09-1EF4DA9F9034}"/>
          </ac:picMkLst>
        </pc:picChg>
        <pc:picChg chg="add del mod">
          <ac:chgData name="Altaz Bhanji" userId="2508ea51-c338-408f-a5a2-3627b2005e53" providerId="ADAL" clId="{229ECD34-DCE7-49CE-972D-61843BF9B266}" dt="2020-12-14T02:27:39.281" v="2888" actId="478"/>
          <ac:picMkLst>
            <pc:docMk/>
            <pc:sldMk cId="3283869542" sldId="270"/>
            <ac:picMk id="25" creationId="{E367E121-3077-4F2E-AD6F-77B801D6D222}"/>
          </ac:picMkLst>
        </pc:picChg>
        <pc:picChg chg="add del mod">
          <ac:chgData name="Altaz Bhanji" userId="2508ea51-c338-408f-a5a2-3627b2005e53" providerId="ADAL" clId="{229ECD34-DCE7-49CE-972D-61843BF9B266}" dt="2020-12-14T02:27:55.322" v="2892" actId="478"/>
          <ac:picMkLst>
            <pc:docMk/>
            <pc:sldMk cId="3283869542" sldId="270"/>
            <ac:picMk id="27" creationId="{E5D85C6B-3018-4706-B07F-7F38A0E5241C}"/>
          </ac:picMkLst>
        </pc:picChg>
        <pc:picChg chg="add mod">
          <ac:chgData name="Altaz Bhanji" userId="2508ea51-c338-408f-a5a2-3627b2005e53" providerId="ADAL" clId="{229ECD34-DCE7-49CE-972D-61843BF9B266}" dt="2020-12-15T17:43:27.493" v="3261" actId="164"/>
          <ac:picMkLst>
            <pc:docMk/>
            <pc:sldMk cId="3283869542" sldId="270"/>
            <ac:picMk id="2050" creationId="{2ABE3F32-DEB9-4B12-BD32-58BAF77772F7}"/>
          </ac:picMkLst>
        </pc:picChg>
      </pc:sldChg>
      <pc:sldChg chg="new del">
        <pc:chgData name="Altaz Bhanji" userId="2508ea51-c338-408f-a5a2-3627b2005e53" providerId="ADAL" clId="{229ECD34-DCE7-49CE-972D-61843BF9B266}" dt="2020-12-15T17:54:37.718" v="3585" actId="47"/>
        <pc:sldMkLst>
          <pc:docMk/>
          <pc:sldMk cId="676113407" sldId="271"/>
        </pc:sldMkLst>
      </pc:sldChg>
      <pc:sldChg chg="addSp delSp modSp add mod ord">
        <pc:chgData name="Altaz Bhanji" userId="2508ea51-c338-408f-a5a2-3627b2005e53" providerId="ADAL" clId="{229ECD34-DCE7-49CE-972D-61843BF9B266}" dt="2020-12-15T17:57:13.787" v="3746" actId="478"/>
        <pc:sldMkLst>
          <pc:docMk/>
          <pc:sldMk cId="4246039738" sldId="272"/>
        </pc:sldMkLst>
        <pc:spChg chg="mod">
          <ac:chgData name="Altaz Bhanji" userId="2508ea51-c338-408f-a5a2-3627b2005e53" providerId="ADAL" clId="{229ECD34-DCE7-49CE-972D-61843BF9B266}" dt="2020-12-15T17:54:16.931" v="3583" actId="207"/>
          <ac:spMkLst>
            <pc:docMk/>
            <pc:sldMk cId="4246039738" sldId="272"/>
            <ac:spMk id="4" creationId="{43BDB7AC-35F6-474F-89B0-19EBFB067692}"/>
          </ac:spMkLst>
        </pc:spChg>
        <pc:spChg chg="del">
          <ac:chgData name="Altaz Bhanji" userId="2508ea51-c338-408f-a5a2-3627b2005e53" providerId="ADAL" clId="{229ECD34-DCE7-49CE-972D-61843BF9B266}" dt="2020-12-15T17:57:13.787" v="3746" actId="478"/>
          <ac:spMkLst>
            <pc:docMk/>
            <pc:sldMk cId="4246039738" sldId="272"/>
            <ac:spMk id="5" creationId="{9BA7DE5B-F18A-4C95-AF1C-7557DCBC3302}"/>
          </ac:spMkLst>
        </pc:spChg>
        <pc:spChg chg="add mod">
          <ac:chgData name="Altaz Bhanji" userId="2508ea51-c338-408f-a5a2-3627b2005e53" providerId="ADAL" clId="{229ECD34-DCE7-49CE-972D-61843BF9B266}" dt="2020-12-15T17:54:25.602" v="3584" actId="1076"/>
          <ac:spMkLst>
            <pc:docMk/>
            <pc:sldMk cId="4246039738" sldId="272"/>
            <ac:spMk id="6" creationId="{FE49F6B0-6A23-4730-B744-C4809E883194}"/>
          </ac:spMkLst>
        </pc:spChg>
        <pc:picChg chg="mod">
          <ac:chgData name="Altaz Bhanji" userId="2508ea51-c338-408f-a5a2-3627b2005e53" providerId="ADAL" clId="{229ECD34-DCE7-49CE-972D-61843BF9B266}" dt="2020-12-15T17:54:25.602" v="3584" actId="1076"/>
          <ac:picMkLst>
            <pc:docMk/>
            <pc:sldMk cId="4246039738" sldId="272"/>
            <ac:picMk id="8" creationId="{F3BD8948-E0AC-4262-8D6A-AB3267AC065A}"/>
          </ac:picMkLst>
        </pc:picChg>
      </pc:sldChg>
      <pc:sldChg chg="addSp delSp modSp add mod">
        <pc:chgData name="Altaz Bhanji" userId="2508ea51-c338-408f-a5a2-3627b2005e53" providerId="ADAL" clId="{229ECD34-DCE7-49CE-972D-61843BF9B266}" dt="2020-12-15T17:56:51.574" v="3743" actId="478"/>
        <pc:sldMkLst>
          <pc:docMk/>
          <pc:sldMk cId="1316411586" sldId="273"/>
        </pc:sldMkLst>
        <pc:spChg chg="mod">
          <ac:chgData name="Altaz Bhanji" userId="2508ea51-c338-408f-a5a2-3627b2005e53" providerId="ADAL" clId="{229ECD34-DCE7-49CE-972D-61843BF9B266}" dt="2020-12-15T17:56:47.578" v="3742" actId="5793"/>
          <ac:spMkLst>
            <pc:docMk/>
            <pc:sldMk cId="1316411586" sldId="273"/>
            <ac:spMk id="4" creationId="{43BDB7AC-35F6-474F-89B0-19EBFB067692}"/>
          </ac:spMkLst>
        </pc:spChg>
        <pc:spChg chg="del">
          <ac:chgData name="Altaz Bhanji" userId="2508ea51-c338-408f-a5a2-3627b2005e53" providerId="ADAL" clId="{229ECD34-DCE7-49CE-972D-61843BF9B266}" dt="2020-12-15T17:56:51.574" v="3743" actId="478"/>
          <ac:spMkLst>
            <pc:docMk/>
            <pc:sldMk cId="1316411586" sldId="273"/>
            <ac:spMk id="5" creationId="{9BA7DE5B-F18A-4C95-AF1C-7557DCBC3302}"/>
          </ac:spMkLst>
        </pc:spChg>
        <pc:spChg chg="mod">
          <ac:chgData name="Altaz Bhanji" userId="2508ea51-c338-408f-a5a2-3627b2005e53" providerId="ADAL" clId="{229ECD34-DCE7-49CE-972D-61843BF9B266}" dt="2020-12-15T17:55:36.449" v="3610" actId="1076"/>
          <ac:spMkLst>
            <pc:docMk/>
            <pc:sldMk cId="1316411586" sldId="273"/>
            <ac:spMk id="6" creationId="{FE49F6B0-6A23-4730-B744-C4809E883194}"/>
          </ac:spMkLst>
        </pc:spChg>
        <pc:picChg chg="add mod">
          <ac:chgData name="Altaz Bhanji" userId="2508ea51-c338-408f-a5a2-3627b2005e53" providerId="ADAL" clId="{229ECD34-DCE7-49CE-972D-61843BF9B266}" dt="2020-12-15T17:55:33.904" v="3609" actId="1076"/>
          <ac:picMkLst>
            <pc:docMk/>
            <pc:sldMk cId="1316411586" sldId="273"/>
            <ac:picMk id="7" creationId="{5180982C-46A3-4E73-9DC5-F70C52CEBAB1}"/>
          </ac:picMkLst>
        </pc:picChg>
        <pc:picChg chg="del">
          <ac:chgData name="Altaz Bhanji" userId="2508ea51-c338-408f-a5a2-3627b2005e53" providerId="ADAL" clId="{229ECD34-DCE7-49CE-972D-61843BF9B266}" dt="2020-12-15T17:55:02.389" v="3604" actId="478"/>
          <ac:picMkLst>
            <pc:docMk/>
            <pc:sldMk cId="1316411586" sldId="273"/>
            <ac:picMk id="8" creationId="{F3BD8948-E0AC-4262-8D6A-AB3267AC065A}"/>
          </ac:picMkLst>
        </pc:picChg>
      </pc:sldChg>
      <pc:sldMasterChg chg="addSldLayout modSldLayout">
        <pc:chgData name="Altaz Bhanji" userId="2508ea51-c338-408f-a5a2-3627b2005e53" providerId="ADAL" clId="{229ECD34-DCE7-49CE-972D-61843BF9B266}" dt="2020-12-15T17:44:23.734" v="3301" actId="1037"/>
        <pc:sldMasterMkLst>
          <pc:docMk/>
          <pc:sldMasterMk cId="2293726545" sldId="2147483661"/>
        </pc:sldMasterMkLst>
        <pc:sldLayoutChg chg="addSp modSp">
          <pc:chgData name="Altaz Bhanji" userId="2508ea51-c338-408f-a5a2-3627b2005e53" providerId="ADAL" clId="{229ECD34-DCE7-49CE-972D-61843BF9B266}" dt="2020-12-11T12:52:27.926" v="1499"/>
          <pc:sldLayoutMkLst>
            <pc:docMk/>
            <pc:sldMasterMk cId="2293726545" sldId="2147483661"/>
            <pc:sldLayoutMk cId="2930403117" sldId="2147483670"/>
          </pc:sldLayoutMkLst>
          <pc:picChg chg="add mod">
            <ac:chgData name="Altaz Bhanji" userId="2508ea51-c338-408f-a5a2-3627b2005e53" providerId="ADAL" clId="{229ECD34-DCE7-49CE-972D-61843BF9B266}" dt="2020-12-11T12:52:27.926" v="1499"/>
            <ac:picMkLst>
              <pc:docMk/>
              <pc:sldMasterMk cId="2293726545" sldId="2147483661"/>
              <pc:sldLayoutMk cId="2930403117" sldId="2147483670"/>
              <ac:picMk id="10" creationId="{6B5EA489-A540-4FC0-A581-B14CCF2CF254}"/>
            </ac:picMkLst>
          </pc:picChg>
        </pc:sldLayoutChg>
        <pc:sldLayoutChg chg="addSp modSp">
          <pc:chgData name="Altaz Bhanji" userId="2508ea51-c338-408f-a5a2-3627b2005e53" providerId="ADAL" clId="{229ECD34-DCE7-49CE-972D-61843BF9B266}" dt="2020-12-11T12:52:38.405" v="1503"/>
          <pc:sldLayoutMkLst>
            <pc:docMk/>
            <pc:sldMasterMk cId="2293726545" sldId="2147483661"/>
            <pc:sldLayoutMk cId="979196966" sldId="2147483671"/>
          </pc:sldLayoutMkLst>
          <pc:picChg chg="add mod">
            <ac:chgData name="Altaz Bhanji" userId="2508ea51-c338-408f-a5a2-3627b2005e53" providerId="ADAL" clId="{229ECD34-DCE7-49CE-972D-61843BF9B266}" dt="2020-12-11T12:52:38.405" v="1503"/>
            <ac:picMkLst>
              <pc:docMk/>
              <pc:sldMasterMk cId="2293726545" sldId="2147483661"/>
              <pc:sldLayoutMk cId="979196966" sldId="2147483671"/>
              <ac:picMk id="11" creationId="{6BA0FCAD-67A6-452C-8FD1-69F97DB28A2D}"/>
            </ac:picMkLst>
          </pc:picChg>
        </pc:sldLayoutChg>
        <pc:sldLayoutChg chg="addSp modSp">
          <pc:chgData name="Altaz Bhanji" userId="2508ea51-c338-408f-a5a2-3627b2005e53" providerId="ADAL" clId="{229ECD34-DCE7-49CE-972D-61843BF9B266}" dt="2020-12-11T12:52:29.910" v="1500"/>
          <pc:sldLayoutMkLst>
            <pc:docMk/>
            <pc:sldMasterMk cId="2293726545" sldId="2147483661"/>
            <pc:sldLayoutMk cId="1403124976" sldId="2147483672"/>
          </pc:sldLayoutMkLst>
          <pc:picChg chg="add mod">
            <ac:chgData name="Altaz Bhanji" userId="2508ea51-c338-408f-a5a2-3627b2005e53" providerId="ADAL" clId="{229ECD34-DCE7-49CE-972D-61843BF9B266}" dt="2020-12-11T12:52:29.910" v="1500"/>
            <ac:picMkLst>
              <pc:docMk/>
              <pc:sldMasterMk cId="2293726545" sldId="2147483661"/>
              <pc:sldLayoutMk cId="1403124976" sldId="2147483672"/>
              <ac:picMk id="7" creationId="{93C02B3A-F694-4B43-A235-C98AA60AD566}"/>
            </ac:picMkLst>
          </pc:picChg>
        </pc:sldLayoutChg>
        <pc:sldLayoutChg chg="addSp modSp">
          <pc:chgData name="Altaz Bhanji" userId="2508ea51-c338-408f-a5a2-3627b2005e53" providerId="ADAL" clId="{229ECD34-DCE7-49CE-972D-61843BF9B266}" dt="2020-12-11T12:52:40.614" v="1504"/>
          <pc:sldLayoutMkLst>
            <pc:docMk/>
            <pc:sldMasterMk cId="2293726545" sldId="2147483661"/>
            <pc:sldLayoutMk cId="1855570190" sldId="2147483673"/>
          </pc:sldLayoutMkLst>
          <pc:picChg chg="add mod">
            <ac:chgData name="Altaz Bhanji" userId="2508ea51-c338-408f-a5a2-3627b2005e53" providerId="ADAL" clId="{229ECD34-DCE7-49CE-972D-61843BF9B266}" dt="2020-12-11T12:52:40.614" v="1504"/>
            <ac:picMkLst>
              <pc:docMk/>
              <pc:sldMasterMk cId="2293726545" sldId="2147483661"/>
              <pc:sldLayoutMk cId="1855570190" sldId="2147483673"/>
              <ac:picMk id="8" creationId="{0895F921-951D-48FF-87CD-96022CB4C405}"/>
            </ac:picMkLst>
          </pc:picChg>
        </pc:sldLayoutChg>
        <pc:sldLayoutChg chg="addSp modSp">
          <pc:chgData name="Altaz Bhanji" userId="2508ea51-c338-408f-a5a2-3627b2005e53" providerId="ADAL" clId="{229ECD34-DCE7-49CE-972D-61843BF9B266}" dt="2020-12-11T12:52:31.712" v="1501"/>
          <pc:sldLayoutMkLst>
            <pc:docMk/>
            <pc:sldMasterMk cId="2293726545" sldId="2147483661"/>
            <pc:sldLayoutMk cId="1976154810" sldId="2147483679"/>
          </pc:sldLayoutMkLst>
          <pc:picChg chg="add mod">
            <ac:chgData name="Altaz Bhanji" userId="2508ea51-c338-408f-a5a2-3627b2005e53" providerId="ADAL" clId="{229ECD34-DCE7-49CE-972D-61843BF9B266}" dt="2020-12-11T12:52:31.712" v="1501"/>
            <ac:picMkLst>
              <pc:docMk/>
              <pc:sldMasterMk cId="2293726545" sldId="2147483661"/>
              <pc:sldLayoutMk cId="1976154810" sldId="2147483679"/>
              <ac:picMk id="8" creationId="{8A6D1997-8FA2-4B44-8064-935C444915BA}"/>
            </ac:picMkLst>
          </pc:picChg>
        </pc:sldLayoutChg>
        <pc:sldLayoutChg chg="addSp modSp">
          <pc:chgData name="Altaz Bhanji" userId="2508ea51-c338-408f-a5a2-3627b2005e53" providerId="ADAL" clId="{229ECD34-DCE7-49CE-972D-61843BF9B266}" dt="2020-12-11T12:52:10.617" v="1498"/>
          <pc:sldLayoutMkLst>
            <pc:docMk/>
            <pc:sldMasterMk cId="2293726545" sldId="2147483661"/>
            <pc:sldLayoutMk cId="686577683" sldId="2147483680"/>
          </pc:sldLayoutMkLst>
          <pc:picChg chg="add mod">
            <ac:chgData name="Altaz Bhanji" userId="2508ea51-c338-408f-a5a2-3627b2005e53" providerId="ADAL" clId="{229ECD34-DCE7-49CE-972D-61843BF9B266}" dt="2020-12-11T12:52:10.617" v="1498"/>
            <ac:picMkLst>
              <pc:docMk/>
              <pc:sldMasterMk cId="2293726545" sldId="2147483661"/>
              <pc:sldLayoutMk cId="686577683" sldId="2147483680"/>
              <ac:picMk id="8" creationId="{A82A76DF-B950-446D-9BB4-AF095491A87D}"/>
            </ac:picMkLst>
          </pc:picChg>
        </pc:sldLayoutChg>
        <pc:sldLayoutChg chg="modSp mod">
          <pc:chgData name="Altaz Bhanji" userId="2508ea51-c338-408f-a5a2-3627b2005e53" providerId="ADAL" clId="{229ECD34-DCE7-49CE-972D-61843BF9B266}" dt="2020-12-11T13:14:04.201" v="1691" actId="14100"/>
          <pc:sldLayoutMkLst>
            <pc:docMk/>
            <pc:sldMasterMk cId="2293726545" sldId="2147483661"/>
            <pc:sldLayoutMk cId="2855367800" sldId="2147483682"/>
          </pc:sldLayoutMkLst>
          <pc:grpChg chg="mod">
            <ac:chgData name="Altaz Bhanji" userId="2508ea51-c338-408f-a5a2-3627b2005e53" providerId="ADAL" clId="{229ECD34-DCE7-49CE-972D-61843BF9B266}" dt="2020-12-11T13:14:04.201" v="1691" actId="14100"/>
            <ac:grpSpMkLst>
              <pc:docMk/>
              <pc:sldMasterMk cId="2293726545" sldId="2147483661"/>
              <pc:sldLayoutMk cId="2855367800" sldId="2147483682"/>
              <ac:grpSpMk id="10" creationId="{A5E2928F-EE6E-4A02-9EA9-CE0CDBF63A2B}"/>
            </ac:grpSpMkLst>
          </pc:grpChg>
        </pc:sldLayoutChg>
        <pc:sldLayoutChg chg="addSp modSp">
          <pc:chgData name="Altaz Bhanji" userId="2508ea51-c338-408f-a5a2-3627b2005e53" providerId="ADAL" clId="{229ECD34-DCE7-49CE-972D-61843BF9B266}" dt="2020-12-11T12:52:33.974" v="1502"/>
          <pc:sldLayoutMkLst>
            <pc:docMk/>
            <pc:sldMasterMk cId="2293726545" sldId="2147483661"/>
            <pc:sldLayoutMk cId="1428191768" sldId="2147483683"/>
          </pc:sldLayoutMkLst>
          <pc:picChg chg="add mod">
            <ac:chgData name="Altaz Bhanji" userId="2508ea51-c338-408f-a5a2-3627b2005e53" providerId="ADAL" clId="{229ECD34-DCE7-49CE-972D-61843BF9B266}" dt="2020-12-11T12:52:33.974" v="1502"/>
            <ac:picMkLst>
              <pc:docMk/>
              <pc:sldMasterMk cId="2293726545" sldId="2147483661"/>
              <pc:sldLayoutMk cId="1428191768" sldId="2147483683"/>
              <ac:picMk id="9" creationId="{2ACBA9F9-5844-4EF1-9280-EAB6F3B5C30D}"/>
            </ac:picMkLst>
          </pc:picChg>
        </pc:sldLayoutChg>
        <pc:sldLayoutChg chg="addSp modSp add mod modTransition">
          <pc:chgData name="Altaz Bhanji" userId="2508ea51-c338-408f-a5a2-3627b2005e53" providerId="ADAL" clId="{229ECD34-DCE7-49CE-972D-61843BF9B266}" dt="2020-12-15T17:44:23.734" v="3301" actId="1037"/>
          <pc:sldLayoutMkLst>
            <pc:docMk/>
            <pc:sldMasterMk cId="2293726545" sldId="2147483661"/>
            <pc:sldLayoutMk cId="2722669164" sldId="2147483684"/>
          </pc:sldLayoutMkLst>
          <pc:spChg chg="add mod">
            <ac:chgData name="Altaz Bhanji" userId="2508ea51-c338-408f-a5a2-3627b2005e53" providerId="ADAL" clId="{229ECD34-DCE7-49CE-972D-61843BF9B266}" dt="2020-12-15T17:44:10.863" v="3269"/>
            <ac:spMkLst>
              <pc:docMk/>
              <pc:sldMasterMk cId="2293726545" sldId="2147483661"/>
              <pc:sldLayoutMk cId="2722669164" sldId="2147483684"/>
              <ac:spMk id="9" creationId="{2F8AA023-087B-47E2-B989-D0E92D671938}"/>
            </ac:spMkLst>
          </pc:spChg>
          <pc:spChg chg="add mod">
            <ac:chgData name="Altaz Bhanji" userId="2508ea51-c338-408f-a5a2-3627b2005e53" providerId="ADAL" clId="{229ECD34-DCE7-49CE-972D-61843BF9B266}" dt="2020-12-15T17:44:10.863" v="3269"/>
            <ac:spMkLst>
              <pc:docMk/>
              <pc:sldMasterMk cId="2293726545" sldId="2147483661"/>
              <pc:sldLayoutMk cId="2722669164" sldId="2147483684"/>
              <ac:spMk id="10" creationId="{4B69CEC6-C750-479C-8098-A5ADF3AE6AAF}"/>
            </ac:spMkLst>
          </pc:spChg>
          <pc:picChg chg="mod">
            <ac:chgData name="Altaz Bhanji" userId="2508ea51-c338-408f-a5a2-3627b2005e53" providerId="ADAL" clId="{229ECD34-DCE7-49CE-972D-61843BF9B266}" dt="2020-12-15T17:44:23.734" v="3301" actId="1037"/>
            <ac:picMkLst>
              <pc:docMk/>
              <pc:sldMasterMk cId="2293726545" sldId="2147483661"/>
              <pc:sldLayoutMk cId="2722669164" sldId="2147483684"/>
              <ac:picMk id="8" creationId="{A82A76DF-B950-446D-9BB4-AF095491A87D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FE9122-DE00-4447-957D-7647FF780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E0E38-E701-46C2-A034-D88C544C86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BF830-15C3-49F3-90AC-02273C5BE21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F41A4-E53E-4E9E-A94F-0DF146B0EB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40BDE-4D27-4C60-9F3E-086F2D1593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EF0A-795D-4F3E-B38F-41B6214B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245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and Amazon.com, Inc.  All rights reserved. May not be copied, modified, or distributed in whole or in part without the express consent of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Amazon.com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Inc. and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Enquizit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Inc.</a:t>
            </a:r>
          </a:p>
        </p:txBody>
      </p:sp>
      <p:pic>
        <p:nvPicPr>
          <p:cNvPr id="11" name="Picture 10" descr="AWS_professional_services_logo.png">
            <a:extLst>
              <a:ext uri="{FF2B5EF4-FFF2-40B4-BE49-F238E27FC236}">
                <a16:creationId xmlns:a16="http://schemas.microsoft.com/office/drawing/2014/main" id="{C096F5AC-03AB-4579-BBA3-31505E44B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49" y="2830127"/>
            <a:ext cx="1596918" cy="373180"/>
          </a:xfrm>
          <a:prstGeom prst="rect">
            <a:avLst/>
          </a:prstGeom>
        </p:spPr>
      </p:pic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0" y="281296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5358" y="2793676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591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923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5EA489-A540-4FC0-A581-B14CCF2CF2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31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02B3A-F694-4B43-A235-C98AA60AD5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249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 Dark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D1997-8FA2-4B44-8064-935C44491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48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w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F4BB8A-00F4-4367-8046-0B7266D2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BA9F9-5844-4EF1-9280-EAB6F3B5C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917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776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175" y="4811689"/>
            <a:ext cx="843867" cy="184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8AA023-087B-47E2-B989-D0E92D671938}"/>
              </a:ext>
            </a:extLst>
          </p:cNvPr>
          <p:cNvSpPr/>
          <p:nvPr userDrawn="1"/>
        </p:nvSpPr>
        <p:spPr>
          <a:xfrm>
            <a:off x="0" y="0"/>
            <a:ext cx="496389" cy="51435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9CEC6-C750-479C-8098-A5ADF3AE6AAF}"/>
              </a:ext>
            </a:extLst>
          </p:cNvPr>
          <p:cNvSpPr/>
          <p:nvPr userDrawn="1"/>
        </p:nvSpPr>
        <p:spPr>
          <a:xfrm>
            <a:off x="80318" y="1515291"/>
            <a:ext cx="1979023" cy="1979023"/>
          </a:xfrm>
          <a:prstGeom prst="ellipse">
            <a:avLst/>
          </a:prstGeom>
          <a:solidFill>
            <a:srgbClr val="173A59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91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7159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0FCAD-67A6-452C-8FD1-69F97DB28A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9696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921-951D-48FF-87CD-96022CB4C4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019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31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56" y="277404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8781" y="2771684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7089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AFB17-7AB0-4385-B2EE-29A3A7BFC65E}"/>
              </a:ext>
            </a:extLst>
          </p:cNvPr>
          <p:cNvGrpSpPr/>
          <p:nvPr userDrawn="1"/>
        </p:nvGrpSpPr>
        <p:grpSpPr>
          <a:xfrm>
            <a:off x="1884870" y="3098607"/>
            <a:ext cx="5374260" cy="639374"/>
            <a:chOff x="2596446" y="2856282"/>
            <a:chExt cx="3962400" cy="471406"/>
          </a:xfrm>
        </p:grpSpPr>
        <p:pic>
          <p:nvPicPr>
            <p:cNvPr id="8" name="Picture 7" descr="AWS_professional_services_logo.png">
              <a:extLst>
                <a:ext uri="{FF2B5EF4-FFF2-40B4-BE49-F238E27FC236}">
                  <a16:creationId xmlns:a16="http://schemas.microsoft.com/office/drawing/2014/main" id="{7586159D-B5EF-428E-9F21-9430B183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613" y="2911203"/>
              <a:ext cx="1782233" cy="416485"/>
            </a:xfrm>
            <a:prstGeom prst="rect">
              <a:avLst/>
            </a:prstGeom>
          </p:spPr>
        </p:pic>
        <p:pic>
          <p:nvPicPr>
            <p:cNvPr id="9" name="Picture 8" descr="Enquizit_logo_Blue.eps">
              <a:extLst>
                <a:ext uri="{FF2B5EF4-FFF2-40B4-BE49-F238E27FC236}">
                  <a16:creationId xmlns:a16="http://schemas.microsoft.com/office/drawing/2014/main" id="{D59AD4AF-878F-4F6C-8038-2CE9AF01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446" y="2856282"/>
              <a:ext cx="1778000" cy="387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13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pic>
        <p:nvPicPr>
          <p:cNvPr id="9" name="Picture 8" descr="Enquizit_logo_Blue.eps">
            <a:extLst>
              <a:ext uri="{FF2B5EF4-FFF2-40B4-BE49-F238E27FC236}">
                <a16:creationId xmlns:a16="http://schemas.microsoft.com/office/drawing/2014/main" id="{D59AD4AF-878F-4F6C-8038-2CE9AF013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36" y="3072667"/>
            <a:ext cx="2411527" cy="5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00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1550"/>
            <a:ext cx="9143999" cy="6604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7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1487"/>
            <a:ext cx="9143999" cy="6604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001E1-F5BE-4670-80F5-B8E388AE1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85" y="2571750"/>
            <a:ext cx="8223114" cy="709613"/>
          </a:xfrm>
        </p:spPr>
        <p:txBody>
          <a:bodyPr/>
          <a:lstStyle>
            <a:lvl1pPr marL="114300" indent="0">
              <a:buNone/>
              <a:defRPr/>
            </a:lvl1pPr>
          </a:lstStyle>
          <a:p>
            <a:pPr lvl="0"/>
            <a:r>
              <a:rPr lang="en-US" dirty="0"/>
              <a:t>Click to edit Master sub-title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7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Q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774042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413288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/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89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 E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3704687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</p:spTree>
    <p:extLst>
      <p:ext uri="{BB962C8B-B14F-4D97-AF65-F5344CB8AC3E}">
        <p14:creationId xmlns:p14="http://schemas.microsoft.com/office/powerpoint/2010/main" val="37363733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 EQ w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5615" y="2910487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999" y="3171828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5336CB-4ACC-490E-85BA-E4B80F0A9CD5}"/>
              </a:ext>
            </a:extLst>
          </p:cNvPr>
          <p:cNvSpPr txBox="1">
            <a:spLocks/>
          </p:cNvSpPr>
          <p:nvPr userDrawn="1"/>
        </p:nvSpPr>
        <p:spPr>
          <a:xfrm>
            <a:off x="3295650" y="3935808"/>
            <a:ext cx="2552700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Prepared for: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E3FC12A-1E0C-4071-A1A3-0C8B3D44D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4480" y="4184447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8553678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8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9" y="1282304"/>
            <a:ext cx="8683557" cy="2139553"/>
          </a:xfrm>
        </p:spPr>
        <p:txBody>
          <a:bodyPr anchor="b"/>
          <a:lstStyle>
            <a:lvl1pPr>
              <a:defRPr sz="45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3442098"/>
            <a:ext cx="8683557" cy="1125140"/>
          </a:xfrm>
        </p:spPr>
        <p:txBody>
          <a:bodyPr/>
          <a:lstStyle>
            <a:lvl1pPr marL="227013" indent="0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19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39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89397"/>
            <a:ext cx="425823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949" y="1575882"/>
            <a:ext cx="4258233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89397"/>
            <a:ext cx="429435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575882"/>
            <a:ext cx="4294356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547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83A65F92-CF16-4C7D-8304-75B6D5294C6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  <a:noFill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62518"/>
            <a:ext cx="8683557" cy="37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9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610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2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78" r:id="rId3"/>
    <p:sldLayoutId id="2147483681" r:id="rId4"/>
    <p:sldLayoutId id="214748368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70" r:id="rId11"/>
    <p:sldLayoutId id="2147483672" r:id="rId12"/>
    <p:sldLayoutId id="2147483679" r:id="rId13"/>
    <p:sldLayoutId id="2147483683" r:id="rId14"/>
    <p:sldLayoutId id="2147483680" r:id="rId15"/>
    <p:sldLayoutId id="2147483684" r:id="rId16"/>
    <p:sldLayoutId id="2147483671" r:id="rId17"/>
    <p:sldLayoutId id="2147483673" r:id="rId18"/>
    <p:sldLayoutId id="2147483668" r:id="rId19"/>
    <p:sldLayoutId id="2147483669" r:id="rId20"/>
    <p:sldLayoutId id="2147483677" r:id="rId21"/>
    <p:sldLayoutId id="2147483674" r:id="rId22"/>
    <p:sldLayoutId id="2147483675" r:id="rId23"/>
  </p:sldLayoutIdLst>
  <p:hf hdr="0" ftr="0" dt="0"/>
  <p:txStyles>
    <p:titleStyle>
      <a:lvl1pPr marL="117475" indent="0"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19AE-9567-45C4-8393-D3F8BC94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Preventing Publicly Accessible AWS Resources</a:t>
            </a:r>
            <a:br>
              <a:rPr lang="en-US" sz="3200" dirty="0"/>
            </a:br>
            <a:r>
              <a:rPr lang="en-US" sz="2400" i="1" dirty="0"/>
              <a:t>Design Document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FE25-D23B-4F3E-AFF9-924BF7F901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6265" y="2949675"/>
            <a:ext cx="2551469" cy="4466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Shekhar Dutta, Cloud Engineer</a:t>
            </a:r>
          </a:p>
          <a:p>
            <a:pPr>
              <a:spcBef>
                <a:spcPts val="0"/>
              </a:spcBef>
            </a:pPr>
            <a:r>
              <a:rPr lang="en-US" dirty="0"/>
              <a:t>Altaz Bhanji, Sr. Consultant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DE8E3-04B5-4241-B52A-36224E124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6677" y="3514925"/>
            <a:ext cx="2552700" cy="254000"/>
          </a:xfrm>
        </p:spPr>
        <p:txBody>
          <a:bodyPr/>
          <a:lstStyle/>
          <a:p>
            <a:r>
              <a:rPr lang="en-US" dirty="0"/>
              <a:t>Jan. 21, 2021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31DE2FB-BD1B-4B31-8356-9DE0D1C9A0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485" r="-1513"/>
          <a:stretch/>
        </p:blipFill>
        <p:spPr>
          <a:xfrm>
            <a:off x="3546565" y="4184447"/>
            <a:ext cx="2070463" cy="438150"/>
          </a:xfrm>
        </p:spPr>
      </p:pic>
    </p:spTree>
    <p:extLst>
      <p:ext uri="{BB962C8B-B14F-4D97-AF65-F5344CB8AC3E}">
        <p14:creationId xmlns:p14="http://schemas.microsoft.com/office/powerpoint/2010/main" val="45944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9702-056F-4C11-B433-021C9021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Options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FE870C-32BB-481C-BDAF-C82FF174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</a:t>
            </a:fld>
            <a:endParaRPr lang="en" sz="1000">
              <a:solidFill>
                <a:schemeClr val="dk2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7C518DF-A752-4206-A52F-3F10905C2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34616"/>
              </p:ext>
            </p:extLst>
          </p:nvPr>
        </p:nvGraphicFramePr>
        <p:xfrm>
          <a:off x="239883" y="954315"/>
          <a:ext cx="8683624" cy="39259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8757">
                  <a:extLst>
                    <a:ext uri="{9D8B030D-6E8A-4147-A177-3AD203B41FA5}">
                      <a16:colId xmlns:a16="http://schemas.microsoft.com/office/drawing/2014/main" val="2313624597"/>
                    </a:ext>
                  </a:extLst>
                </a:gridCol>
                <a:gridCol w="3233057">
                  <a:extLst>
                    <a:ext uri="{9D8B030D-6E8A-4147-A177-3AD203B41FA5}">
                      <a16:colId xmlns:a16="http://schemas.microsoft.com/office/drawing/2014/main" val="775195999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817551753"/>
                    </a:ext>
                  </a:extLst>
                </a:gridCol>
                <a:gridCol w="2764370">
                  <a:extLst>
                    <a:ext uri="{9D8B030D-6E8A-4147-A177-3AD203B41FA5}">
                      <a16:colId xmlns:a16="http://schemas.microsoft.com/office/drawing/2014/main" val="1621390868"/>
                    </a:ext>
                  </a:extLst>
                </a:gridCol>
              </a:tblGrid>
              <a:tr h="38438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28"/>
                  </a:ext>
                </a:extLst>
              </a:tr>
              <a:tr h="94779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SCP / IAM policy with “Deny” when Public IP is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Trivial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For EC2:</a:t>
                      </a:r>
                    </a:p>
                    <a:p>
                      <a:pPr marL="457200" indent="-169863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Instance never starts</a:t>
                      </a:r>
                    </a:p>
                    <a:p>
                      <a:pPr marL="457200" indent="-169863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Prevents access to/from any EC2 instance the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Does not solve the problem directly: still allows EC2 instances in public subnet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Condition keys not available with all resources (e.g. will not work with 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34206"/>
                  </a:ext>
                </a:extLst>
              </a:tr>
              <a:tr h="7345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/>
                        <a:t>Use CloudWatch event to monitor resource startup and shutdown instances in public subnets via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1" dirty="0"/>
                        <a:t>Solves the problem directly</a:t>
                      </a:r>
                    </a:p>
                    <a:p>
                      <a:endParaRPr lang="en-US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dirty="0"/>
                        <a:t>More time/effort to implement (‘moderate’)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dirty="0"/>
                        <a:t>Resources will start briefly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dirty="0"/>
                        <a:t>Applies to broad set of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89341"/>
                  </a:ext>
                </a:extLst>
              </a:tr>
              <a:tr h="734538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 above, but implemented as Config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As above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Can see compliance/non-compliance in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As above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For EC2, requires SSM manager on instance to remediate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49360"/>
                  </a:ext>
                </a:extLst>
              </a:tr>
              <a:tr h="947791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SCP with “Deny” when public subnet is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For EC2:</a:t>
                      </a:r>
                    </a:p>
                    <a:p>
                      <a:pPr marL="457200" marR="0" lvl="0" indent="-169863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Instance never starts</a:t>
                      </a:r>
                    </a:p>
                    <a:p>
                      <a:pPr marL="457200" marR="0" lvl="0" indent="-169863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Solves problem directly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Very complex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Requires tracking subnet creation/changes and updating SCP (using automation)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Condition keys not available with all resources (e.g. will not work with 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7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6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7BE9-4946-4922-A92D-EBBCD47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F062E-B8B7-4D4F-AA49-5AB51C6E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3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E63596-9CFA-4F92-8C94-95E14304F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20"/>
          <a:stretch/>
        </p:blipFill>
        <p:spPr>
          <a:xfrm>
            <a:off x="4982384" y="3105151"/>
            <a:ext cx="3911693" cy="171688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981D64-8878-4F22-B779-146267F378C7}"/>
              </a:ext>
            </a:extLst>
          </p:cNvPr>
          <p:cNvCxnSpPr/>
          <p:nvPr/>
        </p:nvCxnSpPr>
        <p:spPr>
          <a:xfrm>
            <a:off x="4871349" y="735194"/>
            <a:ext cx="0" cy="424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AC9A87-6F14-497A-BA0F-B0109D07DE3B}"/>
              </a:ext>
            </a:extLst>
          </p:cNvPr>
          <p:cNvSpPr txBox="1"/>
          <p:nvPr/>
        </p:nvSpPr>
        <p:spPr>
          <a:xfrm>
            <a:off x="4982384" y="735193"/>
            <a:ext cx="3802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After EC2 instance goes into the “running” state, an event is sent via </a:t>
            </a:r>
            <a:r>
              <a:rPr lang="en-US" sz="900" dirty="0" err="1"/>
              <a:t>EventBridge</a:t>
            </a:r>
            <a:r>
              <a:rPr lang="en-US" sz="900" dirty="0"/>
              <a:t> to a Lambda function in the master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 Lambda function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Gets the instance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Cycles through the route tables for the subnet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If and ‘</a:t>
            </a:r>
            <a:r>
              <a:rPr lang="en-US" sz="900" dirty="0" err="1"/>
              <a:t>igw</a:t>
            </a:r>
            <a:r>
              <a:rPr lang="en-US" sz="900" dirty="0"/>
              <a:t>-’ is found, deemed to be in public subnet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If the EC2 instance is in a public subnet, Lambda function will: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Log the event in DynamoDB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If in compliance mode, will assume a cross-account role into the sub-account and stop the instance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Send a message via SNS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Send a message via Slack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When this is extended to RDS, since there is no event to detect when an RDS instance is running, a step function will be leveraged to create a wait state (prevent 15 minute overrun, not waste money waiting in a lambda function)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6F9D009-BF5C-499F-A82C-5DF064C1F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06"/>
          <a:stretch/>
        </p:blipFill>
        <p:spPr>
          <a:xfrm>
            <a:off x="249923" y="735193"/>
            <a:ext cx="4653271" cy="40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8766-5F3A-4067-BEB9-2B32A1E2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4591D-C37F-4C78-8952-DFC66A33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4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8B6D3F-3713-41DD-A90A-16E027DB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50" y="758459"/>
            <a:ext cx="4457096" cy="43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2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8D54-AC20-48E1-B7EC-E4004409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5294-C0B1-4B8A-91D0-6ACB6C91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Audit vs. Compliance Mode</a:t>
            </a:r>
          </a:p>
          <a:p>
            <a:pPr lvl="1"/>
            <a:r>
              <a:rPr lang="en-US" dirty="0"/>
              <a:t>Setup via SSM in master account</a:t>
            </a:r>
          </a:p>
          <a:p>
            <a:pPr lvl="1"/>
            <a:endParaRPr lang="en-US" dirty="0"/>
          </a:p>
          <a:p>
            <a:r>
              <a:rPr lang="en-US" dirty="0"/>
              <a:t>Exclusions</a:t>
            </a:r>
          </a:p>
          <a:p>
            <a:pPr lvl="1"/>
            <a:r>
              <a:rPr lang="en-US" dirty="0"/>
              <a:t>Central vs. Account-based</a:t>
            </a:r>
          </a:p>
          <a:p>
            <a:pPr lvl="2"/>
            <a:r>
              <a:rPr lang="en-US" dirty="0"/>
              <a:t>Central: SSM/DynamoDB</a:t>
            </a:r>
          </a:p>
          <a:p>
            <a:pPr lvl="2"/>
            <a:r>
              <a:rPr lang="en-US" dirty="0"/>
              <a:t>Account-based: tagging</a:t>
            </a:r>
          </a:p>
          <a:p>
            <a:pPr lvl="1"/>
            <a:r>
              <a:rPr lang="en-US" dirty="0"/>
              <a:t>Can define OUs, accounts, VPC, subnet, resource IDs in master account SSM / DynamoDB</a:t>
            </a:r>
          </a:p>
          <a:p>
            <a:pPr lvl="1"/>
            <a:r>
              <a:rPr lang="en-US" dirty="0"/>
              <a:t>Alternatively – can use tagging </a:t>
            </a:r>
          </a:p>
          <a:p>
            <a:pPr lvl="2"/>
            <a:r>
              <a:rPr lang="en-US" dirty="0"/>
              <a:t>currently users with specific SAML roles can modify WAF tags; can use the same mechanism</a:t>
            </a:r>
          </a:p>
          <a:p>
            <a:pPr lvl="2"/>
            <a:r>
              <a:rPr lang="en-US" dirty="0"/>
              <a:t>* might be best way to go * (to exclude from OU/account – don’t create </a:t>
            </a:r>
            <a:r>
              <a:rPr lang="en-US" dirty="0" err="1"/>
              <a:t>stackset</a:t>
            </a:r>
            <a:r>
              <a:rPr lang="en-US" dirty="0"/>
              <a:t> instance)</a:t>
            </a:r>
          </a:p>
          <a:p>
            <a:pPr lvl="2"/>
            <a:r>
              <a:rPr lang="en-US" dirty="0"/>
              <a:t>Decision is TBD</a:t>
            </a:r>
          </a:p>
          <a:p>
            <a:pPr lvl="1"/>
            <a:endParaRPr lang="en-US" dirty="0"/>
          </a:p>
          <a:p>
            <a:r>
              <a:rPr lang="en-US" dirty="0"/>
              <a:t>Logging shutdowns</a:t>
            </a:r>
          </a:p>
          <a:p>
            <a:pPr lvl="1"/>
            <a:r>
              <a:rPr lang="en-US" dirty="0"/>
              <a:t>By default available in CloudWatch logs for Lambda</a:t>
            </a:r>
          </a:p>
          <a:p>
            <a:pPr lvl="1"/>
            <a:r>
              <a:rPr lang="en-US" dirty="0"/>
              <a:t>Can also create a DynamoDB table, if desired (*)</a:t>
            </a:r>
          </a:p>
          <a:p>
            <a:pPr lvl="1"/>
            <a:endParaRPr lang="en-US" dirty="0"/>
          </a:p>
          <a:p>
            <a:r>
              <a:rPr lang="en-US" dirty="0"/>
              <a:t>Test cases</a:t>
            </a:r>
          </a:p>
          <a:p>
            <a:pPr lvl="1"/>
            <a:r>
              <a:rPr lang="en-US" dirty="0"/>
              <a:t>Each time new code is released – run validation tests (e.g. exclusions,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PR =&gt; Lint =&gt; Test Cases (AWS code services)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4DC6-0984-421A-8699-538AC093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5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8D54-AC20-48E1-B7EC-E4004409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5294-C0B1-4B8A-91D0-6ACB6C91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stacksets</a:t>
            </a:r>
            <a:r>
              <a:rPr lang="en-US" dirty="0"/>
              <a:t> to entire org or specific OU(s)</a:t>
            </a:r>
          </a:p>
          <a:p>
            <a:pPr lvl="1"/>
            <a:r>
              <a:rPr lang="en-US" dirty="0"/>
              <a:t>Single lambda &amp; state machine in central account, cross account roles for children</a:t>
            </a:r>
          </a:p>
          <a:p>
            <a:pPr lvl="1"/>
            <a:endParaRPr lang="en-US" dirty="0"/>
          </a:p>
          <a:p>
            <a:r>
              <a:rPr lang="en-US" dirty="0"/>
              <a:t>Release Management</a:t>
            </a:r>
          </a:p>
          <a:p>
            <a:pPr lvl="1"/>
            <a:r>
              <a:rPr lang="en-US" dirty="0"/>
              <a:t>New repo</a:t>
            </a:r>
          </a:p>
          <a:p>
            <a:pPr lvl="1"/>
            <a:r>
              <a:rPr lang="en-US" dirty="0"/>
              <a:t>Work in dev branch and EQ to create pull requests</a:t>
            </a:r>
          </a:p>
          <a:p>
            <a:pPr lvl="1"/>
            <a:r>
              <a:rPr lang="en-US" dirty="0"/>
              <a:t>PR =&gt; Lint =&gt; Test Cases (AWS code services)</a:t>
            </a:r>
          </a:p>
          <a:p>
            <a:pPr lvl="1"/>
            <a:r>
              <a:rPr lang="en-US" dirty="0" err="1"/>
              <a:t>VirtualM</a:t>
            </a:r>
            <a:r>
              <a:rPr lang="en-US" dirty="0"/>
              <a:t> (consistent dev environments, libraries,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Coding Standards</a:t>
            </a:r>
          </a:p>
          <a:p>
            <a:pPr lvl="1"/>
            <a:r>
              <a:rPr lang="en-US" dirty="0"/>
              <a:t>Use Python 3(.8)</a:t>
            </a:r>
          </a:p>
          <a:p>
            <a:pPr lvl="1"/>
            <a:r>
              <a:rPr lang="en-US" dirty="0"/>
              <a:t>Use Boto3 resources over clients where available</a:t>
            </a:r>
          </a:p>
          <a:p>
            <a:pPr lvl="1"/>
            <a:r>
              <a:rPr lang="en-US" dirty="0"/>
              <a:t>Logging can be set to any </a:t>
            </a:r>
            <a:r>
              <a:rPr lang="en-US" dirty="0" err="1"/>
              <a:t>loglevel</a:t>
            </a:r>
            <a:r>
              <a:rPr lang="en-US" dirty="0"/>
              <a:t> (INFO, DEBUG, </a:t>
            </a:r>
            <a:r>
              <a:rPr lang="en-US" dirty="0" err="1"/>
              <a:t>etc</a:t>
            </a:r>
            <a:r>
              <a:rPr lang="en-US" dirty="0"/>
              <a:t>…) in Lambda function</a:t>
            </a:r>
          </a:p>
          <a:p>
            <a:pPr lvl="2"/>
            <a:r>
              <a:rPr lang="en-US" dirty="0"/>
              <a:t>Default: in Python code, reloaded each time Lambda is reloaded (outside default handler)</a:t>
            </a:r>
          </a:p>
          <a:p>
            <a:pPr lvl="2"/>
            <a:r>
              <a:rPr lang="en-US" dirty="0"/>
              <a:t>Q: reload each time? store in environment variable?</a:t>
            </a:r>
          </a:p>
          <a:p>
            <a:pPr lvl="2"/>
            <a:r>
              <a:rPr lang="en-US" dirty="0"/>
              <a:t>=&gt; put inside handler, use environment variable</a:t>
            </a:r>
          </a:p>
          <a:p>
            <a:pPr lvl="1"/>
            <a:r>
              <a:rPr lang="en-US" dirty="0"/>
              <a:t>Visual Studio Code -&gt; standard process for check-in, debugging,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4DC6-0984-421A-8699-538AC093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0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EQ_AWS Template.potx" id="{025E8DD1-E05C-488F-99A1-784A3EC04F71}" vid="{944CF94F-ACC6-48D7-A100-D7B821F60CE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7E4B5BAED934C8361FB4D35D85E5A" ma:contentTypeVersion="8" ma:contentTypeDescription="Create a new document." ma:contentTypeScope="" ma:versionID="58055476b2b8bc9bbf209fc7a93bf334">
  <xsd:schema xmlns:xsd="http://www.w3.org/2001/XMLSchema" xmlns:xs="http://www.w3.org/2001/XMLSchema" xmlns:p="http://schemas.microsoft.com/office/2006/metadata/properties" xmlns:ns2="d094fa82-e0b5-448d-afba-0cfacd373762" targetNamespace="http://schemas.microsoft.com/office/2006/metadata/properties" ma:root="true" ma:fieldsID="fe6d38de73c60dc0fd08cc44f0c00dbc" ns2:_="">
    <xsd:import namespace="d094fa82-e0b5-448d-afba-0cfacd373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94fa82-e0b5-448d-afba-0cfacd373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85160B-9AE8-4997-BA6E-1EBE196C5B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79949-D47D-4021-8656-132DB4B2045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ac87f92-ecf3-4879-83a5-6bab286f342d"/>
    <ds:schemaRef ds:uri="2d1923ef-aca3-4e8a-be0b-1f310c8550f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3AB7AD-30C5-4FCB-8B91-818CA10DB9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94fa82-e0b5-448d-afba-0cfacd3737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EQ_AWS Template</Template>
  <TotalTime>7942</TotalTime>
  <Words>659</Words>
  <Application>Microsoft Office PowerPoint</Application>
  <PresentationFormat>On-screen Show (16:9)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Preventing Publicly Accessible AWS Resources Design Document</vt:lpstr>
      <vt:lpstr>Recap - Options</vt:lpstr>
      <vt:lpstr>Architecture</vt:lpstr>
      <vt:lpstr>Workflow</vt:lpstr>
      <vt:lpstr>Additional Functionality</vt:lpstr>
      <vt:lpstr>Other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Altaz Bhanji</dc:creator>
  <cp:lastModifiedBy>Altaz Bhanji</cp:lastModifiedBy>
  <cp:revision>2</cp:revision>
  <dcterms:created xsi:type="dcterms:W3CDTF">2020-12-10T12:41:04Z</dcterms:created>
  <dcterms:modified xsi:type="dcterms:W3CDTF">2021-02-01T14:59:06Z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0x010100EE47E4B5BAED934C8361FB4D35D85E5A</vt:lpwstr>
  </property>
</Properties>
</file>