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5"/>
  </p:normalViewPr>
  <p:slideViewPr>
    <p:cSldViewPr snapToGrid="0" snapToObjects="1">
      <p:cViewPr varScale="1"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18FE-2432-AE4B-87FE-557E3751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B1FD5-88A6-3F4F-A23B-D4BAF2D50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5284F-3CE8-A142-AAB3-0904ED91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CCD-A253-CC43-B273-E761D394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8185-4365-2D47-A2CB-30A5A3F5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D9D2-1D68-1A4A-84D2-C6307ECB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5D62C-7D2D-0C47-911D-015CBD4BE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AA6B-F21B-3141-BB3A-CB608615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FF8B-6651-BD43-B6FF-5CBD202C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0A36-C2BE-F145-A468-FE444DE3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F192B-FE23-F24D-8BB2-8A5A7CB19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FC527-B578-F14E-94C3-87449C1C5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BA64-70AA-D840-A670-0F348C1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E4068-E66E-744B-BBC9-469F0A89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C865-CFF3-0549-AD37-E69F88CD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9AAC-C4A2-9A44-BAAC-6593D5C7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B083-2252-6844-9043-0FFCA3AA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2AA0-DE8E-8E49-A0DE-CA87E3CE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CACD-E495-E140-9124-D9EF8A19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7FA36-8A6E-D04F-B3CF-72A81566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02F1-EB7C-0E44-AD7C-C297B338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0C19E-3DCF-D842-A307-4AABE822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6DB2-BCA6-794E-A4DE-6C3AFFF2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F05F-ABF2-AA48-B699-1B4D64FD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532A-3308-014C-B4C3-BDA93FF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1400-CFA7-934B-A57E-8DCC1DF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FB51-75CB-B144-ABB0-DFF68BAED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B270B-1088-6D48-AE85-64824A04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9491-7903-094A-AED2-A5BD717A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805D-2BE5-054E-8BD9-EA3659EE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25E43-8211-3648-86BB-9429F4FB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F1A4-12F6-5A49-9528-D91DB11E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301CB-95C5-0E4F-AD64-A55EEF88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B79BD-2CEF-124D-A637-F2807F64E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3F935-E4D4-1C48-88A9-040F67534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C5839-DE03-4C47-A2F0-6567ABAA3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E1B17-7B7E-C24A-9ACA-1E06C014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90F39-508E-8142-A8DA-57BD6814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F3FD3-B147-EA4F-8D6F-9B19AE02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9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633B-4D14-9D43-8A53-EE965C1A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52090-72FD-4E40-A3DE-E2369175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BF7A-D7AD-AE47-A9D4-E6553DF2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DAD71-2E79-EA41-A1BF-2908ACFF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537DD-D386-7841-B0C2-6FCEAD28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BFBA0-5F2F-B74F-8F43-4676041D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9835-C1C0-C148-9535-265B05D7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1DB2-7DDE-8C4C-800F-9B7A0349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1468-3398-1F4A-9CE8-9B40DBF0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9B246-5CFE-4740-A238-15BF0D1A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BE4B2-441C-2841-BDE1-33249863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6ACB8-8629-784E-82FB-4EFDA327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6658-52B6-0E45-A26F-3D950577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AB5A-8DB9-C147-8063-97733F19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A9360-2124-664A-ACBC-A5930BC46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85E33-1BA2-2E4F-8AA4-ADCCE2AF4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D01C-2A06-1642-A6EF-7CFDC6F0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676EB-361B-3048-B924-DC0BF39C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C7382-0089-8F43-909C-48BA1167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7379F-AC1D-9946-A68A-7085A46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D5B2A-D086-1946-80A6-68783DFB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91EF-9F26-0843-A964-78C0AE4D1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9723-4DD6-904E-90C7-2E6F1FC3BC67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9D42-AC64-3240-92C7-BB6E72CC1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7CB4C-55B3-5E44-8FE9-F44A8207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8A9B-9134-C14D-B586-5BB910C8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8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00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6B82793-5381-7A49-90EA-07191667C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5414" b="62897"/>
          <a:stretch/>
        </p:blipFill>
        <p:spPr>
          <a:xfrm>
            <a:off x="-125681" y="0"/>
            <a:ext cx="7796481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25B7421-17F1-CE4F-A4EB-AEA681332200}"/>
              </a:ext>
            </a:extLst>
          </p:cNvPr>
          <p:cNvGrpSpPr/>
          <p:nvPr/>
        </p:nvGrpSpPr>
        <p:grpSpPr>
          <a:xfrm>
            <a:off x="7690849" y="1166138"/>
            <a:ext cx="1404039" cy="4525724"/>
            <a:chOff x="7521665" y="649526"/>
            <a:chExt cx="1404039" cy="45257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BC5C71-31AA-E440-9C21-97988967F71A}"/>
                </a:ext>
              </a:extLst>
            </p:cNvPr>
            <p:cNvGrpSpPr/>
            <p:nvPr/>
          </p:nvGrpSpPr>
          <p:grpSpPr>
            <a:xfrm>
              <a:off x="7877277" y="1682750"/>
              <a:ext cx="692820" cy="3492500"/>
              <a:chOff x="8613439" y="1866900"/>
              <a:chExt cx="692820" cy="34925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9AAFBDF-BB1E-824E-8B7A-92E8F7FBAE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lum bright="-99000" contrast="100000"/>
              </a:blip>
              <a:srcRect l="57521" t="19170" r="18026" b="77601"/>
              <a:stretch/>
            </p:blipFill>
            <p:spPr>
              <a:xfrm rot="5400000">
                <a:off x="7175500" y="3314700"/>
                <a:ext cx="3492500" cy="5969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DACA9-A935-3245-A702-E94FDD727E15}"/>
                  </a:ext>
                </a:extLst>
              </p:cNvPr>
              <p:cNvSpPr txBox="1"/>
              <p:nvPr/>
            </p:nvSpPr>
            <p:spPr>
              <a:xfrm>
                <a:off x="8613439" y="2025134"/>
                <a:ext cx="6928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1.3e-6%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E70CC4-F58E-8F41-9DC0-272AAC86215E}"/>
                  </a:ext>
                </a:extLst>
              </p:cNvPr>
              <p:cNvSpPr txBox="1"/>
              <p:nvPr/>
            </p:nvSpPr>
            <p:spPr>
              <a:xfrm>
                <a:off x="8613440" y="2654300"/>
                <a:ext cx="6928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7.0e-4%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0F9690-C22B-0E4C-AE14-F74FB0BDF269}"/>
                  </a:ext>
                </a:extLst>
              </p:cNvPr>
              <p:cNvSpPr txBox="1"/>
              <p:nvPr/>
            </p:nvSpPr>
            <p:spPr>
              <a:xfrm>
                <a:off x="8613441" y="3321566"/>
                <a:ext cx="6928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3.8e-1%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28CFAD-C787-0B41-82EB-A391847C78AD}"/>
                  </a:ext>
                </a:extLst>
              </p:cNvPr>
              <p:cNvSpPr txBox="1"/>
              <p:nvPr/>
            </p:nvSpPr>
            <p:spPr>
              <a:xfrm>
                <a:off x="8636683" y="3988832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2.0e2%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56D6E3-C535-6145-87BC-62A235E9D769}"/>
                  </a:ext>
                </a:extLst>
              </p:cNvPr>
              <p:cNvSpPr txBox="1"/>
              <p:nvPr/>
            </p:nvSpPr>
            <p:spPr>
              <a:xfrm>
                <a:off x="8636682" y="4643398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1.1e5%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F170D5-797F-FA44-8609-4715C28E0F75}"/>
                </a:ext>
              </a:extLst>
            </p:cNvPr>
            <p:cNvSpPr txBox="1"/>
            <p:nvPr/>
          </p:nvSpPr>
          <p:spPr>
            <a:xfrm>
              <a:off x="7521665" y="649526"/>
              <a:ext cx="140403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change in target </a:t>
              </a:r>
            </a:p>
            <a:p>
              <a:pPr algn="ctr"/>
              <a:r>
                <a:rPr lang="en-US" sz="1400" dirty="0"/>
                <a:t>population size </a:t>
              </a:r>
            </a:p>
            <a:p>
              <a:pPr algn="ctr"/>
              <a:r>
                <a:rPr lang="en-US" sz="1400" dirty="0"/>
                <a:t>for every 1,000 </a:t>
              </a:r>
            </a:p>
            <a:p>
              <a:pPr algn="ctr"/>
              <a:r>
                <a:rPr lang="en-US" sz="1400" dirty="0"/>
                <a:t>source species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6E02C1-16A1-3E4F-8A76-2505D93A4C31}"/>
                </a:ext>
              </a:extLst>
            </p:cNvPr>
            <p:cNvSpPr/>
            <p:nvPr/>
          </p:nvSpPr>
          <p:spPr>
            <a:xfrm>
              <a:off x="7521665" y="1603633"/>
              <a:ext cx="1404039" cy="34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75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E Anderson</dc:creator>
  <cp:lastModifiedBy>Brooke E Anderson</cp:lastModifiedBy>
  <cp:revision>1</cp:revision>
  <dcterms:created xsi:type="dcterms:W3CDTF">2022-03-20T05:57:36Z</dcterms:created>
  <dcterms:modified xsi:type="dcterms:W3CDTF">2022-03-20T05:58:36Z</dcterms:modified>
</cp:coreProperties>
</file>