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70" r:id="rId3"/>
    <p:sldId id="27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4" Type="http://schemas.openxmlformats.org/officeDocument/2006/relationships/slide" Target="slides/slide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891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2160">
          <p15:clr>
            <a:srgbClr val="FBAE40"/>
          </p15:clr>
        </p15:guide>
        <p15:guide id="8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963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38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834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45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4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020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32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29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79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661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22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orient="horz" pos="2160">
          <p15:clr>
            <a:srgbClr val="F26B43"/>
          </p15:clr>
        </p15:guide>
        <p15:guide id="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1187F7A-920C-B377-65E8-1CF4CBCE3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D9A3A1-859F-7FE5-7CA0-FBD54C8920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686" r="-2" b="13795"/>
          <a:stretch/>
        </p:blipFill>
        <p:spPr>
          <a:xfrm>
            <a:off x="20" y="10"/>
            <a:ext cx="12191980" cy="4908375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09599" y="5293849"/>
            <a:ext cx="7202558" cy="1178688"/>
          </a:xfrm>
        </p:spPr>
        <p:txBody>
          <a:bodyPr anchor="ctr">
            <a:normAutofit/>
          </a:bodyPr>
          <a:lstStyle/>
          <a:p>
            <a:pPr algn="l"/>
            <a:r>
              <a:rPr lang="en-US" sz="3700" dirty="0"/>
              <a:t>Програма за конвертиране на валута</a:t>
            </a:r>
          </a:p>
        </p:txBody>
      </p:sp>
    </p:spTree>
    <p:extLst>
      <p:ext uri="{BB962C8B-B14F-4D97-AF65-F5344CB8AC3E}">
        <p14:creationId xmlns:p14="http://schemas.microsoft.com/office/powerpoint/2010/main" val="2318578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en-US" dirty="0"/>
              <a:t>Въведение 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pPr lvl="0"/>
            <a:r>
              <a:rPr lang="en-US" sz="1800"/>
              <a:t>Конвертирането на валута е процес, при който една парична единица се обменя за друга.В C# можем да използваме API-та или фиксирани курсове за конвертиране.</a:t>
            </a:r>
          </a:p>
        </p:txBody>
      </p:sp>
      <p:pic>
        <p:nvPicPr>
          <p:cNvPr id="8" name="Graphic 7" descr="Tanabata Tree">
            <a:extLst>
              <a:ext uri="{FF2B5EF4-FFF2-40B4-BE49-F238E27FC236}">
                <a16:creationId xmlns:a16="http://schemas.microsoft.com/office/drawing/2014/main" id="{65B37595-4FA6-E996-DD26-3B9EF8FDF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6074" y="1114923"/>
            <a:ext cx="4628153" cy="462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700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A75348D-3376-10BB-E89D-A72720D88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4678" y="548640"/>
            <a:ext cx="7098627" cy="1325236"/>
          </a:xfrm>
        </p:spPr>
        <p:txBody>
          <a:bodyPr anchor="t">
            <a:normAutofit/>
          </a:bodyPr>
          <a:lstStyle/>
          <a:p>
            <a:r>
              <a:rPr lang="en-US" dirty="0"/>
              <a:t>Заключение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2432424" y="1899631"/>
            <a:ext cx="7333128" cy="4011769"/>
          </a:xfrm>
        </p:spPr>
        <p:txBody>
          <a:bodyPr anchor="ctr">
            <a:normAutofit/>
          </a:bodyPr>
          <a:lstStyle/>
          <a:p>
            <a:pPr lvl="0"/>
            <a:r>
              <a:rPr lang="en-US" sz="1800"/>
              <a:t>C# позволява лесно конвертиране на валута с фиксирани стойности или API.Използването на външни API осигурява точни и актуални курсове.HttpClient и JSON обработката са полезни за работа с API.</a:t>
            </a:r>
          </a:p>
        </p:txBody>
      </p:sp>
    </p:spTree>
    <p:extLst>
      <p:ext uri="{BB962C8B-B14F-4D97-AF65-F5344CB8AC3E}">
        <p14:creationId xmlns:p14="http://schemas.microsoft.com/office/powerpoint/2010/main" val="3977246313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VanillaVTI</vt:lpstr>
      <vt:lpstr>Програма за конвертиране на валута</vt:lpstr>
      <vt:lpstr>Въведение 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Програма за конвертиране на валута</dc:title>
  <dc:creator>Тодор Р. Вълков</dc:creator>
  <cp:lastModifiedBy>Тодор Р. Вълков</cp:lastModifiedBy>
  <cp:revision>1</cp:revision>
  <dcterms:created xsi:type="dcterms:W3CDTF">2025-03-13T07:18:05Z</dcterms:created>
  <dcterms:modified xsi:type="dcterms:W3CDTF">2025-03-13T07:24:23Z</dcterms:modified>
</cp:coreProperties>
</file>