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7471-FFBF-4762-9822-82546C45C037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E20-793C-46EB-A05C-F68D3BD36C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11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7471-FFBF-4762-9822-82546C45C037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E20-793C-46EB-A05C-F68D3BD36C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66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7471-FFBF-4762-9822-82546C45C037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E20-793C-46EB-A05C-F68D3BD36C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08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7471-FFBF-4762-9822-82546C45C037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E20-793C-46EB-A05C-F68D3BD36C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17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7471-FFBF-4762-9822-82546C45C037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E20-793C-46EB-A05C-F68D3BD36C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40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7471-FFBF-4762-9822-82546C45C037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E20-793C-46EB-A05C-F68D3BD36C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32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7471-FFBF-4762-9822-82546C45C037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E20-793C-46EB-A05C-F68D3BD36C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81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7471-FFBF-4762-9822-82546C45C037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E20-793C-46EB-A05C-F68D3BD36C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87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7471-FFBF-4762-9822-82546C45C037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E20-793C-46EB-A05C-F68D3BD36C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52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7471-FFBF-4762-9822-82546C45C037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E20-793C-46EB-A05C-F68D3BD36C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1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7471-FFBF-4762-9822-82546C45C037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E20-793C-46EB-A05C-F68D3BD36C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94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7471-FFBF-4762-9822-82546C45C037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AE20-793C-46EB-A05C-F68D3BD36C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08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Pirámide de </a:t>
            </a:r>
            <a:r>
              <a:rPr lang="es-E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Maslow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Miguel Tirado Guzmán – Néstor Martínez Sáez – David Martínez Díaz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214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Eslogan y logo: </a:t>
            </a:r>
            <a:r>
              <a:rPr lang="es-ES" dirty="0" err="1"/>
              <a:t>The</a:t>
            </a:r>
            <a:r>
              <a:rPr lang="es-ES" dirty="0"/>
              <a:t> Core of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life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 descr="https://lh5.googleusercontent.com/9kh8Udhsou8yGYHjLUCV38-GicuWz4ryHUZ3caWhQWeSmu8cSsRusMbOmz9vxkbKoC2KoHx5n3bIPMNEItkGgfWffj1sXHs4QaI4Cl4ki-lokKzpPiw5ECgtzZIwVWPaSJZSBDt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6" y="1690688"/>
            <a:ext cx="5024582" cy="411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cdn.discordapp.com/attachments/690851591913209936/781172554211000340/Logo_Core_Clo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128" y="1584508"/>
            <a:ext cx="7616176" cy="464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41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1. Necesidad </a:t>
            </a:r>
            <a:r>
              <a:rPr lang="es-ES" b="1" dirty="0"/>
              <a:t>fisiológica: 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62" y="1197552"/>
            <a:ext cx="10821338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6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Necesidad </a:t>
            </a:r>
            <a:r>
              <a:rPr lang="es-ES" b="1" dirty="0"/>
              <a:t>de seguridad: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5104"/>
            <a:ext cx="8038026" cy="4360750"/>
          </a:xfrm>
          <a:prstGeom prst="rect">
            <a:avLst/>
          </a:prstGeom>
        </p:spPr>
      </p:pic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1193800" y="6812281"/>
            <a:ext cx="473364" cy="45719"/>
          </a:xfrm>
        </p:spPr>
        <p:txBody>
          <a:bodyPr>
            <a:normAutofit fontScale="25000" lnSpcReduction="20000"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175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3. Necesidad </a:t>
            </a:r>
            <a:r>
              <a:rPr lang="es-ES" b="1" dirty="0"/>
              <a:t>de pertenencia: 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2771"/>
            <a:ext cx="7508848" cy="5062569"/>
          </a:xfrm>
          <a:prstGeom prst="rect">
            <a:avLst/>
          </a:prstGeom>
        </p:spPr>
      </p:pic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2977091" y="6483927"/>
            <a:ext cx="473364" cy="598199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15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4. Necesidad </a:t>
            </a:r>
            <a:r>
              <a:rPr lang="es-ES" b="1" dirty="0"/>
              <a:t>de estima: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338775" cy="4457721"/>
          </a:xfrm>
          <a:prstGeom prst="rect">
            <a:avLst/>
          </a:prstGeom>
        </p:spPr>
      </p:pic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1239982" y="6858000"/>
            <a:ext cx="427182" cy="228745"/>
          </a:xfrm>
        </p:spPr>
        <p:txBody>
          <a:bodyPr>
            <a:normAutofit fontScale="40000" lnSpcReduction="20000"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9927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Pirámide de Maslow</vt:lpstr>
      <vt:lpstr>Eslogan y logo: The Core of your life </vt:lpstr>
      <vt:lpstr>1. Necesidad fisiológica:  </vt:lpstr>
      <vt:lpstr>2. Necesidad de seguridad: </vt:lpstr>
      <vt:lpstr>3. Necesidad de pertenencia:  </vt:lpstr>
      <vt:lpstr>4. Necesidad de estima: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Pirámide de Maslow</dc:title>
  <dc:creator>Usuario</dc:creator>
  <cp:lastModifiedBy>Usuario</cp:lastModifiedBy>
  <cp:revision>4</cp:revision>
  <dcterms:created xsi:type="dcterms:W3CDTF">2020-11-25T08:45:03Z</dcterms:created>
  <dcterms:modified xsi:type="dcterms:W3CDTF">2020-11-25T15:18:56Z</dcterms:modified>
</cp:coreProperties>
</file>