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4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7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2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30EBA7-4613-4EEE-88D9-39A1E87CAE4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CE29B3-0289-4F52-9D37-3DACE44E2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 to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database is an organized collection of data stored and retrieved digitally  from a remote or local computer system. Database has many features that help in the organization, collection and retrieval.</a:t>
            </a:r>
          </a:p>
        </p:txBody>
      </p:sp>
    </p:spTree>
    <p:extLst>
      <p:ext uri="{BB962C8B-B14F-4D97-AF65-F5344CB8AC3E}">
        <p14:creationId xmlns:p14="http://schemas.microsoft.com/office/powerpoint/2010/main" val="366283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Features of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Relationship:</a:t>
            </a:r>
          </a:p>
          <a:p>
            <a:pPr marL="0" indent="0">
              <a:buNone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relationship is an association between tables that is created using join statements to retrieve data. There are four types of relationships:</a:t>
            </a:r>
          </a:p>
          <a:p>
            <a:pPr marL="0" indent="0">
              <a:buNone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One-to-one, One-to-many, Many-to-one and Many-to-many</a:t>
            </a:r>
          </a:p>
        </p:txBody>
      </p:sp>
    </p:spTree>
    <p:extLst>
      <p:ext uri="{BB962C8B-B14F-4D97-AF65-F5344CB8AC3E}">
        <p14:creationId xmlns:p14="http://schemas.microsoft.com/office/powerpoint/2010/main" val="83924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V="1">
            <a:off x="1154954" y="850676"/>
            <a:ext cx="876141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Query:</a:t>
            </a:r>
          </a:p>
          <a:p>
            <a:pPr marL="0" indent="0">
              <a:buNone/>
            </a:pPr>
            <a:r>
              <a:rPr 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A query is a request for data or information from a database table or combination of tables. It can either be a request for data results from your database or for action on the data or both.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18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658747" cy="2369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Form:</a:t>
            </a:r>
          </a:p>
          <a:p>
            <a:pPr marL="0" indent="0">
              <a:buNone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form is a screen that contains numerous fields or spaces to enter data. It is a structured document with a fixed arrangement.</a:t>
            </a:r>
          </a:p>
        </p:txBody>
      </p:sp>
    </p:spTree>
    <p:extLst>
      <p:ext uri="{BB962C8B-B14F-4D97-AF65-F5344CB8AC3E}">
        <p14:creationId xmlns:p14="http://schemas.microsoft.com/office/powerpoint/2010/main" val="8823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Report:</a:t>
            </a:r>
          </a:p>
          <a:p>
            <a:pPr marL="0" indent="0">
              <a:buNone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A report is an organized and formatted view of the data the query retrieved. It must not include all the data items you specify in the query.</a:t>
            </a:r>
          </a:p>
          <a:p>
            <a:pPr marL="0" indent="0">
              <a:buNone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088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Importance of the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Relationships allow you to fetch data from multiple tables simultaneously. It also ensures that data in the database is consistent and updated.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Queries help to provide specific data from one or more </a:t>
            </a:r>
            <a:r>
              <a:rPr lang="en-US"/>
              <a:t>database objects.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2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223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Introduction to Database</vt:lpstr>
      <vt:lpstr>Features of a Database</vt:lpstr>
      <vt:lpstr>PowerPoint Presentation</vt:lpstr>
      <vt:lpstr>PowerPoint Presentation</vt:lpstr>
      <vt:lpstr>PowerPoint Presentation</vt:lpstr>
      <vt:lpstr>Importance of the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USER</cp:lastModifiedBy>
  <cp:revision>8</cp:revision>
  <dcterms:created xsi:type="dcterms:W3CDTF">2023-03-05T11:44:38Z</dcterms:created>
  <dcterms:modified xsi:type="dcterms:W3CDTF">2023-03-09T08:07:27Z</dcterms:modified>
</cp:coreProperties>
</file>