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gSZK4WsJPIxaL23WHhdryaUFP0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C4FE72-BE21-4241-8FD9-BE6F7B261087}">
  <a:tblStyle styleId="{00C4FE72-BE21-4241-8FD9-BE6F7B26108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dd1987fca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dd1987fca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1075763" y="748371"/>
            <a:ext cx="3141233" cy="53142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Usuario:</a:t>
            </a:r>
            <a:br>
              <a:rPr lang="es-MX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Contraseña: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3499" y="1163142"/>
            <a:ext cx="526900" cy="50724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1920125" y="2085153"/>
            <a:ext cx="161364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Inicio de Sesión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1847569" y="3099633"/>
            <a:ext cx="2081492" cy="24742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2046472" y="3513087"/>
            <a:ext cx="1887855" cy="26284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1787810" y="4320113"/>
            <a:ext cx="171713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¿Has olvidado tu contraseña?</a:t>
            </a:r>
            <a:br>
              <a:rPr lang="es-MX" sz="10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MX" sz="10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            Crear Usuario</a:t>
            </a:r>
            <a:endParaRPr sz="100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2414974" y="4021644"/>
            <a:ext cx="623947" cy="17212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900">
                <a:solidFill>
                  <a:srgbClr val="D5DBE5"/>
                </a:solidFill>
                <a:latin typeface="Calibri"/>
                <a:ea typeface="Calibri"/>
                <a:cs typeface="Calibri"/>
                <a:sym typeface="Calibri"/>
              </a:rPr>
              <a:t>Ingresar</a:t>
            </a:r>
            <a:endParaRPr sz="900">
              <a:solidFill>
                <a:srgbClr val="D5DBE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839093" y="490187"/>
            <a:ext cx="3141233" cy="53142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6" name="Google Shape;96;p2"/>
          <p:cNvGraphicFramePr/>
          <p:nvPr/>
        </p:nvGraphicFramePr>
        <p:xfrm>
          <a:off x="952046" y="222022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{00C4FE72-BE21-4241-8FD9-BE6F7B261087}</a:tableStyleId>
              </a:tblPr>
              <a:tblGrid>
                <a:gridCol w="97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1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/>
                        <a:t>Lunes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/>
                        <a:t>Martes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/>
                        <a:t>Miércoles</a:t>
                      </a: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7" name="Google Shape;97;p2"/>
          <p:cNvSpPr txBox="1"/>
          <p:nvPr/>
        </p:nvSpPr>
        <p:spPr>
          <a:xfrm>
            <a:off x="1067693" y="828339"/>
            <a:ext cx="268403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HACER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1204856" y="4173967"/>
            <a:ext cx="2420471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Tareas que ya se han realizado: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1)Trabajo de la universidad de la materia de Arq de software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849857" y="490187"/>
            <a:ext cx="1592132" cy="531427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2473" y="675042"/>
            <a:ext cx="526900" cy="50724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/>
          <p:nvPr/>
        </p:nvSpPr>
        <p:spPr>
          <a:xfrm>
            <a:off x="952046" y="1536225"/>
            <a:ext cx="121024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Bienvenido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Usuario xxxx</a:t>
            </a:r>
            <a:endParaRPr sz="1400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2" name="Google Shape;102;p2"/>
          <p:cNvGraphicFramePr/>
          <p:nvPr/>
        </p:nvGraphicFramePr>
        <p:xfrm>
          <a:off x="1067693" y="271440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{00C4FE72-BE21-4241-8FD9-BE6F7B261087}</a:tableStyleId>
              </a:tblPr>
              <a:tblGrid>
                <a:gridCol w="120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/>
                        <a:t>Configurar Usuario</a:t>
                      </a:r>
                      <a:endParaRPr sz="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/>
                        <a:t>Agendar citas</a:t>
                      </a:r>
                      <a:endParaRPr sz="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/>
                        <a:t>Recordatorios</a:t>
                      </a:r>
                      <a:endParaRPr sz="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/>
                        <a:t>Ver Gestor de tareas</a:t>
                      </a:r>
                      <a:endParaRPr sz="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903642" y="371854"/>
            <a:ext cx="3141233" cy="53142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1387736" y="828339"/>
            <a:ext cx="2495774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CONFIGURAR </a:t>
            </a:r>
            <a:br>
              <a:rPr lang="es-MX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MX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USUARIO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1065006" y="2517289"/>
            <a:ext cx="14094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Nombre de Usuario: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Correo electrónico: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Identificación: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Número de teléfono: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Cambiar Contraseña</a:t>
            </a:r>
            <a:endParaRPr/>
          </a:p>
        </p:txBody>
      </p:sp>
      <p:sp>
        <p:nvSpPr>
          <p:cNvPr id="110" name="Google Shape;110;p3"/>
          <p:cNvSpPr/>
          <p:nvPr/>
        </p:nvSpPr>
        <p:spPr>
          <a:xfrm>
            <a:off x="2366681" y="4224842"/>
            <a:ext cx="537882" cy="2043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dd1987fcaa_0_0"/>
          <p:cNvSpPr/>
          <p:nvPr/>
        </p:nvSpPr>
        <p:spPr>
          <a:xfrm>
            <a:off x="891092" y="527650"/>
            <a:ext cx="3141300" cy="5314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1dd1987fcaa_0_0"/>
          <p:cNvSpPr txBox="1"/>
          <p:nvPr/>
        </p:nvSpPr>
        <p:spPr>
          <a:xfrm>
            <a:off x="1868100" y="840025"/>
            <a:ext cx="20685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300">
                <a:latin typeface="Calibri"/>
                <a:ea typeface="Calibri"/>
                <a:cs typeface="Calibri"/>
                <a:sym typeface="Calibri"/>
              </a:rPr>
              <a:t>CREAR USUARIO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dd1987fcaa_0_0"/>
          <p:cNvSpPr txBox="1"/>
          <p:nvPr/>
        </p:nvSpPr>
        <p:spPr>
          <a:xfrm>
            <a:off x="1001250" y="2659350"/>
            <a:ext cx="1809600" cy="22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latin typeface="Calibri"/>
                <a:ea typeface="Calibri"/>
                <a:cs typeface="Calibri"/>
                <a:sym typeface="Calibri"/>
              </a:rPr>
              <a:t>Ingrese: </a:t>
            </a:r>
            <a:br>
              <a:rPr lang="es-MX">
                <a:latin typeface="Calibri"/>
                <a:ea typeface="Calibri"/>
                <a:cs typeface="Calibri"/>
                <a:sym typeface="Calibri"/>
              </a:rPr>
            </a:br>
            <a:br>
              <a:rPr lang="es-MX">
                <a:latin typeface="Calibri"/>
                <a:ea typeface="Calibri"/>
                <a:cs typeface="Calibri"/>
                <a:sym typeface="Calibri"/>
              </a:rPr>
            </a:br>
            <a:r>
              <a:rPr lang="es-MX" sz="1200">
                <a:latin typeface="Calibri"/>
                <a:ea typeface="Calibri"/>
                <a:cs typeface="Calibri"/>
                <a:sym typeface="Calibri"/>
              </a:rPr>
              <a:t>Nombre: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latin typeface="Calibri"/>
                <a:ea typeface="Calibri"/>
                <a:cs typeface="Calibri"/>
                <a:sym typeface="Calibri"/>
              </a:rPr>
              <a:t>Edad: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latin typeface="Calibri"/>
                <a:ea typeface="Calibri"/>
                <a:cs typeface="Calibri"/>
                <a:sym typeface="Calibri"/>
              </a:rPr>
              <a:t>Correo electrónico: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latin typeface="Calibri"/>
                <a:ea typeface="Calibri"/>
                <a:cs typeface="Calibri"/>
                <a:sym typeface="Calibri"/>
              </a:rPr>
              <a:t>Ciudad: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s-MX" sz="1200">
                <a:latin typeface="Calibri"/>
                <a:ea typeface="Calibri"/>
                <a:cs typeface="Calibri"/>
                <a:sym typeface="Calibri"/>
              </a:rPr>
            </a:br>
            <a:r>
              <a:rPr lang="es-MX" sz="1200">
                <a:latin typeface="Calibri"/>
                <a:ea typeface="Calibri"/>
                <a:cs typeface="Calibri"/>
                <a:sym typeface="Calibri"/>
              </a:rPr>
              <a:t>Contrasena: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dd1987fcaa_0_0"/>
          <p:cNvSpPr/>
          <p:nvPr/>
        </p:nvSpPr>
        <p:spPr>
          <a:xfrm>
            <a:off x="1978375" y="3184750"/>
            <a:ext cx="1574400" cy="1809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1dd1987fcaa_0_0"/>
          <p:cNvSpPr/>
          <p:nvPr/>
        </p:nvSpPr>
        <p:spPr>
          <a:xfrm>
            <a:off x="1868100" y="3555700"/>
            <a:ext cx="1574400" cy="1809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1dd1987fcaa_0_0"/>
          <p:cNvSpPr/>
          <p:nvPr/>
        </p:nvSpPr>
        <p:spPr>
          <a:xfrm>
            <a:off x="2362200" y="3926650"/>
            <a:ext cx="1574400" cy="1809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1dd1987fcaa_0_0"/>
          <p:cNvSpPr/>
          <p:nvPr/>
        </p:nvSpPr>
        <p:spPr>
          <a:xfrm>
            <a:off x="1868100" y="4297600"/>
            <a:ext cx="1574400" cy="1809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1dd1987fcaa_0_0"/>
          <p:cNvSpPr/>
          <p:nvPr/>
        </p:nvSpPr>
        <p:spPr>
          <a:xfrm>
            <a:off x="1978375" y="4668550"/>
            <a:ext cx="1574400" cy="1809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1dd1987fcaa_0_0"/>
          <p:cNvSpPr/>
          <p:nvPr/>
        </p:nvSpPr>
        <p:spPr>
          <a:xfrm>
            <a:off x="1252850" y="5247550"/>
            <a:ext cx="830700" cy="325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/>
              <a:t>Continuar</a:t>
            </a:r>
            <a:endParaRPr sz="1100"/>
          </a:p>
        </p:txBody>
      </p:sp>
      <p:sp>
        <p:nvSpPr>
          <p:cNvPr id="124" name="Google Shape;124;g1dd1987fcaa_0_0"/>
          <p:cNvSpPr/>
          <p:nvPr/>
        </p:nvSpPr>
        <p:spPr>
          <a:xfrm>
            <a:off x="2734050" y="5247550"/>
            <a:ext cx="830700" cy="325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/>
              <a:t>Cancelar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6012381-F7D4-77A1-2663-BE004BDCB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01" y="1054997"/>
            <a:ext cx="3143250" cy="53244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119B059-3027-85AF-84EF-4BF86D0B0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949" y="1054997"/>
            <a:ext cx="3143250" cy="5324475"/>
          </a:xfrm>
          <a:prstGeom prst="rect">
            <a:avLst/>
          </a:prstGeom>
        </p:spPr>
      </p:pic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069ED1C9-7CEA-5545-93A5-E9479E8E0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093942"/>
              </p:ext>
            </p:extLst>
          </p:nvPr>
        </p:nvGraphicFramePr>
        <p:xfrm>
          <a:off x="1238526" y="2736595"/>
          <a:ext cx="2717800" cy="2966720"/>
        </p:xfrm>
        <a:graphic>
          <a:graphicData uri="http://schemas.openxmlformats.org/drawingml/2006/table">
            <a:tbl>
              <a:tblPr firstRow="1" bandRow="1"/>
              <a:tblGrid>
                <a:gridCol w="1358900">
                  <a:extLst>
                    <a:ext uri="{9D8B030D-6E8A-4147-A177-3AD203B41FA5}">
                      <a16:colId xmlns:a16="http://schemas.microsoft.com/office/drawing/2014/main" val="33603314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687367623"/>
                    </a:ext>
                  </a:extLst>
                </a:gridCol>
              </a:tblGrid>
              <a:tr h="593344">
                <a:tc>
                  <a:txBody>
                    <a:bodyPr/>
                    <a:lstStyle/>
                    <a:p>
                      <a:pPr marR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400" b="1" i="0" u="none" strike="noStrike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Días</a:t>
                      </a: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400" b="1" i="0" u="none" strike="noStrike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Recordatorios</a:t>
                      </a: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032786"/>
                  </a:ext>
                </a:extLst>
              </a:tr>
              <a:tr h="593344">
                <a:tc>
                  <a:txBody>
                    <a:bodyPr/>
                    <a:lstStyle/>
                    <a:p>
                      <a:pPr marR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400" b="0" i="0" u="none" strike="noStrike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 febrero 2020</a:t>
                      </a: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400" b="0" i="0" u="none" strike="noStrike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Cumple vale</a:t>
                      </a: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291113"/>
                  </a:ext>
                </a:extLst>
              </a:tr>
              <a:tr h="593344">
                <a:tc>
                  <a:txBody>
                    <a:bodyPr/>
                    <a:lstStyle/>
                    <a:p>
                      <a:pPr marR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400" b="0" i="0" u="none" strike="noStrike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 abril 2020</a:t>
                      </a: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400" b="0" i="0" u="none" strike="noStrike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Date Andrés Ramírez</a:t>
                      </a: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805449"/>
                  </a:ext>
                </a:extLst>
              </a:tr>
              <a:tr h="593344">
                <a:tc>
                  <a:txBody>
                    <a:bodyPr/>
                    <a:lstStyle/>
                    <a:p>
                      <a:pPr marR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601139"/>
                  </a:ext>
                </a:extLst>
              </a:tr>
              <a:tr h="593344">
                <a:tc>
                  <a:txBody>
                    <a:bodyPr/>
                    <a:lstStyle/>
                    <a:p>
                      <a:pPr marR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O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620361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C8EDEC35-7C80-E13B-FCBC-7D99D998C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686546"/>
              </p:ext>
            </p:extLst>
          </p:nvPr>
        </p:nvGraphicFramePr>
        <p:xfrm>
          <a:off x="7092674" y="2915499"/>
          <a:ext cx="2717800" cy="2966720"/>
        </p:xfrm>
        <a:graphic>
          <a:graphicData uri="http://schemas.openxmlformats.org/drawingml/2006/table">
            <a:tbl>
              <a:tblPr firstRow="1" bandRow="1"/>
              <a:tblGrid>
                <a:gridCol w="1358900">
                  <a:extLst>
                    <a:ext uri="{9D8B030D-6E8A-4147-A177-3AD203B41FA5}">
                      <a16:colId xmlns:a16="http://schemas.microsoft.com/office/drawing/2014/main" val="1462724998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519503061"/>
                    </a:ext>
                  </a:extLst>
                </a:gridCol>
              </a:tblGrid>
              <a:tr h="593344">
                <a:tc>
                  <a:txBody>
                    <a:bodyPr/>
                    <a:lstStyle/>
                    <a:p>
                      <a:pPr marR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400" b="1" i="0" u="none" strike="noStrike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Días</a:t>
                      </a: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400" b="1" i="0" u="none" strike="noStrike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Recordatorios</a:t>
                      </a: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374441"/>
                  </a:ext>
                </a:extLst>
              </a:tr>
              <a:tr h="593344">
                <a:tc>
                  <a:txBody>
                    <a:bodyPr/>
                    <a:lstStyle/>
                    <a:p>
                      <a:pPr marR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400" b="0" i="0" u="none" strike="noStrike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 febrero 2020</a:t>
                      </a: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400" b="0" i="0" u="none" strike="noStrike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Cumple vale</a:t>
                      </a: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063060"/>
                  </a:ext>
                </a:extLst>
              </a:tr>
              <a:tr h="593344">
                <a:tc>
                  <a:txBody>
                    <a:bodyPr/>
                    <a:lstStyle/>
                    <a:p>
                      <a:pPr marR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400" b="0" i="0" u="none" strike="noStrike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 abril 2020</a:t>
                      </a: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400" b="0" i="0" u="none" strike="noStrike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Date Andrés Ramírez</a:t>
                      </a: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20454"/>
                  </a:ext>
                </a:extLst>
              </a:tr>
              <a:tr h="593344">
                <a:tc>
                  <a:txBody>
                    <a:bodyPr/>
                    <a:lstStyle/>
                    <a:p>
                      <a:pPr marR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779075"/>
                  </a:ext>
                </a:extLst>
              </a:tr>
              <a:tr h="593344">
                <a:tc>
                  <a:txBody>
                    <a:bodyPr/>
                    <a:lstStyle/>
                    <a:p>
                      <a:pPr marR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O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219891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23191EED-4938-F1F6-5121-6A70C78427FB}"/>
              </a:ext>
            </a:extLst>
          </p:cNvPr>
          <p:cNvSpPr txBox="1"/>
          <p:nvPr/>
        </p:nvSpPr>
        <p:spPr>
          <a:xfrm>
            <a:off x="1331843" y="1510748"/>
            <a:ext cx="2445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/>
              <a:t>RECORDATORIOS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50077A2-54B5-A516-D445-92F12BF3B0AD}"/>
              </a:ext>
            </a:extLst>
          </p:cNvPr>
          <p:cNvSpPr txBox="1"/>
          <p:nvPr/>
        </p:nvSpPr>
        <p:spPr>
          <a:xfrm>
            <a:off x="7092674" y="1371600"/>
            <a:ext cx="2647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/>
              <a:t>RECORDATORIOS</a:t>
            </a:r>
          </a:p>
        </p:txBody>
      </p:sp>
      <p:graphicFrame>
        <p:nvGraphicFramePr>
          <p:cNvPr id="12" name="Tabla 12">
            <a:extLst>
              <a:ext uri="{FF2B5EF4-FFF2-40B4-BE49-F238E27FC236}">
                <a16:creationId xmlns:a16="http://schemas.microsoft.com/office/drawing/2014/main" id="{A40979AE-C6E4-EC52-F3E4-64F2E5038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103986"/>
              </p:ext>
            </p:extLst>
          </p:nvPr>
        </p:nvGraphicFramePr>
        <p:xfrm>
          <a:off x="7265780" y="4098970"/>
          <a:ext cx="2301461" cy="2133600"/>
        </p:xfrm>
        <a:graphic>
          <a:graphicData uri="http://schemas.openxmlformats.org/drawingml/2006/table">
            <a:tbl>
              <a:tblPr firstRow="1" bandRow="1">
                <a:tableStyleId>{00C4FE72-BE21-4241-8FD9-BE6F7B261087}</a:tableStyleId>
              </a:tblPr>
              <a:tblGrid>
                <a:gridCol w="2301461">
                  <a:extLst>
                    <a:ext uri="{9D8B030D-6E8A-4147-A177-3AD203B41FA5}">
                      <a16:colId xmlns:a16="http://schemas.microsoft.com/office/drawing/2014/main" val="2236906233"/>
                    </a:ext>
                  </a:extLst>
                </a:gridCol>
              </a:tblGrid>
              <a:tr h="2122926">
                <a:tc>
                  <a:txBody>
                    <a:bodyPr/>
                    <a:lstStyle/>
                    <a:p>
                      <a:r>
                        <a:rPr lang="es-CO" sz="1800" dirty="0"/>
                        <a:t>Hoy es Cumpleaños de Valentina Rojas.</a:t>
                      </a:r>
                    </a:p>
                    <a:p>
                      <a:endParaRPr lang="es-CO" dirty="0"/>
                    </a:p>
                    <a:p>
                      <a:endParaRPr lang="es-CO" dirty="0"/>
                    </a:p>
                    <a:p>
                      <a:r>
                        <a:rPr lang="es-CO" dirty="0"/>
                        <a:t>Super importante no olvidar que el compromiso en la casa de Ana y hay que llevar regalo     ;)</a:t>
                      </a:r>
                    </a:p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505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26706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Microsoft Office PowerPoint</Application>
  <PresentationFormat>Panorámica</PresentationFormat>
  <Paragraphs>60</Paragraphs>
  <Slides>5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ESTUDIANTE</dc:creator>
  <cp:lastModifiedBy>DUVAN ALEJANDRO MONTOYA RIVAS</cp:lastModifiedBy>
  <cp:revision>1</cp:revision>
  <dcterms:created xsi:type="dcterms:W3CDTF">2023-02-16T22:36:01Z</dcterms:created>
  <dcterms:modified xsi:type="dcterms:W3CDTF">2023-02-19T13:52:20Z</dcterms:modified>
</cp:coreProperties>
</file>