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1" r:id="rId4"/>
    <p:sldId id="264" r:id="rId5"/>
    <p:sldId id="266" r:id="rId6"/>
    <p:sldId id="265" r:id="rId7"/>
    <p:sldId id="267" r:id="rId8"/>
    <p:sldId id="268" r:id="rId9"/>
    <p:sldId id="263" r:id="rId10"/>
  </p:sldIdLst>
  <p:sldSz cx="24384000" cy="1574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BmYV14nhBk/CynXA7FNuo3rnc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87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0754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5534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4179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8309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bastidas37/Laboratorio02GitHub.git" TargetMode="External"/><Relationship Id="rId4" Type="http://schemas.openxmlformats.org/officeDocument/2006/relationships/hyperlink" Target="https://github.com/sbastidas37/Laboratorio01GitHub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/>
        </p:nvSpPr>
        <p:spPr>
          <a:xfrm>
            <a:off x="1049867" y="1253067"/>
            <a:ext cx="22419733" cy="663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r>
              <a:rPr lang="es-CO" sz="16800" dirty="0">
                <a:solidFill>
                  <a:schemeClr val="bg1"/>
                </a:solidFill>
              </a:rPr>
              <a:t>Git y GitHub comandos y demás</a:t>
            </a:r>
            <a:endParaRPr lang="es-CO" sz="1600" dirty="0">
              <a:solidFill>
                <a:schemeClr val="bg1"/>
              </a:solidFill>
            </a:endParaRPr>
          </a:p>
          <a:p>
            <a:pPr marL="28955" marR="28955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r>
              <a:rPr lang="es-CO" sz="16800" dirty="0">
                <a:solidFill>
                  <a:schemeClr val="bg1"/>
                </a:solidFill>
              </a:rPr>
              <a:t>Git y GitHub comandos y demás</a:t>
            </a:r>
            <a:endParaRPr lang="es-CO" sz="1600" dirty="0">
              <a:solidFill>
                <a:schemeClr val="bg1"/>
              </a:solidFill>
            </a:endParaRPr>
          </a:p>
          <a:p>
            <a:pPr marL="28955" marR="28955" lvl="0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endParaRPr lang="es-CO" sz="16796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955" marR="28955" lvl="0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endParaRPr lang="es-CO" sz="16796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955" marR="28955" lvl="0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r>
              <a:rPr lang="es-CO" sz="16796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MANUAL</a:t>
            </a:r>
          </a:p>
          <a:p>
            <a:pPr marL="28955" marR="28955" lvl="0" indent="9651" algn="ctr">
              <a:lnSpc>
                <a:spcPct val="80000"/>
              </a:lnSpc>
              <a:buClr>
                <a:srgbClr val="434343"/>
              </a:buClr>
              <a:buSzPts val="16796"/>
            </a:pPr>
            <a:r>
              <a:rPr lang="es-CO" sz="16796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Git y GitHub comandos y demás</a:t>
            </a:r>
          </a:p>
        </p:txBody>
      </p:sp>
      <p:sp>
        <p:nvSpPr>
          <p:cNvPr id="77" name="Google Shape;77;p4"/>
          <p:cNvSpPr/>
          <p:nvPr/>
        </p:nvSpPr>
        <p:spPr>
          <a:xfrm>
            <a:off x="9510196" y="7889107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1692067" y="812800"/>
            <a:ext cx="18458600" cy="14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s-CO" sz="9600" dirty="0">
                <a:solidFill>
                  <a:schemeClr val="bg1"/>
                </a:solidFill>
              </a:rPr>
              <a:t>MANUAL Git y GitHub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6733" y="6637866"/>
            <a:ext cx="6740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Comandos principales, añadir, confirmar e iniciar el repo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24800" y="4944533"/>
            <a:ext cx="16188267" cy="10248960"/>
          </a:xfrm>
          <a:prstGeom prst="rect">
            <a:avLst/>
          </a:prstGeom>
          <a:ln w="76200">
            <a:solidFill>
              <a:srgbClr val="FB4C0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6000" i="1" dirty="0"/>
              <a:t>Git init </a:t>
            </a:r>
            <a:r>
              <a:rPr lang="es-CO" sz="6000" dirty="0"/>
              <a:t>– inicia un repositorio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6000" i="1" dirty="0"/>
              <a:t>Git add &lt;archivo&gt; </a:t>
            </a:r>
            <a:r>
              <a:rPr lang="es-CO" sz="6000" dirty="0"/>
              <a:t>- añade un archivo al repositorio.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6000" i="1" dirty="0"/>
              <a:t>Git commit –m “comentario” &lt;archivo&gt; </a:t>
            </a:r>
            <a:r>
              <a:rPr lang="es-CO" sz="6000" dirty="0"/>
              <a:t>– confirma un cambio de un archivo en el repo.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6000" i="1" dirty="0"/>
              <a:t>Git status </a:t>
            </a:r>
            <a:r>
              <a:rPr lang="es-CO" sz="6000" dirty="0"/>
              <a:t>– permite ver el estado de los archivos en el repo.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1692067" y="812800"/>
            <a:ext cx="18458600" cy="14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s-CO" sz="9600" dirty="0">
                <a:solidFill>
                  <a:schemeClr val="bg1"/>
                </a:solidFill>
              </a:rPr>
              <a:t>MANUAL Git y GitHub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2200" y="7714522"/>
            <a:ext cx="6740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Comandos de configuración.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382933" y="4575201"/>
            <a:ext cx="16188267" cy="10248960"/>
          </a:xfrm>
          <a:prstGeom prst="rect">
            <a:avLst/>
          </a:prstGeom>
          <a:ln w="76200">
            <a:solidFill>
              <a:srgbClr val="FB4C0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i="1" dirty="0"/>
              <a:t> git config --global core.editor "'C:\Program Files\Notepad++' -multiInst -notabbar -nosession -noPlugin“ </a:t>
            </a:r>
            <a:r>
              <a:rPr lang="es-CO" sz="4400" dirty="0"/>
              <a:t>– sirve para poner como editor principal al Notepad++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i="1" dirty="0"/>
              <a:t>alias np++='start notepad++.exe</a:t>
            </a:r>
            <a:r>
              <a:rPr lang="en-US" sz="4400" dirty="0"/>
              <a:t>‘ – sirve para acortar commandos que se van a realizer de forma seguida, ej “empezar el programa notepad++”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dirty="0"/>
              <a:t>git config --global core.editor "code --wait“ – pone como editor al Visual Studio Code.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dirty="0"/>
              <a:t>git difftool Program.cs – abre el ‘Code’ con la herramienta de diferenciación, muestra la diferencia entre el “Working Directory” y el “Stanging Area” o “El Repository”. Tambien se puede poner –cached.</a:t>
            </a:r>
          </a:p>
        </p:txBody>
      </p:sp>
    </p:spTree>
    <p:extLst>
      <p:ext uri="{BB962C8B-B14F-4D97-AF65-F5344CB8AC3E}">
        <p14:creationId xmlns:p14="http://schemas.microsoft.com/office/powerpoint/2010/main" val="166153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1692067" y="812800"/>
            <a:ext cx="18458600" cy="14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s-CO" sz="9600" dirty="0">
                <a:solidFill>
                  <a:schemeClr val="bg1"/>
                </a:solidFill>
              </a:rPr>
              <a:t>MANUAL Git y GitHub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2200" y="7714522"/>
            <a:ext cx="6740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Ramas o “branches”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3867" y="5344642"/>
            <a:ext cx="16188267" cy="8894743"/>
          </a:xfrm>
          <a:prstGeom prst="rect">
            <a:avLst/>
          </a:prstGeom>
          <a:ln w="76200">
            <a:solidFill>
              <a:srgbClr val="FB4C0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i="1" dirty="0"/>
              <a:t> git branch – </a:t>
            </a:r>
            <a:r>
              <a:rPr lang="es-CO" sz="4400" dirty="0"/>
              <a:t>Muestra todas las ramas en el repositorio.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i="1" dirty="0"/>
              <a:t>git  branch &lt;name&gt; - </a:t>
            </a:r>
            <a:r>
              <a:rPr lang="es-CO" sz="4400" dirty="0"/>
              <a:t>Crea una nueva rama con el nombre que se desea.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i="1" dirty="0"/>
              <a:t>git checkout &lt;name&gt; - </a:t>
            </a:r>
            <a:r>
              <a:rPr lang="es-CO" sz="4400" dirty="0"/>
              <a:t>Se pasa de una rama a otra según el nombre que se puso.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dirty="0"/>
              <a:t>Git branch –r – lista todas las ramas del repo remoto.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4400" i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i="1" dirty="0"/>
              <a:t>Git branch –a – </a:t>
            </a:r>
            <a:r>
              <a:rPr lang="es-CO" sz="4400" dirty="0"/>
              <a:t>muestra todas las ramas (remotas y locales)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4400" dirty="0"/>
              <a:t>Git </a:t>
            </a:r>
            <a:r>
              <a:rPr lang="es-CO" sz="4400" dirty="0" err="1"/>
              <a:t>merge</a:t>
            </a:r>
            <a:r>
              <a:rPr lang="es-CO" sz="4400" dirty="0"/>
              <a:t> </a:t>
            </a:r>
            <a:r>
              <a:rPr lang="es-CO" sz="4400"/>
              <a:t>&lt;rama&gt; 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44937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1692067" y="812800"/>
            <a:ext cx="18458600" cy="14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s-CO" sz="9600" dirty="0">
                <a:solidFill>
                  <a:schemeClr val="bg1"/>
                </a:solidFill>
              </a:rPr>
              <a:t>MANUAL Git y GitHub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2200" y="7714522"/>
            <a:ext cx="6740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Herramientas de Git - GRAFICAS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823200" y="5867862"/>
            <a:ext cx="16188267" cy="5632311"/>
          </a:xfrm>
          <a:prstGeom prst="rect">
            <a:avLst/>
          </a:prstGeom>
          <a:ln w="76200">
            <a:solidFill>
              <a:srgbClr val="FB4C0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6000" i="1" dirty="0"/>
              <a:t> gitk – </a:t>
            </a:r>
            <a:r>
              <a:rPr lang="es-CO" sz="6000" dirty="0"/>
              <a:t>Permite abrir una interfaz grafica que ayuda a gestionar el estado del repositorio.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i="1" dirty="0"/>
              <a:t>Git-gui – </a:t>
            </a:r>
            <a:r>
              <a:rPr lang="es-CO" sz="6000" dirty="0"/>
              <a:t>Permite abrir una interfaz grafica que ayuda a gestionar el estado del repositorio.</a:t>
            </a:r>
          </a:p>
        </p:txBody>
      </p:sp>
    </p:spTree>
    <p:extLst>
      <p:ext uri="{BB962C8B-B14F-4D97-AF65-F5344CB8AC3E}">
        <p14:creationId xmlns:p14="http://schemas.microsoft.com/office/powerpoint/2010/main" val="210787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1692067" y="812800"/>
            <a:ext cx="18458600" cy="14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s-CO" sz="9600" dirty="0">
                <a:solidFill>
                  <a:schemeClr val="bg1"/>
                </a:solidFill>
              </a:rPr>
              <a:t>MANUAL Git y GitHub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2200" y="7714522"/>
            <a:ext cx="6740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Clonación y Remoto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299200" y="5766262"/>
            <a:ext cx="17610667" cy="7848302"/>
          </a:xfrm>
          <a:prstGeom prst="rect">
            <a:avLst/>
          </a:prstGeom>
          <a:ln w="76200">
            <a:solidFill>
              <a:srgbClr val="FB4C0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3600" i="1" dirty="0"/>
              <a:t> </a:t>
            </a:r>
            <a:r>
              <a:rPr lang="en-US" sz="3600" i="1" dirty="0"/>
              <a:t>git remote add origin </a:t>
            </a:r>
            <a:r>
              <a:rPr lang="en-US" sz="3600" i="1" dirty="0">
                <a:hlinkClick r:id="rId4"/>
              </a:rPr>
              <a:t>https://github.com/sbastidas37/Laboratorio01GitHub.git</a:t>
            </a:r>
            <a:r>
              <a:rPr lang="en-US" sz="3600" i="1" dirty="0"/>
              <a:t> - </a:t>
            </a:r>
            <a:r>
              <a:rPr lang="en-US" sz="3600" dirty="0"/>
              <a:t>añade un repositorio remoto, (el nombre por defecto es ‘origin’).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git pull -rebase origin master – hace la operacion de pull y trae lo que esta en la rama master del repositorio remoto.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git push --set-upstream origin master – hace la operacion de push, lleva todo lo que esta en el repositorio local al remote.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3600" dirty="0"/>
              <a:t>git clone </a:t>
            </a:r>
            <a:r>
              <a:rPr lang="es-CO" sz="3600" dirty="0">
                <a:hlinkClick r:id="rId5"/>
              </a:rPr>
              <a:t>https://github.com/sbastidas37/Laboratorio02GitHub.git</a:t>
            </a:r>
            <a:r>
              <a:rPr lang="es-CO" sz="3600" dirty="0"/>
              <a:t> - clona un repositorio en la nube y lo crea en mi entorno local. (sirve cuando no esta creado en el entorno local).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CO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3600" dirty="0"/>
              <a:t>Git remote –v – muestra todo el detalle de la operación con el repositorio remoto.</a:t>
            </a:r>
          </a:p>
        </p:txBody>
      </p:sp>
    </p:spTree>
    <p:extLst>
      <p:ext uri="{BB962C8B-B14F-4D97-AF65-F5344CB8AC3E}">
        <p14:creationId xmlns:p14="http://schemas.microsoft.com/office/powerpoint/2010/main" val="369229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1692067" y="812800"/>
            <a:ext cx="18458600" cy="14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s-CO" sz="9600" dirty="0">
                <a:solidFill>
                  <a:schemeClr val="bg1"/>
                </a:solidFill>
              </a:rPr>
              <a:t>MANUAL Git y GitHub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2201" y="7714522"/>
            <a:ext cx="565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err="1"/>
              <a:t>Gestion</a:t>
            </a:r>
            <a:r>
              <a:rPr lang="es-CO" sz="6000" dirty="0"/>
              <a:t> de archivos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299200" y="5766262"/>
            <a:ext cx="17610667" cy="1754326"/>
          </a:xfrm>
          <a:prstGeom prst="rect">
            <a:avLst/>
          </a:prstGeom>
          <a:ln w="76200">
            <a:solidFill>
              <a:srgbClr val="FB4C0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CO" sz="3600" i="1" dirty="0"/>
              <a:t> </a:t>
            </a:r>
            <a:r>
              <a:rPr lang="en-US" sz="3600" i="1" dirty="0"/>
              <a:t>git ls-files – </a:t>
            </a:r>
            <a:r>
              <a:rPr lang="en-US" sz="3600" dirty="0" err="1"/>
              <a:t>Muestra</a:t>
            </a:r>
            <a:r>
              <a:rPr lang="en-US" sz="3600" dirty="0"/>
              <a:t> </a:t>
            </a:r>
            <a:r>
              <a:rPr lang="en-US" sz="3600" dirty="0" err="1"/>
              <a:t>los</a:t>
            </a:r>
            <a:r>
              <a:rPr lang="en-US" sz="3600" dirty="0"/>
              <a:t> </a:t>
            </a:r>
            <a:r>
              <a:rPr lang="en-US" sz="3600" dirty="0" err="1"/>
              <a:t>archivos</a:t>
            </a:r>
            <a:endParaRPr lang="en-US" sz="3600" u="sng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u="sng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u="sng" dirty="0"/>
              <a:t>Touch File01_SB.txt – </a:t>
            </a:r>
            <a:r>
              <a:rPr lang="en-US" sz="3600" u="sng" dirty="0" err="1"/>
              <a:t>Crea</a:t>
            </a:r>
            <a:r>
              <a:rPr lang="en-US" sz="3600" u="sng" dirty="0"/>
              <a:t> un </a:t>
            </a:r>
            <a:r>
              <a:rPr lang="en-US" sz="3600" u="sng" dirty="0" err="1"/>
              <a:t>archivo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55118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496</Words>
  <Application>Microsoft Office PowerPoint</Application>
  <PresentationFormat>Personalizado</PresentationFormat>
  <Paragraphs>59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Helvetica Neue Light</vt:lpstr>
      <vt:lpstr>Helvetica Neue</vt:lpstr>
      <vt:lpstr>Arial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Bastidas</dc:creator>
  <cp:lastModifiedBy>Santiago Bastidas</cp:lastModifiedBy>
  <cp:revision>24</cp:revision>
  <dcterms:modified xsi:type="dcterms:W3CDTF">2020-10-01T16:26:28Z</dcterms:modified>
</cp:coreProperties>
</file>