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1"/>
  </p:notesMasterIdLst>
  <p:handoutMasterIdLst>
    <p:handoutMasterId r:id="rId12"/>
  </p:handoutMasterIdLst>
  <p:sldIdLst>
    <p:sldId id="256" r:id="rId5"/>
    <p:sldId id="2439" r:id="rId6"/>
    <p:sldId id="260" r:id="rId7"/>
    <p:sldId id="2438" r:id="rId8"/>
    <p:sldId id="2440" r:id="rId9"/>
    <p:sldId id="2441"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3300"/>
    <a:srgbClr val="038B30"/>
    <a:srgbClr val="05EE55"/>
    <a:srgbClr val="2F3342"/>
    <a:srgbClr val="C0F400"/>
    <a:srgbClr val="05D74D"/>
    <a:srgbClr val="04C04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18" autoAdjust="0"/>
    <p:restoredTop sz="94584" autoAdjust="0"/>
  </p:normalViewPr>
  <p:slideViewPr>
    <p:cSldViewPr snapToGrid="0">
      <p:cViewPr varScale="1">
        <p:scale>
          <a:sx n="77" d="100"/>
          <a:sy n="77" d="100"/>
        </p:scale>
        <p:origin x="456" y="90"/>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58" d="100"/>
          <a:sy n="58" d="100"/>
        </p:scale>
        <p:origin x="2965" y="4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54265FD-4E3F-4008-BF0D-92438DDF38E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7411FABC-D2A4-4DDD-AE15-415703DDD3E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1CB9CF0-A540-4793-A5F3-F4917CFDDCB6}" type="datetimeFigureOut">
              <a:rPr lang="en-US" smtClean="0"/>
              <a:t>10/24/2020</a:t>
            </a:fld>
            <a:endParaRPr lang="en-US" dirty="0"/>
          </a:p>
        </p:txBody>
      </p:sp>
      <p:sp>
        <p:nvSpPr>
          <p:cNvPr id="4" name="Footer Placeholder 3">
            <a:extLst>
              <a:ext uri="{FF2B5EF4-FFF2-40B4-BE49-F238E27FC236}">
                <a16:creationId xmlns:a16="http://schemas.microsoft.com/office/drawing/2014/main" id="{27EBBAB0-AE2E-4EA6-BE3D-A8C4DA40070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A31D462F-4914-49FC-A851-7FFFE9D6E86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3422B72-BD1C-4F41-B10E-CA0BEB17901E}" type="slidenum">
              <a:rPr lang="en-US" smtClean="0"/>
              <a:t>‹#›</a:t>
            </a:fld>
            <a:endParaRPr lang="en-US" dirty="0"/>
          </a:p>
        </p:txBody>
      </p:sp>
    </p:spTree>
    <p:extLst>
      <p:ext uri="{BB962C8B-B14F-4D97-AF65-F5344CB8AC3E}">
        <p14:creationId xmlns:p14="http://schemas.microsoft.com/office/powerpoint/2010/main" val="353190768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A03753-A5BE-4D79-AEA9-C0A65A6F8851}" type="datetimeFigureOut">
              <a:rPr lang="en-US" smtClean="0"/>
              <a:t>10/24/2020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3BE989-76B8-4F13-9267-01FDA45C437A}" type="slidenum">
              <a:rPr lang="en-US" smtClean="0"/>
              <a:t>‹#›</a:t>
            </a:fld>
            <a:endParaRPr lang="en-US" dirty="0"/>
          </a:p>
        </p:txBody>
      </p:sp>
    </p:spTree>
    <p:extLst>
      <p:ext uri="{BB962C8B-B14F-4D97-AF65-F5344CB8AC3E}">
        <p14:creationId xmlns:p14="http://schemas.microsoft.com/office/powerpoint/2010/main" val="31697300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p:spTree>
      <p:nvGrpSpPr>
        <p:cNvPr id="1" name=""/>
        <p:cNvGrpSpPr/>
        <p:nvPr/>
      </p:nvGrpSpPr>
      <p:grpSpPr>
        <a:xfrm>
          <a:off x="0" y="0"/>
          <a:ext cx="0" cy="0"/>
          <a:chOff x="0" y="0"/>
          <a:chExt cx="0" cy="0"/>
        </a:xfrm>
      </p:grpSpPr>
      <p:sp>
        <p:nvSpPr>
          <p:cNvPr id="12" name="Picture Placeholder 13">
            <a:extLst>
              <a:ext uri="{FF2B5EF4-FFF2-40B4-BE49-F238E27FC236}">
                <a16:creationId xmlns:a16="http://schemas.microsoft.com/office/drawing/2014/main" id="{9FB41AE7-07AD-43D7-9418-6D32BE5E3192}"/>
              </a:ext>
            </a:extLst>
          </p:cNvPr>
          <p:cNvSpPr>
            <a:spLocks noGrp="1"/>
          </p:cNvSpPr>
          <p:nvPr>
            <p:ph type="pic" sz="quarter" idx="15"/>
          </p:nvPr>
        </p:nvSpPr>
        <p:spPr>
          <a:xfrm>
            <a:off x="-71015" y="0"/>
            <a:ext cx="12263015" cy="6858000"/>
          </a:xfrm>
          <a:solidFill>
            <a:schemeClr val="bg1">
              <a:lumMod val="50000"/>
            </a:schemeClr>
          </a:solidFill>
        </p:spPr>
        <p:txBody>
          <a:bodyPr/>
          <a:lstStyle/>
          <a:p>
            <a:r>
              <a:rPr lang="en-US"/>
              <a:t>Click icon to add picture</a:t>
            </a:r>
            <a:endParaRPr lang="en-US" dirty="0"/>
          </a:p>
        </p:txBody>
      </p:sp>
      <p:grpSp>
        <p:nvGrpSpPr>
          <p:cNvPr id="14" name="Group 13">
            <a:extLst>
              <a:ext uri="{FF2B5EF4-FFF2-40B4-BE49-F238E27FC236}">
                <a16:creationId xmlns:a16="http://schemas.microsoft.com/office/drawing/2014/main" id="{846D6A0C-E2C3-43CB-83D0-B5F6221079CA}"/>
              </a:ext>
            </a:extLst>
          </p:cNvPr>
          <p:cNvGrpSpPr/>
          <p:nvPr userDrawn="1"/>
        </p:nvGrpSpPr>
        <p:grpSpPr>
          <a:xfrm flipH="1">
            <a:off x="1868384" y="1374275"/>
            <a:ext cx="7324426" cy="3883523"/>
            <a:chOff x="252031" y="-22763"/>
            <a:chExt cx="7324426" cy="7269964"/>
          </a:xfrm>
        </p:grpSpPr>
        <p:sp>
          <p:nvSpPr>
            <p:cNvPr id="15" name="Rectangle 14">
              <a:extLst>
                <a:ext uri="{FF2B5EF4-FFF2-40B4-BE49-F238E27FC236}">
                  <a16:creationId xmlns:a16="http://schemas.microsoft.com/office/drawing/2014/main" id="{F997D03F-0BE2-458F-92A2-4FE73B0FBF51}"/>
                </a:ext>
              </a:extLst>
            </p:cNvPr>
            <p:cNvSpPr/>
            <p:nvPr userDrawn="1"/>
          </p:nvSpPr>
          <p:spPr>
            <a:xfrm>
              <a:off x="500743" y="-22763"/>
              <a:ext cx="7075714" cy="5878284"/>
            </a:xfrm>
            <a:prstGeom prst="rect">
              <a:avLst/>
            </a:prstGeom>
            <a:noFill/>
            <a:ln w="1270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EDC96296-0FBF-47A5-9D6A-5D9BB647A4D7}"/>
                </a:ext>
              </a:extLst>
            </p:cNvPr>
            <p:cNvSpPr/>
            <p:nvPr userDrawn="1"/>
          </p:nvSpPr>
          <p:spPr>
            <a:xfrm>
              <a:off x="979714" y="1181211"/>
              <a:ext cx="6117771" cy="6065990"/>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17" name="Rectangle 16">
              <a:extLst>
                <a:ext uri="{FF2B5EF4-FFF2-40B4-BE49-F238E27FC236}">
                  <a16:creationId xmlns:a16="http://schemas.microsoft.com/office/drawing/2014/main" id="{53F17719-10FE-433E-9CCC-4509DE17F22A}"/>
                </a:ext>
              </a:extLst>
            </p:cNvPr>
            <p:cNvSpPr/>
            <p:nvPr userDrawn="1"/>
          </p:nvSpPr>
          <p:spPr>
            <a:xfrm>
              <a:off x="252031" y="655467"/>
              <a:ext cx="6475341"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0DE73F1A-AAF0-4EB4-8DF0-C152BD93C69B}"/>
              </a:ext>
            </a:extLst>
          </p:cNvPr>
          <p:cNvSpPr>
            <a:spLocks noGrp="1"/>
          </p:cNvSpPr>
          <p:nvPr>
            <p:ph type="ctrTitle" hasCustomPrompt="1"/>
          </p:nvPr>
        </p:nvSpPr>
        <p:spPr>
          <a:xfrm>
            <a:off x="2791372" y="2238426"/>
            <a:ext cx="6609256" cy="1508126"/>
          </a:xfrm>
        </p:spPr>
        <p:txBody>
          <a:bodyPr anchor="b">
            <a:normAutofit/>
          </a:bodyPr>
          <a:lstStyle>
            <a:lvl1pPr algn="ctr">
              <a:defRPr sz="4800" b="1">
                <a:solidFill>
                  <a:srgbClr val="2F3342"/>
                </a:solidFill>
                <a:latin typeface="+mj-lt"/>
              </a:defRPr>
            </a:lvl1pPr>
          </a:lstStyle>
          <a:p>
            <a:r>
              <a:rPr lang="en-US" dirty="0"/>
              <a:t>Click to edit </a:t>
            </a:r>
            <a:br>
              <a:rPr lang="en-US" dirty="0"/>
            </a:br>
            <a:r>
              <a:rPr lang="en-US" dirty="0"/>
              <a:t>Master title style</a:t>
            </a:r>
          </a:p>
        </p:txBody>
      </p:sp>
      <p:sp>
        <p:nvSpPr>
          <p:cNvPr id="3" name="Subtitle 2">
            <a:extLst>
              <a:ext uri="{FF2B5EF4-FFF2-40B4-BE49-F238E27FC236}">
                <a16:creationId xmlns:a16="http://schemas.microsoft.com/office/drawing/2014/main" id="{A3075AE6-92D3-4205-B268-E1AD6C5901DE}"/>
              </a:ext>
            </a:extLst>
          </p:cNvPr>
          <p:cNvSpPr>
            <a:spLocks noGrp="1"/>
          </p:cNvSpPr>
          <p:nvPr>
            <p:ph type="subTitle" idx="1"/>
          </p:nvPr>
        </p:nvSpPr>
        <p:spPr>
          <a:xfrm>
            <a:off x="2791372" y="3838627"/>
            <a:ext cx="6609256" cy="450503"/>
          </a:xfrm>
        </p:spPr>
        <p:txBody>
          <a:bodyPr/>
          <a:lstStyle>
            <a:lvl1pPr marL="0" indent="0" algn="ctr">
              <a:buNone/>
              <a:defRPr sz="2400" spc="300">
                <a:solidFill>
                  <a:srgbClr val="2F3342"/>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37768616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F38A5A1-070F-43C9-B2D5-C557B0D72B9C}"/>
              </a:ext>
            </a:extLst>
          </p:cNvPr>
          <p:cNvSpPr>
            <a:spLocks noGrp="1"/>
          </p:cNvSpPr>
          <p:nvPr>
            <p:ph type="body" idx="1"/>
          </p:nvPr>
        </p:nvSpPr>
        <p:spPr>
          <a:xfrm>
            <a:off x="573882" y="1061132"/>
            <a:ext cx="3464717" cy="823912"/>
          </a:xfrm>
          <a:ln>
            <a:noFill/>
          </a:ln>
        </p:spPr>
        <p:txBody>
          <a:bodyPr anchor="ctr"/>
          <a:lstStyle>
            <a:lvl1pPr marL="0" indent="0" algn="ctr">
              <a:buNone/>
              <a:defRPr sz="2400" b="1">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8" name="Rectangle 17">
            <a:extLst>
              <a:ext uri="{FF2B5EF4-FFF2-40B4-BE49-F238E27FC236}">
                <a16:creationId xmlns:a16="http://schemas.microsoft.com/office/drawing/2014/main" id="{6EDCBFD0-7AE5-4346-AD3A-01F956626091}"/>
              </a:ext>
            </a:extLst>
          </p:cNvPr>
          <p:cNvSpPr/>
          <p:nvPr userDrawn="1"/>
        </p:nvSpPr>
        <p:spPr>
          <a:xfrm>
            <a:off x="4430484" y="0"/>
            <a:ext cx="2873833" cy="5426414"/>
          </a:xfrm>
          <a:prstGeom prst="rect">
            <a:avLst/>
          </a:prstGeom>
          <a:no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2" name="Title 1">
            <a:extLst>
              <a:ext uri="{FF2B5EF4-FFF2-40B4-BE49-F238E27FC236}">
                <a16:creationId xmlns:a16="http://schemas.microsoft.com/office/drawing/2014/main" id="{A41F4A2F-9480-4E94-806C-5D65C71DFB9F}"/>
              </a:ext>
            </a:extLst>
          </p:cNvPr>
          <p:cNvSpPr>
            <a:spLocks noGrp="1"/>
          </p:cNvSpPr>
          <p:nvPr>
            <p:ph type="title"/>
          </p:nvPr>
        </p:nvSpPr>
        <p:spPr>
          <a:xfrm>
            <a:off x="595884" y="0"/>
            <a:ext cx="3834596" cy="1124404"/>
          </a:xfrm>
        </p:spPr>
        <p:txBody>
          <a:bodyPr>
            <a:noAutofit/>
          </a:bodyPr>
          <a:lstStyle>
            <a:lvl1pPr>
              <a:defRPr sz="2800"/>
            </a:lvl1pPr>
          </a:lstStyle>
          <a:p>
            <a:r>
              <a:rPr lang="en-US"/>
              <a:t>Click to edit Master title style</a:t>
            </a:r>
          </a:p>
        </p:txBody>
      </p:sp>
      <p:sp>
        <p:nvSpPr>
          <p:cNvPr id="17" name="Rectangle 16">
            <a:extLst>
              <a:ext uri="{FF2B5EF4-FFF2-40B4-BE49-F238E27FC236}">
                <a16:creationId xmlns:a16="http://schemas.microsoft.com/office/drawing/2014/main" id="{CC3A4379-5E89-42FE-AA5C-BEA0CDFCDD6F}"/>
              </a:ext>
            </a:extLst>
          </p:cNvPr>
          <p:cNvSpPr/>
          <p:nvPr userDrawn="1"/>
        </p:nvSpPr>
        <p:spPr>
          <a:xfrm>
            <a:off x="4887684" y="1431586"/>
            <a:ext cx="2873833"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5" name="Footer Placeholder 4">
            <a:extLst>
              <a:ext uri="{FF2B5EF4-FFF2-40B4-BE49-F238E27FC236}">
                <a16:creationId xmlns:a16="http://schemas.microsoft.com/office/drawing/2014/main" id="{750DA028-023B-4883-9A48-70FD7A2E5226}"/>
              </a:ext>
            </a:extLst>
          </p:cNvPr>
          <p:cNvSpPr>
            <a:spLocks noGrp="1"/>
          </p:cNvSpPr>
          <p:nvPr>
            <p:ph type="ftr" sz="quarter" idx="16"/>
          </p:nvPr>
        </p:nvSpPr>
        <p:spPr/>
        <p:txBody>
          <a:bodyPr/>
          <a:lstStyle/>
          <a:p>
            <a:r>
              <a:rPr lang="en-US" dirty="0"/>
              <a:t>Add a Footer</a:t>
            </a:r>
          </a:p>
        </p:txBody>
      </p:sp>
      <p:sp>
        <p:nvSpPr>
          <p:cNvPr id="13" name="Rectangle 12">
            <a:extLst>
              <a:ext uri="{FF2B5EF4-FFF2-40B4-BE49-F238E27FC236}">
                <a16:creationId xmlns:a16="http://schemas.microsoft.com/office/drawing/2014/main" id="{7EA625CC-388D-4655-BFA6-2CC4FD9E889D}"/>
              </a:ext>
            </a:extLst>
          </p:cNvPr>
          <p:cNvSpPr/>
          <p:nvPr userDrawn="1"/>
        </p:nvSpPr>
        <p:spPr>
          <a:xfrm>
            <a:off x="4659081" y="447789"/>
            <a:ext cx="2873833" cy="5957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6" name="Slide Number Placeholder 5">
            <a:extLst>
              <a:ext uri="{FF2B5EF4-FFF2-40B4-BE49-F238E27FC236}">
                <a16:creationId xmlns:a16="http://schemas.microsoft.com/office/drawing/2014/main" id="{492AA6DE-6D7A-4135-8B9F-99A91527F21D}"/>
              </a:ext>
            </a:extLst>
          </p:cNvPr>
          <p:cNvSpPr>
            <a:spLocks noGrp="1"/>
          </p:cNvSpPr>
          <p:nvPr>
            <p:ph type="sldNum" sz="quarter" idx="17"/>
          </p:nvPr>
        </p:nvSpPr>
        <p:spPr/>
        <p:txBody>
          <a:bodyPr/>
          <a:lstStyle/>
          <a:p>
            <a:fld id="{8C2E478F-E849-4A8C-AF1F-CBCC78A7CBFA}" type="slidenum">
              <a:rPr lang="en-US" smtClean="0"/>
              <a:pPr/>
              <a:t>‹#›</a:t>
            </a:fld>
            <a:endParaRPr lang="en-US" dirty="0"/>
          </a:p>
        </p:txBody>
      </p:sp>
      <p:sp>
        <p:nvSpPr>
          <p:cNvPr id="14" name="Text Placeholder 4">
            <a:extLst>
              <a:ext uri="{FF2B5EF4-FFF2-40B4-BE49-F238E27FC236}">
                <a16:creationId xmlns:a16="http://schemas.microsoft.com/office/drawing/2014/main" id="{17A78D63-E00C-4155-A5B2-B3431A09ACB4}"/>
              </a:ext>
            </a:extLst>
          </p:cNvPr>
          <p:cNvSpPr>
            <a:spLocks noGrp="1"/>
          </p:cNvSpPr>
          <p:nvPr>
            <p:ph type="body" sz="quarter" idx="3"/>
          </p:nvPr>
        </p:nvSpPr>
        <p:spPr>
          <a:xfrm>
            <a:off x="8153395" y="1061132"/>
            <a:ext cx="3464721" cy="823912"/>
          </a:xfrm>
          <a:ln>
            <a:noFill/>
          </a:ln>
        </p:spPr>
        <p:txBody>
          <a:bodyPr vert="horz" lIns="91440" tIns="45720" rIns="91440" bIns="45720" rtlCol="0" anchor="ctr">
            <a:normAutofit/>
          </a:bodyPr>
          <a:lstStyle>
            <a:lvl1pPr marL="0" indent="0">
              <a:buNone/>
              <a:defRPr lang="en-US" sz="2400" b="1" dirty="0">
                <a:solidFill>
                  <a:schemeClr val="tx1"/>
                </a:solidFill>
                <a:latin typeface="+mj-lt"/>
              </a:defRPr>
            </a:lvl1pPr>
          </a:lstStyle>
          <a:p>
            <a:pPr marL="228600" lvl="0" indent="-228600" algn="ctr"/>
            <a:r>
              <a:rPr lang="en-US"/>
              <a:t>Click to edit Master text styles</a:t>
            </a:r>
          </a:p>
        </p:txBody>
      </p:sp>
      <p:sp>
        <p:nvSpPr>
          <p:cNvPr id="16" name="Content Placeholder 5">
            <a:extLst>
              <a:ext uri="{FF2B5EF4-FFF2-40B4-BE49-F238E27FC236}">
                <a16:creationId xmlns:a16="http://schemas.microsoft.com/office/drawing/2014/main" id="{12AF2780-75D3-4992-93BC-8EA50C648A8E}"/>
              </a:ext>
            </a:extLst>
          </p:cNvPr>
          <p:cNvSpPr>
            <a:spLocks noGrp="1"/>
          </p:cNvSpPr>
          <p:nvPr>
            <p:ph sz="quarter" idx="4"/>
          </p:nvPr>
        </p:nvSpPr>
        <p:spPr>
          <a:xfrm>
            <a:off x="8153394" y="2108201"/>
            <a:ext cx="3464721" cy="3684588"/>
          </a:xfrm>
        </p:spPr>
        <p:txBody>
          <a:bodyPr>
            <a:normAutofit/>
          </a:bodyPr>
          <a:lstStyle>
            <a:lvl1pPr>
              <a:defRPr sz="1600"/>
            </a:lvl1pPr>
            <a:lvl2pPr>
              <a:defRPr sz="1400"/>
            </a:lvl2pPr>
            <a:lvl3pPr>
              <a:defRPr sz="12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3">
            <a:extLst>
              <a:ext uri="{FF2B5EF4-FFF2-40B4-BE49-F238E27FC236}">
                <a16:creationId xmlns:a16="http://schemas.microsoft.com/office/drawing/2014/main" id="{EAAE1C5B-7233-4F49-895F-7566CEB6D819}"/>
              </a:ext>
            </a:extLst>
          </p:cNvPr>
          <p:cNvSpPr>
            <a:spLocks noGrp="1"/>
          </p:cNvSpPr>
          <p:nvPr>
            <p:ph sz="half" idx="2"/>
          </p:nvPr>
        </p:nvSpPr>
        <p:spPr>
          <a:xfrm>
            <a:off x="573882" y="2108201"/>
            <a:ext cx="3464717" cy="3684588"/>
          </a:xfrm>
        </p:spPr>
        <p:txBody>
          <a:bodyPr>
            <a:normAutofit/>
          </a:bodyPr>
          <a:lstStyle>
            <a:lvl1pPr>
              <a:defRPr sz="1600"/>
            </a:lvl1pPr>
            <a:lvl2pPr>
              <a:defRPr sz="1400"/>
            </a:lvl2pPr>
            <a:lvl3pPr>
              <a:defRPr sz="12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2102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6EDCBFD0-7AE5-4346-AD3A-01F956626091}"/>
              </a:ext>
            </a:extLst>
          </p:cNvPr>
          <p:cNvSpPr/>
          <p:nvPr userDrawn="1"/>
        </p:nvSpPr>
        <p:spPr>
          <a:xfrm>
            <a:off x="4430484" y="0"/>
            <a:ext cx="2873833" cy="5426414"/>
          </a:xfrm>
          <a:prstGeom prst="rect">
            <a:avLst/>
          </a:prstGeom>
          <a:no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2" name="Title 1">
            <a:extLst>
              <a:ext uri="{FF2B5EF4-FFF2-40B4-BE49-F238E27FC236}">
                <a16:creationId xmlns:a16="http://schemas.microsoft.com/office/drawing/2014/main" id="{A41F4A2F-9480-4E94-806C-5D65C71DFB9F}"/>
              </a:ext>
            </a:extLst>
          </p:cNvPr>
          <p:cNvSpPr>
            <a:spLocks noGrp="1"/>
          </p:cNvSpPr>
          <p:nvPr>
            <p:ph type="title"/>
          </p:nvPr>
        </p:nvSpPr>
        <p:spPr>
          <a:xfrm>
            <a:off x="595884" y="0"/>
            <a:ext cx="3834596" cy="1124404"/>
          </a:xfrm>
        </p:spPr>
        <p:txBody>
          <a:bodyPr>
            <a:noAutofit/>
          </a:bodyPr>
          <a:lstStyle>
            <a:lvl1pPr>
              <a:defRPr sz="2800"/>
            </a:lvl1pPr>
          </a:lstStyle>
          <a:p>
            <a:r>
              <a:rPr lang="en-US"/>
              <a:t>Click to edit Master title style</a:t>
            </a:r>
          </a:p>
        </p:txBody>
      </p:sp>
      <p:sp>
        <p:nvSpPr>
          <p:cNvPr id="17" name="Rectangle 16">
            <a:extLst>
              <a:ext uri="{FF2B5EF4-FFF2-40B4-BE49-F238E27FC236}">
                <a16:creationId xmlns:a16="http://schemas.microsoft.com/office/drawing/2014/main" id="{CC3A4379-5E89-42FE-AA5C-BEA0CDFCDD6F}"/>
              </a:ext>
            </a:extLst>
          </p:cNvPr>
          <p:cNvSpPr/>
          <p:nvPr userDrawn="1"/>
        </p:nvSpPr>
        <p:spPr>
          <a:xfrm>
            <a:off x="4887684" y="1431586"/>
            <a:ext cx="2873833"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5" name="Footer Placeholder 4">
            <a:extLst>
              <a:ext uri="{FF2B5EF4-FFF2-40B4-BE49-F238E27FC236}">
                <a16:creationId xmlns:a16="http://schemas.microsoft.com/office/drawing/2014/main" id="{750DA028-023B-4883-9A48-70FD7A2E5226}"/>
              </a:ext>
            </a:extLst>
          </p:cNvPr>
          <p:cNvSpPr>
            <a:spLocks noGrp="1"/>
          </p:cNvSpPr>
          <p:nvPr>
            <p:ph type="ftr" sz="quarter" idx="16"/>
          </p:nvPr>
        </p:nvSpPr>
        <p:spPr/>
        <p:txBody>
          <a:bodyPr/>
          <a:lstStyle/>
          <a:p>
            <a:r>
              <a:rPr lang="en-US" dirty="0"/>
              <a:t>Add a Footer</a:t>
            </a:r>
          </a:p>
        </p:txBody>
      </p:sp>
      <p:sp>
        <p:nvSpPr>
          <p:cNvPr id="13" name="Rectangle 12">
            <a:extLst>
              <a:ext uri="{FF2B5EF4-FFF2-40B4-BE49-F238E27FC236}">
                <a16:creationId xmlns:a16="http://schemas.microsoft.com/office/drawing/2014/main" id="{7EA625CC-388D-4655-BFA6-2CC4FD9E889D}"/>
              </a:ext>
            </a:extLst>
          </p:cNvPr>
          <p:cNvSpPr/>
          <p:nvPr userDrawn="1"/>
        </p:nvSpPr>
        <p:spPr>
          <a:xfrm>
            <a:off x="4659081" y="447789"/>
            <a:ext cx="2873833" cy="5957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6" name="Slide Number Placeholder 5">
            <a:extLst>
              <a:ext uri="{FF2B5EF4-FFF2-40B4-BE49-F238E27FC236}">
                <a16:creationId xmlns:a16="http://schemas.microsoft.com/office/drawing/2014/main" id="{492AA6DE-6D7A-4135-8B9F-99A91527F21D}"/>
              </a:ext>
            </a:extLst>
          </p:cNvPr>
          <p:cNvSpPr>
            <a:spLocks noGrp="1"/>
          </p:cNvSpPr>
          <p:nvPr>
            <p:ph type="sldNum" sz="quarter" idx="17"/>
          </p:nvPr>
        </p:nvSpPr>
        <p:spPr/>
        <p:txBody>
          <a:bodyPr/>
          <a:lstStyle/>
          <a:p>
            <a:fld id="{8C2E478F-E849-4A8C-AF1F-CBCC78A7CBFA}" type="slidenum">
              <a:rPr lang="en-US" smtClean="0"/>
              <a:pPr/>
              <a:t>‹#›</a:t>
            </a:fld>
            <a:endParaRPr lang="en-US" dirty="0"/>
          </a:p>
        </p:txBody>
      </p:sp>
      <p:sp>
        <p:nvSpPr>
          <p:cNvPr id="16" name="Content Placeholder 2">
            <a:extLst>
              <a:ext uri="{FF2B5EF4-FFF2-40B4-BE49-F238E27FC236}">
                <a16:creationId xmlns:a16="http://schemas.microsoft.com/office/drawing/2014/main" id="{E20B4D13-5F10-4886-AF0F-09B6ABB5C3BF}"/>
              </a:ext>
            </a:extLst>
          </p:cNvPr>
          <p:cNvSpPr>
            <a:spLocks noGrp="1"/>
          </p:cNvSpPr>
          <p:nvPr>
            <p:ph sz="half" idx="1"/>
          </p:nvPr>
        </p:nvSpPr>
        <p:spPr>
          <a:xfrm>
            <a:off x="571500" y="1431586"/>
            <a:ext cx="3467099" cy="4361203"/>
          </a:xfrm>
        </p:spPr>
        <p:txBody>
          <a:bodyPr vert="horz" lIns="91440" tIns="45720" rIns="91440" bIns="45720" rtlCol="0">
            <a:normAutofit/>
          </a:bodyPr>
          <a:lstStyle>
            <a:lvl1pPr>
              <a:defRPr lang="en-US" sz="1600" dirty="0"/>
            </a:lvl1pPr>
            <a:lvl2pPr>
              <a:defRPr lang="en-US" sz="1400" dirty="0"/>
            </a:lvl2pPr>
            <a:lvl3pPr>
              <a:defRPr lang="en-US" sz="1200" dirty="0"/>
            </a:lvl3pPr>
            <a:lvl4pPr>
              <a:defRPr lang="en-US" sz="1100" dirty="0"/>
            </a:lvl4pPr>
            <a:lvl5pPr>
              <a:defRPr lang="en-US" sz="1100" dirty="0"/>
            </a:lvl5pPr>
          </a:lstStyle>
          <a:p>
            <a:pPr lvl="0">
              <a:lnSpc>
                <a:spcPct val="150000"/>
              </a:lnSpc>
            </a:pPr>
            <a:r>
              <a:rPr lang="en-US"/>
              <a:t>Click to edit Master text styles</a:t>
            </a:r>
          </a:p>
          <a:p>
            <a:pPr lvl="1">
              <a:lnSpc>
                <a:spcPct val="150000"/>
              </a:lnSpc>
            </a:pPr>
            <a:r>
              <a:rPr lang="en-US"/>
              <a:t>Second level</a:t>
            </a:r>
          </a:p>
          <a:p>
            <a:pPr lvl="2">
              <a:lnSpc>
                <a:spcPct val="150000"/>
              </a:lnSpc>
            </a:pPr>
            <a:r>
              <a:rPr lang="en-US"/>
              <a:t>Third level</a:t>
            </a:r>
          </a:p>
          <a:p>
            <a:pPr lvl="3">
              <a:lnSpc>
                <a:spcPct val="150000"/>
              </a:lnSpc>
            </a:pPr>
            <a:r>
              <a:rPr lang="en-US"/>
              <a:t>Fourth level</a:t>
            </a:r>
          </a:p>
          <a:p>
            <a:pPr lvl="4">
              <a:lnSpc>
                <a:spcPct val="150000"/>
              </a:lnSpc>
            </a:pPr>
            <a:r>
              <a:rPr lang="en-US"/>
              <a:t>Fifth level</a:t>
            </a:r>
            <a:endParaRPr lang="en-US" dirty="0"/>
          </a:p>
        </p:txBody>
      </p:sp>
      <p:sp>
        <p:nvSpPr>
          <p:cNvPr id="19" name="Content Placeholder 3">
            <a:extLst>
              <a:ext uri="{FF2B5EF4-FFF2-40B4-BE49-F238E27FC236}">
                <a16:creationId xmlns:a16="http://schemas.microsoft.com/office/drawing/2014/main" id="{EE7BCAD4-8DB6-482F-8DC0-F6D653F92219}"/>
              </a:ext>
            </a:extLst>
          </p:cNvPr>
          <p:cNvSpPr>
            <a:spLocks noGrp="1"/>
          </p:cNvSpPr>
          <p:nvPr>
            <p:ph sz="half" idx="2"/>
          </p:nvPr>
        </p:nvSpPr>
        <p:spPr>
          <a:xfrm>
            <a:off x="8153394" y="1431586"/>
            <a:ext cx="3467106" cy="4361203"/>
          </a:xfrm>
        </p:spPr>
        <p:txBody>
          <a:bodyPr vert="horz" lIns="91440" tIns="45720" rIns="91440" bIns="45720" rtlCol="0">
            <a:normAutofit/>
          </a:bodyPr>
          <a:lstStyle>
            <a:lvl1pPr>
              <a:defRPr lang="en-US" sz="1600" dirty="0"/>
            </a:lvl1pPr>
            <a:lvl2pPr>
              <a:defRPr lang="en-US" sz="1400" dirty="0"/>
            </a:lvl2pPr>
            <a:lvl3pPr>
              <a:defRPr lang="en-US" sz="1200" dirty="0"/>
            </a:lvl3pPr>
            <a:lvl4pPr>
              <a:defRPr lang="en-US" sz="1100" dirty="0"/>
            </a:lvl4pPr>
            <a:lvl5pPr>
              <a:defRPr lang="en-US" sz="1100" dirty="0"/>
            </a:lvl5pPr>
          </a:lstStyle>
          <a:p>
            <a:pPr lvl="0">
              <a:lnSpc>
                <a:spcPct val="150000"/>
              </a:lnSpc>
            </a:pPr>
            <a:r>
              <a:rPr lang="en-US"/>
              <a:t>Click to edit Master text styles</a:t>
            </a:r>
          </a:p>
          <a:p>
            <a:pPr lvl="1">
              <a:lnSpc>
                <a:spcPct val="150000"/>
              </a:lnSpc>
            </a:pPr>
            <a:r>
              <a:rPr lang="en-US"/>
              <a:t>Second level</a:t>
            </a:r>
          </a:p>
          <a:p>
            <a:pPr lvl="2">
              <a:lnSpc>
                <a:spcPct val="150000"/>
              </a:lnSpc>
            </a:pPr>
            <a:r>
              <a:rPr lang="en-US"/>
              <a:t>Third level</a:t>
            </a:r>
          </a:p>
          <a:p>
            <a:pPr lvl="3">
              <a:lnSpc>
                <a:spcPct val="150000"/>
              </a:lnSpc>
            </a:pPr>
            <a:r>
              <a:rPr lang="en-US"/>
              <a:t>Fourth level</a:t>
            </a:r>
          </a:p>
          <a:p>
            <a:pPr lvl="4">
              <a:lnSpc>
                <a:spcPct val="150000"/>
              </a:lnSpc>
            </a:pPr>
            <a:r>
              <a:rPr lang="en-US"/>
              <a:t>Fifth level</a:t>
            </a:r>
            <a:endParaRPr lang="en-US" dirty="0"/>
          </a:p>
        </p:txBody>
      </p:sp>
    </p:spTree>
    <p:extLst>
      <p:ext uri="{BB962C8B-B14F-4D97-AF65-F5344CB8AC3E}">
        <p14:creationId xmlns:p14="http://schemas.microsoft.com/office/powerpoint/2010/main" val="41309808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115BFBAA-B5F1-4F95-8C05-5E30A7076BD7}"/>
              </a:ext>
            </a:extLst>
          </p:cNvPr>
          <p:cNvSpPr/>
          <p:nvPr userDrawn="1"/>
        </p:nvSpPr>
        <p:spPr>
          <a:xfrm>
            <a:off x="1159727" y="1224451"/>
            <a:ext cx="4226024"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8" name="Footer Placeholder 7">
            <a:extLst>
              <a:ext uri="{FF2B5EF4-FFF2-40B4-BE49-F238E27FC236}">
                <a16:creationId xmlns:a16="http://schemas.microsoft.com/office/drawing/2014/main" id="{9B7F3105-8D8F-4FF3-9A7F-0F067BB810A1}"/>
              </a:ext>
            </a:extLst>
          </p:cNvPr>
          <p:cNvSpPr>
            <a:spLocks noGrp="1"/>
          </p:cNvSpPr>
          <p:nvPr>
            <p:ph type="ftr" sz="quarter" idx="14"/>
          </p:nvPr>
        </p:nvSpPr>
        <p:spPr/>
        <p:txBody>
          <a:bodyPr/>
          <a:lstStyle/>
          <a:p>
            <a:r>
              <a:rPr lang="en-US" dirty="0"/>
              <a:t>Add a Footer</a:t>
            </a:r>
          </a:p>
        </p:txBody>
      </p:sp>
      <p:sp>
        <p:nvSpPr>
          <p:cNvPr id="9" name="Slide Number Placeholder 8">
            <a:extLst>
              <a:ext uri="{FF2B5EF4-FFF2-40B4-BE49-F238E27FC236}">
                <a16:creationId xmlns:a16="http://schemas.microsoft.com/office/drawing/2014/main" id="{BD117255-8347-4647-9EA2-7ED06A73C1A2}"/>
              </a:ext>
            </a:extLst>
          </p:cNvPr>
          <p:cNvSpPr>
            <a:spLocks noGrp="1"/>
          </p:cNvSpPr>
          <p:nvPr>
            <p:ph type="sldNum" sz="quarter" idx="15"/>
          </p:nvPr>
        </p:nvSpPr>
        <p:spPr/>
        <p:txBody>
          <a:bodyPr/>
          <a:lstStyle/>
          <a:p>
            <a:fld id="{8C2E478F-E849-4A8C-AF1F-CBCC78A7CBFA}" type="slidenum">
              <a:rPr lang="en-US" smtClean="0"/>
              <a:pPr/>
              <a:t>‹#›</a:t>
            </a:fld>
            <a:endParaRPr lang="en-US" dirty="0"/>
          </a:p>
        </p:txBody>
      </p:sp>
      <p:sp>
        <p:nvSpPr>
          <p:cNvPr id="11" name="Content Placeholder 2">
            <a:extLst>
              <a:ext uri="{FF2B5EF4-FFF2-40B4-BE49-F238E27FC236}">
                <a16:creationId xmlns:a16="http://schemas.microsoft.com/office/drawing/2014/main" id="{9F3E8482-B43D-4B69-8645-6B735F91B920}"/>
              </a:ext>
            </a:extLst>
          </p:cNvPr>
          <p:cNvSpPr>
            <a:spLocks noGrp="1"/>
          </p:cNvSpPr>
          <p:nvPr>
            <p:ph idx="1"/>
          </p:nvPr>
        </p:nvSpPr>
        <p:spPr>
          <a:xfrm>
            <a:off x="6294478" y="587829"/>
            <a:ext cx="5326022" cy="5273221"/>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Rectangle 14">
            <a:extLst>
              <a:ext uri="{FF2B5EF4-FFF2-40B4-BE49-F238E27FC236}">
                <a16:creationId xmlns:a16="http://schemas.microsoft.com/office/drawing/2014/main" id="{D9BC9CBF-CF7B-4E39-9FD1-961882EC596A}"/>
              </a:ext>
            </a:extLst>
          </p:cNvPr>
          <p:cNvSpPr/>
          <p:nvPr userDrawn="1"/>
        </p:nvSpPr>
        <p:spPr>
          <a:xfrm>
            <a:off x="657060" y="698704"/>
            <a:ext cx="4473025"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6" name="Group 15">
            <a:extLst>
              <a:ext uri="{FF2B5EF4-FFF2-40B4-BE49-F238E27FC236}">
                <a16:creationId xmlns:a16="http://schemas.microsoft.com/office/drawing/2014/main" id="{97A3D921-B9D5-42DC-9037-298968D94C95}"/>
              </a:ext>
            </a:extLst>
          </p:cNvPr>
          <p:cNvGrpSpPr/>
          <p:nvPr userDrawn="1"/>
        </p:nvGrpSpPr>
        <p:grpSpPr>
          <a:xfrm>
            <a:off x="657060" y="435124"/>
            <a:ext cx="5134751" cy="5965370"/>
            <a:chOff x="252031" y="391887"/>
            <a:chExt cx="7433283" cy="5965370"/>
          </a:xfrm>
        </p:grpSpPr>
        <p:sp>
          <p:nvSpPr>
            <p:cNvPr id="18" name="Rectangle 17">
              <a:extLst>
                <a:ext uri="{FF2B5EF4-FFF2-40B4-BE49-F238E27FC236}">
                  <a16:creationId xmlns:a16="http://schemas.microsoft.com/office/drawing/2014/main" id="{6A62F937-16D4-4A6C-B247-D0A62BC6560D}"/>
                </a:ext>
              </a:extLst>
            </p:cNvPr>
            <p:cNvSpPr/>
            <p:nvPr userDrawn="1"/>
          </p:nvSpPr>
          <p:spPr>
            <a:xfrm>
              <a:off x="609600" y="391887"/>
              <a:ext cx="7075714" cy="5878284"/>
            </a:xfrm>
            <a:prstGeom prst="rect">
              <a:avLst/>
            </a:prstGeom>
            <a:noFill/>
            <a:ln w="1270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B9335681-5A6F-48BE-8160-2000D0F242FB}"/>
                </a:ext>
              </a:extLst>
            </p:cNvPr>
            <p:cNvSpPr/>
            <p:nvPr userDrawn="1"/>
          </p:nvSpPr>
          <p:spPr>
            <a:xfrm>
              <a:off x="252031" y="655467"/>
              <a:ext cx="6475341"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Text Placeholder 3">
            <a:extLst>
              <a:ext uri="{FF2B5EF4-FFF2-40B4-BE49-F238E27FC236}">
                <a16:creationId xmlns:a16="http://schemas.microsoft.com/office/drawing/2014/main" id="{F41E2B8D-1C12-403F-BE59-ECC565466CB0}"/>
              </a:ext>
            </a:extLst>
          </p:cNvPr>
          <p:cNvSpPr>
            <a:spLocks noGrp="1"/>
          </p:cNvSpPr>
          <p:nvPr>
            <p:ph type="body" sz="half" idx="2"/>
          </p:nvPr>
        </p:nvSpPr>
        <p:spPr>
          <a:xfrm>
            <a:off x="609601" y="2546851"/>
            <a:ext cx="4101084" cy="3396749"/>
          </a:xfrm>
        </p:spPr>
        <p:txBody>
          <a:bodyPr/>
          <a:lstStyle>
            <a:lvl1pPr marL="0" indent="0">
              <a:lnSpc>
                <a:spcPct val="150000"/>
              </a:lnSpc>
              <a:buNone/>
              <a:defRPr sz="16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2" name="Title 1">
            <a:extLst>
              <a:ext uri="{FF2B5EF4-FFF2-40B4-BE49-F238E27FC236}">
                <a16:creationId xmlns:a16="http://schemas.microsoft.com/office/drawing/2014/main" id="{9AF0F519-65FC-434F-8F2F-F778A20A82ED}"/>
              </a:ext>
            </a:extLst>
          </p:cNvPr>
          <p:cNvSpPr>
            <a:spLocks noGrp="1"/>
          </p:cNvSpPr>
          <p:nvPr>
            <p:ph type="title"/>
          </p:nvPr>
        </p:nvSpPr>
        <p:spPr>
          <a:xfrm>
            <a:off x="609601" y="1480457"/>
            <a:ext cx="4101084" cy="979308"/>
          </a:xfrm>
        </p:spPr>
        <p:txBody>
          <a:bodyPr anchor="b"/>
          <a:lstStyle>
            <a:lvl1pPr>
              <a:defRPr sz="3200" b="1">
                <a:solidFill>
                  <a:schemeClr val="tx1"/>
                </a:solidFill>
                <a:latin typeface="+mn-lt"/>
              </a:defRPr>
            </a:lvl1pPr>
          </a:lstStyle>
          <a:p>
            <a:r>
              <a:rPr lang="en-US"/>
              <a:t>Click to edit Master title style</a:t>
            </a:r>
            <a:endParaRPr lang="en-US" dirty="0"/>
          </a:p>
        </p:txBody>
      </p:sp>
      <p:sp>
        <p:nvSpPr>
          <p:cNvPr id="13" name="Rectangle 12" hidden="1">
            <a:extLst>
              <a:ext uri="{FF2B5EF4-FFF2-40B4-BE49-F238E27FC236}">
                <a16:creationId xmlns:a16="http://schemas.microsoft.com/office/drawing/2014/main" id="{116E8B30-475D-4275-8DC2-14C98F2F9B76}"/>
              </a:ext>
            </a:extLst>
          </p:cNvPr>
          <p:cNvSpPr/>
          <p:nvPr userDrawn="1"/>
        </p:nvSpPr>
        <p:spPr>
          <a:xfrm>
            <a:off x="1159727" y="1191137"/>
            <a:ext cx="4226024"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Tree>
    <p:extLst>
      <p:ext uri="{BB962C8B-B14F-4D97-AF65-F5344CB8AC3E}">
        <p14:creationId xmlns:p14="http://schemas.microsoft.com/office/powerpoint/2010/main" val="33483109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Large Image">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12192000" cy="6858000"/>
          </a:xfrm>
        </p:spPr>
        <p:txBody>
          <a:bodyPr/>
          <a:lstStyle/>
          <a:p>
            <a:r>
              <a:rPr lang="en-US"/>
              <a:t>Click icon to add picture</a:t>
            </a:r>
            <a:endParaRPr lang="en-US" dirty="0"/>
          </a:p>
        </p:txBody>
      </p:sp>
      <p:sp>
        <p:nvSpPr>
          <p:cNvPr id="5" name="Footer Placeholder 4">
            <a:extLst>
              <a:ext uri="{FF2B5EF4-FFF2-40B4-BE49-F238E27FC236}">
                <a16:creationId xmlns:a16="http://schemas.microsoft.com/office/drawing/2014/main" id="{E46FCC97-4D8C-465A-B732-7E27224A0496}"/>
              </a:ext>
            </a:extLst>
          </p:cNvPr>
          <p:cNvSpPr>
            <a:spLocks noGrp="1"/>
          </p:cNvSpPr>
          <p:nvPr>
            <p:ph type="ftr" sz="quarter" idx="11"/>
          </p:nvPr>
        </p:nvSpPr>
        <p:spPr/>
        <p:txBody>
          <a:bodyPr/>
          <a:lstStyle/>
          <a:p>
            <a:r>
              <a:rPr lang="en-US" dirty="0"/>
              <a:t>Add a Footer</a:t>
            </a:r>
          </a:p>
        </p:txBody>
      </p:sp>
      <p:sp>
        <p:nvSpPr>
          <p:cNvPr id="6" name="Slide Number Placeholder 5">
            <a:extLst>
              <a:ext uri="{FF2B5EF4-FFF2-40B4-BE49-F238E27FC236}">
                <a16:creationId xmlns:a16="http://schemas.microsoft.com/office/drawing/2014/main" id="{7FF525FF-6103-4229-A91A-8A994A9CCBB7}"/>
              </a:ext>
            </a:extLst>
          </p:cNvPr>
          <p:cNvSpPr>
            <a:spLocks noGrp="1"/>
          </p:cNvSpPr>
          <p:nvPr>
            <p:ph type="sldNum" sz="quarter" idx="12"/>
          </p:nvPr>
        </p:nvSpPr>
        <p:spPr/>
        <p:txBody>
          <a:bodyPr/>
          <a:lstStyle/>
          <a:p>
            <a:fld id="{8C2E478F-E849-4A8C-AF1F-CBCC78A7CBFA}" type="slidenum">
              <a:rPr lang="en-US" smtClean="0"/>
              <a:pPr/>
              <a:t>‹#›</a:t>
            </a:fld>
            <a:endParaRPr lang="en-US" dirty="0"/>
          </a:p>
        </p:txBody>
      </p:sp>
      <p:sp>
        <p:nvSpPr>
          <p:cNvPr id="7" name="Title 6">
            <a:extLst>
              <a:ext uri="{FF2B5EF4-FFF2-40B4-BE49-F238E27FC236}">
                <a16:creationId xmlns:a16="http://schemas.microsoft.com/office/drawing/2014/main" id="{6F2F4E1C-EABB-45F0-8593-E3E221094B6D}"/>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0654169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8" name="Slide Number Placeholder 5">
            <a:extLst>
              <a:ext uri="{FF2B5EF4-FFF2-40B4-BE49-F238E27FC236}">
                <a16:creationId xmlns:a16="http://schemas.microsoft.com/office/drawing/2014/main" id="{F6B8E8FD-E25A-4462-9917-754D6C619C75}"/>
              </a:ext>
            </a:extLst>
          </p:cNvPr>
          <p:cNvSpPr txBox="1">
            <a:spLocks/>
          </p:cNvSpPr>
          <p:nvPr userDrawn="1"/>
        </p:nvSpPr>
        <p:spPr>
          <a:xfrm>
            <a:off x="11549269" y="6468303"/>
            <a:ext cx="44394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C2E478F-E849-4A8C-AF1F-CBCC78A7CBFA}" type="slidenum">
              <a:rPr lang="en-US" smtClean="0">
                <a:solidFill>
                  <a:srgbClr val="2F3342"/>
                </a:solidFill>
              </a:rPr>
              <a:pPr/>
              <a:t>‹#›</a:t>
            </a:fld>
            <a:endParaRPr lang="en-US" dirty="0">
              <a:solidFill>
                <a:srgbClr val="2F3342"/>
              </a:solidFill>
            </a:endParaRPr>
          </a:p>
        </p:txBody>
      </p:sp>
      <p:sp>
        <p:nvSpPr>
          <p:cNvPr id="6" name="Footer Placeholder 5">
            <a:extLst>
              <a:ext uri="{FF2B5EF4-FFF2-40B4-BE49-F238E27FC236}">
                <a16:creationId xmlns:a16="http://schemas.microsoft.com/office/drawing/2014/main" id="{11752D6C-9D51-45A1-A6B7-B21DC9A94A43}"/>
              </a:ext>
            </a:extLst>
          </p:cNvPr>
          <p:cNvSpPr>
            <a:spLocks noGrp="1"/>
          </p:cNvSpPr>
          <p:nvPr>
            <p:ph type="ftr" sz="quarter" idx="10"/>
          </p:nvPr>
        </p:nvSpPr>
        <p:spPr/>
        <p:txBody>
          <a:bodyPr/>
          <a:lstStyle/>
          <a:p>
            <a:r>
              <a:rPr lang="en-US" dirty="0"/>
              <a:t>Add a Footer</a:t>
            </a:r>
          </a:p>
        </p:txBody>
      </p:sp>
      <p:sp>
        <p:nvSpPr>
          <p:cNvPr id="11" name="Rectangle 10" descr="Open square accent block">
            <a:extLst>
              <a:ext uri="{FF2B5EF4-FFF2-40B4-BE49-F238E27FC236}">
                <a16:creationId xmlns:a16="http://schemas.microsoft.com/office/drawing/2014/main" id="{217FA8D4-1D05-4DF4-AA9D-364B6979733D}"/>
              </a:ext>
            </a:extLst>
          </p:cNvPr>
          <p:cNvSpPr/>
          <p:nvPr userDrawn="1"/>
        </p:nvSpPr>
        <p:spPr>
          <a:xfrm flipH="1">
            <a:off x="2685137" y="972457"/>
            <a:ext cx="9172647" cy="4843807"/>
          </a:xfrm>
          <a:prstGeom prst="rect">
            <a:avLst/>
          </a:prstGeom>
          <a:noFill/>
          <a:ln w="889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79B1017-F981-4D2D-A14B-A857FC304F54}"/>
              </a:ext>
            </a:extLst>
          </p:cNvPr>
          <p:cNvSpPr/>
          <p:nvPr userDrawn="1"/>
        </p:nvSpPr>
        <p:spPr>
          <a:xfrm flipH="1">
            <a:off x="333834" y="1547133"/>
            <a:ext cx="11026363" cy="4702292"/>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10" name="Slide Number Placeholder 9">
            <a:extLst>
              <a:ext uri="{FF2B5EF4-FFF2-40B4-BE49-F238E27FC236}">
                <a16:creationId xmlns:a16="http://schemas.microsoft.com/office/drawing/2014/main" id="{9DD85E79-8DB4-4D93-979C-171105321B3E}"/>
              </a:ext>
            </a:extLst>
          </p:cNvPr>
          <p:cNvSpPr>
            <a:spLocks noGrp="1"/>
          </p:cNvSpPr>
          <p:nvPr>
            <p:ph type="sldNum" sz="quarter" idx="11"/>
          </p:nvPr>
        </p:nvSpPr>
        <p:spPr/>
        <p:txBody>
          <a:bodyPr/>
          <a:lstStyle/>
          <a:p>
            <a:fld id="{8C2E478F-E849-4A8C-AF1F-CBCC78A7CBFA}" type="slidenum">
              <a:rPr lang="en-US" smtClean="0"/>
              <a:pPr/>
              <a:t>‹#›</a:t>
            </a:fld>
            <a:endParaRPr lang="en-US" dirty="0"/>
          </a:p>
        </p:txBody>
      </p:sp>
      <p:sp>
        <p:nvSpPr>
          <p:cNvPr id="2" name="Rectangle 1">
            <a:extLst>
              <a:ext uri="{FF2B5EF4-FFF2-40B4-BE49-F238E27FC236}">
                <a16:creationId xmlns:a16="http://schemas.microsoft.com/office/drawing/2014/main" id="{774F1136-B1CD-4171-BB47-0281C1974B22}"/>
              </a:ext>
            </a:extLst>
          </p:cNvPr>
          <p:cNvSpPr/>
          <p:nvPr userDrawn="1"/>
        </p:nvSpPr>
        <p:spPr>
          <a:xfrm>
            <a:off x="471340" y="1189038"/>
            <a:ext cx="11149160" cy="48341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a:extLst>
              <a:ext uri="{FF2B5EF4-FFF2-40B4-BE49-F238E27FC236}">
                <a16:creationId xmlns:a16="http://schemas.microsoft.com/office/drawing/2014/main" id="{389ADD4C-B26C-41B3-B492-DC9D032ACC4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3343131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6504862A-62CA-4399-88B0-181961E0F691}"/>
              </a:ext>
            </a:extLst>
          </p:cNvPr>
          <p:cNvSpPr txBox="1">
            <a:spLocks/>
          </p:cNvSpPr>
          <p:nvPr userDrawn="1"/>
        </p:nvSpPr>
        <p:spPr>
          <a:xfrm>
            <a:off x="11549269" y="6468303"/>
            <a:ext cx="44394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C2E478F-E849-4A8C-AF1F-CBCC78A7CBFA}" type="slidenum">
              <a:rPr lang="en-US" smtClean="0">
                <a:solidFill>
                  <a:srgbClr val="2F3342"/>
                </a:solidFill>
              </a:rPr>
              <a:pPr/>
              <a:t>‹#›</a:t>
            </a:fld>
            <a:endParaRPr lang="en-US" dirty="0">
              <a:solidFill>
                <a:srgbClr val="2F3342"/>
              </a:solidFill>
            </a:endParaRPr>
          </a:p>
        </p:txBody>
      </p:sp>
      <p:sp>
        <p:nvSpPr>
          <p:cNvPr id="7" name="Footer Placeholder 6">
            <a:extLst>
              <a:ext uri="{FF2B5EF4-FFF2-40B4-BE49-F238E27FC236}">
                <a16:creationId xmlns:a16="http://schemas.microsoft.com/office/drawing/2014/main" id="{A902D481-2888-4133-AD94-7700AA117DFE}"/>
              </a:ext>
            </a:extLst>
          </p:cNvPr>
          <p:cNvSpPr>
            <a:spLocks noGrp="1"/>
          </p:cNvSpPr>
          <p:nvPr>
            <p:ph type="ftr" sz="quarter" idx="10"/>
          </p:nvPr>
        </p:nvSpPr>
        <p:spPr/>
        <p:txBody>
          <a:bodyPr/>
          <a:lstStyle/>
          <a:p>
            <a:r>
              <a:rPr lang="en-US" dirty="0"/>
              <a:t>Add a Footer</a:t>
            </a:r>
          </a:p>
        </p:txBody>
      </p:sp>
      <p:sp>
        <p:nvSpPr>
          <p:cNvPr id="8" name="Slide Number Placeholder 7">
            <a:extLst>
              <a:ext uri="{FF2B5EF4-FFF2-40B4-BE49-F238E27FC236}">
                <a16:creationId xmlns:a16="http://schemas.microsoft.com/office/drawing/2014/main" id="{D2B113A8-E04C-44C2-962F-5FFA40FB7866}"/>
              </a:ext>
            </a:extLst>
          </p:cNvPr>
          <p:cNvSpPr>
            <a:spLocks noGrp="1"/>
          </p:cNvSpPr>
          <p:nvPr>
            <p:ph type="sldNum" sz="quarter" idx="11"/>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28588036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with Image">
    <p:spTree>
      <p:nvGrpSpPr>
        <p:cNvPr id="1" name=""/>
        <p:cNvGrpSpPr/>
        <p:nvPr/>
      </p:nvGrpSpPr>
      <p:grpSpPr>
        <a:xfrm>
          <a:off x="0" y="0"/>
          <a:ext cx="0" cy="0"/>
          <a:chOff x="0" y="0"/>
          <a:chExt cx="0" cy="0"/>
        </a:xfrm>
      </p:grpSpPr>
      <p:sp>
        <p:nvSpPr>
          <p:cNvPr id="10" name="Picture Placeholder 13">
            <a:extLst>
              <a:ext uri="{FF2B5EF4-FFF2-40B4-BE49-F238E27FC236}">
                <a16:creationId xmlns:a16="http://schemas.microsoft.com/office/drawing/2014/main" id="{FE1CFFBA-D756-4740-B375-252727F02D1E}"/>
              </a:ext>
            </a:extLst>
          </p:cNvPr>
          <p:cNvSpPr>
            <a:spLocks noGrp="1"/>
          </p:cNvSpPr>
          <p:nvPr>
            <p:ph type="pic" sz="quarter" idx="15"/>
          </p:nvPr>
        </p:nvSpPr>
        <p:spPr>
          <a:xfrm>
            <a:off x="2264229" y="0"/>
            <a:ext cx="4919153" cy="6858000"/>
          </a:xfrm>
          <a:solidFill>
            <a:schemeClr val="bg1">
              <a:lumMod val="50000"/>
            </a:schemeClr>
          </a:solidFill>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id="{B42DCA22-1DF2-42CB-8741-F0CE575EAFE9}"/>
              </a:ext>
            </a:extLst>
          </p:cNvPr>
          <p:cNvSpPr>
            <a:spLocks noGrp="1"/>
          </p:cNvSpPr>
          <p:nvPr>
            <p:ph type="title"/>
          </p:nvPr>
        </p:nvSpPr>
        <p:spPr>
          <a:xfrm>
            <a:off x="437804" y="1676400"/>
            <a:ext cx="5196241" cy="3352800"/>
          </a:xfrm>
        </p:spPr>
        <p:txBody>
          <a:bodyPr>
            <a:normAutofit/>
          </a:bodyPr>
          <a:lstStyle>
            <a:lvl1pPr>
              <a:defRPr sz="4400" b="1" spc="300">
                <a:solidFill>
                  <a:srgbClr val="2F3342"/>
                </a:solidFill>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CDD89F3-6B87-4C54-83B9-A6481CB4FC3A}"/>
              </a:ext>
            </a:extLst>
          </p:cNvPr>
          <p:cNvSpPr>
            <a:spLocks noGrp="1"/>
          </p:cNvSpPr>
          <p:nvPr>
            <p:ph idx="1"/>
          </p:nvPr>
        </p:nvSpPr>
        <p:spPr>
          <a:xfrm>
            <a:off x="7639394" y="365125"/>
            <a:ext cx="4114801" cy="58118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1" name="Graphic 10">
            <a:extLst>
              <a:ext uri="{FF2B5EF4-FFF2-40B4-BE49-F238E27FC236}">
                <a16:creationId xmlns:a16="http://schemas.microsoft.com/office/drawing/2014/main" id="{479D679C-E90D-4916-BCE6-71C32B831ECF}"/>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39938" y="1088572"/>
            <a:ext cx="4572000" cy="4572000"/>
          </a:xfrm>
          <a:prstGeom prst="rect">
            <a:avLst/>
          </a:prstGeom>
        </p:spPr>
      </p:pic>
      <p:sp>
        <p:nvSpPr>
          <p:cNvPr id="6" name="Footer Placeholder 5">
            <a:extLst>
              <a:ext uri="{FF2B5EF4-FFF2-40B4-BE49-F238E27FC236}">
                <a16:creationId xmlns:a16="http://schemas.microsoft.com/office/drawing/2014/main" id="{75107A3F-3DCD-44DD-AF42-32098DCC3A78}"/>
              </a:ext>
            </a:extLst>
          </p:cNvPr>
          <p:cNvSpPr>
            <a:spLocks noGrp="1"/>
          </p:cNvSpPr>
          <p:nvPr>
            <p:ph type="ftr" sz="quarter" idx="16"/>
          </p:nvPr>
        </p:nvSpPr>
        <p:spPr/>
        <p:txBody>
          <a:bodyPr/>
          <a:lstStyle/>
          <a:p>
            <a:r>
              <a:rPr lang="en-US" dirty="0"/>
              <a:t>Add a Footer</a:t>
            </a:r>
          </a:p>
        </p:txBody>
      </p:sp>
      <p:sp>
        <p:nvSpPr>
          <p:cNvPr id="7" name="Slide Number Placeholder 6">
            <a:extLst>
              <a:ext uri="{FF2B5EF4-FFF2-40B4-BE49-F238E27FC236}">
                <a16:creationId xmlns:a16="http://schemas.microsoft.com/office/drawing/2014/main" id="{CE1DB279-F403-4D2A-8D1B-FB3C81796B48}"/>
              </a:ext>
            </a:extLst>
          </p:cNvPr>
          <p:cNvSpPr>
            <a:spLocks noGrp="1"/>
          </p:cNvSpPr>
          <p:nvPr>
            <p:ph type="sldNum" sz="quarter" idx="17"/>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314176236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Slide">
    <p:spTree>
      <p:nvGrpSpPr>
        <p:cNvPr id="1" name=""/>
        <p:cNvGrpSpPr/>
        <p:nvPr/>
      </p:nvGrpSpPr>
      <p:grpSpPr>
        <a:xfrm>
          <a:off x="0" y="0"/>
          <a:ext cx="0" cy="0"/>
          <a:chOff x="0" y="0"/>
          <a:chExt cx="0" cy="0"/>
        </a:xfrm>
      </p:grpSpPr>
      <p:sp>
        <p:nvSpPr>
          <p:cNvPr id="10" name="Picture Placeholder 13">
            <a:extLst>
              <a:ext uri="{FF2B5EF4-FFF2-40B4-BE49-F238E27FC236}">
                <a16:creationId xmlns:a16="http://schemas.microsoft.com/office/drawing/2014/main" id="{FE1CFFBA-D756-4740-B375-252727F02D1E}"/>
              </a:ext>
            </a:extLst>
          </p:cNvPr>
          <p:cNvSpPr>
            <a:spLocks noGrp="1"/>
          </p:cNvSpPr>
          <p:nvPr>
            <p:ph type="pic" sz="quarter" idx="15"/>
          </p:nvPr>
        </p:nvSpPr>
        <p:spPr>
          <a:xfrm>
            <a:off x="2264229" y="0"/>
            <a:ext cx="9927771" cy="6858000"/>
          </a:xfrm>
          <a:solidFill>
            <a:schemeClr val="bg1">
              <a:lumMod val="50000"/>
            </a:schemeClr>
          </a:solidFill>
        </p:spPr>
        <p:txBody>
          <a:bodyPr/>
          <a:lstStyle/>
          <a:p>
            <a:r>
              <a:rPr lang="en-US"/>
              <a:t>Click icon to add picture</a:t>
            </a:r>
            <a:endParaRPr lang="en-US" dirty="0"/>
          </a:p>
        </p:txBody>
      </p:sp>
      <p:grpSp>
        <p:nvGrpSpPr>
          <p:cNvPr id="12" name="Group 11">
            <a:extLst>
              <a:ext uri="{FF2B5EF4-FFF2-40B4-BE49-F238E27FC236}">
                <a16:creationId xmlns:a16="http://schemas.microsoft.com/office/drawing/2014/main" id="{99325050-38BE-4AB2-B450-8DC9C0EDD386}"/>
              </a:ext>
            </a:extLst>
          </p:cNvPr>
          <p:cNvGrpSpPr/>
          <p:nvPr userDrawn="1"/>
        </p:nvGrpSpPr>
        <p:grpSpPr>
          <a:xfrm>
            <a:off x="883522" y="408327"/>
            <a:ext cx="5276606" cy="5768636"/>
            <a:chOff x="883522" y="408327"/>
            <a:chExt cx="5276606" cy="5768636"/>
          </a:xfrm>
        </p:grpSpPr>
        <p:sp>
          <p:nvSpPr>
            <p:cNvPr id="13" name="Rectangle 12">
              <a:extLst>
                <a:ext uri="{FF2B5EF4-FFF2-40B4-BE49-F238E27FC236}">
                  <a16:creationId xmlns:a16="http://schemas.microsoft.com/office/drawing/2014/main" id="{3D68A4CE-A5FD-4656-82E1-43D586CC441E}"/>
                </a:ext>
              </a:extLst>
            </p:cNvPr>
            <p:cNvSpPr/>
            <p:nvPr/>
          </p:nvSpPr>
          <p:spPr>
            <a:xfrm>
              <a:off x="1808217" y="1403690"/>
              <a:ext cx="4351911" cy="4773273"/>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pic>
          <p:nvPicPr>
            <p:cNvPr id="15" name="Graphic 14">
              <a:extLst>
                <a:ext uri="{FF2B5EF4-FFF2-40B4-BE49-F238E27FC236}">
                  <a16:creationId xmlns:a16="http://schemas.microsoft.com/office/drawing/2014/main" id="{E66B1E37-8CEC-44ED-A239-C755B72AC61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25781" y="1107282"/>
              <a:ext cx="4572000" cy="4572000"/>
            </a:xfrm>
            <a:prstGeom prst="rect">
              <a:avLst/>
            </a:prstGeom>
          </p:spPr>
        </p:pic>
        <p:sp>
          <p:nvSpPr>
            <p:cNvPr id="14" name="Rectangle 13">
              <a:extLst>
                <a:ext uri="{FF2B5EF4-FFF2-40B4-BE49-F238E27FC236}">
                  <a16:creationId xmlns:a16="http://schemas.microsoft.com/office/drawing/2014/main" id="{B7E28405-97F5-4E03-86F1-FAE2FEA6CFF8}"/>
                </a:ext>
              </a:extLst>
            </p:cNvPr>
            <p:cNvSpPr/>
            <p:nvPr/>
          </p:nvSpPr>
          <p:spPr>
            <a:xfrm>
              <a:off x="883522" y="408327"/>
              <a:ext cx="4351911" cy="47732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grpSp>
      <p:sp>
        <p:nvSpPr>
          <p:cNvPr id="16" name="Title 1">
            <a:extLst>
              <a:ext uri="{FF2B5EF4-FFF2-40B4-BE49-F238E27FC236}">
                <a16:creationId xmlns:a16="http://schemas.microsoft.com/office/drawing/2014/main" id="{719FCC9B-E3B8-49CF-BD22-D553FFAAE5D5}"/>
              </a:ext>
            </a:extLst>
          </p:cNvPr>
          <p:cNvSpPr>
            <a:spLocks noGrp="1"/>
          </p:cNvSpPr>
          <p:nvPr>
            <p:ph type="title"/>
          </p:nvPr>
        </p:nvSpPr>
        <p:spPr>
          <a:xfrm>
            <a:off x="838200" y="1501775"/>
            <a:ext cx="4351911" cy="2384466"/>
          </a:xfrm>
        </p:spPr>
        <p:txBody>
          <a:bodyPr>
            <a:normAutofit/>
          </a:bodyPr>
          <a:lstStyle>
            <a:lvl1pPr algn="ctr">
              <a:defRPr sz="4400" b="1" spc="300">
                <a:solidFill>
                  <a:srgbClr val="2F3342"/>
                </a:solidFill>
                <a:latin typeface="+mj-lt"/>
              </a:defRPr>
            </a:lvl1pPr>
          </a:lstStyle>
          <a:p>
            <a:r>
              <a:rPr lang="en-US"/>
              <a:t>Click to edit Master title style</a:t>
            </a:r>
            <a:endParaRPr lang="en-US" dirty="0"/>
          </a:p>
        </p:txBody>
      </p:sp>
      <p:sp>
        <p:nvSpPr>
          <p:cNvPr id="17" name="Text Placeholder 2">
            <a:extLst>
              <a:ext uri="{FF2B5EF4-FFF2-40B4-BE49-F238E27FC236}">
                <a16:creationId xmlns:a16="http://schemas.microsoft.com/office/drawing/2014/main" id="{4F21EA87-CE67-4A1E-B2E0-513F775C76A7}"/>
              </a:ext>
            </a:extLst>
          </p:cNvPr>
          <p:cNvSpPr>
            <a:spLocks noGrp="1"/>
          </p:cNvSpPr>
          <p:nvPr>
            <p:ph type="body" idx="13" hasCustomPrompt="1"/>
          </p:nvPr>
        </p:nvSpPr>
        <p:spPr>
          <a:xfrm>
            <a:off x="838199" y="3886241"/>
            <a:ext cx="4351910" cy="296437"/>
          </a:xfrm>
        </p:spPr>
        <p:txBody>
          <a:bodyPr lIns="0" rIns="0">
            <a:noAutofit/>
          </a:bodyPr>
          <a:lstStyle>
            <a:lvl1pPr marL="0" indent="0" algn="ctr">
              <a:buNone/>
              <a:defRPr sz="2000" spc="600">
                <a:solidFill>
                  <a:srgbClr val="2F334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STYLES</a:t>
            </a:r>
          </a:p>
        </p:txBody>
      </p:sp>
      <p:sp>
        <p:nvSpPr>
          <p:cNvPr id="2" name="Footer Placeholder 1">
            <a:extLst>
              <a:ext uri="{FF2B5EF4-FFF2-40B4-BE49-F238E27FC236}">
                <a16:creationId xmlns:a16="http://schemas.microsoft.com/office/drawing/2014/main" id="{1A26DCC3-B99B-481C-AC63-F17D5215DCC8}"/>
              </a:ext>
            </a:extLst>
          </p:cNvPr>
          <p:cNvSpPr>
            <a:spLocks noGrp="1"/>
          </p:cNvSpPr>
          <p:nvPr>
            <p:ph type="ftr" sz="quarter" idx="16"/>
          </p:nvPr>
        </p:nvSpPr>
        <p:spPr/>
        <p:txBody>
          <a:bodyPr/>
          <a:lstStyle/>
          <a:p>
            <a:r>
              <a:rPr lang="en-US" dirty="0"/>
              <a:t>Add a Footer</a:t>
            </a:r>
          </a:p>
        </p:txBody>
      </p:sp>
      <p:sp>
        <p:nvSpPr>
          <p:cNvPr id="3" name="Slide Number Placeholder 2">
            <a:extLst>
              <a:ext uri="{FF2B5EF4-FFF2-40B4-BE49-F238E27FC236}">
                <a16:creationId xmlns:a16="http://schemas.microsoft.com/office/drawing/2014/main" id="{40D24A36-5F75-40A5-8DA4-0364F4492FC6}"/>
              </a:ext>
            </a:extLst>
          </p:cNvPr>
          <p:cNvSpPr>
            <a:spLocks noGrp="1"/>
          </p:cNvSpPr>
          <p:nvPr>
            <p:ph type="sldNum" sz="quarter" idx="17"/>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384814379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vider Slide 2">
    <p:spTree>
      <p:nvGrpSpPr>
        <p:cNvPr id="1" name=""/>
        <p:cNvGrpSpPr/>
        <p:nvPr/>
      </p:nvGrpSpPr>
      <p:grpSpPr>
        <a:xfrm>
          <a:off x="0" y="0"/>
          <a:ext cx="0" cy="0"/>
          <a:chOff x="0" y="0"/>
          <a:chExt cx="0" cy="0"/>
        </a:xfrm>
      </p:grpSpPr>
      <p:sp>
        <p:nvSpPr>
          <p:cNvPr id="7" name="Picture Placeholder 13">
            <a:extLst>
              <a:ext uri="{FF2B5EF4-FFF2-40B4-BE49-F238E27FC236}">
                <a16:creationId xmlns:a16="http://schemas.microsoft.com/office/drawing/2014/main" id="{B599FEC8-12D0-4EB5-8573-C891D56C84E0}"/>
              </a:ext>
            </a:extLst>
          </p:cNvPr>
          <p:cNvSpPr>
            <a:spLocks noGrp="1"/>
          </p:cNvSpPr>
          <p:nvPr>
            <p:ph type="pic" sz="quarter" idx="15"/>
          </p:nvPr>
        </p:nvSpPr>
        <p:spPr>
          <a:xfrm>
            <a:off x="-71015" y="0"/>
            <a:ext cx="12263015" cy="6858000"/>
          </a:xfrm>
          <a:solidFill>
            <a:schemeClr val="bg1">
              <a:lumMod val="50000"/>
            </a:schemeClr>
          </a:solidFill>
        </p:spPr>
        <p:txBody>
          <a:bodyPr/>
          <a:lstStyle/>
          <a:p>
            <a:r>
              <a:rPr lang="en-US"/>
              <a:t>Click icon to add picture</a:t>
            </a:r>
            <a:endParaRPr lang="en-US" dirty="0"/>
          </a:p>
        </p:txBody>
      </p:sp>
      <p:grpSp>
        <p:nvGrpSpPr>
          <p:cNvPr id="14" name="Group 13">
            <a:extLst>
              <a:ext uri="{FF2B5EF4-FFF2-40B4-BE49-F238E27FC236}">
                <a16:creationId xmlns:a16="http://schemas.microsoft.com/office/drawing/2014/main" id="{7BF3BF7F-F094-497C-9310-2FE8B059E82B}"/>
              </a:ext>
            </a:extLst>
          </p:cNvPr>
          <p:cNvGrpSpPr/>
          <p:nvPr userDrawn="1"/>
        </p:nvGrpSpPr>
        <p:grpSpPr>
          <a:xfrm flipH="1" flipV="1">
            <a:off x="3581400" y="451189"/>
            <a:ext cx="5276606" cy="5768636"/>
            <a:chOff x="883522" y="408327"/>
            <a:chExt cx="5276606" cy="5768636"/>
          </a:xfrm>
        </p:grpSpPr>
        <p:sp>
          <p:nvSpPr>
            <p:cNvPr id="15" name="Rectangle 14">
              <a:extLst>
                <a:ext uri="{FF2B5EF4-FFF2-40B4-BE49-F238E27FC236}">
                  <a16:creationId xmlns:a16="http://schemas.microsoft.com/office/drawing/2014/main" id="{2D49E498-4E90-44A2-B49F-157DFF9E8581}"/>
                </a:ext>
              </a:extLst>
            </p:cNvPr>
            <p:cNvSpPr/>
            <p:nvPr/>
          </p:nvSpPr>
          <p:spPr>
            <a:xfrm>
              <a:off x="1808217" y="1403690"/>
              <a:ext cx="4351911" cy="4773273"/>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pic>
          <p:nvPicPr>
            <p:cNvPr id="17" name="Graphic 16">
              <a:extLst>
                <a:ext uri="{FF2B5EF4-FFF2-40B4-BE49-F238E27FC236}">
                  <a16:creationId xmlns:a16="http://schemas.microsoft.com/office/drawing/2014/main" id="{B2D9F108-8C30-4BEC-8122-BE263264448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39938" y="1088572"/>
              <a:ext cx="4572000" cy="4572000"/>
            </a:xfrm>
            <a:prstGeom prst="rect">
              <a:avLst/>
            </a:prstGeom>
          </p:spPr>
        </p:pic>
        <p:sp>
          <p:nvSpPr>
            <p:cNvPr id="16" name="Rectangle 15">
              <a:extLst>
                <a:ext uri="{FF2B5EF4-FFF2-40B4-BE49-F238E27FC236}">
                  <a16:creationId xmlns:a16="http://schemas.microsoft.com/office/drawing/2014/main" id="{FAB546B5-7C56-40DD-B1DF-AE850DE5FDB3}"/>
                </a:ext>
              </a:extLst>
            </p:cNvPr>
            <p:cNvSpPr/>
            <p:nvPr/>
          </p:nvSpPr>
          <p:spPr>
            <a:xfrm>
              <a:off x="883522" y="408327"/>
              <a:ext cx="4351911" cy="47732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grpSp>
      <p:sp>
        <p:nvSpPr>
          <p:cNvPr id="8" name="Title 1">
            <a:extLst>
              <a:ext uri="{FF2B5EF4-FFF2-40B4-BE49-F238E27FC236}">
                <a16:creationId xmlns:a16="http://schemas.microsoft.com/office/drawing/2014/main" id="{4C30FD01-9DD8-4ECA-AC52-7C41002A99B3}"/>
              </a:ext>
            </a:extLst>
          </p:cNvPr>
          <p:cNvSpPr>
            <a:spLocks noGrp="1"/>
          </p:cNvSpPr>
          <p:nvPr>
            <p:ph type="title"/>
          </p:nvPr>
        </p:nvSpPr>
        <p:spPr>
          <a:xfrm>
            <a:off x="4506095" y="1742989"/>
            <a:ext cx="4351911" cy="3352800"/>
          </a:xfrm>
        </p:spPr>
        <p:txBody>
          <a:bodyPr>
            <a:normAutofit/>
          </a:bodyPr>
          <a:lstStyle>
            <a:lvl1pPr algn="ctr">
              <a:defRPr sz="4400" b="1" spc="300">
                <a:solidFill>
                  <a:srgbClr val="2F3342"/>
                </a:solidFill>
                <a:latin typeface="+mj-lt"/>
              </a:defRPr>
            </a:lvl1pPr>
          </a:lstStyle>
          <a:p>
            <a:r>
              <a:rPr lang="en-US"/>
              <a:t>Click to edit Master title style</a:t>
            </a:r>
            <a:endParaRPr lang="en-US" dirty="0"/>
          </a:p>
        </p:txBody>
      </p:sp>
      <p:sp>
        <p:nvSpPr>
          <p:cNvPr id="22" name="Text Placeholder 2">
            <a:extLst>
              <a:ext uri="{FF2B5EF4-FFF2-40B4-BE49-F238E27FC236}">
                <a16:creationId xmlns:a16="http://schemas.microsoft.com/office/drawing/2014/main" id="{74491700-C4EB-4143-ACD3-DE153BF9DD99}"/>
              </a:ext>
            </a:extLst>
          </p:cNvPr>
          <p:cNvSpPr>
            <a:spLocks noGrp="1"/>
          </p:cNvSpPr>
          <p:nvPr>
            <p:ph type="body" idx="13" hasCustomPrompt="1"/>
          </p:nvPr>
        </p:nvSpPr>
        <p:spPr>
          <a:xfrm>
            <a:off x="4506094" y="4127455"/>
            <a:ext cx="4351910" cy="296437"/>
          </a:xfrm>
        </p:spPr>
        <p:txBody>
          <a:bodyPr lIns="0" rIns="0">
            <a:noAutofit/>
          </a:bodyPr>
          <a:lstStyle>
            <a:lvl1pPr marL="0" indent="0" algn="ctr">
              <a:buNone/>
              <a:defRPr sz="2000" spc="600">
                <a:solidFill>
                  <a:srgbClr val="2F334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STYLES</a:t>
            </a:r>
          </a:p>
        </p:txBody>
      </p:sp>
      <p:sp>
        <p:nvSpPr>
          <p:cNvPr id="3" name="Slide Number Placeholder 2">
            <a:extLst>
              <a:ext uri="{FF2B5EF4-FFF2-40B4-BE49-F238E27FC236}">
                <a16:creationId xmlns:a16="http://schemas.microsoft.com/office/drawing/2014/main" id="{D11BF64E-D1E6-463D-B3F0-1491C107C8B1}"/>
              </a:ext>
            </a:extLst>
          </p:cNvPr>
          <p:cNvSpPr>
            <a:spLocks noGrp="1"/>
          </p:cNvSpPr>
          <p:nvPr>
            <p:ph type="sldNum" sz="quarter" idx="17"/>
          </p:nvPr>
        </p:nvSpPr>
        <p:spPr/>
        <p:txBody>
          <a:bodyPr/>
          <a:lstStyle/>
          <a:p>
            <a:fld id="{8C2E478F-E849-4A8C-AF1F-CBCC78A7CBFA}" type="slidenum">
              <a:rPr lang="en-US" smtClean="0"/>
              <a:pPr/>
              <a:t>‹#›</a:t>
            </a:fld>
            <a:endParaRPr lang="en-US" dirty="0"/>
          </a:p>
        </p:txBody>
      </p:sp>
      <p:sp>
        <p:nvSpPr>
          <p:cNvPr id="2" name="Footer Placeholder 1">
            <a:extLst>
              <a:ext uri="{FF2B5EF4-FFF2-40B4-BE49-F238E27FC236}">
                <a16:creationId xmlns:a16="http://schemas.microsoft.com/office/drawing/2014/main" id="{1149EC66-F633-4F8B-BA43-E48843E5AD21}"/>
              </a:ext>
            </a:extLst>
          </p:cNvPr>
          <p:cNvSpPr>
            <a:spLocks noGrp="1"/>
          </p:cNvSpPr>
          <p:nvPr>
            <p:ph type="ftr" sz="quarter" idx="16"/>
          </p:nvPr>
        </p:nvSpPr>
        <p:spPr/>
        <p:txBody>
          <a:bodyPr/>
          <a:lstStyle>
            <a:lvl1pPr>
              <a:defRPr>
                <a:solidFill>
                  <a:schemeClr val="bg1"/>
                </a:solidFill>
              </a:defRPr>
            </a:lvl1pPr>
          </a:lstStyle>
          <a:p>
            <a:r>
              <a:rPr lang="en-US" dirty="0"/>
              <a:t>Add a Footer</a:t>
            </a:r>
          </a:p>
        </p:txBody>
      </p:sp>
    </p:spTree>
    <p:extLst>
      <p:ext uri="{BB962C8B-B14F-4D97-AF65-F5344CB8AC3E}">
        <p14:creationId xmlns:p14="http://schemas.microsoft.com/office/powerpoint/2010/main" val="2899589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with Image">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CC3A4379-5E89-42FE-AA5C-BEA0CDFCDD6F}"/>
              </a:ext>
            </a:extLst>
          </p:cNvPr>
          <p:cNvSpPr/>
          <p:nvPr userDrawn="1"/>
        </p:nvSpPr>
        <p:spPr>
          <a:xfrm>
            <a:off x="4887684" y="1431586"/>
            <a:ext cx="2873833"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3" name="Text Placeholder 2">
            <a:extLst>
              <a:ext uri="{FF2B5EF4-FFF2-40B4-BE49-F238E27FC236}">
                <a16:creationId xmlns:a16="http://schemas.microsoft.com/office/drawing/2014/main" id="{CF38A5A1-070F-43C9-B2D5-C557B0D72B9C}"/>
              </a:ext>
            </a:extLst>
          </p:cNvPr>
          <p:cNvSpPr>
            <a:spLocks noGrp="1"/>
          </p:cNvSpPr>
          <p:nvPr>
            <p:ph type="body" idx="1"/>
          </p:nvPr>
        </p:nvSpPr>
        <p:spPr>
          <a:xfrm>
            <a:off x="573882" y="1061132"/>
            <a:ext cx="3464717" cy="823912"/>
          </a:xfrm>
          <a:ln>
            <a:solidFill>
              <a:schemeClr val="bg1"/>
            </a:solidFill>
          </a:ln>
        </p:spPr>
        <p:txBody>
          <a:bodyPr anchor="ctr"/>
          <a:lstStyle>
            <a:lvl1pPr marL="0" indent="0" algn="ctr">
              <a:buNone/>
              <a:defRPr sz="2400" b="1">
                <a:solidFill>
                  <a:srgbClr val="2F334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ECCBEC1-2F48-4E90-ADF0-BEE2B9E477B0}"/>
              </a:ext>
            </a:extLst>
          </p:cNvPr>
          <p:cNvSpPr>
            <a:spLocks noGrp="1"/>
          </p:cNvSpPr>
          <p:nvPr>
            <p:ph sz="half" idx="2"/>
          </p:nvPr>
        </p:nvSpPr>
        <p:spPr>
          <a:xfrm>
            <a:off x="573882" y="2108201"/>
            <a:ext cx="3464717" cy="3684588"/>
          </a:xfrm>
        </p:spPr>
        <p:txBody>
          <a:bodyPr>
            <a:normAutofit/>
          </a:bodyPr>
          <a:lstStyle>
            <a:lvl1pPr>
              <a:lnSpc>
                <a:spcPct val="150000"/>
              </a:lnSpc>
              <a:defRPr sz="1600">
                <a:solidFill>
                  <a:srgbClr val="2F3342"/>
                </a:solidFill>
              </a:defRPr>
            </a:lvl1pPr>
            <a:lvl2pPr>
              <a:lnSpc>
                <a:spcPct val="150000"/>
              </a:lnSpc>
              <a:defRPr sz="1400">
                <a:solidFill>
                  <a:srgbClr val="2F3342"/>
                </a:solidFill>
              </a:defRPr>
            </a:lvl2pPr>
            <a:lvl3pPr>
              <a:lnSpc>
                <a:spcPct val="150000"/>
              </a:lnSpc>
              <a:defRPr sz="1200">
                <a:solidFill>
                  <a:srgbClr val="2F3342"/>
                </a:solidFill>
              </a:defRPr>
            </a:lvl3pPr>
            <a:lvl4pPr>
              <a:lnSpc>
                <a:spcPct val="150000"/>
              </a:lnSpc>
              <a:defRPr sz="1100">
                <a:solidFill>
                  <a:srgbClr val="2F3342"/>
                </a:solidFill>
              </a:defRPr>
            </a:lvl4pPr>
            <a:lvl5pPr>
              <a:lnSpc>
                <a:spcPct val="150000"/>
              </a:lnSpc>
              <a:defRPr sz="1100">
                <a:solidFill>
                  <a:srgbClr val="2F334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
            <a:extLst>
              <a:ext uri="{FF2B5EF4-FFF2-40B4-BE49-F238E27FC236}">
                <a16:creationId xmlns:a16="http://schemas.microsoft.com/office/drawing/2014/main" id="{367F380C-58A9-4490-AC57-579A90290F36}"/>
              </a:ext>
            </a:extLst>
          </p:cNvPr>
          <p:cNvSpPr>
            <a:spLocks noGrp="1"/>
          </p:cNvSpPr>
          <p:nvPr>
            <p:ph type="body" idx="13"/>
          </p:nvPr>
        </p:nvSpPr>
        <p:spPr>
          <a:xfrm>
            <a:off x="8153400" y="1061132"/>
            <a:ext cx="3464717" cy="823912"/>
          </a:xfrm>
          <a:ln>
            <a:solidFill>
              <a:schemeClr val="bg1"/>
            </a:solidFill>
          </a:ln>
        </p:spPr>
        <p:txBody>
          <a:bodyPr anchor="ctr"/>
          <a:lstStyle>
            <a:lvl1pPr marL="0" indent="0" algn="ctr">
              <a:buNone/>
              <a:defRPr sz="2400" b="1">
                <a:solidFill>
                  <a:srgbClr val="2F334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a:extLst>
              <a:ext uri="{FF2B5EF4-FFF2-40B4-BE49-F238E27FC236}">
                <a16:creationId xmlns:a16="http://schemas.microsoft.com/office/drawing/2014/main" id="{DA285A94-0E4E-47DC-8E61-41F684F37003}"/>
              </a:ext>
            </a:extLst>
          </p:cNvPr>
          <p:cNvSpPr>
            <a:spLocks noGrp="1"/>
          </p:cNvSpPr>
          <p:nvPr>
            <p:ph sz="half" idx="14"/>
          </p:nvPr>
        </p:nvSpPr>
        <p:spPr>
          <a:xfrm>
            <a:off x="8153400" y="2108201"/>
            <a:ext cx="3464717" cy="3684588"/>
          </a:xfrm>
        </p:spPr>
        <p:txBody>
          <a:bodyPr>
            <a:normAutofit/>
          </a:bodyPr>
          <a:lstStyle>
            <a:lvl1pPr>
              <a:lnSpc>
                <a:spcPct val="150000"/>
              </a:lnSpc>
              <a:defRPr sz="1600">
                <a:solidFill>
                  <a:srgbClr val="2F3342"/>
                </a:solidFill>
              </a:defRPr>
            </a:lvl1pPr>
            <a:lvl2pPr>
              <a:lnSpc>
                <a:spcPct val="150000"/>
              </a:lnSpc>
              <a:defRPr sz="1400">
                <a:solidFill>
                  <a:srgbClr val="2F3342"/>
                </a:solidFill>
              </a:defRPr>
            </a:lvl2pPr>
            <a:lvl3pPr>
              <a:lnSpc>
                <a:spcPct val="150000"/>
              </a:lnSpc>
              <a:defRPr sz="1200">
                <a:solidFill>
                  <a:srgbClr val="2F3342"/>
                </a:solidFill>
              </a:defRPr>
            </a:lvl3pPr>
            <a:lvl4pPr>
              <a:lnSpc>
                <a:spcPct val="150000"/>
              </a:lnSpc>
              <a:defRPr sz="1100">
                <a:solidFill>
                  <a:srgbClr val="2F3342"/>
                </a:solidFill>
              </a:defRPr>
            </a:lvl4pPr>
            <a:lvl5pPr>
              <a:lnSpc>
                <a:spcPct val="150000"/>
              </a:lnSpc>
              <a:defRPr sz="1100">
                <a:solidFill>
                  <a:srgbClr val="2F334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Rectangle 17">
            <a:extLst>
              <a:ext uri="{FF2B5EF4-FFF2-40B4-BE49-F238E27FC236}">
                <a16:creationId xmlns:a16="http://schemas.microsoft.com/office/drawing/2014/main" id="{6EDCBFD0-7AE5-4346-AD3A-01F956626091}"/>
              </a:ext>
            </a:extLst>
          </p:cNvPr>
          <p:cNvSpPr/>
          <p:nvPr userDrawn="1"/>
        </p:nvSpPr>
        <p:spPr>
          <a:xfrm>
            <a:off x="4430484" y="0"/>
            <a:ext cx="2873833" cy="5426414"/>
          </a:xfrm>
          <a:prstGeom prst="rect">
            <a:avLst/>
          </a:prstGeom>
          <a:noFill/>
          <a:ln w="889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16" name="Picture Placeholder 13">
            <a:extLst>
              <a:ext uri="{FF2B5EF4-FFF2-40B4-BE49-F238E27FC236}">
                <a16:creationId xmlns:a16="http://schemas.microsoft.com/office/drawing/2014/main" id="{354FBDC8-CD65-4972-A821-C25297B1A8AB}"/>
              </a:ext>
            </a:extLst>
          </p:cNvPr>
          <p:cNvSpPr>
            <a:spLocks noGrp="1"/>
          </p:cNvSpPr>
          <p:nvPr>
            <p:ph type="pic" sz="quarter" idx="15"/>
          </p:nvPr>
        </p:nvSpPr>
        <p:spPr>
          <a:xfrm>
            <a:off x="4659082" y="489291"/>
            <a:ext cx="2873833" cy="5920920"/>
          </a:xfrm>
          <a:solidFill>
            <a:schemeClr val="bg1"/>
          </a:solidFill>
        </p:spPr>
        <p:txBody>
          <a:bodyPr/>
          <a:lstStyle/>
          <a:p>
            <a:r>
              <a:rPr lang="en-US"/>
              <a:t>Click icon to add picture</a:t>
            </a:r>
            <a:endParaRPr lang="en-US" dirty="0"/>
          </a:p>
        </p:txBody>
      </p:sp>
      <p:sp>
        <p:nvSpPr>
          <p:cNvPr id="2" name="Footer Placeholder 1">
            <a:extLst>
              <a:ext uri="{FF2B5EF4-FFF2-40B4-BE49-F238E27FC236}">
                <a16:creationId xmlns:a16="http://schemas.microsoft.com/office/drawing/2014/main" id="{0C0FCBE5-63C0-4DC7-8687-C2C76ABBDDB2}"/>
              </a:ext>
            </a:extLst>
          </p:cNvPr>
          <p:cNvSpPr>
            <a:spLocks noGrp="1"/>
          </p:cNvSpPr>
          <p:nvPr>
            <p:ph type="ftr" sz="quarter" idx="16"/>
          </p:nvPr>
        </p:nvSpPr>
        <p:spPr/>
        <p:txBody>
          <a:bodyPr/>
          <a:lstStyle/>
          <a:p>
            <a:r>
              <a:rPr lang="en-US" dirty="0"/>
              <a:t>Add a Footer</a:t>
            </a:r>
          </a:p>
        </p:txBody>
      </p:sp>
      <p:sp>
        <p:nvSpPr>
          <p:cNvPr id="5" name="Slide Number Placeholder 4">
            <a:extLst>
              <a:ext uri="{FF2B5EF4-FFF2-40B4-BE49-F238E27FC236}">
                <a16:creationId xmlns:a16="http://schemas.microsoft.com/office/drawing/2014/main" id="{D0F240C4-B3CD-49AA-8C48-9FE7AA1FE3D0}"/>
              </a:ext>
            </a:extLst>
          </p:cNvPr>
          <p:cNvSpPr>
            <a:spLocks noGrp="1"/>
          </p:cNvSpPr>
          <p:nvPr>
            <p:ph type="sldNum" sz="quarter" idx="17"/>
          </p:nvPr>
        </p:nvSpPr>
        <p:spPr/>
        <p:txBody>
          <a:bodyPr/>
          <a:lstStyle/>
          <a:p>
            <a:fld id="{8C2E478F-E849-4A8C-AF1F-CBCC78A7CBFA}" type="slidenum">
              <a:rPr lang="en-US" smtClean="0"/>
              <a:pPr/>
              <a:t>‹#›</a:t>
            </a:fld>
            <a:endParaRPr lang="en-US" dirty="0"/>
          </a:p>
        </p:txBody>
      </p:sp>
      <p:sp>
        <p:nvSpPr>
          <p:cNvPr id="6" name="Title 5" hidden="1">
            <a:extLst>
              <a:ext uri="{FF2B5EF4-FFF2-40B4-BE49-F238E27FC236}">
                <a16:creationId xmlns:a16="http://schemas.microsoft.com/office/drawing/2014/main" id="{A43A44DE-9B7B-49B8-AE13-95164A3FA9F1}"/>
              </a:ext>
            </a:extLst>
          </p:cNvPr>
          <p:cNvSpPr>
            <a:spLocks noGrp="1"/>
          </p:cNvSpPr>
          <p:nvPr>
            <p:ph type="title"/>
          </p:nvPr>
        </p:nvSpPr>
        <p:spPr>
          <a:xfrm>
            <a:off x="595884" y="0"/>
            <a:ext cx="3605998" cy="1188720"/>
          </a:xfrm>
        </p:spPr>
        <p:txBody>
          <a:bodyPr>
            <a:normAutofit/>
          </a:bodyPr>
          <a:lstStyle>
            <a:lvl1pPr>
              <a:defRPr sz="2800"/>
            </a:lvl1pPr>
          </a:lstStyle>
          <a:p>
            <a:r>
              <a:rPr lang="en-US"/>
              <a:t>Click to edit Master title style</a:t>
            </a:r>
            <a:endParaRPr lang="en-US" dirty="0"/>
          </a:p>
        </p:txBody>
      </p:sp>
    </p:spTree>
    <p:extLst>
      <p:ext uri="{BB962C8B-B14F-4D97-AF65-F5344CB8AC3E}">
        <p14:creationId xmlns:p14="http://schemas.microsoft.com/office/powerpoint/2010/main" val="17807425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icture with Content">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CAE90E16-AEC5-4F82-85B0-DDEA26AA939A}"/>
              </a:ext>
            </a:extLst>
          </p:cNvPr>
          <p:cNvSpPr>
            <a:spLocks noGrp="1"/>
          </p:cNvSpPr>
          <p:nvPr>
            <p:ph type="pic" idx="1"/>
          </p:nvPr>
        </p:nvSpPr>
        <p:spPr>
          <a:xfrm>
            <a:off x="6727370" y="0"/>
            <a:ext cx="5464629" cy="6858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 name="Rectangle 9">
            <a:extLst>
              <a:ext uri="{FF2B5EF4-FFF2-40B4-BE49-F238E27FC236}">
                <a16:creationId xmlns:a16="http://schemas.microsoft.com/office/drawing/2014/main" id="{ABD40C7A-92CE-46D6-B056-C75D73663328}"/>
              </a:ext>
            </a:extLst>
          </p:cNvPr>
          <p:cNvSpPr/>
          <p:nvPr userDrawn="1"/>
        </p:nvSpPr>
        <p:spPr>
          <a:xfrm>
            <a:off x="609600" y="391887"/>
            <a:ext cx="7075714" cy="5878284"/>
          </a:xfrm>
          <a:prstGeom prst="rect">
            <a:avLst/>
          </a:prstGeom>
          <a:noFill/>
          <a:ln w="1270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EA1A2116-206B-49CD-9ECC-078E4F72904C}"/>
              </a:ext>
            </a:extLst>
          </p:cNvPr>
          <p:cNvSpPr/>
          <p:nvPr userDrawn="1"/>
        </p:nvSpPr>
        <p:spPr>
          <a:xfrm>
            <a:off x="979713" y="1181214"/>
            <a:ext cx="6117771"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14" name="Rectangle 13">
            <a:extLst>
              <a:ext uri="{FF2B5EF4-FFF2-40B4-BE49-F238E27FC236}">
                <a16:creationId xmlns:a16="http://schemas.microsoft.com/office/drawing/2014/main" id="{A69E75A6-06C5-49D0-9164-3098CE0E53D8}"/>
              </a:ext>
            </a:extLst>
          </p:cNvPr>
          <p:cNvSpPr/>
          <p:nvPr userDrawn="1"/>
        </p:nvSpPr>
        <p:spPr>
          <a:xfrm>
            <a:off x="957943" y="655467"/>
            <a:ext cx="5769428"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AF0F519-65FC-434F-8F2F-F778A20A82ED}"/>
              </a:ext>
            </a:extLst>
          </p:cNvPr>
          <p:cNvSpPr>
            <a:spLocks noGrp="1"/>
          </p:cNvSpPr>
          <p:nvPr>
            <p:ph type="title"/>
          </p:nvPr>
        </p:nvSpPr>
        <p:spPr>
          <a:xfrm>
            <a:off x="957943" y="1480457"/>
            <a:ext cx="5138057" cy="587876"/>
          </a:xfrm>
        </p:spPr>
        <p:txBody>
          <a:bodyPr anchor="b"/>
          <a:lstStyle>
            <a:lvl1pPr>
              <a:defRPr sz="3200" b="1">
                <a:solidFill>
                  <a:srgbClr val="2F3342"/>
                </a:solidFill>
                <a:latin typeface="+mj-lt"/>
              </a:defRPr>
            </a:lvl1p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F41E2B8D-1C12-403F-BE59-ECC565466CB0}"/>
              </a:ext>
            </a:extLst>
          </p:cNvPr>
          <p:cNvSpPr>
            <a:spLocks noGrp="1"/>
          </p:cNvSpPr>
          <p:nvPr>
            <p:ph type="body" sz="half" idx="2"/>
          </p:nvPr>
        </p:nvSpPr>
        <p:spPr>
          <a:xfrm>
            <a:off x="957943" y="2546851"/>
            <a:ext cx="5138057" cy="3396749"/>
          </a:xfrm>
        </p:spPr>
        <p:txBody>
          <a:bodyPr/>
          <a:lstStyle>
            <a:lvl1pPr marL="0" indent="0">
              <a:lnSpc>
                <a:spcPct val="150000"/>
              </a:lnSpc>
              <a:buNone/>
              <a:defRPr sz="1600">
                <a:solidFill>
                  <a:srgbClr val="2F334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1" name="Text Placeholder 2">
            <a:extLst>
              <a:ext uri="{FF2B5EF4-FFF2-40B4-BE49-F238E27FC236}">
                <a16:creationId xmlns:a16="http://schemas.microsoft.com/office/drawing/2014/main" id="{D9EF0584-D46D-4C21-99D2-074ADF23E018}"/>
              </a:ext>
            </a:extLst>
          </p:cNvPr>
          <p:cNvSpPr>
            <a:spLocks noGrp="1"/>
          </p:cNvSpPr>
          <p:nvPr>
            <p:ph type="body" idx="13" hasCustomPrompt="1"/>
          </p:nvPr>
        </p:nvSpPr>
        <p:spPr>
          <a:xfrm>
            <a:off x="979714" y="2095547"/>
            <a:ext cx="4958100" cy="365125"/>
          </a:xfrm>
        </p:spPr>
        <p:txBody>
          <a:bodyPr>
            <a:noAutofit/>
          </a:bodyPr>
          <a:lstStyle>
            <a:lvl1pPr marL="0" indent="0">
              <a:buNone/>
              <a:defRPr sz="2000" spc="600">
                <a:solidFill>
                  <a:srgbClr val="2F334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8" name="Footer Placeholder 7">
            <a:extLst>
              <a:ext uri="{FF2B5EF4-FFF2-40B4-BE49-F238E27FC236}">
                <a16:creationId xmlns:a16="http://schemas.microsoft.com/office/drawing/2014/main" id="{86AFC205-B079-430E-B82F-CBF6F56DE09D}"/>
              </a:ext>
            </a:extLst>
          </p:cNvPr>
          <p:cNvSpPr>
            <a:spLocks noGrp="1"/>
          </p:cNvSpPr>
          <p:nvPr>
            <p:ph type="ftr" sz="quarter" idx="14"/>
          </p:nvPr>
        </p:nvSpPr>
        <p:spPr/>
        <p:txBody>
          <a:bodyPr/>
          <a:lstStyle/>
          <a:p>
            <a:r>
              <a:rPr lang="en-US" dirty="0"/>
              <a:t>Add a Footer</a:t>
            </a:r>
          </a:p>
        </p:txBody>
      </p:sp>
      <p:sp>
        <p:nvSpPr>
          <p:cNvPr id="12" name="Slide Number Placeholder 11">
            <a:extLst>
              <a:ext uri="{FF2B5EF4-FFF2-40B4-BE49-F238E27FC236}">
                <a16:creationId xmlns:a16="http://schemas.microsoft.com/office/drawing/2014/main" id="{E82B84E2-AAE4-4BC1-8C01-AF4ABADD6EDE}"/>
              </a:ext>
            </a:extLst>
          </p:cNvPr>
          <p:cNvSpPr>
            <a:spLocks noGrp="1"/>
          </p:cNvSpPr>
          <p:nvPr>
            <p:ph type="sldNum" sz="quarter" idx="15"/>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35772515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C42E9CCD-6BB8-4209-A6BA-851867956084}"/>
              </a:ext>
            </a:extLst>
          </p:cNvPr>
          <p:cNvSpPr>
            <a:spLocks noGrp="1"/>
          </p:cNvSpPr>
          <p:nvPr>
            <p:ph sz="quarter" idx="16"/>
          </p:nvPr>
        </p:nvSpPr>
        <p:spPr>
          <a:xfrm>
            <a:off x="6400191" y="470641"/>
            <a:ext cx="5220309" cy="591671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5" name="Group 4">
            <a:extLst>
              <a:ext uri="{FF2B5EF4-FFF2-40B4-BE49-F238E27FC236}">
                <a16:creationId xmlns:a16="http://schemas.microsoft.com/office/drawing/2014/main" id="{1E8CB484-5390-4B2F-9BFB-D0733BEE88A5}"/>
              </a:ext>
            </a:extLst>
          </p:cNvPr>
          <p:cNvGrpSpPr/>
          <p:nvPr userDrawn="1"/>
        </p:nvGrpSpPr>
        <p:grpSpPr>
          <a:xfrm>
            <a:off x="657060" y="435124"/>
            <a:ext cx="5134751" cy="6215741"/>
            <a:chOff x="252031" y="391887"/>
            <a:chExt cx="7433283" cy="6215741"/>
          </a:xfrm>
        </p:grpSpPr>
        <p:sp>
          <p:nvSpPr>
            <p:cNvPr id="24" name="Rectangle 23">
              <a:extLst>
                <a:ext uri="{FF2B5EF4-FFF2-40B4-BE49-F238E27FC236}">
                  <a16:creationId xmlns:a16="http://schemas.microsoft.com/office/drawing/2014/main" id="{A8354BDC-9788-4AB5-A841-99D95C68804F}"/>
                </a:ext>
              </a:extLst>
            </p:cNvPr>
            <p:cNvSpPr/>
            <p:nvPr userDrawn="1"/>
          </p:nvSpPr>
          <p:spPr>
            <a:xfrm>
              <a:off x="979713" y="1181214"/>
              <a:ext cx="6117771"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23" name="Rectangle 22">
              <a:extLst>
                <a:ext uri="{FF2B5EF4-FFF2-40B4-BE49-F238E27FC236}">
                  <a16:creationId xmlns:a16="http://schemas.microsoft.com/office/drawing/2014/main" id="{36778BD9-B865-4156-B319-6A8242F0D4D5}"/>
                </a:ext>
              </a:extLst>
            </p:cNvPr>
            <p:cNvSpPr/>
            <p:nvPr userDrawn="1"/>
          </p:nvSpPr>
          <p:spPr>
            <a:xfrm>
              <a:off x="609600" y="391887"/>
              <a:ext cx="7075714" cy="5878284"/>
            </a:xfrm>
            <a:prstGeom prst="rect">
              <a:avLst/>
            </a:prstGeom>
            <a:noFill/>
            <a:ln w="1270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AEB70006-7799-4F63-912B-45662CE14500}"/>
                </a:ext>
              </a:extLst>
            </p:cNvPr>
            <p:cNvSpPr/>
            <p:nvPr userDrawn="1"/>
          </p:nvSpPr>
          <p:spPr>
            <a:xfrm>
              <a:off x="252031" y="655467"/>
              <a:ext cx="6475341"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004074E6-E39E-4D19-B91F-8E84F37CBF3C}"/>
              </a:ext>
            </a:extLst>
          </p:cNvPr>
          <p:cNvSpPr>
            <a:spLocks noGrp="1"/>
          </p:cNvSpPr>
          <p:nvPr>
            <p:ph type="title" hasCustomPrompt="1"/>
          </p:nvPr>
        </p:nvSpPr>
        <p:spPr>
          <a:xfrm>
            <a:off x="599167" y="1099002"/>
            <a:ext cx="4226024" cy="573989"/>
          </a:xfrm>
        </p:spPr>
        <p:txBody>
          <a:bodyPr lIns="0" rIns="0">
            <a:noAutofit/>
          </a:bodyPr>
          <a:lstStyle>
            <a:lvl1pPr>
              <a:defRPr sz="3200" b="1" spc="0">
                <a:solidFill>
                  <a:srgbClr val="2F3342"/>
                </a:solidFill>
                <a:latin typeface="+mj-lt"/>
              </a:defRPr>
            </a:lvl1pPr>
          </a:lstStyle>
          <a:p>
            <a:r>
              <a:rPr lang="en-US" dirty="0"/>
              <a:t>CLICK TO EDIT MASTER</a:t>
            </a:r>
          </a:p>
        </p:txBody>
      </p:sp>
      <p:sp>
        <p:nvSpPr>
          <p:cNvPr id="3" name="Content Placeholder 2">
            <a:extLst>
              <a:ext uri="{FF2B5EF4-FFF2-40B4-BE49-F238E27FC236}">
                <a16:creationId xmlns:a16="http://schemas.microsoft.com/office/drawing/2014/main" id="{607D1B16-7058-45AD-9B19-E19CAF96683B}"/>
              </a:ext>
            </a:extLst>
          </p:cNvPr>
          <p:cNvSpPr>
            <a:spLocks noGrp="1"/>
          </p:cNvSpPr>
          <p:nvPr>
            <p:ph idx="1"/>
          </p:nvPr>
        </p:nvSpPr>
        <p:spPr>
          <a:xfrm>
            <a:off x="599167" y="2145234"/>
            <a:ext cx="4226024" cy="3857329"/>
          </a:xfrm>
        </p:spPr>
        <p:txBody>
          <a:bodyPr lIns="0" rIns="0">
            <a:normAutofit/>
          </a:bodyPr>
          <a:lstStyle>
            <a:lvl1pPr>
              <a:lnSpc>
                <a:spcPct val="150000"/>
              </a:lnSpc>
              <a:defRPr sz="1600">
                <a:solidFill>
                  <a:srgbClr val="2F3342"/>
                </a:solidFill>
              </a:defRPr>
            </a:lvl1pPr>
            <a:lvl2pPr>
              <a:lnSpc>
                <a:spcPct val="150000"/>
              </a:lnSpc>
              <a:defRPr sz="1600">
                <a:solidFill>
                  <a:srgbClr val="2F3342"/>
                </a:solidFill>
              </a:defRPr>
            </a:lvl2pPr>
            <a:lvl3pPr>
              <a:lnSpc>
                <a:spcPct val="150000"/>
              </a:lnSpc>
              <a:defRPr sz="1400">
                <a:solidFill>
                  <a:srgbClr val="2F3342"/>
                </a:solidFill>
              </a:defRPr>
            </a:lvl3pPr>
            <a:lvl4pPr>
              <a:lnSpc>
                <a:spcPct val="150000"/>
              </a:lnSpc>
              <a:defRPr sz="1200">
                <a:solidFill>
                  <a:srgbClr val="2F3342"/>
                </a:solidFill>
              </a:defRPr>
            </a:lvl4pPr>
            <a:lvl5pPr>
              <a:lnSpc>
                <a:spcPct val="150000"/>
              </a:lnSpc>
              <a:defRPr sz="1200">
                <a:solidFill>
                  <a:srgbClr val="2F334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a:extLst>
              <a:ext uri="{FF2B5EF4-FFF2-40B4-BE49-F238E27FC236}">
                <a16:creationId xmlns:a16="http://schemas.microsoft.com/office/drawing/2014/main" id="{6CAAB964-0A56-4842-AA82-7610F726CD14}"/>
              </a:ext>
            </a:extLst>
          </p:cNvPr>
          <p:cNvSpPr>
            <a:spLocks noGrp="1"/>
          </p:cNvSpPr>
          <p:nvPr>
            <p:ph type="body" idx="13" hasCustomPrompt="1"/>
          </p:nvPr>
        </p:nvSpPr>
        <p:spPr>
          <a:xfrm>
            <a:off x="611804" y="1737564"/>
            <a:ext cx="4197802" cy="407670"/>
          </a:xfrm>
        </p:spPr>
        <p:txBody>
          <a:bodyPr lIns="0" rIns="0">
            <a:noAutofit/>
          </a:bodyPr>
          <a:lstStyle>
            <a:lvl1pPr marL="0" indent="0">
              <a:buNone/>
              <a:defRPr sz="2000" spc="600">
                <a:solidFill>
                  <a:srgbClr val="2F334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STYLES</a:t>
            </a:r>
          </a:p>
        </p:txBody>
      </p:sp>
      <p:sp>
        <p:nvSpPr>
          <p:cNvPr id="4" name="Footer Placeholder 3">
            <a:extLst>
              <a:ext uri="{FF2B5EF4-FFF2-40B4-BE49-F238E27FC236}">
                <a16:creationId xmlns:a16="http://schemas.microsoft.com/office/drawing/2014/main" id="{01A066D4-321A-48BF-84C2-18FC1D7184A7}"/>
              </a:ext>
            </a:extLst>
          </p:cNvPr>
          <p:cNvSpPr>
            <a:spLocks noGrp="1"/>
          </p:cNvSpPr>
          <p:nvPr>
            <p:ph type="ftr" sz="quarter" idx="17"/>
          </p:nvPr>
        </p:nvSpPr>
        <p:spPr/>
        <p:txBody>
          <a:bodyPr/>
          <a:lstStyle/>
          <a:p>
            <a:r>
              <a:rPr lang="en-US" dirty="0"/>
              <a:t>Add a Footer</a:t>
            </a:r>
          </a:p>
        </p:txBody>
      </p:sp>
      <p:sp>
        <p:nvSpPr>
          <p:cNvPr id="8" name="Slide Number Placeholder 7">
            <a:extLst>
              <a:ext uri="{FF2B5EF4-FFF2-40B4-BE49-F238E27FC236}">
                <a16:creationId xmlns:a16="http://schemas.microsoft.com/office/drawing/2014/main" id="{0CDB4336-A0EC-4019-904C-112405358769}"/>
              </a:ext>
            </a:extLst>
          </p:cNvPr>
          <p:cNvSpPr>
            <a:spLocks noGrp="1"/>
          </p:cNvSpPr>
          <p:nvPr>
            <p:ph type="sldNum" sz="quarter" idx="18"/>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289278939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846D6A0C-E2C3-43CB-83D0-B5F6221079CA}"/>
              </a:ext>
            </a:extLst>
          </p:cNvPr>
          <p:cNvGrpSpPr/>
          <p:nvPr userDrawn="1"/>
        </p:nvGrpSpPr>
        <p:grpSpPr>
          <a:xfrm flipH="1">
            <a:off x="2076202" y="1374276"/>
            <a:ext cx="7324426" cy="3883523"/>
            <a:chOff x="252031" y="-22763"/>
            <a:chExt cx="7324426" cy="7269964"/>
          </a:xfrm>
        </p:grpSpPr>
        <p:sp>
          <p:nvSpPr>
            <p:cNvPr id="16" name="Rectangle 15">
              <a:extLst>
                <a:ext uri="{FF2B5EF4-FFF2-40B4-BE49-F238E27FC236}">
                  <a16:creationId xmlns:a16="http://schemas.microsoft.com/office/drawing/2014/main" id="{EDC96296-0FBF-47A5-9D6A-5D9BB647A4D7}"/>
                </a:ext>
              </a:extLst>
            </p:cNvPr>
            <p:cNvSpPr/>
            <p:nvPr userDrawn="1"/>
          </p:nvSpPr>
          <p:spPr>
            <a:xfrm>
              <a:off x="979714" y="1181211"/>
              <a:ext cx="6117771" cy="6065990"/>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15" name="Rectangle 14">
              <a:extLst>
                <a:ext uri="{FF2B5EF4-FFF2-40B4-BE49-F238E27FC236}">
                  <a16:creationId xmlns:a16="http://schemas.microsoft.com/office/drawing/2014/main" id="{F997D03F-0BE2-458F-92A2-4FE73B0FBF51}"/>
                </a:ext>
              </a:extLst>
            </p:cNvPr>
            <p:cNvSpPr/>
            <p:nvPr userDrawn="1"/>
          </p:nvSpPr>
          <p:spPr>
            <a:xfrm>
              <a:off x="500743" y="-22763"/>
              <a:ext cx="7075714" cy="5878284"/>
            </a:xfrm>
            <a:prstGeom prst="rect">
              <a:avLst/>
            </a:prstGeom>
            <a:noFill/>
            <a:ln w="1270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53F17719-10FE-433E-9CCC-4509DE17F22A}"/>
                </a:ext>
              </a:extLst>
            </p:cNvPr>
            <p:cNvSpPr/>
            <p:nvPr userDrawn="1"/>
          </p:nvSpPr>
          <p:spPr>
            <a:xfrm>
              <a:off x="252031" y="655467"/>
              <a:ext cx="6475341"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0DE73F1A-AAF0-4EB4-8DF0-C152BD93C69B}"/>
              </a:ext>
            </a:extLst>
          </p:cNvPr>
          <p:cNvSpPr>
            <a:spLocks noGrp="1"/>
          </p:cNvSpPr>
          <p:nvPr>
            <p:ph type="ctrTitle" hasCustomPrompt="1"/>
          </p:nvPr>
        </p:nvSpPr>
        <p:spPr>
          <a:xfrm>
            <a:off x="2791372" y="2238426"/>
            <a:ext cx="6609256" cy="1508126"/>
          </a:xfrm>
        </p:spPr>
        <p:txBody>
          <a:bodyPr anchor="b">
            <a:normAutofit/>
          </a:bodyPr>
          <a:lstStyle>
            <a:lvl1pPr algn="ctr">
              <a:defRPr sz="4400" b="1">
                <a:solidFill>
                  <a:schemeClr val="tx1"/>
                </a:solidFill>
                <a:latin typeface="+mj-lt"/>
              </a:defRPr>
            </a:lvl1pPr>
          </a:lstStyle>
          <a:p>
            <a:r>
              <a:rPr lang="en-US" dirty="0"/>
              <a:t>Click to edit </a:t>
            </a:r>
            <a:br>
              <a:rPr lang="en-US" dirty="0"/>
            </a:br>
            <a:r>
              <a:rPr lang="en-US" dirty="0"/>
              <a:t>Master title style</a:t>
            </a:r>
          </a:p>
        </p:txBody>
      </p:sp>
      <p:sp>
        <p:nvSpPr>
          <p:cNvPr id="3" name="Subtitle 2">
            <a:extLst>
              <a:ext uri="{FF2B5EF4-FFF2-40B4-BE49-F238E27FC236}">
                <a16:creationId xmlns:a16="http://schemas.microsoft.com/office/drawing/2014/main" id="{A3075AE6-92D3-4205-B268-E1AD6C5901DE}"/>
              </a:ext>
            </a:extLst>
          </p:cNvPr>
          <p:cNvSpPr>
            <a:spLocks noGrp="1"/>
          </p:cNvSpPr>
          <p:nvPr>
            <p:ph type="subTitle" idx="1"/>
          </p:nvPr>
        </p:nvSpPr>
        <p:spPr>
          <a:xfrm>
            <a:off x="2791372" y="3838627"/>
            <a:ext cx="6609256" cy="450503"/>
          </a:xfrm>
        </p:spPr>
        <p:txBody>
          <a:bodyPr/>
          <a:lstStyle>
            <a:lvl1pPr marL="0" indent="0" algn="ctr">
              <a:buNone/>
              <a:defRPr sz="2400" spc="300">
                <a:solidFill>
                  <a:schemeClr val="tx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0461228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7BF3BF7F-F094-497C-9310-2FE8B059E82B}"/>
              </a:ext>
            </a:extLst>
          </p:cNvPr>
          <p:cNvGrpSpPr/>
          <p:nvPr userDrawn="1"/>
        </p:nvGrpSpPr>
        <p:grpSpPr>
          <a:xfrm flipH="1" flipV="1">
            <a:off x="3581400" y="451189"/>
            <a:ext cx="5276606" cy="5768636"/>
            <a:chOff x="883522" y="408327"/>
            <a:chExt cx="5276606" cy="5768636"/>
          </a:xfrm>
        </p:grpSpPr>
        <p:sp>
          <p:nvSpPr>
            <p:cNvPr id="15" name="Rectangle 14">
              <a:extLst>
                <a:ext uri="{FF2B5EF4-FFF2-40B4-BE49-F238E27FC236}">
                  <a16:creationId xmlns:a16="http://schemas.microsoft.com/office/drawing/2014/main" id="{2D49E498-4E90-44A2-B49F-157DFF9E8581}"/>
                </a:ext>
              </a:extLst>
            </p:cNvPr>
            <p:cNvSpPr/>
            <p:nvPr/>
          </p:nvSpPr>
          <p:spPr>
            <a:xfrm>
              <a:off x="1808217" y="1403690"/>
              <a:ext cx="4351911" cy="4773273"/>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pic>
          <p:nvPicPr>
            <p:cNvPr id="17" name="Graphic 16">
              <a:extLst>
                <a:ext uri="{FF2B5EF4-FFF2-40B4-BE49-F238E27FC236}">
                  <a16:creationId xmlns:a16="http://schemas.microsoft.com/office/drawing/2014/main" id="{B2D9F108-8C30-4BEC-8122-BE263264448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39938" y="1088572"/>
              <a:ext cx="4572000" cy="4572000"/>
            </a:xfrm>
            <a:prstGeom prst="rect">
              <a:avLst/>
            </a:prstGeom>
          </p:spPr>
        </p:pic>
        <p:sp>
          <p:nvSpPr>
            <p:cNvPr id="16" name="Rectangle 15">
              <a:extLst>
                <a:ext uri="{FF2B5EF4-FFF2-40B4-BE49-F238E27FC236}">
                  <a16:creationId xmlns:a16="http://schemas.microsoft.com/office/drawing/2014/main" id="{FAB546B5-7C56-40DD-B1DF-AE850DE5FDB3}"/>
                </a:ext>
              </a:extLst>
            </p:cNvPr>
            <p:cNvSpPr/>
            <p:nvPr/>
          </p:nvSpPr>
          <p:spPr>
            <a:xfrm>
              <a:off x="883522" y="408327"/>
              <a:ext cx="4351911" cy="47732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grpSp>
      <p:sp>
        <p:nvSpPr>
          <p:cNvPr id="8" name="Title 1">
            <a:extLst>
              <a:ext uri="{FF2B5EF4-FFF2-40B4-BE49-F238E27FC236}">
                <a16:creationId xmlns:a16="http://schemas.microsoft.com/office/drawing/2014/main" id="{4C30FD01-9DD8-4ECA-AC52-7C41002A99B3}"/>
              </a:ext>
            </a:extLst>
          </p:cNvPr>
          <p:cNvSpPr>
            <a:spLocks noGrp="1"/>
          </p:cNvSpPr>
          <p:nvPr>
            <p:ph type="title"/>
          </p:nvPr>
        </p:nvSpPr>
        <p:spPr>
          <a:xfrm>
            <a:off x="4506095" y="1742989"/>
            <a:ext cx="4351911" cy="3352800"/>
          </a:xfrm>
        </p:spPr>
        <p:txBody>
          <a:bodyPr>
            <a:normAutofit/>
          </a:bodyPr>
          <a:lstStyle>
            <a:lvl1pPr algn="ctr">
              <a:defRPr sz="4400" b="1" spc="300">
                <a:solidFill>
                  <a:schemeClr val="tx1"/>
                </a:solidFill>
                <a:latin typeface="+mj-lt"/>
              </a:defRPr>
            </a:lvl1pPr>
          </a:lstStyle>
          <a:p>
            <a:r>
              <a:rPr lang="en-US"/>
              <a:t>Click to edit Master title style</a:t>
            </a:r>
            <a:endParaRPr lang="en-US" dirty="0"/>
          </a:p>
        </p:txBody>
      </p:sp>
      <p:sp>
        <p:nvSpPr>
          <p:cNvPr id="2" name="Footer Placeholder 1">
            <a:extLst>
              <a:ext uri="{FF2B5EF4-FFF2-40B4-BE49-F238E27FC236}">
                <a16:creationId xmlns:a16="http://schemas.microsoft.com/office/drawing/2014/main" id="{C5F17219-39C2-44C1-BFC9-BA0D7ACD78D1}"/>
              </a:ext>
            </a:extLst>
          </p:cNvPr>
          <p:cNvSpPr>
            <a:spLocks noGrp="1"/>
          </p:cNvSpPr>
          <p:nvPr>
            <p:ph type="ftr" sz="quarter" idx="16"/>
          </p:nvPr>
        </p:nvSpPr>
        <p:spPr/>
        <p:txBody>
          <a:bodyPr/>
          <a:lstStyle/>
          <a:p>
            <a:r>
              <a:rPr lang="en-US" dirty="0"/>
              <a:t>Add a Footer</a:t>
            </a:r>
          </a:p>
        </p:txBody>
      </p:sp>
      <p:sp>
        <p:nvSpPr>
          <p:cNvPr id="3" name="Slide Number Placeholder 2">
            <a:extLst>
              <a:ext uri="{FF2B5EF4-FFF2-40B4-BE49-F238E27FC236}">
                <a16:creationId xmlns:a16="http://schemas.microsoft.com/office/drawing/2014/main" id="{5087118E-1B0A-407B-BDCE-B343BC9F92E9}"/>
              </a:ext>
            </a:extLst>
          </p:cNvPr>
          <p:cNvSpPr>
            <a:spLocks noGrp="1"/>
          </p:cNvSpPr>
          <p:nvPr>
            <p:ph type="sldNum" sz="quarter" idx="17"/>
          </p:nvPr>
        </p:nvSpPr>
        <p:spPr/>
        <p:txBody>
          <a:bodyPr/>
          <a:lstStyle/>
          <a:p>
            <a:fld id="{8C2E478F-E849-4A8C-AF1F-CBCC78A7CBFA}" type="slidenum">
              <a:rPr lang="en-US" smtClean="0"/>
              <a:pPr/>
              <a:t>‹#›</a:t>
            </a:fld>
            <a:endParaRPr lang="en-US" dirty="0"/>
          </a:p>
        </p:txBody>
      </p:sp>
      <p:sp>
        <p:nvSpPr>
          <p:cNvPr id="11" name="Text Placeholder 2">
            <a:extLst>
              <a:ext uri="{FF2B5EF4-FFF2-40B4-BE49-F238E27FC236}">
                <a16:creationId xmlns:a16="http://schemas.microsoft.com/office/drawing/2014/main" id="{CEC8E835-7291-427D-948E-B544E36AD129}"/>
              </a:ext>
            </a:extLst>
          </p:cNvPr>
          <p:cNvSpPr>
            <a:spLocks noGrp="1"/>
          </p:cNvSpPr>
          <p:nvPr>
            <p:ph type="body" idx="1" hasCustomPrompt="1"/>
          </p:nvPr>
        </p:nvSpPr>
        <p:spPr>
          <a:xfrm>
            <a:off x="4506094" y="4127455"/>
            <a:ext cx="4351911" cy="296437"/>
          </a:xfrm>
        </p:spPr>
        <p:txBody>
          <a:bodyPr vert="horz" lIns="91440" tIns="45720" rIns="91440" bIns="45720" rtlCol="0">
            <a:noAutofit/>
          </a:bodyPr>
          <a:lstStyle>
            <a:lvl1pPr marL="0" indent="0">
              <a:buNone/>
              <a:defRPr lang="en-US" sz="2000" cap="all" spc="600" baseline="0">
                <a:solidFill>
                  <a:schemeClr val="tx1"/>
                </a:solidFill>
                <a:latin typeface="+mj-lt"/>
              </a:defRPr>
            </a:lvl1pPr>
          </a:lstStyle>
          <a:p>
            <a:pPr marL="228600" lvl="0" indent="-228600" algn="ctr"/>
            <a:r>
              <a:rPr lang="en-US" dirty="0"/>
              <a:t>EDIT MASTER TEXT STYLES</a:t>
            </a:r>
          </a:p>
        </p:txBody>
      </p:sp>
    </p:spTree>
    <p:extLst>
      <p:ext uri="{BB962C8B-B14F-4D97-AF65-F5344CB8AC3E}">
        <p14:creationId xmlns:p14="http://schemas.microsoft.com/office/powerpoint/2010/main" val="22637294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Single Corner Snipped 7">
            <a:extLst>
              <a:ext uri="{FF2B5EF4-FFF2-40B4-BE49-F238E27FC236}">
                <a16:creationId xmlns:a16="http://schemas.microsoft.com/office/drawing/2014/main" id="{C39E4676-2097-45B1-B554-0DFE67952792}"/>
              </a:ext>
            </a:extLst>
          </p:cNvPr>
          <p:cNvSpPr/>
          <p:nvPr userDrawn="1"/>
        </p:nvSpPr>
        <p:spPr>
          <a:xfrm flipH="1">
            <a:off x="11549269" y="6356350"/>
            <a:ext cx="642731" cy="501650"/>
          </a:xfrm>
          <a:prstGeom prst="snip1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a:extLst>
              <a:ext uri="{FF2B5EF4-FFF2-40B4-BE49-F238E27FC236}">
                <a16:creationId xmlns:a16="http://schemas.microsoft.com/office/drawing/2014/main" id="{7F27C465-B000-4905-9328-DBAB7930A0CF}"/>
              </a:ext>
            </a:extLst>
          </p:cNvPr>
          <p:cNvSpPr>
            <a:spLocks noGrp="1"/>
          </p:cNvSpPr>
          <p:nvPr>
            <p:ph type="title"/>
          </p:nvPr>
        </p:nvSpPr>
        <p:spPr>
          <a:xfrm>
            <a:off x="595884" y="0"/>
            <a:ext cx="11000232" cy="118872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BBF3059-D5B9-418C-A60B-C3C8E261E486}"/>
              </a:ext>
            </a:extLst>
          </p:cNvPr>
          <p:cNvSpPr>
            <a:spLocks noGrp="1"/>
          </p:cNvSpPr>
          <p:nvPr>
            <p:ph type="body" idx="1"/>
          </p:nvPr>
        </p:nvSpPr>
        <p:spPr>
          <a:xfrm>
            <a:off x="595884" y="1188720"/>
            <a:ext cx="11024616" cy="498824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E087F727-48BD-4EB4-B57F-5AC03BEB1A4D}"/>
              </a:ext>
            </a:extLst>
          </p:cNvPr>
          <p:cNvSpPr>
            <a:spLocks noGrp="1"/>
          </p:cNvSpPr>
          <p:nvPr>
            <p:ph type="ftr" sz="quarter" idx="3"/>
          </p:nvPr>
        </p:nvSpPr>
        <p:spPr>
          <a:xfrm>
            <a:off x="595884" y="6456328"/>
            <a:ext cx="411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Add a Footer</a:t>
            </a:r>
          </a:p>
        </p:txBody>
      </p:sp>
      <p:sp>
        <p:nvSpPr>
          <p:cNvPr id="11" name="Slide Number Placeholder 5">
            <a:extLst>
              <a:ext uri="{FF2B5EF4-FFF2-40B4-BE49-F238E27FC236}">
                <a16:creationId xmlns:a16="http://schemas.microsoft.com/office/drawing/2014/main" id="{49B3254E-B445-46A8-8E69-B2596E25AD38}"/>
              </a:ext>
            </a:extLst>
          </p:cNvPr>
          <p:cNvSpPr>
            <a:spLocks noGrp="1"/>
          </p:cNvSpPr>
          <p:nvPr>
            <p:ph type="sldNum" sz="quarter" idx="4"/>
          </p:nvPr>
        </p:nvSpPr>
        <p:spPr>
          <a:xfrm>
            <a:off x="11549268" y="6413649"/>
            <a:ext cx="642731" cy="407804"/>
          </a:xfrm>
          <a:prstGeom prst="rect">
            <a:avLst/>
          </a:prstGeom>
        </p:spPr>
        <p:txBody>
          <a:bodyPr vert="horz" lIns="91440" tIns="45720" rIns="91440" bIns="45720" rtlCol="0" anchor="ctr"/>
          <a:lstStyle>
            <a:lvl1pPr algn="ctr">
              <a:defRPr sz="1200">
                <a:solidFill>
                  <a:schemeClr val="bg1"/>
                </a:solidFill>
              </a:defRPr>
            </a:lvl1p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24652778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4" r:id="rId3"/>
    <p:sldLayoutId id="2147483651" r:id="rId4"/>
    <p:sldLayoutId id="2147483653" r:id="rId5"/>
    <p:sldLayoutId id="2147483657" r:id="rId6"/>
    <p:sldLayoutId id="2147483663" r:id="rId7"/>
    <p:sldLayoutId id="2147483670" r:id="rId8"/>
    <p:sldLayoutId id="2147483669" r:id="rId9"/>
    <p:sldLayoutId id="2147483667" r:id="rId10"/>
    <p:sldLayoutId id="2147483668" r:id="rId11"/>
    <p:sldLayoutId id="2147483666" r:id="rId12"/>
    <p:sldLayoutId id="2147483662" r:id="rId13"/>
    <p:sldLayoutId id="2147483671" r:id="rId14"/>
    <p:sldLayoutId id="2147483655" r:id="rId15"/>
  </p:sldLayoutIdLst>
  <p:hf hdr="0" dt="0"/>
  <p:txStyles>
    <p:titleStyle>
      <a:lvl1pPr algn="ctr" defTabSz="914400" rtl="0" eaLnBrk="1" latinLnBrk="0" hangingPunct="1">
        <a:lnSpc>
          <a:spcPct val="90000"/>
        </a:lnSpc>
        <a:spcBef>
          <a:spcPct val="0"/>
        </a:spcBef>
        <a:buNone/>
        <a:defRPr sz="3600" b="1"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 userDrawn="1">
          <p15:clr>
            <a:srgbClr val="F26B43"/>
          </p15:clr>
        </p15:guide>
        <p15:guide id="2" pos="732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5.xml"/><Relationship Id="rId5" Type="http://schemas.openxmlformats.org/officeDocument/2006/relationships/image" Target="../media/image2.sv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4.png"/><Relationship Id="rId1" Type="http://schemas.openxmlformats.org/officeDocument/2006/relationships/slideLayout" Target="../slideLayouts/slideLayout4.xml"/><Relationship Id="rId5" Type="http://schemas.openxmlformats.org/officeDocument/2006/relationships/image" Target="../media/image2.sv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F3342"/>
        </a:solidFill>
        <a:effectLst/>
      </p:bgPr>
    </p:bg>
    <p:spTree>
      <p:nvGrpSpPr>
        <p:cNvPr id="1" name=""/>
        <p:cNvGrpSpPr/>
        <p:nvPr/>
      </p:nvGrpSpPr>
      <p:grpSpPr>
        <a:xfrm>
          <a:off x="0" y="0"/>
          <a:ext cx="0" cy="0"/>
          <a:chOff x="0" y="0"/>
          <a:chExt cx="0" cy="0"/>
        </a:xfrm>
      </p:grpSpPr>
      <p:pic>
        <p:nvPicPr>
          <p:cNvPr id="5" name="Picture Placeholder 4" descr="Abstract Building" title="Abstract Building">
            <a:extLst>
              <a:ext uri="{FF2B5EF4-FFF2-40B4-BE49-F238E27FC236}">
                <a16:creationId xmlns:a16="http://schemas.microsoft.com/office/drawing/2014/main" id="{1805319F-612A-49F0-B6DA-8A214D5DBD2A}"/>
              </a:ext>
            </a:extLst>
          </p:cNvPr>
          <p:cNvPicPr>
            <a:picLocks noGrp="1" noChangeAspect="1"/>
          </p:cNvPicPr>
          <p:nvPr>
            <p:ph type="pic" sz="quarter" idx="15"/>
          </p:nvPr>
        </p:nvPicPr>
        <p:blipFill>
          <a:blip r:embed="rId2">
            <a:extLst>
              <a:ext uri="{28A0092B-C50C-407E-A947-70E740481C1C}">
                <a14:useLocalDpi xmlns:a14="http://schemas.microsoft.com/office/drawing/2010/main" val="0"/>
              </a:ext>
            </a:extLst>
          </a:blip>
          <a:srcRect/>
          <a:stretch>
            <a:fillRect/>
          </a:stretch>
        </p:blipFill>
        <p:spPr/>
      </p:pic>
      <p:sp>
        <p:nvSpPr>
          <p:cNvPr id="35" name="Rectangle 34">
            <a:extLst>
              <a:ext uri="{FF2B5EF4-FFF2-40B4-BE49-F238E27FC236}">
                <a16:creationId xmlns:a16="http://schemas.microsoft.com/office/drawing/2014/main" id="{B6C8E487-ADDC-4F1B-A30A-BAABB4998F49}"/>
              </a:ext>
              <a:ext uri="{C183D7F6-B498-43B3-948B-1728B52AA6E4}">
                <adec:decorative xmlns:adec="http://schemas.microsoft.com/office/drawing/2017/decorative" val="1"/>
              </a:ext>
            </a:extLst>
          </p:cNvPr>
          <p:cNvSpPr/>
          <p:nvPr/>
        </p:nvSpPr>
        <p:spPr>
          <a:xfrm>
            <a:off x="-678426" y="-629265"/>
            <a:ext cx="12870426" cy="7487265"/>
          </a:xfrm>
          <a:prstGeom prst="rect">
            <a:avLst/>
          </a:prstGeom>
          <a:blipFill>
            <a:blip r:embed="rId3"/>
            <a:stretch>
              <a:fillRect l="4719" t="8404" r="-1"/>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grpSp>
        <p:nvGrpSpPr>
          <p:cNvPr id="40" name="Group 39">
            <a:extLst>
              <a:ext uri="{FF2B5EF4-FFF2-40B4-BE49-F238E27FC236}">
                <a16:creationId xmlns:a16="http://schemas.microsoft.com/office/drawing/2014/main" id="{11BEC607-8474-408E-A7AC-48A065F31B63}"/>
              </a:ext>
              <a:ext uri="{C183D7F6-B498-43B3-948B-1728B52AA6E4}">
                <adec:decorative xmlns:adec="http://schemas.microsoft.com/office/drawing/2017/decorative" val="1"/>
              </a:ext>
            </a:extLst>
          </p:cNvPr>
          <p:cNvGrpSpPr/>
          <p:nvPr/>
        </p:nvGrpSpPr>
        <p:grpSpPr>
          <a:xfrm flipH="1">
            <a:off x="5306561" y="373626"/>
            <a:ext cx="6728008" cy="3615811"/>
            <a:chOff x="252031" y="-22763"/>
            <a:chExt cx="7324426" cy="7269964"/>
          </a:xfrm>
        </p:grpSpPr>
        <p:sp>
          <p:nvSpPr>
            <p:cNvPr id="42" name="Rectangle 41">
              <a:extLst>
                <a:ext uri="{FF2B5EF4-FFF2-40B4-BE49-F238E27FC236}">
                  <a16:creationId xmlns:a16="http://schemas.microsoft.com/office/drawing/2014/main" id="{B601E3FC-2016-4085-9A4B-A172702EAAE1}"/>
                </a:ext>
              </a:extLst>
            </p:cNvPr>
            <p:cNvSpPr/>
            <p:nvPr userDrawn="1"/>
          </p:nvSpPr>
          <p:spPr>
            <a:xfrm>
              <a:off x="979714" y="1181211"/>
              <a:ext cx="6117771" cy="6065990"/>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effectLst>
                    <a:outerShdw blurRad="38100" dist="25400" dir="5400000" algn="ctr" rotWithShape="0">
                      <a:srgbClr val="6E747A">
                        <a:alpha val="43000"/>
                      </a:srgbClr>
                    </a:outerShdw>
                  </a:effectLst>
                </a:rPr>
                <a:t>2</a:t>
              </a:r>
            </a:p>
            <a:p>
              <a:pPr algn="ctr"/>
              <a:endParaRPr lang="en-US" dirty="0">
                <a:ln w="0"/>
                <a:solidFill>
                  <a:schemeClr val="accent1"/>
                </a:solidFill>
                <a:effectLst>
                  <a:outerShdw blurRad="38100" dist="25400" dir="5400000" algn="ctr" rotWithShape="0">
                    <a:srgbClr val="6E747A">
                      <a:alpha val="43000"/>
                    </a:srgbClr>
                  </a:outerShdw>
                </a:effectLst>
              </a:endParaRPr>
            </a:p>
            <a:p>
              <a:pPr algn="ctr"/>
              <a:endParaRPr lang="en-US" dirty="0">
                <a:ln w="0"/>
                <a:solidFill>
                  <a:schemeClr val="accent1"/>
                </a:solidFill>
                <a:effectLst>
                  <a:outerShdw blurRad="38100" dist="25400" dir="5400000" algn="ctr" rotWithShape="0">
                    <a:srgbClr val="6E747A">
                      <a:alpha val="43000"/>
                    </a:srgbClr>
                  </a:outerShdw>
                </a:effectLst>
              </a:endParaRPr>
            </a:p>
            <a:p>
              <a:pPr algn="ctr"/>
              <a:endParaRPr lang="en-US" dirty="0">
                <a:ln w="0"/>
                <a:solidFill>
                  <a:schemeClr val="accent1"/>
                </a:solidFill>
                <a:effectLst>
                  <a:outerShdw blurRad="38100" dist="25400" dir="5400000" algn="ctr" rotWithShape="0">
                    <a:srgbClr val="6E747A">
                      <a:alpha val="43000"/>
                    </a:srgbClr>
                  </a:outerShdw>
                </a:effectLst>
              </a:endParaRPr>
            </a:p>
            <a:p>
              <a:pPr algn="ctr"/>
              <a:endParaRPr lang="en-US" dirty="0">
                <a:ln w="0"/>
                <a:solidFill>
                  <a:schemeClr val="accent1"/>
                </a:solidFill>
                <a:effectLst>
                  <a:outerShdw blurRad="38100" dist="25400" dir="5400000" algn="ctr" rotWithShape="0">
                    <a:srgbClr val="6E747A">
                      <a:alpha val="43000"/>
                    </a:srgbClr>
                  </a:outerShdw>
                </a:effectLst>
              </a:endParaRPr>
            </a:p>
            <a:p>
              <a:pPr algn="ctr"/>
              <a:endParaRPr lang="en-US" dirty="0">
                <a:ln w="0"/>
                <a:solidFill>
                  <a:schemeClr val="accent1"/>
                </a:solidFill>
                <a:effectLst>
                  <a:outerShdw blurRad="38100" dist="25400" dir="5400000" algn="ctr" rotWithShape="0">
                    <a:srgbClr val="6E747A">
                      <a:alpha val="43000"/>
                    </a:srgbClr>
                  </a:outerShdw>
                </a:effectLst>
              </a:endParaRPr>
            </a:p>
            <a:p>
              <a:pPr algn="ctr"/>
              <a:endParaRPr lang="en-US" dirty="0">
                <a:ln w="0"/>
                <a:solidFill>
                  <a:schemeClr val="accent1"/>
                </a:solidFill>
                <a:effectLst>
                  <a:outerShdw blurRad="38100" dist="25400" dir="5400000" algn="ctr" rotWithShape="0">
                    <a:srgbClr val="6E747A">
                      <a:alpha val="43000"/>
                    </a:srgbClr>
                  </a:outerShdw>
                </a:effectLst>
              </a:endParaRPr>
            </a:p>
            <a:p>
              <a:pPr algn="ctr"/>
              <a:endParaRPr lang="en-US" dirty="0">
                <a:ln w="0"/>
                <a:solidFill>
                  <a:schemeClr val="accent1"/>
                </a:solidFill>
                <a:effectLst>
                  <a:outerShdw blurRad="38100" dist="25400" dir="5400000" algn="ctr" rotWithShape="0">
                    <a:srgbClr val="6E747A">
                      <a:alpha val="43000"/>
                    </a:srgbClr>
                  </a:outerShdw>
                </a:effectLst>
              </a:endParaRPr>
            </a:p>
            <a:p>
              <a:pPr algn="ctr"/>
              <a:endParaRPr lang="en-US" dirty="0">
                <a:ln w="0"/>
                <a:solidFill>
                  <a:schemeClr val="accent1"/>
                </a:solidFill>
                <a:effectLst>
                  <a:outerShdw blurRad="38100" dist="25400" dir="5400000" algn="ctr" rotWithShape="0">
                    <a:srgbClr val="6E747A">
                      <a:alpha val="43000"/>
                    </a:srgbClr>
                  </a:outerShdw>
                </a:effectLst>
              </a:endParaRPr>
            </a:p>
            <a:p>
              <a:pPr algn="ctr"/>
              <a:endParaRPr lang="en-US" dirty="0">
                <a:ln w="0"/>
                <a:solidFill>
                  <a:schemeClr val="accent1"/>
                </a:solidFill>
                <a:effectLst>
                  <a:outerShdw blurRad="38100" dist="25400" dir="5400000" algn="ctr" rotWithShape="0">
                    <a:srgbClr val="6E747A">
                      <a:alpha val="43000"/>
                    </a:srgbClr>
                  </a:outerShdw>
                </a:effectLst>
              </a:endParaRPr>
            </a:p>
            <a:p>
              <a:pPr algn="ctr"/>
              <a:endParaRPr lang="en-US" dirty="0">
                <a:ln w="0"/>
                <a:solidFill>
                  <a:schemeClr val="accent1"/>
                </a:solidFill>
                <a:effectLst>
                  <a:outerShdw blurRad="38100" dist="25400" dir="5400000" algn="ctr" rotWithShape="0">
                    <a:srgbClr val="6E747A">
                      <a:alpha val="43000"/>
                    </a:srgbClr>
                  </a:outerShdw>
                </a:effectLst>
              </a:endParaRPr>
            </a:p>
            <a:p>
              <a:pPr algn="ctr"/>
              <a:endParaRPr lang="en-US" dirty="0">
                <a:ln w="0"/>
                <a:solidFill>
                  <a:schemeClr val="accent1"/>
                </a:solidFill>
                <a:effectLst>
                  <a:outerShdw blurRad="38100" dist="25400" dir="5400000" algn="ctr" rotWithShape="0">
                    <a:srgbClr val="6E747A">
                      <a:alpha val="43000"/>
                    </a:srgbClr>
                  </a:outerShdw>
                </a:effectLst>
              </a:endParaRPr>
            </a:p>
            <a:p>
              <a:pPr algn="ctr"/>
              <a:endParaRPr lang="en-US" dirty="0">
                <a:ln w="0"/>
                <a:solidFill>
                  <a:schemeClr val="accent1"/>
                </a:solidFill>
                <a:effectLst>
                  <a:outerShdw blurRad="38100" dist="25400" dir="5400000" algn="ctr" rotWithShape="0">
                    <a:srgbClr val="6E747A">
                      <a:alpha val="43000"/>
                    </a:srgbClr>
                  </a:outerShdw>
                </a:effectLst>
              </a:endParaRPr>
            </a:p>
            <a:p>
              <a:pPr algn="ctr"/>
              <a:endParaRPr lang="en-US" dirty="0">
                <a:ln w="0"/>
                <a:solidFill>
                  <a:schemeClr val="accent1"/>
                </a:solidFill>
                <a:effectLst>
                  <a:outerShdw blurRad="38100" dist="25400" dir="5400000" algn="ctr" rotWithShape="0">
                    <a:srgbClr val="6E747A">
                      <a:alpha val="43000"/>
                    </a:srgbClr>
                  </a:outerShdw>
                </a:effectLst>
              </a:endParaRPr>
            </a:p>
            <a:p>
              <a:pPr algn="ctr"/>
              <a:endParaRPr lang="en-US" dirty="0">
                <a:ln w="0"/>
                <a:solidFill>
                  <a:schemeClr val="accent1"/>
                </a:solidFill>
                <a:effectLst>
                  <a:outerShdw blurRad="38100" dist="25400" dir="5400000" algn="ctr" rotWithShape="0">
                    <a:srgbClr val="6E747A">
                      <a:alpha val="43000"/>
                    </a:srgbClr>
                  </a:outerShdw>
                </a:effectLst>
              </a:endParaRPr>
            </a:p>
            <a:p>
              <a:pPr algn="ctr"/>
              <a:endParaRPr lang="en-US" dirty="0">
                <a:ln w="0"/>
                <a:solidFill>
                  <a:schemeClr val="accent1"/>
                </a:solidFill>
                <a:effectLst>
                  <a:outerShdw blurRad="38100" dist="25400" dir="5400000" algn="ctr" rotWithShape="0">
                    <a:srgbClr val="6E747A">
                      <a:alpha val="43000"/>
                    </a:srgbClr>
                  </a:outerShdw>
                </a:effectLst>
              </a:endParaRPr>
            </a:p>
            <a:p>
              <a:pPr algn="ctr"/>
              <a:endParaRPr lang="en-US" dirty="0">
                <a:ln w="0"/>
                <a:solidFill>
                  <a:schemeClr val="accent1"/>
                </a:solidFill>
                <a:effectLst>
                  <a:outerShdw blurRad="38100" dist="25400" dir="5400000" algn="ctr" rotWithShape="0">
                    <a:srgbClr val="6E747A">
                      <a:alpha val="43000"/>
                    </a:srgbClr>
                  </a:outerShdw>
                </a:effectLst>
              </a:endParaRPr>
            </a:p>
            <a:p>
              <a:pPr algn="ctr"/>
              <a:endParaRPr lang="en-US" dirty="0">
                <a:ln w="0"/>
                <a:solidFill>
                  <a:schemeClr val="accent1"/>
                </a:solidFill>
                <a:effectLst>
                  <a:outerShdw blurRad="38100" dist="25400" dir="5400000" algn="ctr" rotWithShape="0">
                    <a:srgbClr val="6E747A">
                      <a:alpha val="43000"/>
                    </a:srgbClr>
                  </a:outerShdw>
                </a:effectLst>
              </a:endParaRPr>
            </a:p>
            <a:p>
              <a:pPr algn="ctr"/>
              <a:endParaRPr lang="en-US" dirty="0">
                <a:ln w="0"/>
                <a:solidFill>
                  <a:schemeClr val="accent1"/>
                </a:solidFill>
                <a:effectLst>
                  <a:outerShdw blurRad="38100" dist="25400" dir="5400000" algn="ctr" rotWithShape="0">
                    <a:srgbClr val="6E747A">
                      <a:alpha val="43000"/>
                    </a:srgbClr>
                  </a:outerShdw>
                </a:effectLst>
              </a:endParaRPr>
            </a:p>
            <a:p>
              <a:pPr algn="ctr"/>
              <a:endParaRPr lang="en-US" dirty="0">
                <a:ln w="0"/>
                <a:solidFill>
                  <a:schemeClr val="accent1"/>
                </a:solidFill>
                <a:effectLst>
                  <a:outerShdw blurRad="38100" dist="25400" dir="5400000" algn="ctr" rotWithShape="0">
                    <a:srgbClr val="6E747A">
                      <a:alpha val="43000"/>
                    </a:srgbClr>
                  </a:outerShdw>
                </a:effectLst>
              </a:endParaRPr>
            </a:p>
            <a:p>
              <a:pPr algn="ctr"/>
              <a:endParaRPr lang="en-US" dirty="0">
                <a:ln w="0"/>
                <a:solidFill>
                  <a:schemeClr val="accent1"/>
                </a:solidFill>
                <a:effectLst>
                  <a:outerShdw blurRad="38100" dist="25400" dir="5400000" algn="ctr" rotWithShape="0">
                    <a:srgbClr val="6E747A">
                      <a:alpha val="43000"/>
                    </a:srgbClr>
                  </a:outerShdw>
                </a:effectLst>
              </a:endParaRPr>
            </a:p>
            <a:p>
              <a:pPr algn="ctr"/>
              <a:endParaRPr lang="en-US" dirty="0">
                <a:ln w="0"/>
                <a:solidFill>
                  <a:schemeClr val="accent1"/>
                </a:solidFill>
                <a:effectLst>
                  <a:outerShdw blurRad="38100" dist="25400" dir="5400000" algn="ctr" rotWithShape="0">
                    <a:srgbClr val="6E747A">
                      <a:alpha val="43000"/>
                    </a:srgbClr>
                  </a:outerShdw>
                </a:effectLst>
              </a:endParaRPr>
            </a:p>
            <a:p>
              <a:pPr algn="ctr"/>
              <a:endParaRPr lang="en-US" dirty="0">
                <a:ln w="0"/>
                <a:solidFill>
                  <a:schemeClr val="accent1"/>
                </a:solidFill>
                <a:effectLst>
                  <a:outerShdw blurRad="38100" dist="25400" dir="5400000" algn="ctr" rotWithShape="0">
                    <a:srgbClr val="6E747A">
                      <a:alpha val="43000"/>
                    </a:srgbClr>
                  </a:outerShdw>
                </a:effectLst>
              </a:endParaRPr>
            </a:p>
            <a:p>
              <a:pPr algn="ctr"/>
              <a:endParaRPr lang="en-US" dirty="0">
                <a:ln w="0"/>
                <a:solidFill>
                  <a:schemeClr val="accent1"/>
                </a:solidFill>
                <a:effectLst>
                  <a:outerShdw blurRad="38100" dist="25400" dir="5400000" algn="ctr" rotWithShape="0">
                    <a:srgbClr val="6E747A">
                      <a:alpha val="43000"/>
                    </a:srgbClr>
                  </a:outerShdw>
                </a:effectLst>
              </a:endParaRPr>
            </a:p>
            <a:p>
              <a:pPr algn="ctr"/>
              <a:endParaRPr lang="en-US" dirty="0">
                <a:ln w="0"/>
                <a:solidFill>
                  <a:schemeClr val="accent1"/>
                </a:solidFill>
                <a:effectLst>
                  <a:outerShdw blurRad="38100" dist="25400" dir="5400000" algn="ctr" rotWithShape="0">
                    <a:srgbClr val="6E747A">
                      <a:alpha val="43000"/>
                    </a:srgbClr>
                  </a:outerShdw>
                </a:effectLst>
              </a:endParaRPr>
            </a:p>
            <a:p>
              <a:pPr algn="ctr"/>
              <a:endParaRPr lang="en-US" dirty="0">
                <a:ln w="0"/>
                <a:solidFill>
                  <a:schemeClr val="accent1"/>
                </a:solidFill>
                <a:effectLst>
                  <a:outerShdw blurRad="38100" dist="25400" dir="5400000" algn="ctr" rotWithShape="0">
                    <a:srgbClr val="6E747A">
                      <a:alpha val="43000"/>
                    </a:srgbClr>
                  </a:outerShdw>
                </a:effectLst>
              </a:endParaRPr>
            </a:p>
            <a:p>
              <a:pPr algn="ctr"/>
              <a:endParaRPr lang="en-US" dirty="0">
                <a:ln w="0"/>
                <a:solidFill>
                  <a:schemeClr val="accent1"/>
                </a:solidFill>
                <a:effectLst>
                  <a:outerShdw blurRad="38100" dist="25400" dir="5400000" algn="ctr" rotWithShape="0">
                    <a:srgbClr val="6E747A">
                      <a:alpha val="43000"/>
                    </a:srgbClr>
                  </a:outerShdw>
                </a:effectLst>
              </a:endParaRPr>
            </a:p>
            <a:p>
              <a:pPr algn="ctr"/>
              <a:endParaRPr lang="en-US" dirty="0">
                <a:ln w="0"/>
                <a:solidFill>
                  <a:schemeClr val="accent1"/>
                </a:solidFill>
                <a:effectLst>
                  <a:outerShdw blurRad="38100" dist="25400" dir="5400000" algn="ctr" rotWithShape="0">
                    <a:srgbClr val="6E747A">
                      <a:alpha val="43000"/>
                    </a:srgbClr>
                  </a:outerShdw>
                </a:effectLst>
              </a:endParaRPr>
            </a:p>
            <a:p>
              <a:pPr algn="ctr"/>
              <a:endParaRPr lang="en-US" dirty="0">
                <a:ln w="0"/>
                <a:solidFill>
                  <a:schemeClr val="accent1"/>
                </a:solidFill>
                <a:effectLst>
                  <a:outerShdw blurRad="38100" dist="25400" dir="5400000" algn="ctr" rotWithShape="0">
                    <a:srgbClr val="6E747A">
                      <a:alpha val="43000"/>
                    </a:srgbClr>
                  </a:outerShdw>
                </a:effectLst>
              </a:endParaRPr>
            </a:p>
            <a:p>
              <a:pPr algn="ctr"/>
              <a:endParaRPr lang="en-US" dirty="0">
                <a:ln w="0"/>
                <a:solidFill>
                  <a:schemeClr val="accent1"/>
                </a:solidFill>
                <a:effectLst>
                  <a:outerShdw blurRad="38100" dist="25400" dir="5400000" algn="ctr" rotWithShape="0">
                    <a:srgbClr val="6E747A">
                      <a:alpha val="43000"/>
                    </a:srgbClr>
                  </a:outerShdw>
                </a:effectLst>
              </a:endParaRPr>
            </a:p>
            <a:p>
              <a:pPr algn="ctr"/>
              <a:endParaRPr lang="en-US" dirty="0">
                <a:ln w="0"/>
                <a:solidFill>
                  <a:schemeClr val="accent1"/>
                </a:solidFill>
                <a:effectLst>
                  <a:outerShdw blurRad="38100" dist="25400" dir="5400000" algn="ctr" rotWithShape="0">
                    <a:srgbClr val="6E747A">
                      <a:alpha val="43000"/>
                    </a:srgbClr>
                  </a:outerShdw>
                </a:effectLst>
              </a:endParaRPr>
            </a:p>
            <a:p>
              <a:pPr algn="ctr"/>
              <a:endParaRPr lang="en-US" dirty="0">
                <a:ln w="0"/>
                <a:solidFill>
                  <a:schemeClr val="accent1"/>
                </a:solidFill>
                <a:effectLst>
                  <a:outerShdw blurRad="38100" dist="25400" dir="5400000" algn="ctr" rotWithShape="0">
                    <a:srgbClr val="6E747A">
                      <a:alpha val="43000"/>
                    </a:srgbClr>
                  </a:outerShdw>
                </a:effectLst>
              </a:endParaRPr>
            </a:p>
            <a:p>
              <a:pPr algn="ctr"/>
              <a:endParaRPr lang="en-US" dirty="0">
                <a:ln w="0"/>
                <a:solidFill>
                  <a:schemeClr val="accent1"/>
                </a:solidFill>
                <a:effectLst>
                  <a:outerShdw blurRad="38100" dist="25400" dir="5400000" algn="ctr" rotWithShape="0">
                    <a:srgbClr val="6E747A">
                      <a:alpha val="43000"/>
                    </a:srgbClr>
                  </a:outerShdw>
                </a:effectLst>
              </a:endParaRPr>
            </a:p>
            <a:p>
              <a:pPr algn="ctr"/>
              <a:endParaRPr lang="en-US" dirty="0">
                <a:ln w="0"/>
                <a:solidFill>
                  <a:schemeClr val="accent1"/>
                </a:solidFill>
                <a:effectLst>
                  <a:outerShdw blurRad="38100" dist="25400" dir="5400000" algn="ctr" rotWithShape="0">
                    <a:srgbClr val="6E747A">
                      <a:alpha val="43000"/>
                    </a:srgbClr>
                  </a:outerShdw>
                </a:effectLst>
              </a:endParaRPr>
            </a:p>
            <a:p>
              <a:pPr algn="ctr"/>
              <a:endParaRPr lang="en-US" dirty="0">
                <a:ln w="0"/>
                <a:solidFill>
                  <a:schemeClr val="accent1"/>
                </a:solidFill>
                <a:effectLst>
                  <a:outerShdw blurRad="38100" dist="25400" dir="5400000" algn="ctr" rotWithShape="0">
                    <a:srgbClr val="6E747A">
                      <a:alpha val="43000"/>
                    </a:srgbClr>
                  </a:outerShdw>
                </a:effectLst>
              </a:endParaRPr>
            </a:p>
            <a:p>
              <a:pPr algn="ctr"/>
              <a:endParaRPr lang="en-US" dirty="0">
                <a:ln w="0"/>
                <a:solidFill>
                  <a:schemeClr val="accent1"/>
                </a:solidFill>
                <a:effectLst>
                  <a:outerShdw blurRad="38100" dist="25400" dir="5400000" algn="ctr" rotWithShape="0">
                    <a:srgbClr val="6E747A">
                      <a:alpha val="43000"/>
                    </a:srgbClr>
                  </a:outerShdw>
                </a:effectLst>
              </a:endParaRPr>
            </a:p>
            <a:p>
              <a:pPr algn="ctr"/>
              <a:endParaRPr lang="en-US" dirty="0">
                <a:ln w="0"/>
                <a:solidFill>
                  <a:schemeClr val="accent1"/>
                </a:solidFill>
                <a:effectLst>
                  <a:outerShdw blurRad="38100" dist="25400" dir="5400000" algn="ctr" rotWithShape="0">
                    <a:srgbClr val="6E747A">
                      <a:alpha val="43000"/>
                    </a:srgbClr>
                  </a:outerShdw>
                </a:effectLst>
              </a:endParaRPr>
            </a:p>
            <a:p>
              <a:pPr algn="ctr"/>
              <a:endParaRPr lang="en-US" dirty="0">
                <a:ln w="0"/>
                <a:solidFill>
                  <a:schemeClr val="accent1"/>
                </a:solidFill>
                <a:effectLst>
                  <a:outerShdw blurRad="38100" dist="25400" dir="5400000" algn="ctr" rotWithShape="0">
                    <a:srgbClr val="6E747A">
                      <a:alpha val="43000"/>
                    </a:srgbClr>
                  </a:outerShdw>
                </a:effectLst>
              </a:endParaRPr>
            </a:p>
            <a:p>
              <a:pPr algn="ctr"/>
              <a:endParaRPr lang="en-US" dirty="0">
                <a:ln w="0"/>
                <a:solidFill>
                  <a:schemeClr val="accent1"/>
                </a:solidFill>
                <a:effectLst>
                  <a:outerShdw blurRad="38100" dist="25400" dir="5400000" algn="ctr" rotWithShape="0">
                    <a:srgbClr val="6E747A">
                      <a:alpha val="43000"/>
                    </a:srgbClr>
                  </a:outerShdw>
                </a:effectLst>
              </a:endParaRPr>
            </a:p>
            <a:p>
              <a:pPr algn="ctr"/>
              <a:endParaRPr lang="en-US" dirty="0">
                <a:ln w="0"/>
                <a:solidFill>
                  <a:schemeClr val="accent1"/>
                </a:solidFill>
                <a:effectLst>
                  <a:outerShdw blurRad="38100" dist="25400" dir="5400000" algn="ctr" rotWithShape="0">
                    <a:srgbClr val="6E747A">
                      <a:alpha val="43000"/>
                    </a:srgbClr>
                  </a:outerShdw>
                </a:effectLst>
              </a:endParaRPr>
            </a:p>
            <a:p>
              <a:pPr algn="ctr"/>
              <a:endParaRPr lang="en-US" dirty="0">
                <a:ln w="0"/>
                <a:solidFill>
                  <a:schemeClr val="accent1"/>
                </a:solidFill>
                <a:effectLst>
                  <a:outerShdw blurRad="38100" dist="25400" dir="5400000" algn="ctr" rotWithShape="0">
                    <a:srgbClr val="6E747A">
                      <a:alpha val="43000"/>
                    </a:srgbClr>
                  </a:outerShdw>
                </a:effectLst>
              </a:endParaRPr>
            </a:p>
            <a:p>
              <a:pPr algn="ctr"/>
              <a:endParaRPr lang="en-US" dirty="0">
                <a:ln w="0"/>
                <a:solidFill>
                  <a:schemeClr val="accent1"/>
                </a:solidFill>
                <a:effectLst>
                  <a:outerShdw blurRad="38100" dist="25400" dir="5400000" algn="ctr" rotWithShape="0">
                    <a:srgbClr val="6E747A">
                      <a:alpha val="43000"/>
                    </a:srgbClr>
                  </a:outerShdw>
                </a:effectLst>
              </a:endParaRPr>
            </a:p>
            <a:p>
              <a:pPr algn="ctr"/>
              <a:endParaRPr lang="en-US" dirty="0">
                <a:ln w="0"/>
                <a:solidFill>
                  <a:schemeClr val="accent1"/>
                </a:solidFill>
                <a:effectLst>
                  <a:outerShdw blurRad="38100" dist="25400" dir="5400000" algn="ctr" rotWithShape="0">
                    <a:srgbClr val="6E747A">
                      <a:alpha val="43000"/>
                    </a:srgbClr>
                  </a:outerShdw>
                </a:effectLst>
              </a:endParaRPr>
            </a:p>
            <a:p>
              <a:pPr algn="ctr"/>
              <a:endParaRPr lang="en-US" dirty="0">
                <a:ln w="0"/>
                <a:solidFill>
                  <a:schemeClr val="accent1"/>
                </a:solidFill>
                <a:effectLst>
                  <a:outerShdw blurRad="38100" dist="25400" dir="5400000" algn="ctr" rotWithShape="0">
                    <a:srgbClr val="6E747A">
                      <a:alpha val="43000"/>
                    </a:srgbClr>
                  </a:outerShdw>
                </a:effectLst>
              </a:endParaRPr>
            </a:p>
            <a:p>
              <a:pPr algn="ctr"/>
              <a:endParaRPr lang="en-US" dirty="0">
                <a:ln w="0"/>
                <a:solidFill>
                  <a:schemeClr val="accent1"/>
                </a:solidFill>
                <a:effectLst>
                  <a:outerShdw blurRad="38100" dist="25400" dir="5400000" algn="ctr" rotWithShape="0">
                    <a:srgbClr val="6E747A">
                      <a:alpha val="43000"/>
                    </a:srgbClr>
                  </a:outerShdw>
                </a:effectLst>
              </a:endParaRPr>
            </a:p>
            <a:p>
              <a:pPr algn="ctr"/>
              <a:endParaRPr lang="en-US" dirty="0">
                <a:ln w="0"/>
                <a:solidFill>
                  <a:schemeClr val="accent1"/>
                </a:solidFill>
                <a:effectLst>
                  <a:outerShdw blurRad="38100" dist="25400" dir="5400000" algn="ctr" rotWithShape="0">
                    <a:srgbClr val="6E747A">
                      <a:alpha val="43000"/>
                    </a:srgbClr>
                  </a:outerShdw>
                </a:effectLst>
              </a:endParaRPr>
            </a:p>
            <a:p>
              <a:pPr algn="ctr"/>
              <a:endParaRPr lang="en-US" dirty="0">
                <a:ln w="0"/>
                <a:solidFill>
                  <a:schemeClr val="accent1"/>
                </a:solidFill>
                <a:effectLst>
                  <a:outerShdw blurRad="38100" dist="25400" dir="5400000" algn="ctr" rotWithShape="0">
                    <a:srgbClr val="6E747A">
                      <a:alpha val="43000"/>
                    </a:srgbClr>
                  </a:outerShdw>
                </a:effectLst>
              </a:endParaRPr>
            </a:p>
            <a:p>
              <a:pPr algn="ctr"/>
              <a:endParaRPr lang="en-US" dirty="0">
                <a:ln w="0"/>
                <a:solidFill>
                  <a:schemeClr val="accent1"/>
                </a:solidFill>
                <a:effectLst>
                  <a:outerShdw blurRad="38100" dist="25400" dir="5400000" algn="ctr" rotWithShape="0">
                    <a:srgbClr val="6E747A">
                      <a:alpha val="43000"/>
                    </a:srgbClr>
                  </a:outerShdw>
                </a:effectLst>
              </a:endParaRPr>
            </a:p>
            <a:p>
              <a:pPr algn="ctr"/>
              <a:endParaRPr lang="en-US" dirty="0">
                <a:ln w="0"/>
                <a:solidFill>
                  <a:schemeClr val="accent1"/>
                </a:solidFill>
                <a:effectLst>
                  <a:outerShdw blurRad="38100" dist="25400" dir="5400000" algn="ctr" rotWithShape="0">
                    <a:srgbClr val="6E747A">
                      <a:alpha val="43000"/>
                    </a:srgbClr>
                  </a:outerShdw>
                </a:effectLst>
              </a:endParaRPr>
            </a:p>
            <a:p>
              <a:pPr algn="ctr"/>
              <a:endParaRPr lang="en-US" dirty="0">
                <a:ln w="0"/>
                <a:solidFill>
                  <a:schemeClr val="accent1"/>
                </a:solidFill>
                <a:effectLst>
                  <a:outerShdw blurRad="38100" dist="25400" dir="5400000" algn="ctr" rotWithShape="0">
                    <a:srgbClr val="6E747A">
                      <a:alpha val="43000"/>
                    </a:srgbClr>
                  </a:outerShdw>
                </a:effectLst>
              </a:endParaRPr>
            </a:p>
            <a:p>
              <a:pPr algn="ctr"/>
              <a:endParaRPr lang="en-US" dirty="0">
                <a:ln w="0"/>
                <a:solidFill>
                  <a:schemeClr val="accent1"/>
                </a:solidFill>
                <a:effectLst>
                  <a:outerShdw blurRad="38100" dist="25400" dir="5400000" algn="ctr" rotWithShape="0">
                    <a:srgbClr val="6E747A">
                      <a:alpha val="43000"/>
                    </a:srgbClr>
                  </a:outerShdw>
                </a:effectLst>
              </a:endParaRPr>
            </a:p>
            <a:p>
              <a:pPr algn="ctr"/>
              <a:endParaRPr lang="en-US" dirty="0">
                <a:ln w="0"/>
                <a:solidFill>
                  <a:schemeClr val="accent1"/>
                </a:solidFill>
                <a:effectLst>
                  <a:outerShdw blurRad="38100" dist="25400" dir="5400000" algn="ctr" rotWithShape="0">
                    <a:srgbClr val="6E747A">
                      <a:alpha val="43000"/>
                    </a:srgbClr>
                  </a:outerShdw>
                </a:effectLst>
              </a:endParaRPr>
            </a:p>
            <a:p>
              <a:pPr algn="ctr"/>
              <a:endParaRPr lang="en-US" dirty="0">
                <a:ln w="0"/>
                <a:solidFill>
                  <a:schemeClr val="accent1"/>
                </a:solidFill>
                <a:effectLst>
                  <a:outerShdw blurRad="38100" dist="25400" dir="5400000" algn="ctr" rotWithShape="0">
                    <a:srgbClr val="6E747A">
                      <a:alpha val="43000"/>
                    </a:srgbClr>
                  </a:outerShdw>
                </a:effectLst>
              </a:endParaRPr>
            </a:p>
            <a:p>
              <a:pPr algn="ctr"/>
              <a:endParaRPr lang="en-US" dirty="0">
                <a:ln w="0"/>
                <a:solidFill>
                  <a:schemeClr val="accent1"/>
                </a:solidFill>
                <a:effectLst>
                  <a:outerShdw blurRad="38100" dist="25400" dir="5400000" algn="ctr" rotWithShape="0">
                    <a:srgbClr val="6E747A">
                      <a:alpha val="43000"/>
                    </a:srgbClr>
                  </a:outerShdw>
                </a:effectLst>
              </a:endParaRPr>
            </a:p>
            <a:p>
              <a:pPr algn="ctr"/>
              <a:endParaRPr lang="en-US" dirty="0">
                <a:ln w="0"/>
                <a:solidFill>
                  <a:schemeClr val="accent1"/>
                </a:solidFill>
                <a:effectLst>
                  <a:outerShdw blurRad="38100" dist="25400" dir="5400000" algn="ctr" rotWithShape="0">
                    <a:srgbClr val="6E747A">
                      <a:alpha val="43000"/>
                    </a:srgbClr>
                  </a:outerShdw>
                </a:effectLst>
              </a:endParaRPr>
            </a:p>
            <a:p>
              <a:pPr algn="ctr"/>
              <a:endParaRPr lang="en-US" dirty="0">
                <a:ln w="0"/>
                <a:solidFill>
                  <a:schemeClr val="accent1"/>
                </a:solidFill>
                <a:effectLst>
                  <a:outerShdw blurRad="38100" dist="25400" dir="5400000" algn="ctr" rotWithShape="0">
                    <a:srgbClr val="6E747A">
                      <a:alpha val="43000"/>
                    </a:srgbClr>
                  </a:outerShdw>
                </a:effectLst>
              </a:endParaRPr>
            </a:p>
            <a:p>
              <a:pPr algn="ctr"/>
              <a:endParaRPr lang="en-US" dirty="0">
                <a:ln w="0"/>
                <a:solidFill>
                  <a:schemeClr val="accent1"/>
                </a:solidFill>
                <a:effectLst>
                  <a:outerShdw blurRad="38100" dist="25400" dir="5400000" algn="ctr" rotWithShape="0">
                    <a:srgbClr val="6E747A">
                      <a:alpha val="43000"/>
                    </a:srgbClr>
                  </a:outerShdw>
                </a:effectLst>
              </a:endParaRPr>
            </a:p>
            <a:p>
              <a:pPr algn="ctr"/>
              <a:endParaRPr lang="en-US" dirty="0">
                <a:ln w="0"/>
                <a:solidFill>
                  <a:schemeClr val="accent1"/>
                </a:solidFill>
                <a:effectLst>
                  <a:outerShdw blurRad="38100" dist="25400" dir="5400000" algn="ctr" rotWithShape="0">
                    <a:srgbClr val="6E747A">
                      <a:alpha val="43000"/>
                    </a:srgbClr>
                  </a:outerShdw>
                </a:effectLst>
              </a:endParaRPr>
            </a:p>
            <a:p>
              <a:pPr algn="ctr"/>
              <a:endParaRPr lang="en-US" dirty="0">
                <a:ln w="0"/>
                <a:solidFill>
                  <a:schemeClr val="accent1"/>
                </a:solidFill>
                <a:effectLst>
                  <a:outerShdw blurRad="38100" dist="25400" dir="5400000" algn="ctr" rotWithShape="0">
                    <a:srgbClr val="6E747A">
                      <a:alpha val="43000"/>
                    </a:srgbClr>
                  </a:outerShdw>
                </a:effectLst>
              </a:endParaRPr>
            </a:p>
            <a:p>
              <a:pPr algn="ctr"/>
              <a:endParaRPr lang="en-US" dirty="0">
                <a:ln w="0"/>
                <a:solidFill>
                  <a:schemeClr val="accent1"/>
                </a:solidFill>
                <a:effectLst>
                  <a:outerShdw blurRad="38100" dist="25400" dir="5400000" algn="ctr" rotWithShape="0">
                    <a:srgbClr val="6E747A">
                      <a:alpha val="43000"/>
                    </a:srgbClr>
                  </a:outerShdw>
                </a:effectLst>
              </a:endParaRPr>
            </a:p>
            <a:p>
              <a:pPr algn="ctr"/>
              <a:endParaRPr lang="en-US" dirty="0">
                <a:ln w="0"/>
                <a:solidFill>
                  <a:schemeClr val="accent1"/>
                </a:solidFill>
                <a:effectLst>
                  <a:outerShdw blurRad="38100" dist="25400" dir="5400000" algn="ctr" rotWithShape="0">
                    <a:srgbClr val="6E747A">
                      <a:alpha val="43000"/>
                    </a:srgbClr>
                  </a:outerShdw>
                </a:effectLst>
              </a:endParaRPr>
            </a:p>
            <a:p>
              <a:pPr algn="ctr"/>
              <a:endParaRPr lang="en-US" dirty="0">
                <a:ln w="0"/>
                <a:solidFill>
                  <a:schemeClr val="accent1"/>
                </a:solidFill>
                <a:effectLst>
                  <a:outerShdw blurRad="38100" dist="25400" dir="5400000" algn="ctr" rotWithShape="0">
                    <a:srgbClr val="6E747A">
                      <a:alpha val="43000"/>
                    </a:srgbClr>
                  </a:outerShdw>
                </a:effectLst>
              </a:endParaRPr>
            </a:p>
            <a:p>
              <a:pPr algn="ctr"/>
              <a:endParaRPr lang="en-US" dirty="0">
                <a:ln w="0"/>
                <a:solidFill>
                  <a:schemeClr val="accent1"/>
                </a:solidFill>
                <a:effectLst>
                  <a:outerShdw blurRad="38100" dist="25400" dir="5400000" algn="ctr" rotWithShape="0">
                    <a:srgbClr val="6E747A">
                      <a:alpha val="43000"/>
                    </a:srgbClr>
                  </a:outerShdw>
                </a:effectLst>
              </a:endParaRPr>
            </a:p>
            <a:p>
              <a:pPr algn="ctr"/>
              <a:endParaRPr lang="en-US" dirty="0">
                <a:ln w="0"/>
                <a:solidFill>
                  <a:schemeClr val="accent1"/>
                </a:solidFill>
                <a:effectLst>
                  <a:outerShdw blurRad="38100" dist="25400" dir="5400000" algn="ctr" rotWithShape="0">
                    <a:srgbClr val="6E747A">
                      <a:alpha val="43000"/>
                    </a:srgbClr>
                  </a:outerShdw>
                </a:effectLst>
              </a:endParaRPr>
            </a:p>
            <a:p>
              <a:pPr algn="ctr"/>
              <a:endParaRPr lang="en-US" dirty="0">
                <a:ln w="0"/>
                <a:solidFill>
                  <a:schemeClr val="accent1"/>
                </a:solidFill>
                <a:effectLst>
                  <a:outerShdw blurRad="38100" dist="25400" dir="5400000" algn="ctr" rotWithShape="0">
                    <a:srgbClr val="6E747A">
                      <a:alpha val="43000"/>
                    </a:srgbClr>
                  </a:outerShdw>
                </a:effectLst>
              </a:endParaRPr>
            </a:p>
            <a:p>
              <a:pPr algn="ctr"/>
              <a:endParaRPr lang="en-US" dirty="0">
                <a:ln w="0"/>
                <a:solidFill>
                  <a:schemeClr val="accent1"/>
                </a:solidFill>
                <a:effectLst>
                  <a:outerShdw blurRad="38100" dist="25400" dir="5400000" algn="ctr" rotWithShape="0">
                    <a:srgbClr val="6E747A">
                      <a:alpha val="43000"/>
                    </a:srgbClr>
                  </a:outerShdw>
                </a:effectLst>
              </a:endParaRPr>
            </a:p>
            <a:p>
              <a:pPr algn="ctr"/>
              <a:r>
                <a:rPr lang="en-US" dirty="0">
                  <a:ln w="0"/>
                  <a:solidFill>
                    <a:schemeClr val="accent1"/>
                  </a:solidFill>
                  <a:effectLst>
                    <a:outerShdw blurRad="38100" dist="25400" dir="5400000" algn="ctr" rotWithShape="0">
                      <a:srgbClr val="6E747A">
                        <a:alpha val="43000"/>
                      </a:srgbClr>
                    </a:outerShdw>
                  </a:effectLst>
                </a:rPr>
                <a:t>+</a:t>
              </a:r>
            </a:p>
            <a:p>
              <a:pPr algn="ctr"/>
              <a:endParaRPr lang="en-US" dirty="0">
                <a:ln w="0"/>
                <a:solidFill>
                  <a:schemeClr val="accent1"/>
                </a:solidFill>
                <a:effectLst>
                  <a:outerShdw blurRad="38100" dist="25400" dir="5400000" algn="ctr" rotWithShape="0">
                    <a:srgbClr val="6E747A">
                      <a:alpha val="43000"/>
                    </a:srgbClr>
                  </a:outerShdw>
                </a:effectLst>
              </a:endParaRPr>
            </a:p>
          </p:txBody>
        </p:sp>
        <p:sp>
          <p:nvSpPr>
            <p:cNvPr id="41" name="Rectangle 40">
              <a:extLst>
                <a:ext uri="{FF2B5EF4-FFF2-40B4-BE49-F238E27FC236}">
                  <a16:creationId xmlns:a16="http://schemas.microsoft.com/office/drawing/2014/main" id="{2CBF662F-A198-4AD3-8EBC-0EC9A52B2994}"/>
                </a:ext>
              </a:extLst>
            </p:cNvPr>
            <p:cNvSpPr/>
            <p:nvPr userDrawn="1"/>
          </p:nvSpPr>
          <p:spPr>
            <a:xfrm>
              <a:off x="500743" y="-22763"/>
              <a:ext cx="7075714" cy="5878284"/>
            </a:xfrm>
            <a:prstGeom prst="rect">
              <a:avLst/>
            </a:prstGeom>
            <a:noFill/>
            <a:ln w="1270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w="0"/>
                <a:solidFill>
                  <a:schemeClr val="accent1"/>
                </a:solidFill>
                <a:effectLst>
                  <a:outerShdw blurRad="38100" dist="25400" dir="5400000" algn="ctr" rotWithShape="0">
                    <a:srgbClr val="6E747A">
                      <a:alpha val="43000"/>
                    </a:srgbClr>
                  </a:outerShdw>
                </a:effectLst>
              </a:endParaRPr>
            </a:p>
          </p:txBody>
        </p:sp>
        <p:sp>
          <p:nvSpPr>
            <p:cNvPr id="43" name="Rectangle 42">
              <a:extLst>
                <a:ext uri="{FF2B5EF4-FFF2-40B4-BE49-F238E27FC236}">
                  <a16:creationId xmlns:a16="http://schemas.microsoft.com/office/drawing/2014/main" id="{142E86C5-8E5F-4620-A4FB-D1F926179D18}"/>
                </a:ext>
              </a:extLst>
            </p:cNvPr>
            <p:cNvSpPr/>
            <p:nvPr userDrawn="1"/>
          </p:nvSpPr>
          <p:spPr>
            <a:xfrm>
              <a:off x="252031" y="655467"/>
              <a:ext cx="6475341"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w="0"/>
                <a:solidFill>
                  <a:schemeClr val="accent1"/>
                </a:solidFill>
                <a:effectLst>
                  <a:outerShdw blurRad="38100" dist="25400" dir="5400000" algn="ctr" rotWithShape="0">
                    <a:srgbClr val="6E747A">
                      <a:alpha val="43000"/>
                    </a:srgbClr>
                  </a:outerShdw>
                </a:effectLst>
              </a:endParaRPr>
            </a:p>
          </p:txBody>
        </p:sp>
      </p:grpSp>
      <p:sp>
        <p:nvSpPr>
          <p:cNvPr id="6" name="Title 5">
            <a:extLst>
              <a:ext uri="{FF2B5EF4-FFF2-40B4-BE49-F238E27FC236}">
                <a16:creationId xmlns:a16="http://schemas.microsoft.com/office/drawing/2014/main" id="{7E0E8055-17FA-43CE-9F03-E712F496B7CF}"/>
              </a:ext>
            </a:extLst>
          </p:cNvPr>
          <p:cNvSpPr>
            <a:spLocks noGrp="1"/>
          </p:cNvSpPr>
          <p:nvPr>
            <p:ph type="ctrTitle"/>
          </p:nvPr>
        </p:nvSpPr>
        <p:spPr>
          <a:xfrm>
            <a:off x="6165221" y="1541018"/>
            <a:ext cx="5948063" cy="1254014"/>
          </a:xfrm>
        </p:spPr>
        <p:txBody>
          <a:bodyPr>
            <a:noAutofit/>
          </a:bodyPr>
          <a:lstStyle/>
          <a:p>
            <a:r>
              <a:rPr lang="en-US" b="0" cap="none" dirty="0">
                <a:ln w="0"/>
                <a:solidFill>
                  <a:sysClr val="windowText" lastClr="000000"/>
                </a:solidFill>
                <a:effectLst>
                  <a:outerShdw blurRad="38100" dist="25400" dir="5400000" algn="ctr" rotWithShape="0">
                    <a:srgbClr val="6E747A">
                      <a:alpha val="43000"/>
                    </a:srgbClr>
                  </a:outerShdw>
                </a:effectLst>
                <a:latin typeface="Candara" panose="020E0502030303020204" pitchFamily="34" charset="0"/>
                <a:cs typeface="Aldhabi" panose="020B0604020202020204" pitchFamily="2" charset="-78"/>
              </a:rPr>
              <a:t>Stock Predictions with Machine Learning</a:t>
            </a:r>
          </a:p>
        </p:txBody>
      </p:sp>
      <p:sp>
        <p:nvSpPr>
          <p:cNvPr id="7" name="Subtitle 6">
            <a:extLst>
              <a:ext uri="{FF2B5EF4-FFF2-40B4-BE49-F238E27FC236}">
                <a16:creationId xmlns:a16="http://schemas.microsoft.com/office/drawing/2014/main" id="{9935280A-EBD5-4EFA-81A0-313C85F987EC}"/>
              </a:ext>
            </a:extLst>
          </p:cNvPr>
          <p:cNvSpPr>
            <a:spLocks noGrp="1"/>
          </p:cNvSpPr>
          <p:nvPr>
            <p:ph type="subTitle" idx="1"/>
          </p:nvPr>
        </p:nvSpPr>
        <p:spPr>
          <a:xfrm>
            <a:off x="9141739" y="5231328"/>
            <a:ext cx="2333906" cy="1184886"/>
          </a:xfrm>
        </p:spPr>
        <p:txBody>
          <a:bodyPr>
            <a:noAutofit/>
          </a:bodyPr>
          <a:lstStyle/>
          <a:p>
            <a:r>
              <a:rPr lang="en-US" sz="3600" b="1" spc="0" dirty="0" err="1">
                <a:ln w="9525">
                  <a:solidFill>
                    <a:schemeClr val="bg1"/>
                  </a:solidFill>
                  <a:prstDash val="solid"/>
                </a:ln>
                <a:solidFill>
                  <a:schemeClr val="bg1"/>
                </a:solidFill>
                <a:effectLst>
                  <a:outerShdw blurRad="50800" dist="38100" dir="2700000" algn="tl" rotWithShape="0">
                    <a:prstClr val="black">
                      <a:alpha val="40000"/>
                    </a:prstClr>
                  </a:outerShdw>
                </a:effectLst>
                <a:latin typeface="Aldhabi" panose="01000000000000000000" pitchFamily="2" charset="-78"/>
                <a:cs typeface="Aldhabi" panose="01000000000000000000" pitchFamily="2" charset="-78"/>
              </a:rPr>
              <a:t>Duvan</a:t>
            </a:r>
            <a:r>
              <a:rPr lang="en-US" sz="3600" b="1" spc="0" dirty="0">
                <a:ln w="9525">
                  <a:solidFill>
                    <a:schemeClr val="bg1"/>
                  </a:solidFill>
                  <a:prstDash val="solid"/>
                </a:ln>
                <a:solidFill>
                  <a:schemeClr val="bg1"/>
                </a:solidFill>
                <a:effectLst>
                  <a:outerShdw blurRad="50800" dist="38100" dir="2700000" algn="tl" rotWithShape="0">
                    <a:prstClr val="black">
                      <a:alpha val="40000"/>
                    </a:prstClr>
                  </a:outerShdw>
                </a:effectLst>
                <a:latin typeface="Aldhabi" panose="01000000000000000000" pitchFamily="2" charset="-78"/>
                <a:cs typeface="Aldhabi" panose="01000000000000000000" pitchFamily="2" charset="-78"/>
              </a:rPr>
              <a:t> Diaz</a:t>
            </a:r>
          </a:p>
          <a:p>
            <a:r>
              <a:rPr lang="en-US" sz="3600" b="1" spc="0" dirty="0">
                <a:ln w="9525">
                  <a:solidFill>
                    <a:schemeClr val="bg1"/>
                  </a:solidFill>
                  <a:prstDash val="solid"/>
                </a:ln>
                <a:solidFill>
                  <a:schemeClr val="bg1"/>
                </a:solidFill>
                <a:effectLst>
                  <a:outerShdw blurRad="50800" dist="38100" dir="2700000" algn="tl" rotWithShape="0">
                    <a:prstClr val="black">
                      <a:alpha val="40000"/>
                    </a:prstClr>
                  </a:outerShdw>
                </a:effectLst>
                <a:latin typeface="Aldhabi" panose="01000000000000000000" pitchFamily="2" charset="-78"/>
                <a:cs typeface="Aldhabi" panose="01000000000000000000" pitchFamily="2" charset="-78"/>
              </a:rPr>
              <a:t>Akibo Watson</a:t>
            </a:r>
          </a:p>
        </p:txBody>
      </p:sp>
    </p:spTree>
    <p:extLst>
      <p:ext uri="{BB962C8B-B14F-4D97-AF65-F5344CB8AC3E}">
        <p14:creationId xmlns:p14="http://schemas.microsoft.com/office/powerpoint/2010/main" val="2506210253"/>
      </p:ext>
    </p:extLst>
  </p:cSld>
  <p:clrMapOvr>
    <a:masterClrMapping/>
  </p:clrMapOvr>
  <mc:AlternateContent xmlns:mc="http://schemas.openxmlformats.org/markup-compatibility/2006" xmlns:p14="http://schemas.microsoft.com/office/powerpoint/2010/main">
    <mc:Choice Requires="p14">
      <p:transition spd="slow" p14:dur="60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40"/>
                                        </p:tgtEl>
                                        <p:attrNameLst>
                                          <p:attrName>style.visibility</p:attrName>
                                        </p:attrNameLst>
                                      </p:cBhvr>
                                      <p:to>
                                        <p:strVal val="visible"/>
                                      </p:to>
                                    </p:set>
                                    <p:anim calcmode="lin" valueType="num">
                                      <p:cBhvr>
                                        <p:cTn id="7" dur="1000" fill="hold"/>
                                        <p:tgtEl>
                                          <p:spTgt spid="40"/>
                                        </p:tgtEl>
                                        <p:attrNameLst>
                                          <p:attrName>ppt_w</p:attrName>
                                        </p:attrNameLst>
                                      </p:cBhvr>
                                      <p:tavLst>
                                        <p:tav tm="0">
                                          <p:val>
                                            <p:fltVal val="0"/>
                                          </p:val>
                                        </p:tav>
                                        <p:tav tm="100000">
                                          <p:val>
                                            <p:strVal val="#ppt_w"/>
                                          </p:val>
                                        </p:tav>
                                      </p:tavLst>
                                    </p:anim>
                                    <p:anim calcmode="lin" valueType="num">
                                      <p:cBhvr>
                                        <p:cTn id="8" dur="1000" fill="hold"/>
                                        <p:tgtEl>
                                          <p:spTgt spid="40"/>
                                        </p:tgtEl>
                                        <p:attrNameLst>
                                          <p:attrName>ppt_h</p:attrName>
                                        </p:attrNameLst>
                                      </p:cBhvr>
                                      <p:tavLst>
                                        <p:tav tm="0">
                                          <p:val>
                                            <p:fltVal val="0"/>
                                          </p:val>
                                        </p:tav>
                                        <p:tav tm="100000">
                                          <p:val>
                                            <p:strVal val="#ppt_h"/>
                                          </p:val>
                                        </p:tav>
                                      </p:tavLst>
                                    </p:anim>
                                    <p:anim calcmode="lin" valueType="num">
                                      <p:cBhvr>
                                        <p:cTn id="9" dur="1000" fill="hold"/>
                                        <p:tgtEl>
                                          <p:spTgt spid="40"/>
                                        </p:tgtEl>
                                        <p:attrNameLst>
                                          <p:attrName>style.rotation</p:attrName>
                                        </p:attrNameLst>
                                      </p:cBhvr>
                                      <p:tavLst>
                                        <p:tav tm="0">
                                          <p:val>
                                            <p:fltVal val="90"/>
                                          </p:val>
                                        </p:tav>
                                        <p:tav tm="100000">
                                          <p:val>
                                            <p:fltVal val="0"/>
                                          </p:val>
                                        </p:tav>
                                      </p:tavLst>
                                    </p:anim>
                                    <p:animEffect transition="in" filter="fade">
                                      <p:cBhvr>
                                        <p:cTn id="10" dur="1000"/>
                                        <p:tgtEl>
                                          <p:spTgt spid="40"/>
                                        </p:tgtEl>
                                      </p:cBhvr>
                                    </p:animEffect>
                                  </p:childTnLst>
                                </p:cTn>
                              </p:par>
                            </p:childTnLst>
                          </p:cTn>
                        </p:par>
                        <p:par>
                          <p:cTn id="11" fill="hold">
                            <p:stCondLst>
                              <p:cond delay="1000"/>
                            </p:stCondLst>
                            <p:childTnLst>
                              <p:par>
                                <p:cTn id="12" presetID="31" presetClass="entr" presetSubtype="0" fill="hold" grpId="0" nodeType="after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p:cTn id="14" dur="1000" fill="hold"/>
                                        <p:tgtEl>
                                          <p:spTgt spid="6"/>
                                        </p:tgtEl>
                                        <p:attrNameLst>
                                          <p:attrName>ppt_w</p:attrName>
                                        </p:attrNameLst>
                                      </p:cBhvr>
                                      <p:tavLst>
                                        <p:tav tm="0">
                                          <p:val>
                                            <p:fltVal val="0"/>
                                          </p:val>
                                        </p:tav>
                                        <p:tav tm="100000">
                                          <p:val>
                                            <p:strVal val="#ppt_w"/>
                                          </p:val>
                                        </p:tav>
                                      </p:tavLst>
                                    </p:anim>
                                    <p:anim calcmode="lin" valueType="num">
                                      <p:cBhvr>
                                        <p:cTn id="15" dur="1000" fill="hold"/>
                                        <p:tgtEl>
                                          <p:spTgt spid="6"/>
                                        </p:tgtEl>
                                        <p:attrNameLst>
                                          <p:attrName>ppt_h</p:attrName>
                                        </p:attrNameLst>
                                      </p:cBhvr>
                                      <p:tavLst>
                                        <p:tav tm="0">
                                          <p:val>
                                            <p:fltVal val="0"/>
                                          </p:val>
                                        </p:tav>
                                        <p:tav tm="100000">
                                          <p:val>
                                            <p:strVal val="#ppt_h"/>
                                          </p:val>
                                        </p:tav>
                                      </p:tavLst>
                                    </p:anim>
                                    <p:anim calcmode="lin" valueType="num">
                                      <p:cBhvr>
                                        <p:cTn id="16" dur="1000" fill="hold"/>
                                        <p:tgtEl>
                                          <p:spTgt spid="6"/>
                                        </p:tgtEl>
                                        <p:attrNameLst>
                                          <p:attrName>style.rotation</p:attrName>
                                        </p:attrNameLst>
                                      </p:cBhvr>
                                      <p:tavLst>
                                        <p:tav tm="0">
                                          <p:val>
                                            <p:fltVal val="90"/>
                                          </p:val>
                                        </p:tav>
                                        <p:tav tm="100000">
                                          <p:val>
                                            <p:fltVal val="0"/>
                                          </p:val>
                                        </p:tav>
                                      </p:tavLst>
                                    </p:anim>
                                    <p:animEffect transition="in" filter="fade">
                                      <p:cBhvr>
                                        <p:cTn id="17" dur="1000"/>
                                        <p:tgtEl>
                                          <p:spTgt spid="6"/>
                                        </p:tgtEl>
                                      </p:cBhvr>
                                    </p:animEffect>
                                  </p:childTnLst>
                                </p:cTn>
                              </p:par>
                            </p:childTnLst>
                          </p:cTn>
                        </p:par>
                        <p:par>
                          <p:cTn id="18" fill="hold">
                            <p:stCondLst>
                              <p:cond delay="2000"/>
                            </p:stCondLst>
                            <p:childTnLst>
                              <p:par>
                                <p:cTn id="19" presetID="22" presetClass="entr" presetSubtype="4" fill="hold" grpId="0" nodeType="afterEffect">
                                  <p:stCondLst>
                                    <p:cond delay="0"/>
                                  </p:stCondLst>
                                  <p:childTnLst>
                                    <p:set>
                                      <p:cBhvr>
                                        <p:cTn id="20" dur="1" fill="hold">
                                          <p:stCondLst>
                                            <p:cond delay="0"/>
                                          </p:stCondLst>
                                        </p:cTn>
                                        <p:tgtEl>
                                          <p:spTgt spid="7">
                                            <p:txEl>
                                              <p:pRg st="0" end="0"/>
                                            </p:txEl>
                                          </p:spTgt>
                                        </p:tgtEl>
                                        <p:attrNameLst>
                                          <p:attrName>style.visibility</p:attrName>
                                        </p:attrNameLst>
                                      </p:cBhvr>
                                      <p:to>
                                        <p:strVal val="visible"/>
                                      </p:to>
                                    </p:set>
                                    <p:animEffect transition="in" filter="wipe(down)">
                                      <p:cBhvr>
                                        <p:cTn id="21" dur="500"/>
                                        <p:tgtEl>
                                          <p:spTgt spid="7">
                                            <p:txEl>
                                              <p:pRg st="0" end="0"/>
                                            </p:txEl>
                                          </p:spTgt>
                                        </p:tgtEl>
                                      </p:cBhvr>
                                    </p:animEffect>
                                  </p:childTnLst>
                                </p:cTn>
                              </p:par>
                            </p:childTnLst>
                          </p:cTn>
                        </p:par>
                        <p:par>
                          <p:cTn id="22" fill="hold">
                            <p:stCondLst>
                              <p:cond delay="2500"/>
                            </p:stCondLst>
                            <p:childTnLst>
                              <p:par>
                                <p:cTn id="23" presetID="22" presetClass="entr" presetSubtype="4" fill="hold" grpId="0" nodeType="afterEffect">
                                  <p:stCondLst>
                                    <p:cond delay="0"/>
                                  </p:stCondLst>
                                  <p:childTnLst>
                                    <p:set>
                                      <p:cBhvr>
                                        <p:cTn id="24" dur="1" fill="hold">
                                          <p:stCondLst>
                                            <p:cond delay="0"/>
                                          </p:stCondLst>
                                        </p:cTn>
                                        <p:tgtEl>
                                          <p:spTgt spid="7">
                                            <p:txEl>
                                              <p:pRg st="1" end="1"/>
                                            </p:txEl>
                                          </p:spTgt>
                                        </p:tgtEl>
                                        <p:attrNameLst>
                                          <p:attrName>style.visibility</p:attrName>
                                        </p:attrNameLst>
                                      </p:cBhvr>
                                      <p:to>
                                        <p:strVal val="visible"/>
                                      </p:to>
                                    </p:set>
                                    <p:animEffect transition="in" filter="wipe(down)">
                                      <p:cBhvr>
                                        <p:cTn id="25" dur="500"/>
                                        <p:tgtEl>
                                          <p:spTgt spid="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936A4BBB-718F-4F25-B190-6985C1D0E8DB}"/>
              </a:ext>
            </a:extLst>
          </p:cNvPr>
          <p:cNvSpPr>
            <a:spLocks noGrp="1"/>
          </p:cNvSpPr>
          <p:nvPr>
            <p:ph type="body" idx="1"/>
          </p:nvPr>
        </p:nvSpPr>
        <p:spPr>
          <a:xfrm>
            <a:off x="628407" y="518617"/>
            <a:ext cx="3464717" cy="823912"/>
          </a:xfrm>
        </p:spPr>
        <p:txBody>
          <a:bodyPr>
            <a:normAutofit/>
          </a:bodyPr>
          <a:lstStyle/>
          <a:p>
            <a:r>
              <a:rPr lang="en-US" sz="3600" b="0" dirty="0">
                <a:ln w="0"/>
                <a:solidFill>
                  <a:schemeClr val="tx1"/>
                </a:solidFill>
                <a:effectLst>
                  <a:outerShdw blurRad="38100" dist="19050" dir="2700000" algn="tl" rotWithShape="0">
                    <a:schemeClr val="dk1">
                      <a:alpha val="40000"/>
                    </a:schemeClr>
                  </a:outerShdw>
                </a:effectLst>
                <a:latin typeface="Candara" panose="020E0502030303020204" pitchFamily="34" charset="0"/>
              </a:rPr>
              <a:t>The Problem</a:t>
            </a:r>
          </a:p>
        </p:txBody>
      </p:sp>
      <p:sp>
        <p:nvSpPr>
          <p:cNvPr id="9" name="Text Placeholder 8">
            <a:extLst>
              <a:ext uri="{FF2B5EF4-FFF2-40B4-BE49-F238E27FC236}">
                <a16:creationId xmlns:a16="http://schemas.microsoft.com/office/drawing/2014/main" id="{FE756984-E740-4A15-B68E-8ED68F2C761D}"/>
              </a:ext>
            </a:extLst>
          </p:cNvPr>
          <p:cNvSpPr>
            <a:spLocks noGrp="1"/>
          </p:cNvSpPr>
          <p:nvPr>
            <p:ph type="body" idx="13"/>
          </p:nvPr>
        </p:nvSpPr>
        <p:spPr>
          <a:xfrm>
            <a:off x="8405916" y="518617"/>
            <a:ext cx="3464717" cy="823912"/>
          </a:xfrm>
        </p:spPr>
        <p:txBody>
          <a:bodyPr>
            <a:normAutofit/>
          </a:bodyPr>
          <a:lstStyle/>
          <a:p>
            <a:r>
              <a:rPr lang="en-US" sz="3600" b="0" dirty="0">
                <a:ln w="0"/>
                <a:solidFill>
                  <a:schemeClr val="tx1"/>
                </a:solidFill>
                <a:effectLst>
                  <a:outerShdw blurRad="38100" dist="19050" dir="2700000" algn="tl" rotWithShape="0">
                    <a:schemeClr val="dk1">
                      <a:alpha val="40000"/>
                    </a:schemeClr>
                  </a:outerShdw>
                </a:effectLst>
                <a:latin typeface="Candara" panose="020E0502030303020204" pitchFamily="34" charset="0"/>
              </a:rPr>
              <a:t>The Solution</a:t>
            </a:r>
          </a:p>
        </p:txBody>
      </p:sp>
      <p:pic>
        <p:nvPicPr>
          <p:cNvPr id="6" name="Picture Placeholder 5" descr="Fiber optics effect">
            <a:extLst>
              <a:ext uri="{FF2B5EF4-FFF2-40B4-BE49-F238E27FC236}">
                <a16:creationId xmlns:a16="http://schemas.microsoft.com/office/drawing/2014/main" id="{E78EAF87-74CF-4D41-BA6F-23563CA27159}"/>
              </a:ext>
            </a:extLst>
          </p:cNvPr>
          <p:cNvPicPr>
            <a:picLocks noGrp="1" noChangeAspect="1"/>
          </p:cNvPicPr>
          <p:nvPr>
            <p:ph type="pic" sz="quarter" idx="15"/>
          </p:nvPr>
        </p:nvPicPr>
        <p:blipFill rotWithShape="1">
          <a:blip r:embed="rId2"/>
          <a:srcRect l="31803" r="31803"/>
          <a:stretch/>
        </p:blipFill>
        <p:spPr>
          <a:blipFill>
            <a:blip r:embed="rId3"/>
            <a:stretch>
              <a:fillRect l="4719" t="8404" r="-1"/>
            </a:stretch>
          </a:blipFill>
        </p:spPr>
      </p:pic>
      <p:sp>
        <p:nvSpPr>
          <p:cNvPr id="22" name="Slide Number Placeholder 21">
            <a:extLst>
              <a:ext uri="{FF2B5EF4-FFF2-40B4-BE49-F238E27FC236}">
                <a16:creationId xmlns:a16="http://schemas.microsoft.com/office/drawing/2014/main" id="{8F6F6586-42C9-4B51-A82B-5FC75BEA6DC3}"/>
              </a:ext>
            </a:extLst>
          </p:cNvPr>
          <p:cNvSpPr>
            <a:spLocks noGrp="1"/>
          </p:cNvSpPr>
          <p:nvPr>
            <p:ph type="sldNum" sz="quarter" idx="17"/>
          </p:nvPr>
        </p:nvSpPr>
        <p:spPr>
          <a:xfrm>
            <a:off x="11549269" y="6410211"/>
            <a:ext cx="642731" cy="407804"/>
          </a:xfrm>
        </p:spPr>
        <p:txBody>
          <a:bodyPr/>
          <a:lstStyle/>
          <a:p>
            <a:fld id="{8C2E478F-E849-4A8C-AF1F-CBCC78A7CBFA}" type="slidenum">
              <a:rPr lang="en-US" sz="1600" smtClean="0">
                <a:latin typeface="Candara" panose="020E0502030303020204" pitchFamily="34" charset="0"/>
              </a:rPr>
              <a:pPr/>
              <a:t>2</a:t>
            </a:fld>
            <a:endParaRPr lang="en-US" sz="1600" dirty="0">
              <a:latin typeface="Candara" panose="020E0502030303020204" pitchFamily="34" charset="0"/>
            </a:endParaRPr>
          </a:p>
        </p:txBody>
      </p:sp>
      <p:grpSp>
        <p:nvGrpSpPr>
          <p:cNvPr id="2" name="Group 1">
            <a:extLst>
              <a:ext uri="{FF2B5EF4-FFF2-40B4-BE49-F238E27FC236}">
                <a16:creationId xmlns:a16="http://schemas.microsoft.com/office/drawing/2014/main" id="{CCC577CF-CED3-44B1-AC3E-05C2556B41F4}"/>
              </a:ext>
              <a:ext uri="{C183D7F6-B498-43B3-948B-1728B52AA6E4}">
                <adec:decorative xmlns:adec="http://schemas.microsoft.com/office/drawing/2017/decorative" val="1"/>
              </a:ext>
            </a:extLst>
          </p:cNvPr>
          <p:cNvGrpSpPr/>
          <p:nvPr/>
        </p:nvGrpSpPr>
        <p:grpSpPr>
          <a:xfrm rot="5400000">
            <a:off x="189319" y="1977065"/>
            <a:ext cx="4114800" cy="3910327"/>
            <a:chOff x="883522" y="408327"/>
            <a:chExt cx="5276606" cy="5768637"/>
          </a:xfrm>
        </p:grpSpPr>
        <p:sp>
          <p:nvSpPr>
            <p:cNvPr id="14" name="Rectangle 13">
              <a:extLst>
                <a:ext uri="{FF2B5EF4-FFF2-40B4-BE49-F238E27FC236}">
                  <a16:creationId xmlns:a16="http://schemas.microsoft.com/office/drawing/2014/main" id="{875940B9-0338-4FFA-9747-10812F028FB7}"/>
                </a:ext>
              </a:extLst>
            </p:cNvPr>
            <p:cNvSpPr/>
            <p:nvPr/>
          </p:nvSpPr>
          <p:spPr>
            <a:xfrm>
              <a:off x="1808216" y="1403691"/>
              <a:ext cx="4351912" cy="4773273"/>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pic>
          <p:nvPicPr>
            <p:cNvPr id="13" name="Graphic 12" descr="Open square ">
              <a:extLst>
                <a:ext uri="{FF2B5EF4-FFF2-40B4-BE49-F238E27FC236}">
                  <a16:creationId xmlns:a16="http://schemas.microsoft.com/office/drawing/2014/main" id="{46669882-9FD4-41D7-A5A6-A4A2E44A2AB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39938" y="1088572"/>
              <a:ext cx="4572000" cy="4572000"/>
            </a:xfrm>
            <a:prstGeom prst="rect">
              <a:avLst/>
            </a:prstGeom>
          </p:spPr>
        </p:pic>
        <p:sp>
          <p:nvSpPr>
            <p:cNvPr id="24" name="Rectangle 23">
              <a:extLst>
                <a:ext uri="{FF2B5EF4-FFF2-40B4-BE49-F238E27FC236}">
                  <a16:creationId xmlns:a16="http://schemas.microsoft.com/office/drawing/2014/main" id="{D4B52C7E-3049-4545-956A-6D8F73F234DB}"/>
                </a:ext>
              </a:extLst>
            </p:cNvPr>
            <p:cNvSpPr/>
            <p:nvPr/>
          </p:nvSpPr>
          <p:spPr>
            <a:xfrm>
              <a:off x="883522" y="408327"/>
              <a:ext cx="4351911" cy="4773272"/>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grpSp>
      <p:sp>
        <p:nvSpPr>
          <p:cNvPr id="5" name="TextBox 4">
            <a:extLst>
              <a:ext uri="{FF2B5EF4-FFF2-40B4-BE49-F238E27FC236}">
                <a16:creationId xmlns:a16="http://schemas.microsoft.com/office/drawing/2014/main" id="{3881D7DC-3B6A-4188-8D56-379578864F57}"/>
              </a:ext>
            </a:extLst>
          </p:cNvPr>
          <p:cNvSpPr txBox="1"/>
          <p:nvPr/>
        </p:nvSpPr>
        <p:spPr>
          <a:xfrm>
            <a:off x="1020801" y="2147910"/>
            <a:ext cx="3072323" cy="2862322"/>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Candara" panose="020E0502030303020204" pitchFamily="34" charset="0"/>
              </a:rPr>
              <a:t>Poor market hypotheses</a:t>
            </a:r>
          </a:p>
          <a:p>
            <a:pPr marL="285750" indent="-285750">
              <a:buFont typeface="Arial" panose="020B0604020202020204" pitchFamily="34" charset="0"/>
              <a:buChar char="•"/>
            </a:pPr>
            <a:r>
              <a:rPr lang="en-US" dirty="0">
                <a:latin typeface="Candara" panose="020E0502030303020204" pitchFamily="34" charset="0"/>
              </a:rPr>
              <a:t>Unpredictable investment environment</a:t>
            </a:r>
          </a:p>
          <a:p>
            <a:pPr marL="285750" indent="-285750">
              <a:buFont typeface="Arial" panose="020B0604020202020204" pitchFamily="34" charset="0"/>
              <a:buChar char="•"/>
            </a:pPr>
            <a:r>
              <a:rPr lang="en-US" dirty="0">
                <a:latin typeface="Candara" panose="020E0502030303020204" pitchFamily="34" charset="0"/>
              </a:rPr>
              <a:t>Irrational market participants</a:t>
            </a:r>
          </a:p>
          <a:p>
            <a:pPr marL="285750" indent="-285750">
              <a:buFont typeface="Arial" panose="020B0604020202020204" pitchFamily="34" charset="0"/>
              <a:buChar char="•"/>
            </a:pPr>
            <a:r>
              <a:rPr lang="en-US" dirty="0">
                <a:latin typeface="Candara" panose="020E0502030303020204" pitchFamily="34" charset="0"/>
              </a:rPr>
              <a:t>Barriers to entry for smaller investors</a:t>
            </a:r>
          </a:p>
          <a:p>
            <a:pPr marL="742950" lvl="1" indent="-285750">
              <a:buFont typeface="Arial" panose="020B0604020202020204" pitchFamily="34" charset="0"/>
              <a:buChar char="•"/>
            </a:pPr>
            <a:r>
              <a:rPr lang="en-US" dirty="0">
                <a:latin typeface="Candara" panose="020E0502030303020204" pitchFamily="34" charset="0"/>
              </a:rPr>
              <a:t>Harder to gain an “edge”</a:t>
            </a:r>
          </a:p>
          <a:p>
            <a:pPr marL="285750" indent="-285750">
              <a:buFont typeface="Arial" panose="020B0604020202020204" pitchFamily="34" charset="0"/>
              <a:buChar char="•"/>
            </a:pPr>
            <a:endParaRPr lang="en-US" dirty="0"/>
          </a:p>
        </p:txBody>
      </p:sp>
      <p:grpSp>
        <p:nvGrpSpPr>
          <p:cNvPr id="19" name="Group 18">
            <a:extLst>
              <a:ext uri="{FF2B5EF4-FFF2-40B4-BE49-F238E27FC236}">
                <a16:creationId xmlns:a16="http://schemas.microsoft.com/office/drawing/2014/main" id="{07E651E9-F89C-44A4-859F-95DE5F2B5FA1}"/>
              </a:ext>
              <a:ext uri="{C183D7F6-B498-43B3-948B-1728B52AA6E4}">
                <adec:decorative xmlns:adec="http://schemas.microsoft.com/office/drawing/2017/decorative" val="1"/>
              </a:ext>
            </a:extLst>
          </p:cNvPr>
          <p:cNvGrpSpPr/>
          <p:nvPr/>
        </p:nvGrpSpPr>
        <p:grpSpPr>
          <a:xfrm>
            <a:off x="8238146" y="1885044"/>
            <a:ext cx="3789530" cy="4104585"/>
            <a:chOff x="833203" y="394202"/>
            <a:chExt cx="5326925" cy="5782762"/>
          </a:xfrm>
        </p:grpSpPr>
        <p:sp>
          <p:nvSpPr>
            <p:cNvPr id="20" name="Rectangle 19">
              <a:extLst>
                <a:ext uri="{FF2B5EF4-FFF2-40B4-BE49-F238E27FC236}">
                  <a16:creationId xmlns:a16="http://schemas.microsoft.com/office/drawing/2014/main" id="{01E322FE-779A-4C05-ACD0-52B1128C957C}"/>
                </a:ext>
              </a:extLst>
            </p:cNvPr>
            <p:cNvSpPr/>
            <p:nvPr/>
          </p:nvSpPr>
          <p:spPr>
            <a:xfrm>
              <a:off x="1808216" y="1403691"/>
              <a:ext cx="4351912" cy="4773273"/>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pic>
          <p:nvPicPr>
            <p:cNvPr id="23" name="Graphic 22" descr="Open square ">
              <a:extLst>
                <a:ext uri="{FF2B5EF4-FFF2-40B4-BE49-F238E27FC236}">
                  <a16:creationId xmlns:a16="http://schemas.microsoft.com/office/drawing/2014/main" id="{5E8E06AF-D40F-4F2B-BFCC-F99F52B7D15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39938" y="1088572"/>
              <a:ext cx="4572000" cy="4572000"/>
            </a:xfrm>
            <a:prstGeom prst="rect">
              <a:avLst/>
            </a:prstGeom>
          </p:spPr>
        </p:pic>
        <p:sp>
          <p:nvSpPr>
            <p:cNvPr id="25" name="Rectangle 24">
              <a:extLst>
                <a:ext uri="{FF2B5EF4-FFF2-40B4-BE49-F238E27FC236}">
                  <a16:creationId xmlns:a16="http://schemas.microsoft.com/office/drawing/2014/main" id="{5D3162E3-447B-4E5C-979A-C9EE374C7FF1}"/>
                </a:ext>
              </a:extLst>
            </p:cNvPr>
            <p:cNvSpPr/>
            <p:nvPr/>
          </p:nvSpPr>
          <p:spPr>
            <a:xfrm>
              <a:off x="833203" y="394202"/>
              <a:ext cx="4351911" cy="4773274"/>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grpSp>
      <p:sp>
        <p:nvSpPr>
          <p:cNvPr id="11" name="TextBox 10">
            <a:extLst>
              <a:ext uri="{FF2B5EF4-FFF2-40B4-BE49-F238E27FC236}">
                <a16:creationId xmlns:a16="http://schemas.microsoft.com/office/drawing/2014/main" id="{C816369D-663B-40E2-B204-DFEA194A553A}"/>
              </a:ext>
            </a:extLst>
          </p:cNvPr>
          <p:cNvSpPr txBox="1"/>
          <p:nvPr/>
        </p:nvSpPr>
        <p:spPr>
          <a:xfrm>
            <a:off x="8346480" y="2279018"/>
            <a:ext cx="2879244" cy="2585323"/>
          </a:xfrm>
          <a:prstGeom prst="rect">
            <a:avLst/>
          </a:prstGeom>
          <a:noFill/>
        </p:spPr>
        <p:txBody>
          <a:bodyPr wrap="square" rtlCol="0">
            <a:spAutoFit/>
          </a:bodyPr>
          <a:lstStyle/>
          <a:p>
            <a:pPr marL="285750" indent="-285750">
              <a:buFont typeface="Arial" panose="020B0604020202020204" pitchFamily="34" charset="0"/>
              <a:buChar char="•"/>
            </a:pPr>
            <a:r>
              <a:rPr lang="en-US" sz="1800" dirty="0">
                <a:solidFill>
                  <a:schemeClr val="tx1"/>
                </a:solidFill>
                <a:latin typeface="Candara" panose="020E0502030303020204" pitchFamily="34" charset="0"/>
              </a:rPr>
              <a:t>Machinery that can accurately navigate uncertain environments</a:t>
            </a:r>
          </a:p>
          <a:p>
            <a:pPr marL="285750" indent="-285750">
              <a:buFont typeface="Arial" panose="020B0604020202020204" pitchFamily="34" charset="0"/>
              <a:buChar char="•"/>
            </a:pPr>
            <a:r>
              <a:rPr lang="en-US" sz="1800" dirty="0">
                <a:solidFill>
                  <a:schemeClr val="tx1"/>
                </a:solidFill>
                <a:latin typeface="Candara" panose="020E0502030303020204" pitchFamily="34" charset="0"/>
              </a:rPr>
              <a:t>Market hypotheses that are resilient to market irrationalities</a:t>
            </a:r>
          </a:p>
          <a:p>
            <a:pPr marL="285750" indent="-285750">
              <a:buFont typeface="Arial" panose="020B0604020202020204" pitchFamily="34" charset="0"/>
              <a:buChar char="•"/>
            </a:pPr>
            <a:r>
              <a:rPr lang="en-US" sz="1800" dirty="0">
                <a:solidFill>
                  <a:schemeClr val="tx1"/>
                </a:solidFill>
                <a:latin typeface="Candara" panose="020E0502030303020204" pitchFamily="34" charset="0"/>
              </a:rPr>
              <a:t>Consistency in investment returns</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948305498"/>
      </p:ext>
    </p:extLst>
  </p:cSld>
  <p:clrMapOvr>
    <a:masterClrMapping/>
  </p:clrMapOvr>
  <mc:AlternateContent xmlns:mc="http://schemas.openxmlformats.org/markup-compatibility/2006" xmlns:p14="http://schemas.microsoft.com/office/powerpoint/2010/main">
    <mc:Choice Requires="p14">
      <p:transition spd="slow" p14:dur="350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0"/>
                                        <p:tgtEl>
                                          <p:spTgt spid="5"/>
                                        </p:tgtEl>
                                      </p:cBhvr>
                                    </p:animEffect>
                                    <p:anim calcmode="lin" valueType="num">
                                      <p:cBhvr>
                                        <p:cTn id="8" dur="2000" fill="hold"/>
                                        <p:tgtEl>
                                          <p:spTgt spid="5"/>
                                        </p:tgtEl>
                                        <p:attrNameLst>
                                          <p:attrName>ppt_w</p:attrName>
                                        </p:attrNameLst>
                                      </p:cBhvr>
                                      <p:tavLst>
                                        <p:tav tm="0" fmla="#ppt_w*sin(2.5*pi*$)">
                                          <p:val>
                                            <p:fltVal val="0"/>
                                          </p:val>
                                        </p:tav>
                                        <p:tav tm="100000">
                                          <p:val>
                                            <p:fltVal val="1"/>
                                          </p:val>
                                        </p:tav>
                                      </p:tavLst>
                                    </p:anim>
                                    <p:anim calcmode="lin" valueType="num">
                                      <p:cBhvr>
                                        <p:cTn id="9" dur="2000" fill="hold"/>
                                        <p:tgtEl>
                                          <p:spTgt spid="5"/>
                                        </p:tgtEl>
                                        <p:attrNameLst>
                                          <p:attrName>ppt_h</p:attrName>
                                        </p:attrNameLst>
                                      </p:cBhvr>
                                      <p:tavLst>
                                        <p:tav tm="0">
                                          <p:val>
                                            <p:strVal val="#ppt_h"/>
                                          </p:val>
                                        </p:tav>
                                        <p:tav tm="100000">
                                          <p:val>
                                            <p:strVal val="#ppt_h"/>
                                          </p:val>
                                        </p:tav>
                                      </p:tavLst>
                                    </p:anim>
                                  </p:childTnLst>
                                </p:cTn>
                              </p:par>
                              <p:par>
                                <p:cTn id="10" presetID="45" presetClass="entr" presetSubtype="0" fill="hold" nodeType="with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2000"/>
                                        <p:tgtEl>
                                          <p:spTgt spid="2"/>
                                        </p:tgtEl>
                                      </p:cBhvr>
                                    </p:animEffect>
                                    <p:anim calcmode="lin" valueType="num">
                                      <p:cBhvr>
                                        <p:cTn id="13" dur="2000" fill="hold"/>
                                        <p:tgtEl>
                                          <p:spTgt spid="2"/>
                                        </p:tgtEl>
                                        <p:attrNameLst>
                                          <p:attrName>ppt_w</p:attrName>
                                        </p:attrNameLst>
                                      </p:cBhvr>
                                      <p:tavLst>
                                        <p:tav tm="0" fmla="#ppt_w*sin(2.5*pi*$)">
                                          <p:val>
                                            <p:fltVal val="0"/>
                                          </p:val>
                                        </p:tav>
                                        <p:tav tm="100000">
                                          <p:val>
                                            <p:fltVal val="1"/>
                                          </p:val>
                                        </p:tav>
                                      </p:tavLst>
                                    </p:anim>
                                    <p:anim calcmode="lin" valueType="num">
                                      <p:cBhvr>
                                        <p:cTn id="14" dur="2000" fill="hold"/>
                                        <p:tgtEl>
                                          <p:spTgt spid="2"/>
                                        </p:tgtEl>
                                        <p:attrNameLst>
                                          <p:attrName>ppt_h</p:attrName>
                                        </p:attrNameLst>
                                      </p:cBhvr>
                                      <p:tavLst>
                                        <p:tav tm="0">
                                          <p:val>
                                            <p:strVal val="#ppt_h"/>
                                          </p:val>
                                        </p:tav>
                                        <p:tav tm="100000">
                                          <p:val>
                                            <p:strVal val="#ppt_h"/>
                                          </p:val>
                                        </p:tav>
                                      </p:tavLst>
                                    </p:anim>
                                  </p:childTnLst>
                                </p:cTn>
                              </p:par>
                              <p:par>
                                <p:cTn id="15" presetID="45" presetClass="entr" presetSubtype="0" fill="hold" grpId="0" nodeType="withEffect">
                                  <p:stCondLst>
                                    <p:cond delay="0"/>
                                  </p:stCondLst>
                                  <p:childTnLst>
                                    <p:set>
                                      <p:cBhvr>
                                        <p:cTn id="16" dur="1" fill="hold">
                                          <p:stCondLst>
                                            <p:cond delay="0"/>
                                          </p:stCondLst>
                                        </p:cTn>
                                        <p:tgtEl>
                                          <p:spTgt spid="7">
                                            <p:bg/>
                                          </p:spTgt>
                                        </p:tgtEl>
                                        <p:attrNameLst>
                                          <p:attrName>style.visibility</p:attrName>
                                        </p:attrNameLst>
                                      </p:cBhvr>
                                      <p:to>
                                        <p:strVal val="visible"/>
                                      </p:to>
                                    </p:set>
                                    <p:animEffect transition="in" filter="fade">
                                      <p:cBhvr>
                                        <p:cTn id="17" dur="1000"/>
                                        <p:tgtEl>
                                          <p:spTgt spid="7">
                                            <p:bg/>
                                          </p:spTgt>
                                        </p:tgtEl>
                                      </p:cBhvr>
                                    </p:animEffect>
                                    <p:anim calcmode="lin" valueType="num">
                                      <p:cBhvr>
                                        <p:cTn id="18" dur="1000" fill="hold"/>
                                        <p:tgtEl>
                                          <p:spTgt spid="7">
                                            <p:bg/>
                                          </p:spTgt>
                                        </p:tgtEl>
                                        <p:attrNameLst>
                                          <p:attrName>ppt_w</p:attrName>
                                        </p:attrNameLst>
                                      </p:cBhvr>
                                      <p:tavLst>
                                        <p:tav tm="0" fmla="#ppt_w*sin(2.5*pi*$)">
                                          <p:val>
                                            <p:fltVal val="0"/>
                                          </p:val>
                                        </p:tav>
                                        <p:tav tm="100000">
                                          <p:val>
                                            <p:fltVal val="1"/>
                                          </p:val>
                                        </p:tav>
                                      </p:tavLst>
                                    </p:anim>
                                    <p:anim calcmode="lin" valueType="num">
                                      <p:cBhvr>
                                        <p:cTn id="19" dur="1000" fill="hold"/>
                                        <p:tgtEl>
                                          <p:spTgt spid="7">
                                            <p:bg/>
                                          </p:spTgt>
                                        </p:tgtEl>
                                        <p:attrNameLst>
                                          <p:attrName>ppt_h</p:attrName>
                                        </p:attrNameLst>
                                      </p:cBhvr>
                                      <p:tavLst>
                                        <p:tav tm="0">
                                          <p:val>
                                            <p:strVal val="#ppt_h"/>
                                          </p:val>
                                        </p:tav>
                                        <p:tav tm="100000">
                                          <p:val>
                                            <p:strVal val="#ppt_h"/>
                                          </p:val>
                                        </p:tav>
                                      </p:tavLst>
                                    </p:anim>
                                  </p:childTnLst>
                                </p:cTn>
                              </p:par>
                              <p:par>
                                <p:cTn id="20" presetID="45" presetClass="entr" presetSubtype="0" fill="hold" grpId="0" nodeType="withEffect">
                                  <p:stCondLst>
                                    <p:cond delay="0"/>
                                  </p:stCondLst>
                                  <p:childTnLst>
                                    <p:set>
                                      <p:cBhvr>
                                        <p:cTn id="21" dur="1" fill="hold">
                                          <p:stCondLst>
                                            <p:cond delay="0"/>
                                          </p:stCondLst>
                                        </p:cTn>
                                        <p:tgtEl>
                                          <p:spTgt spid="7">
                                            <p:txEl>
                                              <p:pRg st="0" end="0"/>
                                            </p:txEl>
                                          </p:spTgt>
                                        </p:tgtEl>
                                        <p:attrNameLst>
                                          <p:attrName>style.visibility</p:attrName>
                                        </p:attrNameLst>
                                      </p:cBhvr>
                                      <p:to>
                                        <p:strVal val="visible"/>
                                      </p:to>
                                    </p:set>
                                    <p:animEffect transition="in" filter="fade">
                                      <p:cBhvr>
                                        <p:cTn id="22" dur="1000"/>
                                        <p:tgtEl>
                                          <p:spTgt spid="7">
                                            <p:txEl>
                                              <p:pRg st="0" end="0"/>
                                            </p:txEl>
                                          </p:spTgt>
                                        </p:tgtEl>
                                      </p:cBhvr>
                                    </p:animEffect>
                                    <p:anim calcmode="lin" valueType="num">
                                      <p:cBhvr>
                                        <p:cTn id="23" dur="1000" fill="hold"/>
                                        <p:tgtEl>
                                          <p:spTgt spid="7">
                                            <p:txEl>
                                              <p:pRg st="0" end="0"/>
                                            </p:txEl>
                                          </p:spTgt>
                                        </p:tgtEl>
                                        <p:attrNameLst>
                                          <p:attrName>ppt_w</p:attrName>
                                        </p:attrNameLst>
                                      </p:cBhvr>
                                      <p:tavLst>
                                        <p:tav tm="0" fmla="#ppt_w*sin(2.5*pi*$)">
                                          <p:val>
                                            <p:fltVal val="0"/>
                                          </p:val>
                                        </p:tav>
                                        <p:tav tm="100000">
                                          <p:val>
                                            <p:fltVal val="1"/>
                                          </p:val>
                                        </p:tav>
                                      </p:tavLst>
                                    </p:anim>
                                    <p:anim calcmode="lin" valueType="num">
                                      <p:cBhvr>
                                        <p:cTn id="24" dur="1000" fill="hold"/>
                                        <p:tgtEl>
                                          <p:spTgt spid="7">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25" fill="hold">
                      <p:stCondLst>
                        <p:cond delay="indefinite"/>
                      </p:stCondLst>
                      <p:childTnLst>
                        <p:par>
                          <p:cTn id="26" fill="hold">
                            <p:stCondLst>
                              <p:cond delay="0"/>
                            </p:stCondLst>
                            <p:childTnLst>
                              <p:par>
                                <p:cTn id="27" presetID="31" presetClass="entr" presetSubtype="0" fill="hold" grpId="0" nodeType="clickEffect">
                                  <p:stCondLst>
                                    <p:cond delay="0"/>
                                  </p:stCondLst>
                                  <p:childTnLst>
                                    <p:set>
                                      <p:cBhvr>
                                        <p:cTn id="28" dur="1" fill="hold">
                                          <p:stCondLst>
                                            <p:cond delay="0"/>
                                          </p:stCondLst>
                                        </p:cTn>
                                        <p:tgtEl>
                                          <p:spTgt spid="9">
                                            <p:bg/>
                                          </p:spTgt>
                                        </p:tgtEl>
                                        <p:attrNameLst>
                                          <p:attrName>style.visibility</p:attrName>
                                        </p:attrNameLst>
                                      </p:cBhvr>
                                      <p:to>
                                        <p:strVal val="visible"/>
                                      </p:to>
                                    </p:set>
                                    <p:anim calcmode="lin" valueType="num">
                                      <p:cBhvr>
                                        <p:cTn id="29" dur="1000" fill="hold"/>
                                        <p:tgtEl>
                                          <p:spTgt spid="9">
                                            <p:bg/>
                                          </p:spTgt>
                                        </p:tgtEl>
                                        <p:attrNameLst>
                                          <p:attrName>ppt_w</p:attrName>
                                        </p:attrNameLst>
                                      </p:cBhvr>
                                      <p:tavLst>
                                        <p:tav tm="0">
                                          <p:val>
                                            <p:fltVal val="0"/>
                                          </p:val>
                                        </p:tav>
                                        <p:tav tm="100000">
                                          <p:val>
                                            <p:strVal val="#ppt_w"/>
                                          </p:val>
                                        </p:tav>
                                      </p:tavLst>
                                    </p:anim>
                                    <p:anim calcmode="lin" valueType="num">
                                      <p:cBhvr>
                                        <p:cTn id="30" dur="1000" fill="hold"/>
                                        <p:tgtEl>
                                          <p:spTgt spid="9">
                                            <p:bg/>
                                          </p:spTgt>
                                        </p:tgtEl>
                                        <p:attrNameLst>
                                          <p:attrName>ppt_h</p:attrName>
                                        </p:attrNameLst>
                                      </p:cBhvr>
                                      <p:tavLst>
                                        <p:tav tm="0">
                                          <p:val>
                                            <p:fltVal val="0"/>
                                          </p:val>
                                        </p:tav>
                                        <p:tav tm="100000">
                                          <p:val>
                                            <p:strVal val="#ppt_h"/>
                                          </p:val>
                                        </p:tav>
                                      </p:tavLst>
                                    </p:anim>
                                    <p:anim calcmode="lin" valueType="num">
                                      <p:cBhvr>
                                        <p:cTn id="31" dur="1000" fill="hold"/>
                                        <p:tgtEl>
                                          <p:spTgt spid="9">
                                            <p:bg/>
                                          </p:spTgt>
                                        </p:tgtEl>
                                        <p:attrNameLst>
                                          <p:attrName>style.rotation</p:attrName>
                                        </p:attrNameLst>
                                      </p:cBhvr>
                                      <p:tavLst>
                                        <p:tav tm="0">
                                          <p:val>
                                            <p:fltVal val="90"/>
                                          </p:val>
                                        </p:tav>
                                        <p:tav tm="100000">
                                          <p:val>
                                            <p:fltVal val="0"/>
                                          </p:val>
                                        </p:tav>
                                      </p:tavLst>
                                    </p:anim>
                                    <p:animEffect transition="in" filter="fade">
                                      <p:cBhvr>
                                        <p:cTn id="32" dur="1000"/>
                                        <p:tgtEl>
                                          <p:spTgt spid="9">
                                            <p:bg/>
                                          </p:spTgt>
                                        </p:tgtEl>
                                      </p:cBhvr>
                                    </p:animEffect>
                                  </p:childTnLst>
                                </p:cTn>
                              </p:par>
                              <p:par>
                                <p:cTn id="33" presetID="31" presetClass="entr" presetSubtype="0" fill="hold" grpId="0" nodeType="withEffect">
                                  <p:stCondLst>
                                    <p:cond delay="0"/>
                                  </p:stCondLst>
                                  <p:childTnLst>
                                    <p:set>
                                      <p:cBhvr>
                                        <p:cTn id="34" dur="1" fill="hold">
                                          <p:stCondLst>
                                            <p:cond delay="0"/>
                                          </p:stCondLst>
                                        </p:cTn>
                                        <p:tgtEl>
                                          <p:spTgt spid="9">
                                            <p:txEl>
                                              <p:pRg st="0" end="0"/>
                                            </p:txEl>
                                          </p:spTgt>
                                        </p:tgtEl>
                                        <p:attrNameLst>
                                          <p:attrName>style.visibility</p:attrName>
                                        </p:attrNameLst>
                                      </p:cBhvr>
                                      <p:to>
                                        <p:strVal val="visible"/>
                                      </p:to>
                                    </p:set>
                                    <p:anim calcmode="lin" valueType="num">
                                      <p:cBhvr>
                                        <p:cTn id="35" dur="1000" fill="hold"/>
                                        <p:tgtEl>
                                          <p:spTgt spid="9">
                                            <p:txEl>
                                              <p:pRg st="0" end="0"/>
                                            </p:txEl>
                                          </p:spTgt>
                                        </p:tgtEl>
                                        <p:attrNameLst>
                                          <p:attrName>ppt_w</p:attrName>
                                        </p:attrNameLst>
                                      </p:cBhvr>
                                      <p:tavLst>
                                        <p:tav tm="0">
                                          <p:val>
                                            <p:fltVal val="0"/>
                                          </p:val>
                                        </p:tav>
                                        <p:tav tm="100000">
                                          <p:val>
                                            <p:strVal val="#ppt_w"/>
                                          </p:val>
                                        </p:tav>
                                      </p:tavLst>
                                    </p:anim>
                                    <p:anim calcmode="lin" valueType="num">
                                      <p:cBhvr>
                                        <p:cTn id="36" dur="1000" fill="hold"/>
                                        <p:tgtEl>
                                          <p:spTgt spid="9">
                                            <p:txEl>
                                              <p:pRg st="0" end="0"/>
                                            </p:txEl>
                                          </p:spTgt>
                                        </p:tgtEl>
                                        <p:attrNameLst>
                                          <p:attrName>ppt_h</p:attrName>
                                        </p:attrNameLst>
                                      </p:cBhvr>
                                      <p:tavLst>
                                        <p:tav tm="0">
                                          <p:val>
                                            <p:fltVal val="0"/>
                                          </p:val>
                                        </p:tav>
                                        <p:tav tm="100000">
                                          <p:val>
                                            <p:strVal val="#ppt_h"/>
                                          </p:val>
                                        </p:tav>
                                      </p:tavLst>
                                    </p:anim>
                                    <p:anim calcmode="lin" valueType="num">
                                      <p:cBhvr>
                                        <p:cTn id="37" dur="1000" fill="hold"/>
                                        <p:tgtEl>
                                          <p:spTgt spid="9">
                                            <p:txEl>
                                              <p:pRg st="0" end="0"/>
                                            </p:txEl>
                                          </p:spTgt>
                                        </p:tgtEl>
                                        <p:attrNameLst>
                                          <p:attrName>style.rotation</p:attrName>
                                        </p:attrNameLst>
                                      </p:cBhvr>
                                      <p:tavLst>
                                        <p:tav tm="0">
                                          <p:val>
                                            <p:fltVal val="90"/>
                                          </p:val>
                                        </p:tav>
                                        <p:tav tm="100000">
                                          <p:val>
                                            <p:fltVal val="0"/>
                                          </p:val>
                                        </p:tav>
                                      </p:tavLst>
                                    </p:anim>
                                    <p:animEffect transition="in" filter="fade">
                                      <p:cBhvr>
                                        <p:cTn id="38" dur="1000"/>
                                        <p:tgtEl>
                                          <p:spTgt spid="9">
                                            <p:txEl>
                                              <p:pRg st="0" end="0"/>
                                            </p:txEl>
                                          </p:spTgt>
                                        </p:tgtEl>
                                      </p:cBhvr>
                                    </p:animEffect>
                                  </p:childTnLst>
                                </p:cTn>
                              </p:par>
                              <p:par>
                                <p:cTn id="39" presetID="31" presetClass="entr" presetSubtype="0" fill="hold" nodeType="withEffect">
                                  <p:stCondLst>
                                    <p:cond delay="0"/>
                                  </p:stCondLst>
                                  <p:childTnLst>
                                    <p:set>
                                      <p:cBhvr>
                                        <p:cTn id="40" dur="1" fill="hold">
                                          <p:stCondLst>
                                            <p:cond delay="0"/>
                                          </p:stCondLst>
                                        </p:cTn>
                                        <p:tgtEl>
                                          <p:spTgt spid="19"/>
                                        </p:tgtEl>
                                        <p:attrNameLst>
                                          <p:attrName>style.visibility</p:attrName>
                                        </p:attrNameLst>
                                      </p:cBhvr>
                                      <p:to>
                                        <p:strVal val="visible"/>
                                      </p:to>
                                    </p:set>
                                    <p:anim calcmode="lin" valueType="num">
                                      <p:cBhvr>
                                        <p:cTn id="41" dur="1000" fill="hold"/>
                                        <p:tgtEl>
                                          <p:spTgt spid="19"/>
                                        </p:tgtEl>
                                        <p:attrNameLst>
                                          <p:attrName>ppt_w</p:attrName>
                                        </p:attrNameLst>
                                      </p:cBhvr>
                                      <p:tavLst>
                                        <p:tav tm="0">
                                          <p:val>
                                            <p:fltVal val="0"/>
                                          </p:val>
                                        </p:tav>
                                        <p:tav tm="100000">
                                          <p:val>
                                            <p:strVal val="#ppt_w"/>
                                          </p:val>
                                        </p:tav>
                                      </p:tavLst>
                                    </p:anim>
                                    <p:anim calcmode="lin" valueType="num">
                                      <p:cBhvr>
                                        <p:cTn id="42" dur="1000" fill="hold"/>
                                        <p:tgtEl>
                                          <p:spTgt spid="19"/>
                                        </p:tgtEl>
                                        <p:attrNameLst>
                                          <p:attrName>ppt_h</p:attrName>
                                        </p:attrNameLst>
                                      </p:cBhvr>
                                      <p:tavLst>
                                        <p:tav tm="0">
                                          <p:val>
                                            <p:fltVal val="0"/>
                                          </p:val>
                                        </p:tav>
                                        <p:tav tm="100000">
                                          <p:val>
                                            <p:strVal val="#ppt_h"/>
                                          </p:val>
                                        </p:tav>
                                      </p:tavLst>
                                    </p:anim>
                                    <p:anim calcmode="lin" valueType="num">
                                      <p:cBhvr>
                                        <p:cTn id="43" dur="1000" fill="hold"/>
                                        <p:tgtEl>
                                          <p:spTgt spid="19"/>
                                        </p:tgtEl>
                                        <p:attrNameLst>
                                          <p:attrName>style.rotation</p:attrName>
                                        </p:attrNameLst>
                                      </p:cBhvr>
                                      <p:tavLst>
                                        <p:tav tm="0">
                                          <p:val>
                                            <p:fltVal val="90"/>
                                          </p:val>
                                        </p:tav>
                                        <p:tav tm="100000">
                                          <p:val>
                                            <p:fltVal val="0"/>
                                          </p:val>
                                        </p:tav>
                                      </p:tavLst>
                                    </p:anim>
                                    <p:animEffect transition="in" filter="fade">
                                      <p:cBhvr>
                                        <p:cTn id="44" dur="1000"/>
                                        <p:tgtEl>
                                          <p:spTgt spid="19"/>
                                        </p:tgtEl>
                                      </p:cBhvr>
                                    </p:animEffect>
                                  </p:childTnLst>
                                </p:cTn>
                              </p:par>
                              <p:par>
                                <p:cTn id="45" presetID="31" presetClass="entr" presetSubtype="0" fill="hold" grpId="0" nodeType="withEffect">
                                  <p:stCondLst>
                                    <p:cond delay="0"/>
                                  </p:stCondLst>
                                  <p:childTnLst>
                                    <p:set>
                                      <p:cBhvr>
                                        <p:cTn id="46" dur="1" fill="hold">
                                          <p:stCondLst>
                                            <p:cond delay="0"/>
                                          </p:stCondLst>
                                        </p:cTn>
                                        <p:tgtEl>
                                          <p:spTgt spid="11"/>
                                        </p:tgtEl>
                                        <p:attrNameLst>
                                          <p:attrName>style.visibility</p:attrName>
                                        </p:attrNameLst>
                                      </p:cBhvr>
                                      <p:to>
                                        <p:strVal val="visible"/>
                                      </p:to>
                                    </p:set>
                                    <p:anim calcmode="lin" valueType="num">
                                      <p:cBhvr>
                                        <p:cTn id="47" dur="1000" fill="hold"/>
                                        <p:tgtEl>
                                          <p:spTgt spid="11"/>
                                        </p:tgtEl>
                                        <p:attrNameLst>
                                          <p:attrName>ppt_w</p:attrName>
                                        </p:attrNameLst>
                                      </p:cBhvr>
                                      <p:tavLst>
                                        <p:tav tm="0">
                                          <p:val>
                                            <p:fltVal val="0"/>
                                          </p:val>
                                        </p:tav>
                                        <p:tav tm="100000">
                                          <p:val>
                                            <p:strVal val="#ppt_w"/>
                                          </p:val>
                                        </p:tav>
                                      </p:tavLst>
                                    </p:anim>
                                    <p:anim calcmode="lin" valueType="num">
                                      <p:cBhvr>
                                        <p:cTn id="48" dur="1000" fill="hold"/>
                                        <p:tgtEl>
                                          <p:spTgt spid="11"/>
                                        </p:tgtEl>
                                        <p:attrNameLst>
                                          <p:attrName>ppt_h</p:attrName>
                                        </p:attrNameLst>
                                      </p:cBhvr>
                                      <p:tavLst>
                                        <p:tav tm="0">
                                          <p:val>
                                            <p:fltVal val="0"/>
                                          </p:val>
                                        </p:tav>
                                        <p:tav tm="100000">
                                          <p:val>
                                            <p:strVal val="#ppt_h"/>
                                          </p:val>
                                        </p:tav>
                                      </p:tavLst>
                                    </p:anim>
                                    <p:anim calcmode="lin" valueType="num">
                                      <p:cBhvr>
                                        <p:cTn id="49" dur="1000" fill="hold"/>
                                        <p:tgtEl>
                                          <p:spTgt spid="11"/>
                                        </p:tgtEl>
                                        <p:attrNameLst>
                                          <p:attrName>style.rotation</p:attrName>
                                        </p:attrNameLst>
                                      </p:cBhvr>
                                      <p:tavLst>
                                        <p:tav tm="0">
                                          <p:val>
                                            <p:fltVal val="90"/>
                                          </p:val>
                                        </p:tav>
                                        <p:tav tm="100000">
                                          <p:val>
                                            <p:fltVal val="0"/>
                                          </p:val>
                                        </p:tav>
                                      </p:tavLst>
                                    </p:anim>
                                    <p:animEffect transition="in" filter="fade">
                                      <p:cBhvr>
                                        <p:cTn id="50"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animBg="1"/>
      <p:bldP spid="9" grpId="0" uiExpand="1" build="p" animBg="1"/>
      <p:bldP spid="5" grpId="0"/>
      <p:bldP spid="11" grpId="0"/>
    </p:bldLst>
  </p:timing>
</p:sld>
</file>

<file path=ppt/slides/slide3.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663F03C3-322B-449C-A477-EA1D99EDC624}"/>
              </a:ext>
              <a:ext uri="{C183D7F6-B498-43B3-948B-1728B52AA6E4}">
                <adec:decorative xmlns:adec="http://schemas.microsoft.com/office/drawing/2017/decorative" val="1"/>
              </a:ext>
            </a:extLst>
          </p:cNvPr>
          <p:cNvSpPr/>
          <p:nvPr/>
        </p:nvSpPr>
        <p:spPr>
          <a:xfrm>
            <a:off x="326573" y="1141657"/>
            <a:ext cx="5448279" cy="5112009"/>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13" name="Rectangle 12">
            <a:extLst>
              <a:ext uri="{FF2B5EF4-FFF2-40B4-BE49-F238E27FC236}">
                <a16:creationId xmlns:a16="http://schemas.microsoft.com/office/drawing/2014/main" id="{AA0E0CBA-1F82-43A8-9DE3-F0F883DB2D26}"/>
              </a:ext>
              <a:ext uri="{C183D7F6-B498-43B3-948B-1728B52AA6E4}">
                <adec:decorative xmlns:adec="http://schemas.microsoft.com/office/drawing/2017/decorative" val="1"/>
              </a:ext>
            </a:extLst>
          </p:cNvPr>
          <p:cNvSpPr/>
          <p:nvPr/>
        </p:nvSpPr>
        <p:spPr>
          <a:xfrm>
            <a:off x="326572" y="688258"/>
            <a:ext cx="5138057" cy="5371430"/>
          </a:xfrm>
          <a:prstGeom prst="rect">
            <a:avLst/>
          </a:prstGeom>
          <a:solidFill>
            <a:schemeClr val="bg1"/>
          </a:solidFill>
          <a:ln>
            <a:noFill/>
          </a:ln>
          <a:effectLst>
            <a:glow rad="101600">
              <a:srgbClr val="05EE55">
                <a:alpha val="6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6">
            <a:extLst>
              <a:ext uri="{FF2B5EF4-FFF2-40B4-BE49-F238E27FC236}">
                <a16:creationId xmlns:a16="http://schemas.microsoft.com/office/drawing/2014/main" id="{D5445F47-6D74-450C-BC16-998D2021AD78}"/>
              </a:ext>
            </a:extLst>
          </p:cNvPr>
          <p:cNvSpPr>
            <a:spLocks noGrp="1"/>
          </p:cNvSpPr>
          <p:nvPr>
            <p:ph type="title"/>
          </p:nvPr>
        </p:nvSpPr>
        <p:spPr>
          <a:xfrm>
            <a:off x="422571" y="1134389"/>
            <a:ext cx="4946058" cy="587876"/>
          </a:xfrm>
        </p:spPr>
        <p:txBody>
          <a:bodyPr>
            <a:normAutofit fontScale="90000"/>
          </a:bodyPr>
          <a:lstStyle/>
          <a:p>
            <a:r>
              <a:rPr lang="en-US" sz="4000" b="0" cap="none" dirty="0">
                <a:ln w="0"/>
                <a:solidFill>
                  <a:sysClr val="windowText" lastClr="000000"/>
                </a:solidFill>
                <a:effectLst>
                  <a:outerShdw blurRad="38100" dist="25400" dir="5400000" algn="ctr" rotWithShape="0">
                    <a:srgbClr val="6E747A">
                      <a:alpha val="43000"/>
                    </a:srgbClr>
                  </a:outerShdw>
                </a:effectLst>
                <a:latin typeface="Candara" panose="020E0502030303020204" pitchFamily="34" charset="0"/>
              </a:rPr>
              <a:t>Analyzing the Market</a:t>
            </a:r>
          </a:p>
        </p:txBody>
      </p:sp>
      <p:sp>
        <p:nvSpPr>
          <p:cNvPr id="8" name="Text Placeholder 7">
            <a:extLst>
              <a:ext uri="{FF2B5EF4-FFF2-40B4-BE49-F238E27FC236}">
                <a16:creationId xmlns:a16="http://schemas.microsoft.com/office/drawing/2014/main" id="{E79DECD2-B85E-4CB3-BBFB-C64131454B65}"/>
              </a:ext>
            </a:extLst>
          </p:cNvPr>
          <p:cNvSpPr>
            <a:spLocks noGrp="1"/>
          </p:cNvSpPr>
          <p:nvPr>
            <p:ph type="body" sz="half" idx="2"/>
          </p:nvPr>
        </p:nvSpPr>
        <p:spPr>
          <a:xfrm>
            <a:off x="702846" y="1916243"/>
            <a:ext cx="4439425" cy="3609486"/>
          </a:xfrm>
        </p:spPr>
        <p:txBody>
          <a:bodyPr>
            <a:normAutofit/>
          </a:bodyPr>
          <a:lstStyle/>
          <a:p>
            <a:r>
              <a:rPr lang="en-US" sz="2000" dirty="0">
                <a:ln w="0"/>
                <a:solidFill>
                  <a:schemeClr val="tx1"/>
                </a:solidFill>
                <a:effectLst>
                  <a:outerShdw blurRad="38100" dist="19050" dir="2700000" algn="tl" rotWithShape="0">
                    <a:schemeClr val="dk1">
                      <a:alpha val="40000"/>
                    </a:schemeClr>
                  </a:outerShdw>
                </a:effectLst>
              </a:rPr>
              <a:t>Tools used to help predict price action: </a:t>
            </a:r>
          </a:p>
          <a:p>
            <a:pPr marL="285750" indent="-285750">
              <a:buFont typeface="Arial" panose="020B0604020202020204" pitchFamily="34" charset="0"/>
              <a:buChar char="•"/>
            </a:pPr>
            <a:r>
              <a:rPr lang="en-US" sz="1800" dirty="0">
                <a:ln w="0"/>
                <a:solidFill>
                  <a:schemeClr val="tx1"/>
                </a:solidFill>
                <a:effectLst>
                  <a:outerShdw blurRad="38100" dist="19050" dir="2700000" algn="tl" rotWithShape="0">
                    <a:schemeClr val="dk1">
                      <a:alpha val="40000"/>
                    </a:schemeClr>
                  </a:outerShdw>
                </a:effectLst>
              </a:rPr>
              <a:t>Fundamental Analysis</a:t>
            </a:r>
          </a:p>
          <a:p>
            <a:pPr marL="742950" lvl="1" indent="-285750">
              <a:buFont typeface="Arial" panose="020B0604020202020204" pitchFamily="34" charset="0"/>
              <a:buChar char="•"/>
            </a:pPr>
            <a:r>
              <a:rPr lang="en-US" sz="1600" dirty="0">
                <a:ln w="0"/>
                <a:effectLst>
                  <a:outerShdw blurRad="38100" dist="19050" dir="2700000" algn="tl" rotWithShape="0">
                    <a:schemeClr val="dk1">
                      <a:alpha val="40000"/>
                    </a:schemeClr>
                  </a:outerShdw>
                </a:effectLst>
              </a:rPr>
              <a:t>Debt/Equity Ratio</a:t>
            </a:r>
          </a:p>
          <a:p>
            <a:pPr marL="742950" lvl="1" indent="-285750">
              <a:buFont typeface="Arial" panose="020B0604020202020204" pitchFamily="34" charset="0"/>
              <a:buChar char="•"/>
            </a:pPr>
            <a:r>
              <a:rPr lang="en-US" sz="1600" dirty="0">
                <a:ln w="0"/>
                <a:effectLst>
                  <a:outerShdw blurRad="38100" dist="19050" dir="2700000" algn="tl" rotWithShape="0">
                    <a:schemeClr val="dk1">
                      <a:alpha val="40000"/>
                    </a:schemeClr>
                  </a:outerShdw>
                </a:effectLst>
              </a:rPr>
              <a:t>Revenue</a:t>
            </a:r>
          </a:p>
          <a:p>
            <a:pPr marL="742950" lvl="1" indent="-285750">
              <a:buFont typeface="Arial" panose="020B0604020202020204" pitchFamily="34" charset="0"/>
              <a:buChar char="•"/>
            </a:pPr>
            <a:r>
              <a:rPr lang="en-US" sz="1600" dirty="0">
                <a:ln w="0"/>
                <a:effectLst>
                  <a:outerShdw blurRad="38100" dist="19050" dir="2700000" algn="tl" rotWithShape="0">
                    <a:schemeClr val="dk1">
                      <a:alpha val="40000"/>
                    </a:schemeClr>
                  </a:outerShdw>
                </a:effectLst>
              </a:rPr>
              <a:t>Market share</a:t>
            </a:r>
          </a:p>
          <a:p>
            <a:pPr marL="285750" indent="-285750">
              <a:buFont typeface="Arial" panose="020B0604020202020204" pitchFamily="34" charset="0"/>
              <a:buChar char="•"/>
            </a:pPr>
            <a:r>
              <a:rPr lang="en-US" sz="1800" dirty="0">
                <a:ln w="0"/>
                <a:solidFill>
                  <a:schemeClr val="tx1"/>
                </a:solidFill>
                <a:effectLst>
                  <a:outerShdw blurRad="38100" dist="19050" dir="2700000" algn="tl" rotWithShape="0">
                    <a:schemeClr val="dk1">
                      <a:alpha val="40000"/>
                    </a:schemeClr>
                  </a:outerShdw>
                </a:effectLst>
              </a:rPr>
              <a:t>Efficient Market Hypothesis</a:t>
            </a:r>
          </a:p>
          <a:p>
            <a:pPr marL="742950" lvl="1" indent="-285750">
              <a:buFont typeface="Arial" panose="020B0604020202020204" pitchFamily="34" charset="0"/>
              <a:buChar char="•"/>
            </a:pPr>
            <a:r>
              <a:rPr lang="en-US" sz="1600" dirty="0">
                <a:ln w="0"/>
                <a:effectLst>
                  <a:outerShdw blurRad="38100" dist="19050" dir="2700000" algn="tl" rotWithShape="0">
                    <a:schemeClr val="dk1">
                      <a:alpha val="40000"/>
                    </a:schemeClr>
                  </a:outerShdw>
                </a:effectLst>
              </a:rPr>
              <a:t>All necessary information is accounted for in the price</a:t>
            </a:r>
          </a:p>
          <a:p>
            <a:pPr marL="742950" lvl="1" indent="-285750">
              <a:buFont typeface="Arial" panose="020B0604020202020204" pitchFamily="34" charset="0"/>
              <a:buChar char="•"/>
            </a:pPr>
            <a:r>
              <a:rPr lang="en-US" sz="1600" dirty="0">
                <a:ln w="0"/>
                <a:effectLst>
                  <a:outerShdw blurRad="38100" dist="19050" dir="2700000" algn="tl" rotWithShape="0">
                    <a:schemeClr val="dk1">
                      <a:alpha val="40000"/>
                    </a:schemeClr>
                  </a:outerShdw>
                </a:effectLst>
              </a:rPr>
              <a:t>Price action, Trading Volume</a:t>
            </a:r>
          </a:p>
          <a:p>
            <a:pPr marL="742950" lvl="1" indent="-285750">
              <a:buFont typeface="Arial" panose="020B0604020202020204" pitchFamily="34" charset="0"/>
              <a:buChar char="•"/>
            </a:pPr>
            <a:r>
              <a:rPr lang="en-US" sz="1600" dirty="0">
                <a:ln w="0"/>
                <a:effectLst>
                  <a:outerShdw blurRad="38100" dist="19050" dir="2700000" algn="tl" rotWithShape="0">
                    <a:schemeClr val="dk1">
                      <a:alpha val="40000"/>
                    </a:schemeClr>
                  </a:outerShdw>
                </a:effectLst>
              </a:rPr>
              <a:t>Python / Machine Learning</a:t>
            </a:r>
          </a:p>
          <a:p>
            <a:pPr marL="742950" lvl="1" indent="-285750">
              <a:buFont typeface="Arial" panose="020B0604020202020204" pitchFamily="34" charset="0"/>
              <a:buChar char="•"/>
            </a:pPr>
            <a:endParaRPr lang="en-US" sz="1600" dirty="0">
              <a:ln w="0"/>
              <a:effectLst>
                <a:outerShdw blurRad="38100" dist="19050" dir="2700000" algn="tl" rotWithShape="0">
                  <a:schemeClr val="dk1">
                    <a:alpha val="40000"/>
                  </a:schemeClr>
                </a:outerShdw>
              </a:effectLst>
            </a:endParaRPr>
          </a:p>
          <a:p>
            <a:pPr marL="742950" lvl="1" indent="-285750">
              <a:buFont typeface="Arial" panose="020B0604020202020204" pitchFamily="34" charset="0"/>
              <a:buChar char="•"/>
            </a:pPr>
            <a:endParaRPr lang="en-US" dirty="0"/>
          </a:p>
          <a:p>
            <a:endParaRPr lang="en-US" dirty="0"/>
          </a:p>
        </p:txBody>
      </p:sp>
      <p:sp>
        <p:nvSpPr>
          <p:cNvPr id="4" name="Slide Number Placeholder 3">
            <a:extLst>
              <a:ext uri="{FF2B5EF4-FFF2-40B4-BE49-F238E27FC236}">
                <a16:creationId xmlns:a16="http://schemas.microsoft.com/office/drawing/2014/main" id="{5564D90B-FC4E-4781-9E54-536CECF8BA47}"/>
              </a:ext>
            </a:extLst>
          </p:cNvPr>
          <p:cNvSpPr>
            <a:spLocks noGrp="1"/>
          </p:cNvSpPr>
          <p:nvPr>
            <p:ph type="sldNum" sz="quarter" idx="15"/>
          </p:nvPr>
        </p:nvSpPr>
        <p:spPr/>
        <p:txBody>
          <a:bodyPr/>
          <a:lstStyle/>
          <a:p>
            <a:fld id="{8C2E478F-E849-4A8C-AF1F-CBCC78A7CBFA}" type="slidenum">
              <a:rPr lang="en-US" smtClean="0"/>
              <a:pPr/>
              <a:t>3</a:t>
            </a:fld>
            <a:endParaRPr lang="en-US" dirty="0"/>
          </a:p>
        </p:txBody>
      </p:sp>
    </p:spTree>
    <p:extLst>
      <p:ext uri="{BB962C8B-B14F-4D97-AF65-F5344CB8AC3E}">
        <p14:creationId xmlns:p14="http://schemas.microsoft.com/office/powerpoint/2010/main" val="48532822"/>
      </p:ext>
    </p:extLst>
  </p:cSld>
  <p:clrMapOvr>
    <a:masterClrMapping/>
  </p:clrMapOvr>
  <mc:AlternateContent xmlns:mc="http://schemas.openxmlformats.org/markup-compatibility/2006" xmlns:p14="http://schemas.microsoft.com/office/powerpoint/2010/main">
    <mc:Choice Requires="p14">
      <p:transition spd="slow" p14:dur="2500">
        <p:push dir="u"/>
      </p:transition>
    </mc:Choice>
    <mc:Fallback xmlns="">
      <p:transition spd="slow">
        <p:push dir="u"/>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2000"/>
                                        <p:tgtEl>
                                          <p:spTgt spid="7"/>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wipe(down)">
                                      <p:cBhvr>
                                        <p:cTn id="10" dur="2000"/>
                                        <p:tgtEl>
                                          <p:spTgt spid="13"/>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wipe(down)">
                                      <p:cBhvr>
                                        <p:cTn id="13" dur="2000"/>
                                        <p:tgtEl>
                                          <p:spTgt spid="12"/>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8">
                                            <p:txEl>
                                              <p:pRg st="0" end="0"/>
                                            </p:txEl>
                                          </p:spTgt>
                                        </p:tgtEl>
                                        <p:attrNameLst>
                                          <p:attrName>style.visibility</p:attrName>
                                        </p:attrNameLst>
                                      </p:cBhvr>
                                      <p:to>
                                        <p:strVal val="visible"/>
                                      </p:to>
                                    </p:set>
                                    <p:animEffect transition="in" filter="wipe(down)">
                                      <p:cBhvr>
                                        <p:cTn id="16" dur="2000"/>
                                        <p:tgtEl>
                                          <p:spTgt spid="8">
                                            <p:txEl>
                                              <p:pRg st="0" end="0"/>
                                            </p:txEl>
                                          </p:spTgt>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8">
                                            <p:txEl>
                                              <p:pRg st="1" end="1"/>
                                            </p:txEl>
                                          </p:spTgt>
                                        </p:tgtEl>
                                        <p:attrNameLst>
                                          <p:attrName>style.visibility</p:attrName>
                                        </p:attrNameLst>
                                      </p:cBhvr>
                                      <p:to>
                                        <p:strVal val="visible"/>
                                      </p:to>
                                    </p:set>
                                    <p:animEffect transition="in" filter="wipe(down)">
                                      <p:cBhvr>
                                        <p:cTn id="19" dur="2000"/>
                                        <p:tgtEl>
                                          <p:spTgt spid="8">
                                            <p:txEl>
                                              <p:pRg st="1" end="1"/>
                                            </p:txEl>
                                          </p:spTgt>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8">
                                            <p:txEl>
                                              <p:pRg st="2" end="2"/>
                                            </p:txEl>
                                          </p:spTgt>
                                        </p:tgtEl>
                                        <p:attrNameLst>
                                          <p:attrName>style.visibility</p:attrName>
                                        </p:attrNameLst>
                                      </p:cBhvr>
                                      <p:to>
                                        <p:strVal val="visible"/>
                                      </p:to>
                                    </p:set>
                                    <p:animEffect transition="in" filter="wipe(down)">
                                      <p:cBhvr>
                                        <p:cTn id="22" dur="2000"/>
                                        <p:tgtEl>
                                          <p:spTgt spid="8">
                                            <p:txEl>
                                              <p:pRg st="2" end="2"/>
                                            </p:txEl>
                                          </p:spTgt>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8">
                                            <p:txEl>
                                              <p:pRg st="3" end="3"/>
                                            </p:txEl>
                                          </p:spTgt>
                                        </p:tgtEl>
                                        <p:attrNameLst>
                                          <p:attrName>style.visibility</p:attrName>
                                        </p:attrNameLst>
                                      </p:cBhvr>
                                      <p:to>
                                        <p:strVal val="visible"/>
                                      </p:to>
                                    </p:set>
                                    <p:animEffect transition="in" filter="wipe(down)">
                                      <p:cBhvr>
                                        <p:cTn id="25" dur="2000"/>
                                        <p:tgtEl>
                                          <p:spTgt spid="8">
                                            <p:txEl>
                                              <p:pRg st="3" end="3"/>
                                            </p:txEl>
                                          </p:spTgt>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8">
                                            <p:txEl>
                                              <p:pRg st="4" end="4"/>
                                            </p:txEl>
                                          </p:spTgt>
                                        </p:tgtEl>
                                        <p:attrNameLst>
                                          <p:attrName>style.visibility</p:attrName>
                                        </p:attrNameLst>
                                      </p:cBhvr>
                                      <p:to>
                                        <p:strVal val="visible"/>
                                      </p:to>
                                    </p:set>
                                    <p:animEffect transition="in" filter="wipe(down)">
                                      <p:cBhvr>
                                        <p:cTn id="28" dur="2000"/>
                                        <p:tgtEl>
                                          <p:spTgt spid="8">
                                            <p:txEl>
                                              <p:pRg st="4" end="4"/>
                                            </p:txEl>
                                          </p:spTgt>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8">
                                            <p:txEl>
                                              <p:pRg st="5" end="5"/>
                                            </p:txEl>
                                          </p:spTgt>
                                        </p:tgtEl>
                                        <p:attrNameLst>
                                          <p:attrName>style.visibility</p:attrName>
                                        </p:attrNameLst>
                                      </p:cBhvr>
                                      <p:to>
                                        <p:strVal val="visible"/>
                                      </p:to>
                                    </p:set>
                                    <p:animEffect transition="in" filter="wipe(down)">
                                      <p:cBhvr>
                                        <p:cTn id="31" dur="2000"/>
                                        <p:tgtEl>
                                          <p:spTgt spid="8">
                                            <p:txEl>
                                              <p:pRg st="5" end="5"/>
                                            </p:txEl>
                                          </p:spTgt>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8">
                                            <p:txEl>
                                              <p:pRg st="6" end="6"/>
                                            </p:txEl>
                                          </p:spTgt>
                                        </p:tgtEl>
                                        <p:attrNameLst>
                                          <p:attrName>style.visibility</p:attrName>
                                        </p:attrNameLst>
                                      </p:cBhvr>
                                      <p:to>
                                        <p:strVal val="visible"/>
                                      </p:to>
                                    </p:set>
                                    <p:animEffect transition="in" filter="wipe(down)">
                                      <p:cBhvr>
                                        <p:cTn id="34" dur="2000"/>
                                        <p:tgtEl>
                                          <p:spTgt spid="8">
                                            <p:txEl>
                                              <p:pRg st="6" end="6"/>
                                            </p:txEl>
                                          </p:spTgt>
                                        </p:tgtEl>
                                      </p:cBhvr>
                                    </p:animEffect>
                                  </p:childTnLst>
                                </p:cTn>
                              </p:par>
                              <p:par>
                                <p:cTn id="35" presetID="22" presetClass="entr" presetSubtype="4" fill="hold" grpId="0" nodeType="withEffect">
                                  <p:stCondLst>
                                    <p:cond delay="0"/>
                                  </p:stCondLst>
                                  <p:childTnLst>
                                    <p:set>
                                      <p:cBhvr>
                                        <p:cTn id="36" dur="1" fill="hold">
                                          <p:stCondLst>
                                            <p:cond delay="0"/>
                                          </p:stCondLst>
                                        </p:cTn>
                                        <p:tgtEl>
                                          <p:spTgt spid="8">
                                            <p:txEl>
                                              <p:pRg st="7" end="7"/>
                                            </p:txEl>
                                          </p:spTgt>
                                        </p:tgtEl>
                                        <p:attrNameLst>
                                          <p:attrName>style.visibility</p:attrName>
                                        </p:attrNameLst>
                                      </p:cBhvr>
                                      <p:to>
                                        <p:strVal val="visible"/>
                                      </p:to>
                                    </p:set>
                                    <p:animEffect transition="in" filter="wipe(down)">
                                      <p:cBhvr>
                                        <p:cTn id="37" dur="2000"/>
                                        <p:tgtEl>
                                          <p:spTgt spid="8">
                                            <p:txEl>
                                              <p:pRg st="7" end="7"/>
                                            </p:txEl>
                                          </p:spTgt>
                                        </p:tgtEl>
                                      </p:cBhvr>
                                    </p:animEffect>
                                  </p:childTnLst>
                                </p:cTn>
                              </p:par>
                              <p:par>
                                <p:cTn id="38" presetID="22" presetClass="entr" presetSubtype="4" fill="hold" grpId="0" nodeType="withEffect">
                                  <p:stCondLst>
                                    <p:cond delay="0"/>
                                  </p:stCondLst>
                                  <p:childTnLst>
                                    <p:set>
                                      <p:cBhvr>
                                        <p:cTn id="39" dur="1" fill="hold">
                                          <p:stCondLst>
                                            <p:cond delay="0"/>
                                          </p:stCondLst>
                                        </p:cTn>
                                        <p:tgtEl>
                                          <p:spTgt spid="8">
                                            <p:txEl>
                                              <p:pRg st="8" end="8"/>
                                            </p:txEl>
                                          </p:spTgt>
                                        </p:tgtEl>
                                        <p:attrNameLst>
                                          <p:attrName>style.visibility</p:attrName>
                                        </p:attrNameLst>
                                      </p:cBhvr>
                                      <p:to>
                                        <p:strVal val="visible"/>
                                      </p:to>
                                    </p:set>
                                    <p:animEffect transition="in" filter="wipe(down)">
                                      <p:cBhvr>
                                        <p:cTn id="40" dur="2000"/>
                                        <p:tgtEl>
                                          <p:spTgt spid="8">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7" grpId="0"/>
      <p:bldP spid="8"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Golden Gate Bridge in fog">
            <a:extLst>
              <a:ext uri="{FF2B5EF4-FFF2-40B4-BE49-F238E27FC236}">
                <a16:creationId xmlns:a16="http://schemas.microsoft.com/office/drawing/2014/main" id="{81A2DCC4-678E-4F5B-B305-FA52F5FF55E5}"/>
              </a:ext>
            </a:extLst>
          </p:cNvPr>
          <p:cNvPicPr>
            <a:picLocks noGrp="1" noChangeAspect="1"/>
          </p:cNvPicPr>
          <p:nvPr>
            <p:ph type="pic" sz="quarter" idx="10"/>
          </p:nvPr>
        </p:nvPicPr>
        <p:blipFill>
          <a:blip r:embed="rId2"/>
          <a:srcRect/>
          <a:stretch/>
        </p:blipFill>
        <p:spPr>
          <a:xfrm>
            <a:off x="0" y="0"/>
            <a:ext cx="12192000" cy="6858000"/>
          </a:xfrm>
        </p:spPr>
      </p:pic>
      <p:sp>
        <p:nvSpPr>
          <p:cNvPr id="11" name="Rectangle 10">
            <a:extLst>
              <a:ext uri="{FF2B5EF4-FFF2-40B4-BE49-F238E27FC236}">
                <a16:creationId xmlns:a16="http://schemas.microsoft.com/office/drawing/2014/main" id="{618826A1-4E90-405A-AE28-5500B0A362E3}"/>
              </a:ext>
              <a:ext uri="{C183D7F6-B498-43B3-948B-1728B52AA6E4}">
                <adec:decorative xmlns:adec="http://schemas.microsoft.com/office/drawing/2017/decorative" val="1"/>
              </a:ext>
            </a:extLst>
          </p:cNvPr>
          <p:cNvSpPr/>
          <p:nvPr/>
        </p:nvSpPr>
        <p:spPr>
          <a:xfrm flipH="1">
            <a:off x="7459100" y="4190163"/>
            <a:ext cx="4732900" cy="197213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14" name="Rectangle 13">
            <a:extLst>
              <a:ext uri="{FF2B5EF4-FFF2-40B4-BE49-F238E27FC236}">
                <a16:creationId xmlns:a16="http://schemas.microsoft.com/office/drawing/2014/main" id="{3C1F0EB8-D260-4FB6-ACF6-6E86B9A02919}"/>
              </a:ext>
              <a:ext uri="{C183D7F6-B498-43B3-948B-1728B52AA6E4}">
                <adec:decorative xmlns:adec="http://schemas.microsoft.com/office/drawing/2017/decorative" val="1"/>
              </a:ext>
            </a:extLst>
          </p:cNvPr>
          <p:cNvSpPr/>
          <p:nvPr/>
        </p:nvSpPr>
        <p:spPr>
          <a:xfrm>
            <a:off x="6930639" y="4376539"/>
            <a:ext cx="5290772" cy="2481461"/>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9" name="Title 8">
            <a:extLst>
              <a:ext uri="{FF2B5EF4-FFF2-40B4-BE49-F238E27FC236}">
                <a16:creationId xmlns:a16="http://schemas.microsoft.com/office/drawing/2014/main" id="{FEBE39E3-389E-424A-BBC8-D103BC6180A4}"/>
              </a:ext>
            </a:extLst>
          </p:cNvPr>
          <p:cNvSpPr>
            <a:spLocks noGrp="1"/>
          </p:cNvSpPr>
          <p:nvPr>
            <p:ph type="title"/>
          </p:nvPr>
        </p:nvSpPr>
        <p:spPr>
          <a:xfrm>
            <a:off x="7098862" y="4569538"/>
            <a:ext cx="4369521" cy="2037110"/>
          </a:xfrm>
        </p:spPr>
        <p:txBody>
          <a:bodyPr>
            <a:normAutofit/>
          </a:bodyPr>
          <a:lstStyle/>
          <a:p>
            <a:pPr lvl="0" algn="l">
              <a:lnSpc>
                <a:spcPct val="80000"/>
              </a:lnSpc>
              <a:spcBef>
                <a:spcPts val="0"/>
              </a:spcBef>
              <a:defRPr sz="10000">
                <a:solidFill>
                  <a:srgbClr val="3A3B39"/>
                </a:solidFill>
                <a:latin typeface="Bebas"/>
                <a:ea typeface="Bebas"/>
                <a:cs typeface="Bebas"/>
                <a:sym typeface="Bebas"/>
              </a:defRPr>
            </a:pPr>
            <a:r>
              <a:rPr lang="en-US" sz="3200" cap="none" dirty="0">
                <a:solidFill>
                  <a:srgbClr val="2F3342"/>
                </a:solidFill>
                <a:latin typeface="Candara" panose="020E0502030303020204" pitchFamily="34" charset="0"/>
                <a:cs typeface="Gill Sans" panose="020B0502020104020203" pitchFamily="34" charset="-79"/>
                <a:sym typeface="Bebas"/>
              </a:rPr>
              <a:t>Machine Learning with Python</a:t>
            </a:r>
            <a:br>
              <a:rPr lang="en-US" sz="3200" cap="none" dirty="0">
                <a:solidFill>
                  <a:srgbClr val="2F3342"/>
                </a:solidFill>
                <a:latin typeface="Calibri"/>
                <a:cs typeface="Gill Sans" panose="020B0502020104020203" pitchFamily="34" charset="-79"/>
                <a:sym typeface="Bebas"/>
              </a:rPr>
            </a:br>
            <a:r>
              <a:rPr lang="en-US" sz="1400" b="0" cap="none" dirty="0">
                <a:solidFill>
                  <a:srgbClr val="2F3342"/>
                </a:solidFill>
                <a:latin typeface="Candara" panose="020E0502030303020204" pitchFamily="34" charset="0"/>
                <a:ea typeface="+mn-ea"/>
                <a:cs typeface="+mn-cs"/>
              </a:rPr>
              <a:t>In order to create the model, we had to use a mixture of </a:t>
            </a:r>
            <a:r>
              <a:rPr lang="en-US" sz="1400" cap="none" dirty="0" err="1">
                <a:solidFill>
                  <a:srgbClr val="2F3342"/>
                </a:solidFill>
                <a:latin typeface="Candara" panose="020E0502030303020204" pitchFamily="34" charset="0"/>
                <a:ea typeface="+mn-ea"/>
                <a:cs typeface="+mn-cs"/>
              </a:rPr>
              <a:t>SKlearn</a:t>
            </a:r>
            <a:r>
              <a:rPr lang="en-US" sz="1400" cap="none" dirty="0">
                <a:solidFill>
                  <a:srgbClr val="2F3342"/>
                </a:solidFill>
                <a:latin typeface="Candara" panose="020E0502030303020204" pitchFamily="34" charset="0"/>
                <a:ea typeface="+mn-ea"/>
                <a:cs typeface="+mn-cs"/>
              </a:rPr>
              <a:t>, </a:t>
            </a:r>
            <a:r>
              <a:rPr lang="en-US" sz="1400" cap="none" dirty="0" err="1">
                <a:solidFill>
                  <a:srgbClr val="2F3342"/>
                </a:solidFill>
                <a:latin typeface="Candara" panose="020E0502030303020204" pitchFamily="34" charset="0"/>
                <a:ea typeface="+mn-ea"/>
                <a:cs typeface="+mn-cs"/>
              </a:rPr>
              <a:t>Keras</a:t>
            </a:r>
            <a:r>
              <a:rPr lang="en-US" sz="1400" cap="none" dirty="0">
                <a:solidFill>
                  <a:srgbClr val="2F3342"/>
                </a:solidFill>
                <a:latin typeface="Candara" panose="020E0502030303020204" pitchFamily="34" charset="0"/>
                <a:ea typeface="+mn-ea"/>
                <a:cs typeface="+mn-cs"/>
              </a:rPr>
              <a:t>, and Matplotlib, </a:t>
            </a:r>
            <a:r>
              <a:rPr lang="en-US" sz="1400" cap="none" dirty="0" err="1">
                <a:solidFill>
                  <a:srgbClr val="2F3342"/>
                </a:solidFill>
                <a:latin typeface="Candara" panose="020E0502030303020204" pitchFamily="34" charset="0"/>
                <a:ea typeface="+mn-ea"/>
                <a:cs typeface="+mn-cs"/>
              </a:rPr>
              <a:t>Plotly</a:t>
            </a:r>
            <a:r>
              <a:rPr lang="en-US" sz="1400" cap="none" dirty="0">
                <a:solidFill>
                  <a:srgbClr val="2F3342"/>
                </a:solidFill>
                <a:latin typeface="Candara" panose="020E0502030303020204" pitchFamily="34" charset="0"/>
                <a:ea typeface="+mn-ea"/>
                <a:cs typeface="+mn-cs"/>
              </a:rPr>
              <a:t> Dashboard, </a:t>
            </a:r>
            <a:r>
              <a:rPr lang="en-US" sz="1400" b="0" cap="none" dirty="0">
                <a:solidFill>
                  <a:srgbClr val="2F3342"/>
                </a:solidFill>
                <a:latin typeface="Candara" panose="020E0502030303020204" pitchFamily="34" charset="0"/>
                <a:ea typeface="+mn-ea"/>
                <a:cs typeface="+mn-cs"/>
              </a:rPr>
              <a:t>to test and train our data. This is what the model looks like when tested. By using </a:t>
            </a:r>
            <a:r>
              <a:rPr lang="en-US" sz="1400" cap="none" dirty="0">
                <a:solidFill>
                  <a:srgbClr val="2F3342"/>
                </a:solidFill>
                <a:latin typeface="Candara" panose="020E0502030303020204" pitchFamily="34" charset="0"/>
                <a:ea typeface="+mn-ea"/>
                <a:cs typeface="+mn-cs"/>
              </a:rPr>
              <a:t>moving averages </a:t>
            </a:r>
            <a:r>
              <a:rPr lang="en-US" sz="1400" b="0" cap="none" dirty="0">
                <a:solidFill>
                  <a:srgbClr val="2F3342"/>
                </a:solidFill>
                <a:latin typeface="Candara" panose="020E0502030303020204" pitchFamily="34" charset="0"/>
                <a:ea typeface="+mn-ea"/>
                <a:cs typeface="+mn-cs"/>
              </a:rPr>
              <a:t>to predict the data, we can get an estimate of where the price will go based on </a:t>
            </a:r>
            <a:r>
              <a:rPr lang="en-US" sz="1400" cap="none" dirty="0">
                <a:solidFill>
                  <a:srgbClr val="2F3342"/>
                </a:solidFill>
                <a:latin typeface="Candara" panose="020E0502030303020204" pitchFamily="34" charset="0"/>
                <a:ea typeface="+mn-ea"/>
                <a:cs typeface="+mn-cs"/>
              </a:rPr>
              <a:t>just the price.</a:t>
            </a:r>
            <a:endParaRPr lang="en-US" sz="1200" cap="none" dirty="0">
              <a:solidFill>
                <a:srgbClr val="2F3342"/>
              </a:solidFill>
              <a:latin typeface="Candara" panose="020E0502030303020204" pitchFamily="34" charset="0"/>
              <a:ea typeface="+mn-ea"/>
              <a:cs typeface="+mn-cs"/>
            </a:endParaRPr>
          </a:p>
        </p:txBody>
      </p:sp>
      <p:sp>
        <p:nvSpPr>
          <p:cNvPr id="4" name="Slide Number Placeholder 3">
            <a:extLst>
              <a:ext uri="{FF2B5EF4-FFF2-40B4-BE49-F238E27FC236}">
                <a16:creationId xmlns:a16="http://schemas.microsoft.com/office/drawing/2014/main" id="{2A43C8AE-92D1-4381-AB5D-D73573EB55F3}"/>
              </a:ext>
            </a:extLst>
          </p:cNvPr>
          <p:cNvSpPr>
            <a:spLocks noGrp="1"/>
          </p:cNvSpPr>
          <p:nvPr>
            <p:ph type="sldNum" sz="quarter" idx="12"/>
          </p:nvPr>
        </p:nvSpPr>
        <p:spPr/>
        <p:txBody>
          <a:bodyPr/>
          <a:lstStyle/>
          <a:p>
            <a:fld id="{8C2E478F-E849-4A8C-AF1F-CBCC78A7CBFA}" type="slidenum">
              <a:rPr lang="en-US" smtClean="0"/>
              <a:pPr/>
              <a:t>4</a:t>
            </a:fld>
            <a:endParaRPr lang="en-US" dirty="0"/>
          </a:p>
        </p:txBody>
      </p:sp>
      <p:pic>
        <p:nvPicPr>
          <p:cNvPr id="6" name="Picture 5">
            <a:extLst>
              <a:ext uri="{FF2B5EF4-FFF2-40B4-BE49-F238E27FC236}">
                <a16:creationId xmlns:a16="http://schemas.microsoft.com/office/drawing/2014/main" id="{3C80C79A-61A6-4F43-9A4E-64931BFC8FED}"/>
              </a:ext>
            </a:extLst>
          </p:cNvPr>
          <p:cNvPicPr>
            <a:picLocks noChangeAspect="1"/>
          </p:cNvPicPr>
          <p:nvPr/>
        </p:nvPicPr>
        <p:blipFill rotWithShape="1">
          <a:blip r:embed="rId3"/>
          <a:srcRect l="7312" t="719" r="311" b="1194"/>
          <a:stretch/>
        </p:blipFill>
        <p:spPr>
          <a:xfrm>
            <a:off x="285417" y="185818"/>
            <a:ext cx="7120154" cy="3615655"/>
          </a:xfrm>
          <a:prstGeom prst="rect">
            <a:avLst/>
          </a:prstGeom>
          <a:ln>
            <a:noFill/>
          </a:ln>
          <a:effectLst>
            <a:outerShdw blurRad="190500" algn="tl" rotWithShape="0">
              <a:srgbClr val="000000">
                <a:alpha val="70000"/>
              </a:srgbClr>
            </a:outerShdw>
          </a:effectLst>
        </p:spPr>
      </p:pic>
      <p:sp>
        <p:nvSpPr>
          <p:cNvPr id="7" name="Arrow: Left 6">
            <a:extLst>
              <a:ext uri="{FF2B5EF4-FFF2-40B4-BE49-F238E27FC236}">
                <a16:creationId xmlns:a16="http://schemas.microsoft.com/office/drawing/2014/main" id="{EDB8CB14-E72E-4867-A5BD-F79C1503EA4E}"/>
              </a:ext>
            </a:extLst>
          </p:cNvPr>
          <p:cNvSpPr/>
          <p:nvPr/>
        </p:nvSpPr>
        <p:spPr>
          <a:xfrm>
            <a:off x="6695747" y="1800212"/>
            <a:ext cx="609346" cy="386865"/>
          </a:xfrm>
          <a:prstGeom prst="leftArrow">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8922287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down)">
                                      <p:cBhvr>
                                        <p:cTn id="7" dur="1250"/>
                                        <p:tgtEl>
                                          <p:spTgt spid="14"/>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down)">
                                      <p:cBhvr>
                                        <p:cTn id="10" dur="1250"/>
                                        <p:tgtEl>
                                          <p:spTgt spid="11"/>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wipe(down)">
                                      <p:cBhvr>
                                        <p:cTn id="13" dur="1250"/>
                                        <p:tgtEl>
                                          <p:spTgt spid="9"/>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26"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wipe(down)">
                                      <p:cBhvr>
                                        <p:cTn id="23" dur="580">
                                          <p:stCondLst>
                                            <p:cond delay="0"/>
                                          </p:stCondLst>
                                        </p:cTn>
                                        <p:tgtEl>
                                          <p:spTgt spid="7"/>
                                        </p:tgtEl>
                                      </p:cBhvr>
                                    </p:animEffect>
                                    <p:anim calcmode="lin" valueType="num">
                                      <p:cBhvr>
                                        <p:cTn id="24"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29" dur="26">
                                          <p:stCondLst>
                                            <p:cond delay="650"/>
                                          </p:stCondLst>
                                        </p:cTn>
                                        <p:tgtEl>
                                          <p:spTgt spid="7"/>
                                        </p:tgtEl>
                                      </p:cBhvr>
                                      <p:to x="100000" y="60000"/>
                                    </p:animScale>
                                    <p:animScale>
                                      <p:cBhvr>
                                        <p:cTn id="30" dur="166" decel="50000">
                                          <p:stCondLst>
                                            <p:cond delay="676"/>
                                          </p:stCondLst>
                                        </p:cTn>
                                        <p:tgtEl>
                                          <p:spTgt spid="7"/>
                                        </p:tgtEl>
                                      </p:cBhvr>
                                      <p:to x="100000" y="100000"/>
                                    </p:animScale>
                                    <p:animScale>
                                      <p:cBhvr>
                                        <p:cTn id="31" dur="26">
                                          <p:stCondLst>
                                            <p:cond delay="1312"/>
                                          </p:stCondLst>
                                        </p:cTn>
                                        <p:tgtEl>
                                          <p:spTgt spid="7"/>
                                        </p:tgtEl>
                                      </p:cBhvr>
                                      <p:to x="100000" y="80000"/>
                                    </p:animScale>
                                    <p:animScale>
                                      <p:cBhvr>
                                        <p:cTn id="32" dur="166" decel="50000">
                                          <p:stCondLst>
                                            <p:cond delay="1338"/>
                                          </p:stCondLst>
                                        </p:cTn>
                                        <p:tgtEl>
                                          <p:spTgt spid="7"/>
                                        </p:tgtEl>
                                      </p:cBhvr>
                                      <p:to x="100000" y="100000"/>
                                    </p:animScale>
                                    <p:animScale>
                                      <p:cBhvr>
                                        <p:cTn id="33" dur="26">
                                          <p:stCondLst>
                                            <p:cond delay="1642"/>
                                          </p:stCondLst>
                                        </p:cTn>
                                        <p:tgtEl>
                                          <p:spTgt spid="7"/>
                                        </p:tgtEl>
                                      </p:cBhvr>
                                      <p:to x="100000" y="90000"/>
                                    </p:animScale>
                                    <p:animScale>
                                      <p:cBhvr>
                                        <p:cTn id="34" dur="166" decel="50000">
                                          <p:stCondLst>
                                            <p:cond delay="1668"/>
                                          </p:stCondLst>
                                        </p:cTn>
                                        <p:tgtEl>
                                          <p:spTgt spid="7"/>
                                        </p:tgtEl>
                                      </p:cBhvr>
                                      <p:to x="100000" y="100000"/>
                                    </p:animScale>
                                    <p:animScale>
                                      <p:cBhvr>
                                        <p:cTn id="35" dur="26">
                                          <p:stCondLst>
                                            <p:cond delay="1808"/>
                                          </p:stCondLst>
                                        </p:cTn>
                                        <p:tgtEl>
                                          <p:spTgt spid="7"/>
                                        </p:tgtEl>
                                      </p:cBhvr>
                                      <p:to x="100000" y="95000"/>
                                    </p:animScale>
                                    <p:animScale>
                                      <p:cBhvr>
                                        <p:cTn id="36" dur="166" decel="50000">
                                          <p:stCondLst>
                                            <p:cond delay="1834"/>
                                          </p:stCondLst>
                                        </p:cTn>
                                        <p:tgtEl>
                                          <p:spTgt spid="7"/>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4" grpId="0" animBg="1"/>
      <p:bldP spid="9" grpId="0"/>
      <p:bldP spid="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City Scape" title="City Scape">
            <a:extLst>
              <a:ext uri="{FF2B5EF4-FFF2-40B4-BE49-F238E27FC236}">
                <a16:creationId xmlns:a16="http://schemas.microsoft.com/office/drawing/2014/main" id="{361EFFB7-8B3E-491D-89F4-6C4D12965016}"/>
              </a:ext>
            </a:extLst>
          </p:cNvPr>
          <p:cNvPicPr>
            <a:picLocks noGrp="1" noChangeAspect="1"/>
          </p:cNvPicPr>
          <p:nvPr>
            <p:ph type="pic" sz="quarter" idx="15"/>
          </p:nvPr>
        </p:nvPicPr>
        <p:blipFill>
          <a:blip r:embed="rId2">
            <a:extLst>
              <a:ext uri="{BEBA8EAE-BF5A-486C-A8C5-ECC9F3942E4B}">
                <a14:imgProps xmlns:a14="http://schemas.microsoft.com/office/drawing/2010/main">
                  <a14:imgLayer r:embed="rId3">
                    <a14:imgEffect>
                      <a14:brightnessContrast bright="-33000"/>
                    </a14:imgEffect>
                  </a14:imgLayer>
                </a14:imgProps>
              </a:ext>
              <a:ext uri="{28A0092B-C50C-407E-A947-70E740481C1C}">
                <a14:useLocalDpi xmlns:a14="http://schemas.microsoft.com/office/drawing/2010/main" val="0"/>
              </a:ext>
            </a:extLst>
          </a:blip>
          <a:srcRect/>
          <a:stretch>
            <a:fillRect/>
          </a:stretch>
        </p:blipFill>
        <p:spPr/>
      </p:pic>
      <p:sp>
        <p:nvSpPr>
          <p:cNvPr id="11" name="Rectangle 10">
            <a:extLst>
              <a:ext uri="{FF2B5EF4-FFF2-40B4-BE49-F238E27FC236}">
                <a16:creationId xmlns:a16="http://schemas.microsoft.com/office/drawing/2014/main" id="{32B205EF-4045-42E3-8101-270CAA2CF42C}"/>
              </a:ext>
              <a:ext uri="{C183D7F6-B498-43B3-948B-1728B52AA6E4}">
                <adec:decorative xmlns:adec="http://schemas.microsoft.com/office/drawing/2017/decorative" val="1"/>
              </a:ext>
            </a:extLst>
          </p:cNvPr>
          <p:cNvSpPr/>
          <p:nvPr/>
        </p:nvSpPr>
        <p:spPr>
          <a:xfrm>
            <a:off x="-71015" y="0"/>
            <a:ext cx="12263015" cy="6858000"/>
          </a:xfrm>
          <a:prstGeom prst="rect">
            <a:avLst/>
          </a:prstGeom>
          <a:solidFill>
            <a:schemeClr val="bg1">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grpSp>
        <p:nvGrpSpPr>
          <p:cNvPr id="12" name="Group 11">
            <a:extLst>
              <a:ext uri="{FF2B5EF4-FFF2-40B4-BE49-F238E27FC236}">
                <a16:creationId xmlns:a16="http://schemas.microsoft.com/office/drawing/2014/main" id="{1101DF86-6B00-49D3-9EFB-456055F79899}"/>
              </a:ext>
              <a:ext uri="{C183D7F6-B498-43B3-948B-1728B52AA6E4}">
                <adec:decorative xmlns:adec="http://schemas.microsoft.com/office/drawing/2017/decorative" val="1"/>
              </a:ext>
            </a:extLst>
          </p:cNvPr>
          <p:cNvGrpSpPr/>
          <p:nvPr/>
        </p:nvGrpSpPr>
        <p:grpSpPr>
          <a:xfrm flipH="1" flipV="1">
            <a:off x="3581400" y="451189"/>
            <a:ext cx="5276606" cy="5768636"/>
            <a:chOff x="883522" y="408327"/>
            <a:chExt cx="5276606" cy="5768636"/>
          </a:xfrm>
        </p:grpSpPr>
        <p:sp>
          <p:nvSpPr>
            <p:cNvPr id="15" name="Rectangle 14">
              <a:extLst>
                <a:ext uri="{FF2B5EF4-FFF2-40B4-BE49-F238E27FC236}">
                  <a16:creationId xmlns:a16="http://schemas.microsoft.com/office/drawing/2014/main" id="{551A06BE-4DC9-42C3-9272-4EF3E833D5F5}"/>
                </a:ext>
              </a:extLst>
            </p:cNvPr>
            <p:cNvSpPr/>
            <p:nvPr/>
          </p:nvSpPr>
          <p:spPr>
            <a:xfrm>
              <a:off x="1808217" y="1403690"/>
              <a:ext cx="4351911" cy="4773273"/>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pic>
          <p:nvPicPr>
            <p:cNvPr id="18" name="Graphic 17" descr="Open square">
              <a:extLst>
                <a:ext uri="{FF2B5EF4-FFF2-40B4-BE49-F238E27FC236}">
                  <a16:creationId xmlns:a16="http://schemas.microsoft.com/office/drawing/2014/main" id="{42A4A83C-0C6B-4A7C-B582-33988B027F1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39938" y="1088572"/>
              <a:ext cx="4572000" cy="4572000"/>
            </a:xfrm>
            <a:prstGeom prst="rect">
              <a:avLst/>
            </a:prstGeom>
          </p:spPr>
        </p:pic>
        <p:sp>
          <p:nvSpPr>
            <p:cNvPr id="16" name="Rectangle 15">
              <a:extLst>
                <a:ext uri="{FF2B5EF4-FFF2-40B4-BE49-F238E27FC236}">
                  <a16:creationId xmlns:a16="http://schemas.microsoft.com/office/drawing/2014/main" id="{6568F216-4DE5-421A-A222-041B654BB87E}"/>
                </a:ext>
              </a:extLst>
            </p:cNvPr>
            <p:cNvSpPr/>
            <p:nvPr/>
          </p:nvSpPr>
          <p:spPr>
            <a:xfrm>
              <a:off x="883522" y="408327"/>
              <a:ext cx="4351911" cy="47732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grpSp>
      <p:sp>
        <p:nvSpPr>
          <p:cNvPr id="4" name="Title 3">
            <a:extLst>
              <a:ext uri="{FF2B5EF4-FFF2-40B4-BE49-F238E27FC236}">
                <a16:creationId xmlns:a16="http://schemas.microsoft.com/office/drawing/2014/main" id="{9C2EEB1E-E5B2-44FA-8D26-4D510438DDB9}"/>
              </a:ext>
            </a:extLst>
          </p:cNvPr>
          <p:cNvSpPr>
            <a:spLocks noGrp="1"/>
          </p:cNvSpPr>
          <p:nvPr>
            <p:ph type="title"/>
          </p:nvPr>
        </p:nvSpPr>
        <p:spPr>
          <a:xfrm>
            <a:off x="4506094" y="2837825"/>
            <a:ext cx="4351911" cy="1769608"/>
          </a:xfrm>
        </p:spPr>
        <p:txBody>
          <a:bodyPr>
            <a:normAutofit fontScale="90000"/>
          </a:bodyPr>
          <a:lstStyle/>
          <a:p>
            <a:r>
              <a:rPr lang="en-US" dirty="0">
                <a:latin typeface="Candara" panose="020E0502030303020204" pitchFamily="34" charset="0"/>
              </a:rPr>
              <a:t>Application Presentation</a:t>
            </a:r>
          </a:p>
        </p:txBody>
      </p:sp>
    </p:spTree>
    <p:extLst>
      <p:ext uri="{BB962C8B-B14F-4D97-AF65-F5344CB8AC3E}">
        <p14:creationId xmlns:p14="http://schemas.microsoft.com/office/powerpoint/2010/main" val="42363268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2F3342"/>
        </a:solidFill>
        <a:effectLst/>
      </p:bgPr>
    </p:bg>
    <p:spTree>
      <p:nvGrpSpPr>
        <p:cNvPr id="1" name=""/>
        <p:cNvGrpSpPr/>
        <p:nvPr/>
      </p:nvGrpSpPr>
      <p:grpSpPr>
        <a:xfrm>
          <a:off x="0" y="0"/>
          <a:ext cx="0" cy="0"/>
          <a:chOff x="0" y="0"/>
          <a:chExt cx="0" cy="0"/>
        </a:xfrm>
      </p:grpSpPr>
      <p:pic>
        <p:nvPicPr>
          <p:cNvPr id="5" name="Picture Placeholder 4" descr="abstract image" title="abstract image">
            <a:extLst>
              <a:ext uri="{FF2B5EF4-FFF2-40B4-BE49-F238E27FC236}">
                <a16:creationId xmlns:a16="http://schemas.microsoft.com/office/drawing/2014/main" id="{BCF9593D-B6BD-4208-A4FF-8CFFE503475A}"/>
              </a:ext>
            </a:extLst>
          </p:cNvPr>
          <p:cNvPicPr>
            <a:picLocks noGrp="1" noChangeAspect="1"/>
          </p:cNvPicPr>
          <p:nvPr>
            <p:ph type="pic" sz="quarter" idx="15"/>
          </p:nvPr>
        </p:nvPicPr>
        <p:blipFill>
          <a:blip r:embed="rId2">
            <a:extLst>
              <a:ext uri="{28A0092B-C50C-407E-A947-70E740481C1C}">
                <a14:useLocalDpi xmlns:a14="http://schemas.microsoft.com/office/drawing/2010/main" val="0"/>
              </a:ext>
            </a:extLst>
          </a:blip>
          <a:srcRect/>
          <a:stretch>
            <a:fillRect/>
          </a:stretch>
        </p:blipFill>
        <p:spPr/>
      </p:pic>
      <p:sp>
        <p:nvSpPr>
          <p:cNvPr id="16" name="Rectangle 15">
            <a:extLst>
              <a:ext uri="{FF2B5EF4-FFF2-40B4-BE49-F238E27FC236}">
                <a16:creationId xmlns:a16="http://schemas.microsoft.com/office/drawing/2014/main" id="{4273BD65-CFF3-40DD-939C-97A942BD80EE}"/>
              </a:ext>
              <a:ext uri="{C183D7F6-B498-43B3-948B-1728B52AA6E4}">
                <adec:decorative xmlns:adec="http://schemas.microsoft.com/office/drawing/2017/decorative" val="1"/>
              </a:ext>
            </a:extLst>
          </p:cNvPr>
          <p:cNvSpPr/>
          <p:nvPr/>
        </p:nvSpPr>
        <p:spPr>
          <a:xfrm>
            <a:off x="-71014" y="0"/>
            <a:ext cx="12263014" cy="6858000"/>
          </a:xfrm>
          <a:prstGeom prst="rect">
            <a:avLst/>
          </a:prstGeom>
          <a:solidFill>
            <a:schemeClr val="bg1">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grpSp>
        <p:nvGrpSpPr>
          <p:cNvPr id="40" name="Group 39">
            <a:extLst>
              <a:ext uri="{FF2B5EF4-FFF2-40B4-BE49-F238E27FC236}">
                <a16:creationId xmlns:a16="http://schemas.microsoft.com/office/drawing/2014/main" id="{11BEC607-8474-408E-A7AC-48A065F31B63}"/>
              </a:ext>
              <a:ext uri="{C183D7F6-B498-43B3-948B-1728B52AA6E4}">
                <adec:decorative xmlns:adec="http://schemas.microsoft.com/office/drawing/2017/decorative" val="1"/>
              </a:ext>
            </a:extLst>
          </p:cNvPr>
          <p:cNvGrpSpPr/>
          <p:nvPr/>
        </p:nvGrpSpPr>
        <p:grpSpPr>
          <a:xfrm flipH="1">
            <a:off x="2076202" y="1349109"/>
            <a:ext cx="7324426" cy="3883523"/>
            <a:chOff x="252031" y="-22763"/>
            <a:chExt cx="7324426" cy="7269964"/>
          </a:xfrm>
        </p:grpSpPr>
        <p:sp>
          <p:nvSpPr>
            <p:cNvPr id="42" name="Rectangle 41">
              <a:extLst>
                <a:ext uri="{FF2B5EF4-FFF2-40B4-BE49-F238E27FC236}">
                  <a16:creationId xmlns:a16="http://schemas.microsoft.com/office/drawing/2014/main" id="{B601E3FC-2016-4085-9A4B-A172702EAAE1}"/>
                </a:ext>
              </a:extLst>
            </p:cNvPr>
            <p:cNvSpPr/>
            <p:nvPr userDrawn="1"/>
          </p:nvSpPr>
          <p:spPr>
            <a:xfrm>
              <a:off x="979714" y="1181211"/>
              <a:ext cx="6117771" cy="6065990"/>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41" name="Rectangle 40">
              <a:extLst>
                <a:ext uri="{FF2B5EF4-FFF2-40B4-BE49-F238E27FC236}">
                  <a16:creationId xmlns:a16="http://schemas.microsoft.com/office/drawing/2014/main" id="{2CBF662F-A198-4AD3-8EBC-0EC9A52B2994}"/>
                </a:ext>
              </a:extLst>
            </p:cNvPr>
            <p:cNvSpPr/>
            <p:nvPr userDrawn="1"/>
          </p:nvSpPr>
          <p:spPr>
            <a:xfrm>
              <a:off x="500743" y="-22763"/>
              <a:ext cx="7075714" cy="5878284"/>
            </a:xfrm>
            <a:prstGeom prst="rect">
              <a:avLst/>
            </a:prstGeom>
            <a:noFill/>
            <a:ln w="1270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ectangle 42">
              <a:extLst>
                <a:ext uri="{FF2B5EF4-FFF2-40B4-BE49-F238E27FC236}">
                  <a16:creationId xmlns:a16="http://schemas.microsoft.com/office/drawing/2014/main" id="{142E86C5-8E5F-4620-A4FB-D1F926179D18}"/>
                </a:ext>
              </a:extLst>
            </p:cNvPr>
            <p:cNvSpPr/>
            <p:nvPr userDrawn="1"/>
          </p:nvSpPr>
          <p:spPr>
            <a:xfrm>
              <a:off x="252031" y="655467"/>
              <a:ext cx="6475341"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 name="Title 5">
            <a:extLst>
              <a:ext uri="{FF2B5EF4-FFF2-40B4-BE49-F238E27FC236}">
                <a16:creationId xmlns:a16="http://schemas.microsoft.com/office/drawing/2014/main" id="{7E0E8055-17FA-43CE-9F03-E712F496B7CF}"/>
              </a:ext>
            </a:extLst>
          </p:cNvPr>
          <p:cNvSpPr>
            <a:spLocks noGrp="1"/>
          </p:cNvSpPr>
          <p:nvPr>
            <p:ph type="ctrTitle"/>
          </p:nvPr>
        </p:nvSpPr>
        <p:spPr>
          <a:xfrm>
            <a:off x="2858329" y="2480260"/>
            <a:ext cx="6609256" cy="1508126"/>
          </a:xfrm>
        </p:spPr>
        <p:txBody>
          <a:bodyPr anchor="ctr"/>
          <a:lstStyle/>
          <a:p>
            <a:r>
              <a:rPr lang="en-US" dirty="0"/>
              <a:t>THANK YOU</a:t>
            </a:r>
          </a:p>
        </p:txBody>
      </p:sp>
      <p:sp>
        <p:nvSpPr>
          <p:cNvPr id="30" name="Slide Number Placeholder 5">
            <a:extLst>
              <a:ext uri="{FF2B5EF4-FFF2-40B4-BE49-F238E27FC236}">
                <a16:creationId xmlns:a16="http://schemas.microsoft.com/office/drawing/2014/main" id="{056A6478-CD2B-4077-910A-3D006C82EB9A}"/>
              </a:ext>
            </a:extLst>
          </p:cNvPr>
          <p:cNvSpPr>
            <a:spLocks noGrp="1"/>
          </p:cNvSpPr>
          <p:nvPr>
            <p:ph type="sldNum" sz="quarter" idx="4294967295"/>
          </p:nvPr>
        </p:nvSpPr>
        <p:spPr>
          <a:xfrm>
            <a:off x="11549268" y="6413649"/>
            <a:ext cx="642731" cy="407804"/>
          </a:xfrm>
          <a:prstGeom prst="rect">
            <a:avLst/>
          </a:prstGeom>
        </p:spPr>
        <p:txBody>
          <a:bodyPr vert="horz" lIns="91440" tIns="45720" rIns="91440" bIns="45720" rtlCol="0" anchor="ctr"/>
          <a:lstStyle>
            <a:lvl1pPr algn="ctr">
              <a:defRPr sz="1200">
                <a:solidFill>
                  <a:schemeClr val="bg1"/>
                </a:solidFill>
              </a:defRPr>
            </a:lvl1pPr>
          </a:lstStyle>
          <a:p>
            <a:fld id="{8C2E478F-E849-4A8C-AF1F-CBCC78A7CBFA}" type="slidenum">
              <a:rPr lang="en-US" smtClean="0"/>
              <a:pPr/>
              <a:t>6</a:t>
            </a:fld>
            <a:endParaRPr lang="en-US" dirty="0"/>
          </a:p>
        </p:txBody>
      </p:sp>
    </p:spTree>
    <p:extLst>
      <p:ext uri="{BB962C8B-B14F-4D97-AF65-F5344CB8AC3E}">
        <p14:creationId xmlns:p14="http://schemas.microsoft.com/office/powerpoint/2010/main" val="207078912"/>
      </p:ext>
    </p:extLst>
  </p:cSld>
  <p:clrMapOvr>
    <a:masterClrMapping/>
  </p:clrMapOvr>
</p:sld>
</file>

<file path=ppt/theme/theme1.xml><?xml version="1.0" encoding="utf-8"?>
<a:theme xmlns:a="http://schemas.openxmlformats.org/drawingml/2006/main" name="Office Theme">
  <a:themeElements>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Custom 4">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56051434_Light modernist presentation_RVA_v3.potx" id="{1300540C-5346-469F-AA5C-717C09787E7E}" vid="{ADCE5FDD-C8BF-4BDC-86F8-B24C14EB90C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27BEDAB-01B4-4BD0-9390-31AD9280078C}">
  <ds:schemaRefs>
    <ds:schemaRef ds:uri="http://schemas.microsoft.com/sharepoint/v3/contenttype/forms"/>
  </ds:schemaRefs>
</ds:datastoreItem>
</file>

<file path=customXml/itemProps2.xml><?xml version="1.0" encoding="utf-8"?>
<ds:datastoreItem xmlns:ds="http://schemas.openxmlformats.org/officeDocument/2006/customXml" ds:itemID="{9B19B998-C0F0-415C-AF4D-F10DCCD30A25}">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6AD934DA-6EDB-4DB8-AE5C-9399A13698D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Light modernist presentation</Template>
  <TotalTime>620</TotalTime>
  <Words>201</Words>
  <Application>Microsoft Office PowerPoint</Application>
  <PresentationFormat>Widescreen</PresentationFormat>
  <Paragraphs>902</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Aldhabi</vt:lpstr>
      <vt:lpstr>Arial</vt:lpstr>
      <vt:lpstr>Calibri</vt:lpstr>
      <vt:lpstr>Candara</vt:lpstr>
      <vt:lpstr>Office Theme</vt:lpstr>
      <vt:lpstr>Stock Predictions with Machine Learning</vt:lpstr>
      <vt:lpstr>PowerPoint Presentation</vt:lpstr>
      <vt:lpstr>Analyzing the Market</vt:lpstr>
      <vt:lpstr>Machine Learning with Python In order to create the model, we had to use a mixture of SKlearn, Keras, and Matplotlib, Plotly Dashboard, to test and train our data. This is what the model looks like when tested. By using moving averages to predict the data, we can get an estimate of where the price will go based on just the price.</vt:lpstr>
      <vt:lpstr>Application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Stock predictions with Machine Learning</dc:title>
  <dc:creator>Akibo Watson</dc:creator>
  <cp:lastModifiedBy>Duvan Felipe Diaz Ortiz</cp:lastModifiedBy>
  <cp:revision>16</cp:revision>
  <dcterms:created xsi:type="dcterms:W3CDTF">2020-10-22T16:54:24Z</dcterms:created>
  <dcterms:modified xsi:type="dcterms:W3CDTF">2020-10-24T07:08:33Z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