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1"/>
  </p:sldMasterIdLst>
  <p:notesMasterIdLst>
    <p:notesMasterId r:id="rId13"/>
  </p:notesMasterIdLst>
  <p:handoutMasterIdLst>
    <p:handoutMasterId r:id="rId14"/>
  </p:handoutMasterIdLst>
  <p:sldIdLst>
    <p:sldId id="277" r:id="rId2"/>
    <p:sldId id="326" r:id="rId3"/>
    <p:sldId id="381" r:id="rId4"/>
    <p:sldId id="372" r:id="rId5"/>
    <p:sldId id="380" r:id="rId6"/>
    <p:sldId id="379" r:id="rId7"/>
    <p:sldId id="374" r:id="rId8"/>
    <p:sldId id="382" r:id="rId9"/>
    <p:sldId id="383" r:id="rId10"/>
    <p:sldId id="384" r:id="rId11"/>
    <p:sldId id="271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80808"/>
    <a:srgbClr val="FB7E1A"/>
    <a:srgbClr val="9DBB23"/>
    <a:srgbClr val="EAEAEA"/>
    <a:srgbClr val="0099A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Estilo medio 3 - Énfasis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Estilo medio 4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3" autoAdjust="0"/>
    <p:restoredTop sz="99658" autoAdjust="0"/>
  </p:normalViewPr>
  <p:slideViewPr>
    <p:cSldViewPr snapToGrid="0" snapToObjects="1">
      <p:cViewPr>
        <p:scale>
          <a:sx n="68" d="100"/>
          <a:sy n="68" d="100"/>
        </p:scale>
        <p:origin x="444" y="53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206E0-8F38-491F-8DD8-9DEF31DAB11E}" type="datetimeFigureOut">
              <a:rPr lang="es-CO" smtClean="0"/>
              <a:t>16/09/2018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6C985-72EC-4B6C-AB9B-9E37B8ADE9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2765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0483C-9275-974F-8650-05EC61CC7E50}" type="datetimeFigureOut">
              <a:rPr lang="es-ES" smtClean="0"/>
              <a:t>16/09/2018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C6DA7-DA40-DC4C-AC5F-D47F3BE5E5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2978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577850"/>
            <a:ext cx="8086725" cy="25146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6600" spc="-9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3155157"/>
            <a:ext cx="6921151" cy="123444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374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76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521494"/>
            <a:ext cx="1971675" cy="360045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535782"/>
            <a:ext cx="5800725" cy="4050506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007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ADA ESTI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Sin título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9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755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CIÓ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965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177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1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5675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899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2C4B6D-D4A1-459C-A40A-E5A40F9C5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9790E4-0FA3-4B00-875E-74280F4751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9E1F68-2E8E-4EE3-8E31-C4DBC02E9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9/16/2018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6F6978-8F73-4BD5-9E68-721DD9371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570BAA-21FD-4430-925A-F3356592B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3D7EA9-2070-4B65-A0DE-6A0C8A11A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F28620-7FCF-4F72-8554-56373D132B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645DC1-6B7C-4930-9071-1072858D4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9/16/2018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EB31F6-EEC9-4919-9D63-0F1146A3C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12BCBB-7A6C-462A-8492-5B15E0F9C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6157B6-5758-4EEC-9726-37772B18D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74327B5-0910-408E-AAD3-B2098421BA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02F50A-F24B-4E04-BE19-0A41A610F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9/16/2018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B135B8-4004-4598-A552-1D384AD9C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91FB6F-F88A-49FF-952F-1DAA8EC07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78CDDC-90CF-45C5-ABAE-E91034E8E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C4E081-A2CC-414C-8356-FA4C870754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FA4427-D213-492C-9E55-45C568608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9/16/2018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E7C2E8-F2E2-465A-ABA6-BC11C910E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FD467C-8105-4BE5-9C51-29453A171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DA41C7-2335-40A0-B766-4D4E70E26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9EA49F-8A85-4A22-9E1C-EFE4C9707F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FCB8C8-3231-4413-886B-5B64ADD6D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9/16/2018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3F1487-1028-4A34-8D77-56DBF50DD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6CC53F-10CB-4FCC-B7D7-269824E9E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947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241012-8929-408B-8709-1E2B5D125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5CE2395-1220-4EDF-8D40-6CAEC3C7AF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624299-CDE2-433C-AAF0-EE0B18F6E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9/16/2018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FDEE8D-B8AD-4D53-97D1-A3E076616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247CA7-CF12-460B-9EAC-152CB0855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B9DE9D-80E9-4337-9B2F-1FF8E2543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26212C9-511D-4FA1-843B-D287A673FD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3F00AF-BFBE-48D1-A91D-9FA4B4417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9/16/2018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03FFB7-E24B-4D53-98F8-5F2E1E1FB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16F030-7CD6-447F-8C1A-1B3E413DA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A94E45-1E70-46FB-B436-83BB0F392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2F3CA62-535D-446E-BC98-12DBE8055C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0AF326-640B-4AD6-B0F7-FBD7C2ACE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9/16/2018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9FAB2A-4DA4-4D90-B9EF-8AC3BD656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53EE89-F4A9-42C1-8D78-C6C3B6EF5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4CFFC8-4AFD-484D-8E6C-6BF678935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45590A-B79F-4828-B9CA-73D8C2D62C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34015D-BA90-4823-8290-AAA426602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9/16/2018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460485-9CF1-4948-A9CB-94ACB78B7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142176-1A27-41B2-9A09-E60B7C87F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14D2BE-E054-447B-9282-A51111DEF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23EB2CC-925A-48CC-99DB-62230D6377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BAAF85-AA96-45C9-9E90-466D93C56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9/16/2018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FC32EB-D4E7-4D36-8BE8-152A8B879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9AF28B-4BB1-4DA9-A510-B20CEFD32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575564"/>
            <a:ext cx="8085582" cy="2516886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0" baseline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3153157"/>
            <a:ext cx="6919722" cy="12344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117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498601"/>
            <a:ext cx="3497580" cy="282549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8498" y="1498601"/>
            <a:ext cx="3497580" cy="282549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32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1530350"/>
            <a:ext cx="3497580" cy="542550"/>
          </a:xfrm>
        </p:spPr>
        <p:txBody>
          <a:bodyPr anchor="ctr">
            <a:normAutofit/>
          </a:bodyPr>
          <a:lstStyle>
            <a:lvl1pPr marL="0" indent="0">
              <a:buNone/>
              <a:defRPr sz="165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064813"/>
            <a:ext cx="3497580" cy="240030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05706" y="1528826"/>
            <a:ext cx="3497580" cy="541782"/>
          </a:xfrm>
        </p:spPr>
        <p:txBody>
          <a:bodyPr anchor="ctr">
            <a:normAutofit/>
          </a:bodyPr>
          <a:lstStyle>
            <a:lvl1pPr marL="0" indent="0">
              <a:buNone/>
              <a:defRPr sz="165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05706" y="2063243"/>
            <a:ext cx="3497580" cy="240030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616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709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697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406712"/>
            <a:ext cx="2537460" cy="144018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00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571500"/>
            <a:ext cx="4572000" cy="34290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1883860"/>
            <a:ext cx="2548890" cy="2345240"/>
          </a:xfr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50">
                <a:solidFill>
                  <a:srgbClr val="262626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231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4064001"/>
            <a:ext cx="8085582" cy="459962"/>
          </a:xfrm>
        </p:spPr>
        <p:txBody>
          <a:bodyPr anchor="b">
            <a:normAutofit/>
          </a:bodyPr>
          <a:lstStyle>
            <a:lvl1pPr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3998214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600"/>
              </a:spcBef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4432301"/>
            <a:ext cx="6922008" cy="40005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050">
                <a:solidFill>
                  <a:srgbClr val="262626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9/16/2018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4107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374650"/>
            <a:ext cx="8079581" cy="12436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1508760"/>
            <a:ext cx="8065294" cy="2824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4809335"/>
            <a:ext cx="3086100" cy="1714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13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4916023"/>
            <a:ext cx="3771900" cy="1714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13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945" y="4407310"/>
            <a:ext cx="2194560" cy="104777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7725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605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49" r:id="rId15"/>
    <p:sldLayoutId id="2147483659" r:id="rId16"/>
    <p:sldLayoutId id="2147483658" r:id="rId17"/>
    <p:sldLayoutId id="2147483661" r:id="rId18"/>
    <p:sldLayoutId id="2147483667" r:id="rId19"/>
    <p:sldLayoutId id="2147483668" r:id="rId20"/>
    <p:sldLayoutId id="2147483662" r:id="rId21"/>
    <p:sldLayoutId id="2147483663" r:id="rId22"/>
    <p:sldLayoutId id="2147483664" r:id="rId23"/>
    <p:sldLayoutId id="2147483665" r:id="rId24"/>
  </p:sldLayoutIdLst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4050" kern="1200" spc="-9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85000"/>
        </a:lnSpc>
        <a:spcBef>
          <a:spcPts val="975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60604" indent="-257175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411480" indent="-41148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5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17220" indent="-61722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22960" indent="-82296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0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05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20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35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733054" y="2165559"/>
            <a:ext cx="4432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DIRECTORIO WEB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733054" y="2717055"/>
            <a:ext cx="55675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9220"/>
                </a:solidFill>
                <a:latin typeface="Calibri"/>
                <a:cs typeface="Calibri"/>
              </a:rPr>
              <a:t>SENA Centro de Biotecnología Agropecuaria</a:t>
            </a:r>
          </a:p>
          <a:p>
            <a:r>
              <a:rPr lang="es-ES" b="1" dirty="0">
                <a:solidFill>
                  <a:srgbClr val="FF9220"/>
                </a:solidFill>
                <a:latin typeface="Calibri"/>
                <a:cs typeface="Calibri"/>
              </a:rPr>
              <a:t>FICHA 1617258</a:t>
            </a:r>
          </a:p>
          <a:p>
            <a:r>
              <a:rPr lang="es-ES" b="1" dirty="0">
                <a:solidFill>
                  <a:srgbClr val="FF9220"/>
                </a:solidFill>
                <a:latin typeface="Calibri"/>
                <a:cs typeface="Calibri"/>
              </a:rPr>
              <a:t>Programación de software</a:t>
            </a:r>
          </a:p>
          <a:p>
            <a:endParaRPr lang="es-ES" b="1" i="1" dirty="0">
              <a:solidFill>
                <a:srgbClr val="FF922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69972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/>
          <p:cNvSpPr txBox="1"/>
          <p:nvPr/>
        </p:nvSpPr>
        <p:spPr>
          <a:xfrm>
            <a:off x="954674" y="144887"/>
            <a:ext cx="300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bg1"/>
                </a:solidFill>
                <a:cs typeface="Calibri"/>
              </a:rPr>
              <a:t>CONCLUSIONES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954675" y="476396"/>
            <a:ext cx="2591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chemeClr val="bg1"/>
                </a:solidFill>
                <a:latin typeface="Calibri"/>
                <a:cs typeface="Calibri"/>
              </a:rPr>
              <a:t>Realización</a:t>
            </a:r>
          </a:p>
        </p:txBody>
      </p:sp>
    </p:spTree>
    <p:extLst>
      <p:ext uri="{BB962C8B-B14F-4D97-AF65-F5344CB8AC3E}">
        <p14:creationId xmlns:p14="http://schemas.microsoft.com/office/powerpoint/2010/main" val="1085498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062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/>
          <p:cNvSpPr txBox="1"/>
          <p:nvPr/>
        </p:nvSpPr>
        <p:spPr>
          <a:xfrm>
            <a:off x="3276369" y="202688"/>
            <a:ext cx="2591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rgbClr val="00B0F0"/>
                </a:solidFill>
                <a:latin typeface="Calibri"/>
                <a:cs typeface="Calibri"/>
              </a:rPr>
              <a:t>PROBLEMÁTICA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990199" y="1552505"/>
            <a:ext cx="2591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rgbClr val="ACC42D"/>
                </a:solidFill>
                <a:latin typeface="Calibri"/>
                <a:cs typeface="Calibri"/>
              </a:rPr>
              <a:t>Identificación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990198" y="2077583"/>
            <a:ext cx="8153802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Actualmente el crecimiento empresarial de la zona occidental de la sabana es bastante grande, con varios problemas de gestión de la información comunes como: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Portales y catálogos desactualizados.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Sitios muy genéricos donde no participan las medianas, pequeñas y micro empresas.</a:t>
            </a:r>
          </a:p>
          <a:p>
            <a:r>
              <a:rPr lang="es-ES" dirty="0"/>
              <a:t>Lo que no garantiza la oportunidad y calidad, de la información de productos y servicios entre proveedores y compradores.</a:t>
            </a:r>
          </a:p>
          <a:p>
            <a:endParaRPr lang="es-ES" dirty="0"/>
          </a:p>
          <a:p>
            <a:r>
              <a:rPr lang="es-ES" dirty="0"/>
              <a:t>Información desactualizada y descentralizada de los proveedores de materias primas y servicios para la industria de alimentos (muchos usan plataformas que no tienen enfoque a las necesidades de las empresas en este sector).</a:t>
            </a:r>
          </a:p>
          <a:p>
            <a:endParaRPr lang="es-ES" dirty="0"/>
          </a:p>
          <a:p>
            <a:endParaRPr lang="es-ES" sz="1400" dirty="0">
              <a:solidFill>
                <a:srgbClr val="5E5C5D"/>
              </a:solidFill>
              <a:latin typeface="Calibri"/>
              <a:cs typeface="Calibri"/>
            </a:endParaRPr>
          </a:p>
          <a:p>
            <a:endParaRPr lang="es-ES" sz="1400" dirty="0">
              <a:solidFill>
                <a:srgbClr val="5E5C5D"/>
              </a:solidFill>
              <a:latin typeface="Calibri"/>
              <a:cs typeface="Calibri"/>
            </a:endParaRPr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721" y="1963366"/>
            <a:ext cx="265430" cy="4191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469" y="871617"/>
            <a:ext cx="1323772" cy="136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805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/>
          <p:cNvSpPr txBox="1"/>
          <p:nvPr/>
        </p:nvSpPr>
        <p:spPr>
          <a:xfrm>
            <a:off x="954675" y="144887"/>
            <a:ext cx="3181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rgbClr val="E8E6E8"/>
                </a:solidFill>
                <a:latin typeface="Calibri"/>
                <a:cs typeface="Calibri"/>
              </a:rPr>
              <a:t>PREGUNTA ORIENTADORA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990199" y="2091321"/>
            <a:ext cx="393576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¿ Cómo podemos generar una interacción entre empresas y proveedores de materias primas en el sector de alimentos en los municipios de Funza, Mosquera y Madrid ?</a:t>
            </a:r>
          </a:p>
          <a:p>
            <a:endParaRPr lang="es-ES" dirty="0"/>
          </a:p>
          <a:p>
            <a:endParaRPr lang="es-ES" sz="1400" dirty="0">
              <a:solidFill>
                <a:srgbClr val="5E5C5D"/>
              </a:solidFill>
              <a:latin typeface="Calibri"/>
              <a:cs typeface="Calibri"/>
            </a:endParaRPr>
          </a:p>
          <a:p>
            <a:endParaRPr lang="es-ES" sz="1400" dirty="0">
              <a:solidFill>
                <a:srgbClr val="5E5C5D"/>
              </a:solidFill>
              <a:latin typeface="Calibri"/>
              <a:cs typeface="Calibri"/>
            </a:endParaRPr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721" y="1963366"/>
            <a:ext cx="265430" cy="4191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420" y="1839205"/>
            <a:ext cx="3166513" cy="216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773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/>
          <p:cNvSpPr txBox="1"/>
          <p:nvPr/>
        </p:nvSpPr>
        <p:spPr>
          <a:xfrm>
            <a:off x="954675" y="144887"/>
            <a:ext cx="2591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rgbClr val="E8E6E8"/>
                </a:solidFill>
                <a:latin typeface="Calibri"/>
                <a:cs typeface="Calibri"/>
              </a:rPr>
              <a:t>Objetivos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954674" y="1227522"/>
            <a:ext cx="31911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rgbClr val="5E5C5D"/>
                </a:solidFill>
                <a:latin typeface="Calibri"/>
                <a:cs typeface="Calibri"/>
              </a:rPr>
              <a:t>Objetivo general</a:t>
            </a:r>
          </a:p>
          <a:p>
            <a:endParaRPr lang="es-ES" sz="2000" b="1" dirty="0">
              <a:solidFill>
                <a:srgbClr val="5E5C5D"/>
              </a:solidFill>
              <a:latin typeface="Calibri"/>
              <a:cs typeface="Calibri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990199" y="1552505"/>
            <a:ext cx="2591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rgbClr val="ACC42D"/>
                </a:solidFill>
                <a:latin typeface="Calibri"/>
                <a:cs typeface="Calibri"/>
              </a:rPr>
              <a:t>Su identificación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990198" y="2334151"/>
            <a:ext cx="754420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Construir una herramienta web para que las empresas puedan registrar y mantener su  información actualizada de manera eficiente según lo requieran los potenciales clientes.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sz="1400" dirty="0">
              <a:solidFill>
                <a:srgbClr val="5E5C5D"/>
              </a:solidFill>
              <a:latin typeface="Calibri"/>
              <a:cs typeface="Calibri"/>
            </a:endParaRPr>
          </a:p>
          <a:p>
            <a:endParaRPr lang="es-ES" sz="1400" dirty="0">
              <a:solidFill>
                <a:srgbClr val="5E5C5D"/>
              </a:solidFill>
              <a:latin typeface="Calibri"/>
              <a:cs typeface="Calibri"/>
            </a:endParaRPr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721" y="1963366"/>
            <a:ext cx="265430" cy="4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632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/>
          <p:cNvSpPr txBox="1"/>
          <p:nvPr/>
        </p:nvSpPr>
        <p:spPr>
          <a:xfrm>
            <a:off x="954675" y="144887"/>
            <a:ext cx="2591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rgbClr val="E8E6E8"/>
                </a:solidFill>
                <a:latin typeface="Calibri"/>
                <a:cs typeface="Calibri"/>
              </a:rPr>
              <a:t>Objetivos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954674" y="1227522"/>
            <a:ext cx="31911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rgbClr val="5E5C5D"/>
                </a:solidFill>
                <a:latin typeface="Calibri"/>
                <a:cs typeface="Calibri"/>
              </a:rPr>
              <a:t>Objetivos específicos</a:t>
            </a:r>
          </a:p>
          <a:p>
            <a:endParaRPr lang="es-ES" sz="2000" b="1" dirty="0">
              <a:solidFill>
                <a:srgbClr val="5E5C5D"/>
              </a:solidFill>
              <a:latin typeface="Calibri"/>
              <a:cs typeface="Calibri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990199" y="1552505"/>
            <a:ext cx="2591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rgbClr val="ACC42D"/>
                </a:solidFill>
                <a:latin typeface="Calibri"/>
                <a:cs typeface="Calibri"/>
              </a:rPr>
              <a:t>Su identificación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990198" y="2334151"/>
            <a:ext cx="754420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Permitir a las pequeñas empresas un portal orientado a su sector industrial con participación en línea, permitiendo una visibilidad veraz de sus productos y servicios.</a:t>
            </a:r>
          </a:p>
          <a:p>
            <a:endParaRPr lang="es-ES" dirty="0"/>
          </a:p>
          <a:p>
            <a:r>
              <a:rPr lang="es-ES" dirty="0"/>
              <a:t>Generar confiabilidad en la ubicación del proveedor ideal por medio de certificaciones actualizadas en el aplicativo web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sz="1400" dirty="0">
              <a:solidFill>
                <a:srgbClr val="5E5C5D"/>
              </a:solidFill>
              <a:latin typeface="Calibri"/>
              <a:cs typeface="Calibri"/>
            </a:endParaRPr>
          </a:p>
          <a:p>
            <a:endParaRPr lang="es-ES" sz="1400" dirty="0">
              <a:solidFill>
                <a:srgbClr val="5E5C5D"/>
              </a:solidFill>
              <a:latin typeface="Calibri"/>
              <a:cs typeface="Calibri"/>
            </a:endParaRPr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721" y="1963366"/>
            <a:ext cx="265430" cy="4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064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adroTexto 14"/>
          <p:cNvSpPr txBox="1"/>
          <p:nvPr/>
        </p:nvSpPr>
        <p:spPr>
          <a:xfrm>
            <a:off x="954674" y="1227522"/>
            <a:ext cx="31911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rgbClr val="5E5C5D"/>
                </a:solidFill>
                <a:latin typeface="Calibri"/>
                <a:cs typeface="Calibri"/>
              </a:rPr>
              <a:t>Lenguajes utilizados</a:t>
            </a:r>
          </a:p>
          <a:p>
            <a:endParaRPr lang="es-ES" sz="2000" b="1" dirty="0">
              <a:solidFill>
                <a:srgbClr val="5E5C5D"/>
              </a:solidFill>
              <a:latin typeface="Calibri"/>
              <a:cs typeface="Calibri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990199" y="1552505"/>
            <a:ext cx="2591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rgbClr val="ACC42D"/>
                </a:solidFill>
                <a:latin typeface="Calibri"/>
                <a:cs typeface="Calibri"/>
              </a:rPr>
              <a:t>Su identificación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990198" y="2334151"/>
            <a:ext cx="754420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Lenguaje de etiquetas </a:t>
            </a:r>
            <a:r>
              <a:rPr lang="es-ES" u="sng" dirty="0"/>
              <a:t>HTML</a:t>
            </a:r>
            <a:r>
              <a:rPr lang="es-ES" dirty="0"/>
              <a:t>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Lenguaje de estilos en cascada CSS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Lenguaje de programación PHP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Lenguaje de programación 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Lenguaje estructurado de consultas (SQL)</a:t>
            </a:r>
          </a:p>
          <a:p>
            <a:endParaRPr lang="es-ES" dirty="0"/>
          </a:p>
          <a:p>
            <a:endParaRPr lang="es-ES" dirty="0"/>
          </a:p>
          <a:p>
            <a:endParaRPr lang="es-ES" sz="1400" dirty="0">
              <a:solidFill>
                <a:srgbClr val="5E5C5D"/>
              </a:solidFill>
              <a:latin typeface="Calibri"/>
              <a:cs typeface="Calibri"/>
            </a:endParaRPr>
          </a:p>
          <a:p>
            <a:endParaRPr lang="es-ES" sz="1400" dirty="0">
              <a:solidFill>
                <a:srgbClr val="5E5C5D"/>
              </a:solidFill>
              <a:latin typeface="Calibri"/>
              <a:cs typeface="Calibri"/>
            </a:endParaRPr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721" y="1963366"/>
            <a:ext cx="265430" cy="41910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954675" y="144887"/>
            <a:ext cx="2591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rgbClr val="E8E6E8"/>
                </a:solidFill>
                <a:latin typeface="Calibri"/>
                <a:cs typeface="Calibri"/>
              </a:rPr>
              <a:t>Tecnologías utilizadas</a:t>
            </a:r>
          </a:p>
        </p:txBody>
      </p:sp>
    </p:spTree>
    <p:extLst>
      <p:ext uri="{BB962C8B-B14F-4D97-AF65-F5344CB8AC3E}">
        <p14:creationId xmlns:p14="http://schemas.microsoft.com/office/powerpoint/2010/main" val="2303722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/>
          <p:cNvSpPr txBox="1"/>
          <p:nvPr/>
        </p:nvSpPr>
        <p:spPr>
          <a:xfrm>
            <a:off x="954675" y="144887"/>
            <a:ext cx="2591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bg1"/>
                </a:solidFill>
                <a:cs typeface="Calibri"/>
              </a:rPr>
              <a:t>MODELO RELACIONAL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954675" y="476396"/>
            <a:ext cx="2591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chemeClr val="bg1"/>
                </a:solidFill>
                <a:latin typeface="Calibri"/>
                <a:cs typeface="Calibri"/>
              </a:rPr>
              <a:t>Diseño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3679A19-3179-481F-A8E3-415F22FBD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871" y="1084904"/>
            <a:ext cx="5413478" cy="398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819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/>
          <p:cNvSpPr txBox="1"/>
          <p:nvPr/>
        </p:nvSpPr>
        <p:spPr>
          <a:xfrm>
            <a:off x="954674" y="144887"/>
            <a:ext cx="300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bg1"/>
                </a:solidFill>
                <a:cs typeface="Calibri"/>
              </a:rPr>
              <a:t>MODELO CASOS DE USO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954675" y="476396"/>
            <a:ext cx="2591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chemeClr val="bg1"/>
                </a:solidFill>
                <a:latin typeface="Calibri"/>
                <a:cs typeface="Calibri"/>
              </a:rPr>
              <a:t>Diseño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991" y="1296479"/>
            <a:ext cx="6980903" cy="329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245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/>
          <p:cNvSpPr txBox="1"/>
          <p:nvPr/>
        </p:nvSpPr>
        <p:spPr>
          <a:xfrm>
            <a:off x="954674" y="144887"/>
            <a:ext cx="300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bg1"/>
                </a:solidFill>
                <a:cs typeface="Calibri"/>
              </a:rPr>
              <a:t>DEMOSTRACIÓN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954675" y="476396"/>
            <a:ext cx="2591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chemeClr val="bg1"/>
                </a:solidFill>
                <a:latin typeface="Calibri"/>
                <a:cs typeface="Calibri"/>
              </a:rPr>
              <a:t>Diseño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139EC09-77DF-4631-8EEF-0C1ACEC5D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715" y="1153235"/>
            <a:ext cx="5127171" cy="384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84088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o">
  <a:themeElements>
    <a:clrScheme name="Metropolitano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TM03457491[[fn=Metrópoli]]</Template>
  <TotalTime>1113</TotalTime>
  <Words>270</Words>
  <Application>Microsoft Office PowerPoint</Application>
  <PresentationFormat>Presentación en pantalla (16:9)</PresentationFormat>
  <Paragraphs>51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Metropolitano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Administrador</dc:creator>
  <cp:lastModifiedBy>escritorio1</cp:lastModifiedBy>
  <cp:revision>93</cp:revision>
  <dcterms:created xsi:type="dcterms:W3CDTF">2015-08-06T22:24:59Z</dcterms:created>
  <dcterms:modified xsi:type="dcterms:W3CDTF">2018-09-17T01:07:50Z</dcterms:modified>
</cp:coreProperties>
</file>