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277" r:id="rId2"/>
    <p:sldId id="326" r:id="rId3"/>
    <p:sldId id="381" r:id="rId4"/>
    <p:sldId id="372" r:id="rId5"/>
    <p:sldId id="380" r:id="rId6"/>
    <p:sldId id="382" r:id="rId7"/>
    <p:sldId id="374" r:id="rId8"/>
    <p:sldId id="391" r:id="rId9"/>
    <p:sldId id="383" r:id="rId10"/>
    <p:sldId id="384" r:id="rId11"/>
    <p:sldId id="271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CC4"/>
    <a:srgbClr val="080808"/>
    <a:srgbClr val="FB7E1A"/>
    <a:srgbClr val="9DBB23"/>
    <a:srgbClr val="EAEAEA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9658" autoAdjust="0"/>
  </p:normalViewPr>
  <p:slideViewPr>
    <p:cSldViewPr snapToGrid="0" snapToObjects="1">
      <p:cViewPr varScale="1">
        <p:scale>
          <a:sx n="92" d="100"/>
          <a:sy n="92" d="100"/>
        </p:scale>
        <p:origin x="77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23/09/2018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23/09/2018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8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7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6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2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86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5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33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88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8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09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2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6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4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2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6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649" r:id="rId21"/>
    <p:sldLayoutId id="2147483659" r:id="rId22"/>
    <p:sldLayoutId id="2147483658" r:id="rId23"/>
    <p:sldLayoutId id="2147483661" r:id="rId24"/>
    <p:sldLayoutId id="2147483667" r:id="rId25"/>
    <p:sldLayoutId id="2147483668" r:id="rId26"/>
    <p:sldLayoutId id="2147483662" r:id="rId27"/>
    <p:sldLayoutId id="2147483663" r:id="rId28"/>
    <p:sldLayoutId id="2147483664" r:id="rId29"/>
    <p:sldLayoutId id="2147483665" r:id="rId3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jp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33054" y="489421"/>
            <a:ext cx="575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Calibri"/>
              </a:rPr>
              <a:t>PORTAFOLIO EMPRESARIAL WEB</a:t>
            </a:r>
          </a:p>
          <a:p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3054" y="1693101"/>
            <a:ext cx="556754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92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 Centro de Biotecnología Agropecuaria</a:t>
            </a:r>
          </a:p>
          <a:p>
            <a:r>
              <a:rPr lang="es-ES" b="1" dirty="0" smtClean="0">
                <a:solidFill>
                  <a:srgbClr val="FF92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FICHA 1617258</a:t>
            </a:r>
          </a:p>
          <a:p>
            <a:r>
              <a:rPr lang="es-ES" b="1" dirty="0" smtClean="0">
                <a:solidFill>
                  <a:srgbClr val="FF92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</a:t>
            </a:r>
            <a:r>
              <a:rPr lang="es-ES" b="1" dirty="0">
                <a:solidFill>
                  <a:srgbClr val="FF92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b="1" dirty="0" smtClean="0">
                <a:solidFill>
                  <a:srgbClr val="FF92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endParaRPr lang="es-ES" sz="2000" b="1" dirty="0" smtClean="0">
              <a:solidFill>
                <a:srgbClr val="FF9220"/>
              </a:solidFill>
              <a:latin typeface="Calibri"/>
              <a:cs typeface="Calibri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Jorge Cifuentes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Duvan González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Diego  Herrera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Leyner Martínez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Natalia Moreno</a:t>
            </a:r>
          </a:p>
          <a:p>
            <a:endParaRPr lang="es-ES" sz="2000" b="1" dirty="0" smtClean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4" y="144887"/>
            <a:ext cx="336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Arial Black" panose="020B0A04020102020204" pitchFamily="34" charset="0"/>
                <a:cs typeface="Calibri"/>
              </a:rPr>
              <a:t>CONCLUSIONES</a:t>
            </a:r>
            <a:endParaRPr lang="es-ES" sz="2800" b="1" dirty="0">
              <a:latin typeface="Arial Black" panose="020B0A04020102020204" pitchFamily="34" charset="0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66373" y="1625828"/>
            <a:ext cx="75442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 Implementamos un portal web en el que pueden interactuar proveedores con potenciales </a:t>
            </a:r>
            <a:r>
              <a:rPr lang="es-CO" dirty="0"/>
              <a:t>clientes con una navegación intuitiva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 Creamos una base de datos acorde a las capacidades comerciales que pueden ofrecer realmente los proveedores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Creamos un portal que potencializa la actividad comercial en la web de las </a:t>
            </a:r>
            <a:r>
              <a:rPr lang="es-CO" dirty="0" err="1" smtClean="0"/>
              <a:t>mipymes</a:t>
            </a:r>
            <a:r>
              <a:rPr lang="es-CO" dirty="0"/>
              <a:t> </a:t>
            </a:r>
            <a:r>
              <a:rPr lang="es-CO" dirty="0" smtClean="0"/>
              <a:t>del sector alimenticio relacionado con materias primas.</a:t>
            </a:r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4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81421" y="2110085"/>
            <a:ext cx="518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Agradecimientos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Calibri"/>
                <a:cs typeface="Calibri"/>
              </a:rPr>
              <a:t>PROBLEMÁTICA</a:t>
            </a:r>
            <a:endParaRPr lang="es-ES" sz="2800" b="1" dirty="0"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8826" y="1173304"/>
            <a:ext cx="89143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Actualmente </a:t>
            </a:r>
            <a:r>
              <a:rPr lang="es-ES" dirty="0" smtClean="0"/>
              <a:t>en la Sabana de Occidente el desarrollo empresarial crece de manera exponencial, </a:t>
            </a:r>
            <a:r>
              <a:rPr lang="es-ES" dirty="0"/>
              <a:t>con varios problemas de gestión </a:t>
            </a:r>
            <a:r>
              <a:rPr lang="es-ES" dirty="0" smtClean="0"/>
              <a:t>en </a:t>
            </a:r>
            <a:r>
              <a:rPr lang="es-ES" dirty="0"/>
              <a:t>la información </a:t>
            </a:r>
            <a:r>
              <a:rPr lang="es-ES" dirty="0" smtClean="0"/>
              <a:t>tales </a:t>
            </a:r>
            <a:r>
              <a:rPr lang="es-ES" dirty="0"/>
              <a:t>como: 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Portales y catálogos desactualizados.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Sitios muy genéricos donde no participan las </a:t>
            </a:r>
            <a:r>
              <a:rPr lang="es-ES" dirty="0" smtClean="0"/>
              <a:t>micro, pequeñas y medianas empresas.</a:t>
            </a:r>
          </a:p>
          <a:p>
            <a:endParaRPr lang="es-ES" dirty="0"/>
          </a:p>
          <a:p>
            <a:r>
              <a:rPr lang="es-ES" dirty="0"/>
              <a:t>Lo que no garantiza </a:t>
            </a:r>
            <a:r>
              <a:rPr lang="es-ES" dirty="0" smtClean="0"/>
              <a:t>veracidad en la </a:t>
            </a:r>
            <a:r>
              <a:rPr lang="es-ES" dirty="0"/>
              <a:t>información de productos y servicios entre proveedores y compradores.</a:t>
            </a:r>
          </a:p>
          <a:p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98" y="3203445"/>
            <a:ext cx="4660973" cy="18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98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Calibri"/>
                <a:cs typeface="Calibri"/>
              </a:rPr>
              <a:t>PREGUNTA ORIENTADORA</a:t>
            </a:r>
            <a:endParaRPr lang="es-ES" sz="2800" b="1" dirty="0"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54675" y="1982047"/>
            <a:ext cx="39357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¿Cómo </a:t>
            </a:r>
            <a:r>
              <a:rPr lang="es-CO" dirty="0" smtClean="0"/>
              <a:t>una </a:t>
            </a:r>
            <a:r>
              <a:rPr lang="es-CO" dirty="0"/>
              <a:t>herramienta web </a:t>
            </a:r>
            <a:r>
              <a:rPr lang="es-CO" dirty="0" smtClean="0"/>
              <a:t>puede facilitar la interacción entre clientes y </a:t>
            </a:r>
            <a:r>
              <a:rPr lang="es-CO" dirty="0"/>
              <a:t>proveedores de materias primas </a:t>
            </a:r>
            <a:r>
              <a:rPr lang="es-CO" dirty="0" smtClean="0"/>
              <a:t>para el </a:t>
            </a:r>
            <a:r>
              <a:rPr lang="es-CO" dirty="0"/>
              <a:t>sector de alimentos en la Sabana de Occidente?</a:t>
            </a:r>
          </a:p>
          <a:p>
            <a:endParaRPr lang="es-CO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0" y="1839205"/>
            <a:ext cx="3166513" cy="21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Calibri"/>
                <a:cs typeface="Calibri"/>
              </a:rPr>
              <a:t>OBJETIVOS</a:t>
            </a:r>
            <a:endParaRPr lang="es-ES" sz="2800" b="1" dirty="0"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Meta final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54674" y="2334151"/>
            <a:ext cx="75442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Construir una herramienta </a:t>
            </a:r>
            <a:r>
              <a:rPr lang="es-CO" dirty="0"/>
              <a:t>web que permita a las empresas del sector </a:t>
            </a:r>
            <a:r>
              <a:rPr lang="es-CO" dirty="0" smtClean="0"/>
              <a:t>de alimentos en la </a:t>
            </a:r>
            <a:r>
              <a:rPr lang="es-CO" dirty="0"/>
              <a:t>Sabana de Occidente ofrecer sus </a:t>
            </a:r>
            <a:r>
              <a:rPr lang="es-CO" dirty="0" smtClean="0"/>
              <a:t>productos, servicios e información comercial actualizada según lo requieran los potenciales clientes.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Calibri"/>
                <a:cs typeface="Calibri"/>
              </a:rPr>
              <a:t>OBJETIVOS</a:t>
            </a:r>
            <a:endParaRPr lang="es-ES" sz="2800" b="1" dirty="0"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Objetivos específicos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Pasos a seguir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79633" y="2191876"/>
            <a:ext cx="5382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Identificar las necesidades de las empresas en torno a la búsqueda de proveedores.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Diseñar un sitio web de fácil navegación.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Desarrollar módulos para el manejo del aplicativo.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las certificaciones vigentes de las empresas.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372092" y="105050"/>
            <a:ext cx="6321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DIAGRAMA DE CASOS DE USO</a:t>
            </a:r>
          </a:p>
          <a:p>
            <a:pPr algn="ctr"/>
            <a:r>
              <a:rPr lang="es-ES" sz="24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 DE LOS REQUERIMIENTOS</a:t>
            </a:r>
            <a:endParaRPr lang="es-ES" sz="2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723"/>
            <a:ext cx="9065342" cy="413077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37652" y="1620088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Persona=Cliente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82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173250" y="344942"/>
            <a:ext cx="47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Arial Black" panose="020B0A04020102020204" pitchFamily="34" charset="0"/>
                <a:cs typeface="Calibri"/>
              </a:rPr>
              <a:t>MODELO RELACIONAL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973"/>
            <a:ext cx="9070427" cy="408241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1440" y="144887"/>
            <a:ext cx="2275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Explicar la entidades principales y su relación, el modelo de la base de datos pretende cuantificar … y este modelo lo refleja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6288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956621" y="170864"/>
            <a:ext cx="613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Arial Black" panose="020B0A04020102020204" pitchFamily="34" charset="0"/>
                <a:cs typeface="Calibri"/>
              </a:rPr>
              <a:t>TECNOLOGÍAS UTILIZADAS</a:t>
            </a:r>
            <a:endParaRPr lang="es-ES" sz="2800" b="1" dirty="0">
              <a:latin typeface="Arial Black" panose="020B0A04020102020204" pitchFamily="34" charset="0"/>
              <a:cs typeface="Calibri"/>
            </a:endParaRPr>
          </a:p>
        </p:txBody>
      </p:sp>
      <p:sp>
        <p:nvSpPr>
          <p:cNvPr id="21" name="20 Datos"/>
          <p:cNvSpPr/>
          <p:nvPr/>
        </p:nvSpPr>
        <p:spPr>
          <a:xfrm>
            <a:off x="1769031" y="1199886"/>
            <a:ext cx="4203293" cy="800523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Datos"/>
          <p:cNvSpPr/>
          <p:nvPr/>
        </p:nvSpPr>
        <p:spPr>
          <a:xfrm rot="21446007">
            <a:off x="150141" y="1290615"/>
            <a:ext cx="1033493" cy="365351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54" y="1199886"/>
            <a:ext cx="566663" cy="800524"/>
          </a:xfrm>
          <a:prstGeom prst="rect">
            <a:avLst/>
          </a:prstGeom>
        </p:spPr>
      </p:pic>
      <p:pic>
        <p:nvPicPr>
          <p:cNvPr id="28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49" y="1199886"/>
            <a:ext cx="589362" cy="800524"/>
          </a:xfrm>
          <a:prstGeom prst="rect">
            <a:avLst/>
          </a:prstGeom>
        </p:spPr>
      </p:pic>
      <p:pic>
        <p:nvPicPr>
          <p:cNvPr id="29" name="28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2817" r="15652" b="2654"/>
          <a:stretch/>
        </p:blipFill>
        <p:spPr>
          <a:xfrm>
            <a:off x="4114647" y="1199886"/>
            <a:ext cx="582956" cy="800524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1769030" y="2000410"/>
            <a:ext cx="3373109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INTERFAZ</a:t>
            </a:r>
            <a:endParaRPr lang="es-ES" dirty="0"/>
          </a:p>
        </p:txBody>
      </p:sp>
      <p:sp>
        <p:nvSpPr>
          <p:cNvPr id="31" name="30 Datos"/>
          <p:cNvSpPr/>
          <p:nvPr/>
        </p:nvSpPr>
        <p:spPr>
          <a:xfrm>
            <a:off x="1626989" y="2450096"/>
            <a:ext cx="4345336" cy="886937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3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87" y="2536543"/>
            <a:ext cx="1482393" cy="800491"/>
          </a:xfrm>
          <a:prstGeom prst="rect">
            <a:avLst/>
          </a:prstGeom>
        </p:spPr>
      </p:pic>
      <p:sp>
        <p:nvSpPr>
          <p:cNvPr id="35" name="34 Rectángulo"/>
          <p:cNvSpPr/>
          <p:nvPr/>
        </p:nvSpPr>
        <p:spPr>
          <a:xfrm>
            <a:off x="1626988" y="3337034"/>
            <a:ext cx="3492926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LÓGICA</a:t>
            </a:r>
            <a:endParaRPr lang="es-ES" dirty="0"/>
          </a:p>
        </p:txBody>
      </p:sp>
      <p:sp>
        <p:nvSpPr>
          <p:cNvPr id="44" name="43 Datos"/>
          <p:cNvSpPr/>
          <p:nvPr/>
        </p:nvSpPr>
        <p:spPr>
          <a:xfrm>
            <a:off x="1626987" y="3695846"/>
            <a:ext cx="4345337" cy="9499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"/>
          <p:cNvSpPr/>
          <p:nvPr/>
        </p:nvSpPr>
        <p:spPr>
          <a:xfrm>
            <a:off x="1626988" y="4645756"/>
            <a:ext cx="3515151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DATOS</a:t>
            </a:r>
            <a:endParaRPr lang="es-ES" dirty="0"/>
          </a:p>
        </p:txBody>
      </p:sp>
      <p:pic>
        <p:nvPicPr>
          <p:cNvPr id="47" name="4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54" y="3848736"/>
            <a:ext cx="1482393" cy="765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6" y="1458668"/>
            <a:ext cx="541741" cy="541741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4" y="2165745"/>
            <a:ext cx="682133" cy="362986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3558240"/>
            <a:ext cx="532538" cy="498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4336137"/>
            <a:ext cx="565701" cy="556953"/>
          </a:xfrm>
          <a:prstGeom prst="rect">
            <a:avLst/>
          </a:prstGeom>
        </p:spPr>
      </p:pic>
      <p:sp>
        <p:nvSpPr>
          <p:cNvPr id="55" name="54 Datos"/>
          <p:cNvSpPr/>
          <p:nvPr/>
        </p:nvSpPr>
        <p:spPr>
          <a:xfrm>
            <a:off x="6400801" y="3117374"/>
            <a:ext cx="2517167" cy="486136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Rectángulo"/>
          <p:cNvSpPr/>
          <p:nvPr/>
        </p:nvSpPr>
        <p:spPr>
          <a:xfrm>
            <a:off x="6400802" y="3622779"/>
            <a:ext cx="1993186" cy="1769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SERVIDOR</a:t>
            </a:r>
            <a:endParaRPr lang="es-ES" dirty="0"/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28" y="3151343"/>
            <a:ext cx="1699527" cy="443470"/>
          </a:xfrm>
          <a:prstGeom prst="rect">
            <a:avLst/>
          </a:prstGeom>
        </p:spPr>
      </p:pic>
      <p:sp>
        <p:nvSpPr>
          <p:cNvPr id="59" name="58 Rectángulo"/>
          <p:cNvSpPr/>
          <p:nvPr/>
        </p:nvSpPr>
        <p:spPr>
          <a:xfrm>
            <a:off x="268325" y="1027416"/>
            <a:ext cx="861832" cy="2418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OTROS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2792378"/>
            <a:ext cx="565701" cy="53741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400802" y="1376516"/>
            <a:ext cx="199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Agregar Apache como servidor y emulador </a:t>
            </a:r>
            <a:r>
              <a:rPr lang="es-CO" dirty="0" err="1" smtClean="0"/>
              <a:t>Xammp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99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665460" y="144887"/>
            <a:ext cx="35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Arial Black" panose="020B0A04020102020204" pitchFamily="34" charset="0"/>
                <a:cs typeface="Calibri"/>
              </a:rPr>
              <a:t>DEMOSTRACIÓN</a:t>
            </a:r>
            <a:endParaRPr lang="es-ES" sz="2800" b="1" dirty="0">
              <a:latin typeface="Arial Black" panose="020B0A04020102020204" pitchFamily="34" charset="0"/>
              <a:cs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9" y="1146459"/>
            <a:ext cx="7973963" cy="38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2363</TotalTime>
  <Words>306</Words>
  <Application>Microsoft Office PowerPoint</Application>
  <PresentationFormat>Presentación en pantalla (16:9)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Garamond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leyner martinez</cp:lastModifiedBy>
  <cp:revision>141</cp:revision>
  <dcterms:created xsi:type="dcterms:W3CDTF">2015-08-06T22:24:59Z</dcterms:created>
  <dcterms:modified xsi:type="dcterms:W3CDTF">2018-09-23T17:51:52Z</dcterms:modified>
</cp:coreProperties>
</file>