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 id="2147483676" r:id="rId3"/>
    <p:sldMasterId id="2147483680" r:id="rId4"/>
    <p:sldMasterId id="2147483738" r:id="rId5"/>
    <p:sldMasterId id="2147483754" r:id="rId6"/>
  </p:sldMasterIdLst>
  <p:sldIdLst>
    <p:sldId id="256" r:id="rId7"/>
    <p:sldId id="257" r:id="rId8"/>
    <p:sldId id="259" r:id="rId9"/>
    <p:sldId id="260" r:id="rId10"/>
    <p:sldId id="264" r:id="rId11"/>
    <p:sldId id="268" r:id="rId12"/>
    <p:sldId id="271" r:id="rId13"/>
    <p:sldId id="270" r:id="rId14"/>
    <p:sldId id="266" r:id="rId15"/>
    <p:sldId id="267" r:id="rId16"/>
  </p:sldIdLst>
  <p:sldSz cx="9144000" cy="5143500" type="screen16x9"/>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1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2" name="PlaceHolder 1"/>
          <p:cNvSpPr>
            <a:spLocks noGrp="1"/>
          </p:cNvSpPr>
          <p:nvPr>
            <p:ph type="title"/>
          </p:nvPr>
        </p:nvSpPr>
        <p:spPr>
          <a:xfrm>
            <a:off x="2424600" y="539640"/>
            <a:ext cx="4294440" cy="8726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_4_1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4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hyperlink" Target="http://bit.ly/2TtBDfr" TargetMode="Externa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2" name="Google Shape;10;p2"/>
          <p:cNvSpPr/>
          <p:nvPr/>
        </p:nvSpPr>
        <p:spPr>
          <a:xfrm rot="16200000">
            <a:off x="4164840" y="221040"/>
            <a:ext cx="5263200" cy="4694040"/>
          </a:xfrm>
          <a:custGeom>
            <a:avLst/>
            <a:gdLst>
              <a:gd name="textAreaLeft" fmla="*/ 0 w 5263200"/>
              <a:gd name="textAreaRight" fmla="*/ 5263560 w 5263200"/>
              <a:gd name="textAreaTop" fmla="*/ 0 h 4694040"/>
              <a:gd name="textAreaBottom" fmla="*/ 4694400 h 469404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2000"/>
            </a:scheme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r>
              <a:rPr lang="en" sz="1800" b="0" strike="noStrike" spc="-1">
                <a:solidFill>
                  <a:schemeClr val="hlink"/>
                </a:solidFill>
                <a:latin typeface="Arial"/>
              </a:rPr>
              <a:t> </a:t>
            </a:r>
            <a:endParaRPr lang="en-US" sz="1800" b="0" strike="noStrike" spc="-1">
              <a:solidFill>
                <a:srgbClr val="000000"/>
              </a:solidFill>
              <a:latin typeface="OpenSymbol"/>
            </a:endParaRPr>
          </a:p>
        </p:txBody>
      </p:sp>
      <p:sp>
        <p:nvSpPr>
          <p:cNvPr id="13" name="Google Shape;11;p2"/>
          <p:cNvSpPr/>
          <p:nvPr/>
        </p:nvSpPr>
        <p:spPr>
          <a:xfrm>
            <a:off x="4707720" y="0"/>
            <a:ext cx="4435920" cy="2159280"/>
          </a:xfrm>
          <a:custGeom>
            <a:avLst/>
            <a:gdLst>
              <a:gd name="textAreaLeft" fmla="*/ 0 w 4435920"/>
              <a:gd name="textAreaRight" fmla="*/ 4436280 w 4435920"/>
              <a:gd name="textAreaTop" fmla="*/ 0 h 2159280"/>
              <a:gd name="textAreaBottom" fmla="*/ 2159640 h 2159280"/>
            </a:gdLst>
            <a:ahLst/>
            <a:cxnLst/>
            <a:rect l="textAreaLeft" t="textAreaTop" r="textAreaRight" b="textAreaBottom"/>
            <a:pathLst>
              <a:path w="177445" h="86392">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 name="Google Shape;12;p2"/>
          <p:cNvSpPr/>
          <p:nvPr/>
        </p:nvSpPr>
        <p:spPr>
          <a:xfrm rot="5400000">
            <a:off x="-277560" y="280080"/>
            <a:ext cx="5141160" cy="4584960"/>
          </a:xfrm>
          <a:custGeom>
            <a:avLst/>
            <a:gdLst>
              <a:gd name="textAreaLeft" fmla="*/ 0 w 5141160"/>
              <a:gd name="textAreaRight" fmla="*/ 5141520 w 5141160"/>
              <a:gd name="textAreaTop" fmla="*/ 0 h 4584960"/>
              <a:gd name="textAreaBottom" fmla="*/ 4585320 h 458496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4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r>
              <a:rPr lang="en" sz="1800" b="0" strike="noStrike" spc="-1">
                <a:solidFill>
                  <a:schemeClr val="hlink"/>
                </a:solidFill>
                <a:latin typeface="Arial"/>
              </a:rPr>
              <a:t> </a:t>
            </a:r>
            <a:endParaRPr lang="en-US" sz="1800" b="0" strike="noStrike" spc="-1">
              <a:solidFill>
                <a:srgbClr val="000000"/>
              </a:solidFill>
              <a:latin typeface="OpenSymbol"/>
            </a:endParaRPr>
          </a:p>
        </p:txBody>
      </p:sp>
      <p:sp>
        <p:nvSpPr>
          <p:cNvPr id="3" name="Google Shape;13;p2"/>
          <p:cNvSpPr/>
          <p:nvPr/>
        </p:nvSpPr>
        <p:spPr>
          <a:xfrm>
            <a:off x="7179120" y="3391200"/>
            <a:ext cx="1964520" cy="1751760"/>
          </a:xfrm>
          <a:custGeom>
            <a:avLst/>
            <a:gdLst>
              <a:gd name="textAreaLeft" fmla="*/ 0 w 1964520"/>
              <a:gd name="textAreaRight" fmla="*/ 1964880 w 1964520"/>
              <a:gd name="textAreaTop" fmla="*/ 0 h 1751760"/>
              <a:gd name="textAreaBottom" fmla="*/ 1752120 h 175176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 name="Google Shape;14;p2"/>
          <p:cNvSpPr/>
          <p:nvPr/>
        </p:nvSpPr>
        <p:spPr>
          <a:xfrm rot="10800000">
            <a:off x="-45360" y="-21240"/>
            <a:ext cx="1964520" cy="1751760"/>
          </a:xfrm>
          <a:custGeom>
            <a:avLst/>
            <a:gdLst>
              <a:gd name="textAreaLeft" fmla="*/ 0 w 1964520"/>
              <a:gd name="textAreaRight" fmla="*/ 1964880 w 1964520"/>
              <a:gd name="textAreaTop" fmla="*/ 0 h 1751760"/>
              <a:gd name="textAreaBottom" fmla="*/ 1752120 h 175176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 name="Google Shape;15;p2"/>
          <p:cNvSpPr/>
          <p:nvPr/>
        </p:nvSpPr>
        <p:spPr>
          <a:xfrm rot="5400000">
            <a:off x="-105840" y="3282480"/>
            <a:ext cx="1964520" cy="1751760"/>
          </a:xfrm>
          <a:custGeom>
            <a:avLst/>
            <a:gdLst>
              <a:gd name="textAreaLeft" fmla="*/ 0 w 1964520"/>
              <a:gd name="textAreaRight" fmla="*/ 1964880 w 1964520"/>
              <a:gd name="textAreaTop" fmla="*/ 0 h 1751760"/>
              <a:gd name="textAreaBottom" fmla="*/ 1752120 h 175176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 name="Google Shape;16;p2"/>
          <p:cNvSpPr/>
          <p:nvPr/>
        </p:nvSpPr>
        <p:spPr>
          <a:xfrm>
            <a:off x="18720" y="150804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 h="1">
                <a:moveTo>
                  <a:pt x="0" y="0"/>
                </a:moveTo>
                <a:lnTo>
                  <a:pt x="0" y="0"/>
                </a:lnTo>
                <a:lnTo>
                  <a:pt x="0" y="0"/>
                </a:lnTo>
                <a:close/>
              </a:path>
            </a:pathLst>
          </a:custGeom>
          <a:solidFill>
            <a:schemeClr val="hlink"/>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 name="Google Shape;17;p2"/>
          <p:cNvSpPr/>
          <p:nvPr/>
        </p:nvSpPr>
        <p:spPr>
          <a:xfrm>
            <a:off x="18720" y="241920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 h="1">
                <a:moveTo>
                  <a:pt x="0" y="0"/>
                </a:moveTo>
                <a:lnTo>
                  <a:pt x="0" y="0"/>
                </a:lnTo>
                <a:close/>
              </a:path>
            </a:pathLst>
          </a:custGeom>
          <a:solidFill>
            <a:schemeClr val="hlink"/>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 name="Google Shape;18;p2"/>
          <p:cNvSpPr/>
          <p:nvPr/>
        </p:nvSpPr>
        <p:spPr>
          <a:xfrm flipH="1">
            <a:off x="1143720" y="9000"/>
            <a:ext cx="360" cy="360"/>
          </a:xfrm>
          <a:custGeom>
            <a:avLst/>
            <a:gdLst>
              <a:gd name="textAreaLeft" fmla="*/ -360 w 360"/>
              <a:gd name="textAreaRight" fmla="*/ 360 w 360"/>
              <a:gd name="textAreaTop" fmla="*/ 0 h 360"/>
              <a:gd name="textAreaBottom" fmla="*/ 720 h 360"/>
            </a:gdLst>
            <a:ahLst/>
            <a:cxnLst/>
            <a:rect l="textAreaLeft" t="textAreaTop" r="textAreaRight" b="textAreaBottom"/>
            <a:pathLst>
              <a:path w="1" h="1">
                <a:moveTo>
                  <a:pt x="0" y="1"/>
                </a:moveTo>
                <a:lnTo>
                  <a:pt x="0" y="1"/>
                </a:lnTo>
                <a:lnTo>
                  <a:pt x="0" y="1"/>
                </a:lnTo>
                <a:close/>
              </a:path>
            </a:pathLst>
          </a:custGeom>
          <a:solidFill>
            <a:schemeClr val="hlink"/>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 name="Google Shape;19;p2"/>
          <p:cNvSpPr/>
          <p:nvPr/>
        </p:nvSpPr>
        <p:spPr>
          <a:xfrm flipH="1">
            <a:off x="1143720" y="9000"/>
            <a:ext cx="360" cy="360"/>
          </a:xfrm>
          <a:custGeom>
            <a:avLst/>
            <a:gdLst>
              <a:gd name="textAreaLeft" fmla="*/ -360 w 360"/>
              <a:gd name="textAreaRight" fmla="*/ 360 w 360"/>
              <a:gd name="textAreaTop" fmla="*/ 0 h 360"/>
              <a:gd name="textAreaBottom" fmla="*/ 720 h 360"/>
            </a:gdLst>
            <a:ahLst/>
            <a:cxnLst/>
            <a:rect l="textAreaLeft" t="textAreaTop" r="textAreaRight" b="textAreaBottom"/>
            <a:pathLst>
              <a:path w="1" h="1">
                <a:moveTo>
                  <a:pt x="0" y="1"/>
                </a:moveTo>
                <a:lnTo>
                  <a:pt x="0" y="1"/>
                </a:lnTo>
                <a:lnTo>
                  <a:pt x="0" y="1"/>
                </a:lnTo>
                <a:close/>
              </a:path>
            </a:pathLst>
          </a:custGeom>
          <a:solidFill>
            <a:schemeClr val="hlink"/>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 name="PlaceHolder 1"/>
          <p:cNvSpPr>
            <a:spLocks noGrp="1"/>
          </p:cNvSpPr>
          <p:nvPr>
            <p:ph type="title"/>
          </p:nvPr>
        </p:nvSpPr>
        <p:spPr>
          <a:xfrm>
            <a:off x="1129320" y="1638360"/>
            <a:ext cx="6880680" cy="1650600"/>
          </a:xfrm>
          <a:prstGeom prst="rect">
            <a:avLst/>
          </a:prstGeom>
          <a:noFill/>
          <a:ln w="0">
            <a:noFill/>
          </a:ln>
        </p:spPr>
        <p:txBody>
          <a:bodyPr lIns="91440" tIns="91440" rIns="91440" bIns="91440" anchor="b">
            <a:noAutofit/>
          </a:bodyPr>
          <a:lstStyle/>
          <a:p>
            <a:pPr indent="0">
              <a:buNone/>
            </a:pPr>
            <a:r>
              <a:rPr lang="fr-FR" sz="4400" b="0" strike="noStrike" spc="-1">
                <a:solidFill>
                  <a:schemeClr val="dk1"/>
                </a:solidFill>
                <a:latin typeface="Arial"/>
              </a:rPr>
              <a:t>Click to edit the title text format</a:t>
            </a:r>
          </a:p>
        </p:txBody>
      </p:sp>
      <p:sp>
        <p:nvSpPr>
          <p:cNvPr id="1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79" name="Google Shape;180;p20"/>
          <p:cNvSpPr/>
          <p:nvPr/>
        </p:nvSpPr>
        <p:spPr>
          <a:xfrm>
            <a:off x="2430720" y="3029400"/>
            <a:ext cx="6712560" cy="2113920"/>
          </a:xfrm>
          <a:custGeom>
            <a:avLst/>
            <a:gdLst>
              <a:gd name="textAreaLeft" fmla="*/ 0 w 6712560"/>
              <a:gd name="textAreaRight" fmla="*/ 6712920 w 6712560"/>
              <a:gd name="textAreaTop" fmla="*/ 0 h 2113920"/>
              <a:gd name="textAreaBottom" fmla="*/ 2114280 h 211392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4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r>
              <a:rPr lang="en" sz="1800" b="0" strike="noStrike" spc="-1">
                <a:solidFill>
                  <a:schemeClr val="hlink"/>
                </a:solidFill>
                <a:latin typeface="Arial"/>
              </a:rPr>
              <a:t> </a:t>
            </a:r>
            <a:endParaRPr lang="en-US" sz="1800" b="0" strike="noStrike" spc="-1">
              <a:solidFill>
                <a:srgbClr val="000000"/>
              </a:solidFill>
              <a:latin typeface="OpenSymbol"/>
            </a:endParaRPr>
          </a:p>
        </p:txBody>
      </p:sp>
      <p:sp>
        <p:nvSpPr>
          <p:cNvPr id="80" name="Google Shape;181;p20"/>
          <p:cNvSpPr/>
          <p:nvPr/>
        </p:nvSpPr>
        <p:spPr>
          <a:xfrm rot="10800000">
            <a:off x="360" y="-685440"/>
            <a:ext cx="4631760" cy="2179080"/>
          </a:xfrm>
          <a:custGeom>
            <a:avLst/>
            <a:gdLst>
              <a:gd name="textAreaLeft" fmla="*/ 0 w 4631760"/>
              <a:gd name="textAreaRight" fmla="*/ 4632120 w 4631760"/>
              <a:gd name="textAreaTop" fmla="*/ 0 h 2179080"/>
              <a:gd name="textAreaBottom" fmla="*/ 2179440 h 217908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4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r>
              <a:rPr lang="en" sz="1800" b="0" strike="noStrike" spc="-1">
                <a:solidFill>
                  <a:schemeClr val="hlink"/>
                </a:solidFill>
                <a:latin typeface="Arial"/>
              </a:rPr>
              <a:t> </a:t>
            </a:r>
            <a:endParaRPr lang="en-US" sz="1800" b="0" strike="noStrike" spc="-1">
              <a:solidFill>
                <a:srgbClr val="000000"/>
              </a:solidFill>
              <a:latin typeface="OpenSymbol"/>
            </a:endParaRPr>
          </a:p>
        </p:txBody>
      </p:sp>
      <p:sp>
        <p:nvSpPr>
          <p:cNvPr id="81" name="Google Shape;182;p20"/>
          <p:cNvSpPr/>
          <p:nvPr/>
        </p:nvSpPr>
        <p:spPr>
          <a:xfrm>
            <a:off x="3641040" y="3313800"/>
            <a:ext cx="5502600" cy="1829160"/>
          </a:xfrm>
          <a:custGeom>
            <a:avLst/>
            <a:gdLst>
              <a:gd name="textAreaLeft" fmla="*/ 0 w 5502600"/>
              <a:gd name="textAreaRight" fmla="*/ 5502960 w 5502600"/>
              <a:gd name="textAreaTop" fmla="*/ 0 h 1829160"/>
              <a:gd name="textAreaBottom" fmla="*/ 1829520 h 182916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r>
              <a:rPr lang="en" sz="1800" b="0" strike="noStrike" spc="-1">
                <a:solidFill>
                  <a:schemeClr val="hlink"/>
                </a:solidFill>
                <a:latin typeface="Arial"/>
              </a:rPr>
              <a:t> </a:t>
            </a:r>
            <a:endParaRPr lang="en-US" sz="1800" b="0" strike="noStrike" spc="-1">
              <a:solidFill>
                <a:srgbClr val="000000"/>
              </a:solidFill>
              <a:latin typeface="OpenSymbol"/>
            </a:endParaRPr>
          </a:p>
        </p:txBody>
      </p:sp>
      <p:sp>
        <p:nvSpPr>
          <p:cNvPr id="82" name="PlaceHolder 1"/>
          <p:cNvSpPr>
            <a:spLocks noGrp="1"/>
          </p:cNvSpPr>
          <p:nvPr>
            <p:ph type="title"/>
          </p:nvPr>
        </p:nvSpPr>
        <p:spPr>
          <a:xfrm>
            <a:off x="720000" y="1097280"/>
            <a:ext cx="3755160" cy="1986120"/>
          </a:xfrm>
          <a:prstGeom prst="rect">
            <a:avLst/>
          </a:prstGeom>
          <a:noFill/>
          <a:ln w="0">
            <a:noFill/>
          </a:ln>
        </p:spPr>
        <p:txBody>
          <a:bodyPr lIns="91440" tIns="91440" rIns="91440" bIns="91440" anchor="b">
            <a:noAutofit/>
          </a:bodyPr>
          <a:lstStyle/>
          <a:p>
            <a:pPr indent="0">
              <a:buNone/>
            </a:pPr>
            <a:r>
              <a:rPr lang="fr-FR" sz="3300" b="0" strike="noStrike" spc="-1">
                <a:solidFill>
                  <a:schemeClr val="dk1"/>
                </a:solidFill>
                <a:latin typeface="Arial"/>
              </a:rPr>
              <a:t>Click to edit the title text format</a:t>
            </a:r>
          </a:p>
        </p:txBody>
      </p:sp>
      <p:sp>
        <p:nvSpPr>
          <p:cNvPr id="8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93" name="Google Shape;196;p23"/>
          <p:cNvSpPr/>
          <p:nvPr/>
        </p:nvSpPr>
        <p:spPr>
          <a:xfrm rot="5400000" flipH="1">
            <a:off x="-967680" y="-659880"/>
            <a:ext cx="3038400" cy="2951640"/>
          </a:xfrm>
          <a:custGeom>
            <a:avLst/>
            <a:gdLst>
              <a:gd name="textAreaLeft" fmla="*/ 360 w 3038400"/>
              <a:gd name="textAreaRight" fmla="*/ 3039120 w 3038400"/>
              <a:gd name="textAreaTop" fmla="*/ 0 h 2951640"/>
              <a:gd name="textAreaBottom" fmla="*/ 2952000 h 295164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r>
              <a:rPr lang="en" sz="1800" b="0" strike="noStrike" spc="-1">
                <a:solidFill>
                  <a:schemeClr val="hlink"/>
                </a:solidFill>
                <a:latin typeface="Arial"/>
              </a:rPr>
              <a:t> </a:t>
            </a:r>
            <a:endParaRPr lang="en-US" sz="1800" b="0" strike="noStrike" spc="-1">
              <a:solidFill>
                <a:srgbClr val="000000"/>
              </a:solidFill>
              <a:latin typeface="OpenSymbol"/>
            </a:endParaRPr>
          </a:p>
        </p:txBody>
      </p:sp>
      <p:sp>
        <p:nvSpPr>
          <p:cNvPr id="94" name="Google Shape;197;p23"/>
          <p:cNvSpPr/>
          <p:nvPr/>
        </p:nvSpPr>
        <p:spPr>
          <a:xfrm rot="16200000" flipH="1">
            <a:off x="6748200" y="2614320"/>
            <a:ext cx="3371040" cy="3006360"/>
          </a:xfrm>
          <a:custGeom>
            <a:avLst/>
            <a:gdLst>
              <a:gd name="textAreaLeft" fmla="*/ 360 w 3371040"/>
              <a:gd name="textAreaRight" fmla="*/ 3371760 w 3371040"/>
              <a:gd name="textAreaTop" fmla="*/ 0 h 3006360"/>
              <a:gd name="textAreaBottom" fmla="*/ 3006720 h 300636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2000"/>
            </a:scheme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r>
              <a:rPr lang="en" sz="1800" b="0" strike="noStrike" spc="-1">
                <a:solidFill>
                  <a:schemeClr val="hlink"/>
                </a:solidFill>
                <a:latin typeface="Arial"/>
              </a:rPr>
              <a:t> </a:t>
            </a:r>
            <a:endParaRPr lang="en-US" sz="1800" b="0" strike="noStrike" spc="-1">
              <a:solidFill>
                <a:srgbClr val="000000"/>
              </a:solidFill>
              <a:latin typeface="OpenSymbol"/>
            </a:endParaRPr>
          </a:p>
        </p:txBody>
      </p:sp>
      <p:sp>
        <p:nvSpPr>
          <p:cNvPr id="95" name="PlaceHolder 1"/>
          <p:cNvSpPr>
            <a:spLocks noGrp="1"/>
          </p:cNvSpPr>
          <p:nvPr>
            <p:ph type="title"/>
          </p:nvPr>
        </p:nvSpPr>
        <p:spPr>
          <a:xfrm>
            <a:off x="1809360" y="1238400"/>
            <a:ext cx="5524920" cy="121644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
        <p:nvSpPr>
          <p:cNvPr id="96" name="Google Shape;200;p23"/>
          <p:cNvSpPr/>
          <p:nvPr/>
        </p:nvSpPr>
        <p:spPr>
          <a:xfrm rot="10800000" flipH="1">
            <a:off x="7216200" y="-15840"/>
            <a:ext cx="1964520" cy="1751760"/>
          </a:xfrm>
          <a:custGeom>
            <a:avLst/>
            <a:gdLst>
              <a:gd name="textAreaLeft" fmla="*/ -360 w 1964520"/>
              <a:gd name="textAreaRight" fmla="*/ 1964520 w 1964520"/>
              <a:gd name="textAreaTop" fmla="*/ 0 h 1751760"/>
              <a:gd name="textAreaBottom" fmla="*/ 1752120 h 175176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201;p23"/>
          <p:cNvSpPr/>
          <p:nvPr/>
        </p:nvSpPr>
        <p:spPr>
          <a:xfrm flipH="1">
            <a:off x="-8640" y="3468600"/>
            <a:ext cx="1964520" cy="1751760"/>
          </a:xfrm>
          <a:custGeom>
            <a:avLst/>
            <a:gdLst>
              <a:gd name="textAreaLeft" fmla="*/ -360 w 1964520"/>
              <a:gd name="textAreaRight" fmla="*/ 1964520 w 1964520"/>
              <a:gd name="textAreaTop" fmla="*/ 0 h 1751760"/>
              <a:gd name="textAreaBottom" fmla="*/ 1752120 h 175176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862200" y="1536480"/>
            <a:ext cx="2943000" cy="60372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sp>
        <p:nvSpPr>
          <p:cNvPr id="104" name="Google Shape;210;p25"/>
          <p:cNvSpPr/>
          <p:nvPr/>
        </p:nvSpPr>
        <p:spPr>
          <a:xfrm rot="10800000">
            <a:off x="-45360" y="-21240"/>
            <a:ext cx="1274040" cy="1002600"/>
          </a:xfrm>
          <a:custGeom>
            <a:avLst/>
            <a:gdLst>
              <a:gd name="textAreaLeft" fmla="*/ 0 w 1274040"/>
              <a:gd name="textAreaRight" fmla="*/ 1274400 w 1274040"/>
              <a:gd name="textAreaTop" fmla="*/ 0 h 1002600"/>
              <a:gd name="textAreaBottom" fmla="*/ 1002960 h 100260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211;p25"/>
          <p:cNvSpPr/>
          <p:nvPr/>
        </p:nvSpPr>
        <p:spPr>
          <a:xfrm rot="10800000">
            <a:off x="-83520" y="4248720"/>
            <a:ext cx="2750760" cy="975600"/>
          </a:xfrm>
          <a:custGeom>
            <a:avLst/>
            <a:gdLst>
              <a:gd name="textAreaLeft" fmla="*/ 0 w 2750760"/>
              <a:gd name="textAreaRight" fmla="*/ 2751120 w 2750760"/>
              <a:gd name="textAreaTop" fmla="*/ 0 h 975600"/>
              <a:gd name="textAreaBottom" fmla="*/ 975960 h 975600"/>
            </a:gdLst>
            <a:ahLst/>
            <a:cxnLst/>
            <a:rect l="textAreaLeft" t="textAreaTop" r="textAreaRight" b="textAreaBottom"/>
            <a:pathLst>
              <a:path w="177445" h="86392">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337" name="Google Shape;487;p51"/>
          <p:cNvSpPr/>
          <p:nvPr/>
        </p:nvSpPr>
        <p:spPr>
          <a:xfrm rot="5400000">
            <a:off x="-285120" y="216360"/>
            <a:ext cx="5263200" cy="4694040"/>
          </a:xfrm>
          <a:custGeom>
            <a:avLst/>
            <a:gdLst>
              <a:gd name="textAreaLeft" fmla="*/ 0 w 5263200"/>
              <a:gd name="textAreaRight" fmla="*/ 5263560 w 5263200"/>
              <a:gd name="textAreaTop" fmla="*/ 0 h 4694040"/>
              <a:gd name="textAreaBottom" fmla="*/ 4694400 h 469404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alpha val="32000"/>
            </a:scheme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r>
              <a:rPr lang="en" sz="1800" b="0" strike="noStrike" spc="-1">
                <a:solidFill>
                  <a:schemeClr val="hlink"/>
                </a:solidFill>
                <a:latin typeface="Arial"/>
              </a:rPr>
              <a:t> </a:t>
            </a:r>
            <a:endParaRPr lang="en-US" sz="1800" b="0" strike="noStrike" spc="-1">
              <a:solidFill>
                <a:srgbClr val="000000"/>
              </a:solidFill>
              <a:latin typeface="OpenSymbol"/>
            </a:endParaRPr>
          </a:p>
        </p:txBody>
      </p:sp>
      <p:sp>
        <p:nvSpPr>
          <p:cNvPr id="338" name="Google Shape;488;p51"/>
          <p:cNvSpPr/>
          <p:nvPr/>
        </p:nvSpPr>
        <p:spPr>
          <a:xfrm rot="10800000">
            <a:off x="-720" y="2972520"/>
            <a:ext cx="4435920" cy="2159280"/>
          </a:xfrm>
          <a:custGeom>
            <a:avLst/>
            <a:gdLst>
              <a:gd name="textAreaLeft" fmla="*/ 0 w 4435920"/>
              <a:gd name="textAreaRight" fmla="*/ 4436280 w 4435920"/>
              <a:gd name="textAreaTop" fmla="*/ 0 h 2159280"/>
              <a:gd name="textAreaBottom" fmla="*/ 2159640 h 2159280"/>
            </a:gdLst>
            <a:ahLst/>
            <a:cxnLst/>
            <a:rect l="textAreaLeft" t="textAreaTop" r="textAreaRight" b="textAreaBottom"/>
            <a:pathLst>
              <a:path w="177445" h="86392">
                <a:moveTo>
                  <a:pt x="3333" y="0"/>
                </a:moveTo>
                <a:cubicBezTo>
                  <a:pt x="0" y="11458"/>
                  <a:pt x="913" y="27048"/>
                  <a:pt x="12897" y="35242"/>
                </a:cubicBezTo>
                <a:cubicBezTo>
                  <a:pt x="17629" y="38468"/>
                  <a:pt x="23097" y="39621"/>
                  <a:pt x="29059" y="39621"/>
                </a:cubicBezTo>
                <a:cubicBezTo>
                  <a:pt x="42166" y="39621"/>
                  <a:pt x="57661" y="34051"/>
                  <a:pt x="72973" y="32686"/>
                </a:cubicBezTo>
                <a:cubicBezTo>
                  <a:pt x="75145" y="32494"/>
                  <a:pt x="77205" y="32395"/>
                  <a:pt x="79168" y="32395"/>
                </a:cubicBezTo>
                <a:cubicBezTo>
                  <a:pt x="97316" y="32395"/>
                  <a:pt x="107146" y="40836"/>
                  <a:pt x="120267" y="62381"/>
                </a:cubicBezTo>
                <a:cubicBezTo>
                  <a:pt x="129588" y="77663"/>
                  <a:pt x="147227" y="86391"/>
                  <a:pt x="164443" y="86391"/>
                </a:cubicBezTo>
                <a:cubicBezTo>
                  <a:pt x="168853" y="86391"/>
                  <a:pt x="173236" y="85818"/>
                  <a:pt x="177444" y="84636"/>
                </a:cubicBezTo>
                <a:lnTo>
                  <a:pt x="177444"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489;p51"/>
          <p:cNvSpPr/>
          <p:nvPr/>
        </p:nvSpPr>
        <p:spPr>
          <a:xfrm rot="16200000">
            <a:off x="4279680" y="266400"/>
            <a:ext cx="5141160" cy="4584960"/>
          </a:xfrm>
          <a:custGeom>
            <a:avLst/>
            <a:gdLst>
              <a:gd name="textAreaLeft" fmla="*/ 0 w 5141160"/>
              <a:gd name="textAreaRight" fmla="*/ 5141520 w 5141160"/>
              <a:gd name="textAreaTop" fmla="*/ 0 h 4584960"/>
              <a:gd name="textAreaBottom" fmla="*/ 4585320 h 458496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4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r>
              <a:rPr lang="en" sz="1800" b="0" strike="noStrike" spc="-1">
                <a:solidFill>
                  <a:schemeClr val="hlink"/>
                </a:solidFill>
                <a:latin typeface="Arial"/>
              </a:rPr>
              <a:t> </a:t>
            </a:r>
            <a:endParaRPr lang="en-US" sz="1800" b="0" strike="noStrike" spc="-1">
              <a:solidFill>
                <a:srgbClr val="000000"/>
              </a:solidFill>
              <a:latin typeface="OpenSymbol"/>
            </a:endParaRPr>
          </a:p>
        </p:txBody>
      </p:sp>
      <p:sp>
        <p:nvSpPr>
          <p:cNvPr id="340" name="Google Shape;490;p51"/>
          <p:cNvSpPr/>
          <p:nvPr/>
        </p:nvSpPr>
        <p:spPr>
          <a:xfrm rot="10800000">
            <a:off x="-720" y="-11520"/>
            <a:ext cx="1964520" cy="1751760"/>
          </a:xfrm>
          <a:custGeom>
            <a:avLst/>
            <a:gdLst>
              <a:gd name="textAreaLeft" fmla="*/ 0 w 1964520"/>
              <a:gd name="textAreaRight" fmla="*/ 1964880 w 1964520"/>
              <a:gd name="textAreaTop" fmla="*/ 0 h 1751760"/>
              <a:gd name="textAreaBottom" fmla="*/ 1752120 h 175176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491;p51"/>
          <p:cNvSpPr/>
          <p:nvPr/>
        </p:nvSpPr>
        <p:spPr>
          <a:xfrm>
            <a:off x="7224120" y="3472920"/>
            <a:ext cx="1964520" cy="1751760"/>
          </a:xfrm>
          <a:custGeom>
            <a:avLst/>
            <a:gdLst>
              <a:gd name="textAreaLeft" fmla="*/ 0 w 1964520"/>
              <a:gd name="textAreaRight" fmla="*/ 1964880 w 1964520"/>
              <a:gd name="textAreaTop" fmla="*/ 0 h 1751760"/>
              <a:gd name="textAreaBottom" fmla="*/ 1752120 h 175176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492;p51"/>
          <p:cNvSpPr/>
          <p:nvPr/>
        </p:nvSpPr>
        <p:spPr>
          <a:xfrm rot="16200000">
            <a:off x="7284240" y="97200"/>
            <a:ext cx="1964520" cy="1751760"/>
          </a:xfrm>
          <a:custGeom>
            <a:avLst/>
            <a:gdLst>
              <a:gd name="textAreaLeft" fmla="*/ 0 w 1964520"/>
              <a:gd name="textAreaRight" fmla="*/ 1964880 w 1964520"/>
              <a:gd name="textAreaTop" fmla="*/ 0 h 1751760"/>
              <a:gd name="textAreaBottom" fmla="*/ 1752120 h 175176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493;p51"/>
          <p:cNvSpPr/>
          <p:nvPr/>
        </p:nvSpPr>
        <p:spPr>
          <a:xfrm rot="10800000">
            <a:off x="9124200" y="362340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 h="1">
                <a:moveTo>
                  <a:pt x="0" y="0"/>
                </a:moveTo>
                <a:lnTo>
                  <a:pt x="0" y="0"/>
                </a:lnTo>
                <a:lnTo>
                  <a:pt x="0" y="0"/>
                </a:lnTo>
                <a:close/>
              </a:path>
            </a:pathLst>
          </a:custGeom>
          <a:solidFill>
            <a:schemeClr val="hlink"/>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4" name="Google Shape;494;p51"/>
          <p:cNvSpPr/>
          <p:nvPr/>
        </p:nvSpPr>
        <p:spPr>
          <a:xfrm rot="10800000">
            <a:off x="9124200" y="271224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 h="1">
                <a:moveTo>
                  <a:pt x="0" y="0"/>
                </a:moveTo>
                <a:lnTo>
                  <a:pt x="0" y="0"/>
                </a:lnTo>
                <a:close/>
              </a:path>
            </a:pathLst>
          </a:custGeom>
          <a:solidFill>
            <a:schemeClr val="hlink"/>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5" name="Google Shape;495;p51"/>
          <p:cNvSpPr/>
          <p:nvPr/>
        </p:nvSpPr>
        <p:spPr>
          <a:xfrm rot="10800000" flipH="1">
            <a:off x="7997400" y="5122080"/>
            <a:ext cx="360" cy="360"/>
          </a:xfrm>
          <a:custGeom>
            <a:avLst/>
            <a:gdLst>
              <a:gd name="textAreaLeft" fmla="*/ -360 w 360"/>
              <a:gd name="textAreaRight" fmla="*/ 360 w 360"/>
              <a:gd name="textAreaTop" fmla="*/ 0 h 360"/>
              <a:gd name="textAreaBottom" fmla="*/ 720 h 360"/>
            </a:gdLst>
            <a:ahLst/>
            <a:cxnLst/>
            <a:rect l="textAreaLeft" t="textAreaTop" r="textAreaRight" b="textAreaBottom"/>
            <a:pathLst>
              <a:path w="1" h="1">
                <a:moveTo>
                  <a:pt x="0" y="1"/>
                </a:moveTo>
                <a:lnTo>
                  <a:pt x="0" y="1"/>
                </a:lnTo>
                <a:lnTo>
                  <a:pt x="0" y="1"/>
                </a:lnTo>
                <a:close/>
              </a:path>
            </a:pathLst>
          </a:custGeom>
          <a:solidFill>
            <a:schemeClr val="hlink"/>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6" name="Google Shape;496;p51"/>
          <p:cNvSpPr/>
          <p:nvPr/>
        </p:nvSpPr>
        <p:spPr>
          <a:xfrm rot="10800000" flipH="1">
            <a:off x="7997400" y="5122080"/>
            <a:ext cx="360" cy="360"/>
          </a:xfrm>
          <a:custGeom>
            <a:avLst/>
            <a:gdLst>
              <a:gd name="textAreaLeft" fmla="*/ -360 w 360"/>
              <a:gd name="textAreaRight" fmla="*/ 360 w 360"/>
              <a:gd name="textAreaTop" fmla="*/ 0 h 360"/>
              <a:gd name="textAreaBottom" fmla="*/ 720 h 360"/>
            </a:gdLst>
            <a:ahLst/>
            <a:cxnLst/>
            <a:rect l="textAreaLeft" t="textAreaTop" r="textAreaRight" b="textAreaBottom"/>
            <a:pathLst>
              <a:path w="1" h="1">
                <a:moveTo>
                  <a:pt x="0" y="1"/>
                </a:moveTo>
                <a:lnTo>
                  <a:pt x="0" y="1"/>
                </a:lnTo>
                <a:lnTo>
                  <a:pt x="0" y="1"/>
                </a:lnTo>
                <a:close/>
              </a:path>
            </a:pathLst>
          </a:custGeom>
          <a:solidFill>
            <a:schemeClr val="hlink"/>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7" name="PlaceHolder 1"/>
          <p:cNvSpPr>
            <a:spLocks noGrp="1"/>
          </p:cNvSpPr>
          <p:nvPr>
            <p:ph type="title"/>
          </p:nvPr>
        </p:nvSpPr>
        <p:spPr>
          <a:xfrm>
            <a:off x="2424600" y="539640"/>
            <a:ext cx="4294440" cy="87264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
        <p:nvSpPr>
          <p:cNvPr id="348" name="Google Shape;499;p51"/>
          <p:cNvSpPr/>
          <p:nvPr/>
        </p:nvSpPr>
        <p:spPr>
          <a:xfrm>
            <a:off x="1683000" y="4214880"/>
            <a:ext cx="5777280" cy="39312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spcBef>
                <a:spcPts val="300"/>
              </a:spcBef>
              <a:tabLst>
                <a:tab pos="0" algn="l"/>
              </a:tabLst>
            </a:pPr>
            <a:r>
              <a:rPr lang="en" sz="1200" b="0" strike="noStrike" spc="-1">
                <a:solidFill>
                  <a:srgbClr val="434343"/>
                </a:solidFill>
                <a:latin typeface="Nunito"/>
                <a:ea typeface="Nunito"/>
              </a:rPr>
              <a:t>CREDITS: This presentation template was created by </a:t>
            </a:r>
            <a:r>
              <a:rPr lang="en" sz="1200" b="1" u="sng" strike="noStrike" spc="-1">
                <a:solidFill>
                  <a:srgbClr val="434343"/>
                </a:solidFill>
                <a:uFillTx/>
                <a:latin typeface="Nunito"/>
                <a:ea typeface="Nunito"/>
                <a:hlinkClick r:id="rId3"/>
              </a:rPr>
              <a:t>Slidesgo</a:t>
            </a:r>
            <a:r>
              <a:rPr lang="en" sz="1200" b="0" strike="noStrike" spc="-1">
                <a:solidFill>
                  <a:srgbClr val="434343"/>
                </a:solidFill>
                <a:latin typeface="Nunito"/>
                <a:ea typeface="Nunito"/>
              </a:rPr>
              <a:t>, and includes icons, infographics &amp; images by </a:t>
            </a:r>
            <a:r>
              <a:rPr lang="en" sz="1200" b="1" u="sng" strike="noStrike" spc="-1">
                <a:solidFill>
                  <a:srgbClr val="434343"/>
                </a:solidFill>
                <a:uFillTx/>
                <a:latin typeface="Nunito"/>
                <a:ea typeface="Nunito"/>
                <a:hlinkClick r:id="rId4"/>
              </a:rPr>
              <a:t>Freepik</a:t>
            </a:r>
            <a:endParaRPr lang="en-US" sz="1200" b="0" strike="noStrike" spc="-1">
              <a:solidFill>
                <a:srgbClr val="000000"/>
              </a:solidFill>
              <a:latin typeface="OpenSymbol"/>
            </a:endParaRPr>
          </a:p>
        </p:txBody>
      </p:sp>
      <p:sp>
        <p:nvSpPr>
          <p:cNvPr id="34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3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387" name="Google Shape;82;p9"/>
          <p:cNvSpPr/>
          <p:nvPr/>
        </p:nvSpPr>
        <p:spPr>
          <a:xfrm flipH="1">
            <a:off x="42120" y="332640"/>
            <a:ext cx="4033440" cy="3703320"/>
          </a:xfrm>
          <a:custGeom>
            <a:avLst/>
            <a:gdLst>
              <a:gd name="textAreaLeft" fmla="*/ 360 w 4033440"/>
              <a:gd name="textAreaRight" fmla="*/ 4034160 w 4033440"/>
              <a:gd name="textAreaTop" fmla="*/ 0 h 3703320"/>
              <a:gd name="textAreaBottom" fmla="*/ 3703680 h 3703320"/>
            </a:gdLst>
            <a:ahLst/>
            <a:cxnLst/>
            <a:rect l="textAreaLeft" t="textAreaTop" r="textAreaRight" b="textAreaBottom"/>
            <a:pathLst>
              <a:path w="49400" h="45364">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4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388" name="PlaceHolder 1"/>
          <p:cNvSpPr>
            <a:spLocks noGrp="1"/>
          </p:cNvSpPr>
          <p:nvPr>
            <p:ph type="title"/>
          </p:nvPr>
        </p:nvSpPr>
        <p:spPr>
          <a:xfrm>
            <a:off x="713160" y="1368720"/>
            <a:ext cx="3600360" cy="772920"/>
          </a:xfrm>
          <a:prstGeom prst="rect">
            <a:avLst/>
          </a:prstGeom>
          <a:noFill/>
          <a:ln w="0">
            <a:noFill/>
          </a:ln>
        </p:spPr>
        <p:txBody>
          <a:bodyPr lIns="91440" tIns="91440" rIns="91440" bIns="91440" anchor="ctr">
            <a:noAutofit/>
          </a:bodyPr>
          <a:lstStyle/>
          <a:p>
            <a:pPr indent="0">
              <a:buNone/>
            </a:pPr>
            <a:r>
              <a:rPr lang="fr-FR" sz="5200" b="0" strike="noStrike" spc="-1">
                <a:solidFill>
                  <a:schemeClr val="dk1"/>
                </a:solidFill>
                <a:latin typeface="Arial"/>
              </a:rPr>
              <a:t>Click to edit the title text format</a:t>
            </a:r>
          </a:p>
        </p:txBody>
      </p:sp>
      <p:sp>
        <p:nvSpPr>
          <p:cNvPr id="389" name="Google Shape;85;p9"/>
          <p:cNvSpPr/>
          <p:nvPr/>
        </p:nvSpPr>
        <p:spPr>
          <a:xfrm rot="16200000" flipH="1">
            <a:off x="3610440" y="-390960"/>
            <a:ext cx="5141160" cy="5925600"/>
          </a:xfrm>
          <a:custGeom>
            <a:avLst/>
            <a:gdLst>
              <a:gd name="textAreaLeft" fmla="*/ -360 w 5141160"/>
              <a:gd name="textAreaRight" fmla="*/ 5141160 w 5141160"/>
              <a:gd name="textAreaTop" fmla="*/ 0 h 5925600"/>
              <a:gd name="textAreaBottom" fmla="*/ 5925960 h 592560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alpha val="24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r>
              <a:rPr lang="en" sz="1800" b="0" strike="noStrike" spc="-1">
                <a:solidFill>
                  <a:schemeClr val="hlink"/>
                </a:solidFill>
                <a:latin typeface="Arial"/>
              </a:rPr>
              <a:t> </a:t>
            </a:r>
            <a:endParaRPr lang="en-US" sz="1800" b="0" strike="noStrike" spc="-1">
              <a:solidFill>
                <a:srgbClr val="000000"/>
              </a:solidFill>
              <a:latin typeface="OpenSymbol"/>
            </a:endParaRPr>
          </a:p>
        </p:txBody>
      </p:sp>
      <p:sp>
        <p:nvSpPr>
          <p:cNvPr id="39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PlaceHolder 1"/>
          <p:cNvSpPr>
            <a:spLocks noGrp="1"/>
          </p:cNvSpPr>
          <p:nvPr>
            <p:ph type="subTitle"/>
          </p:nvPr>
        </p:nvSpPr>
        <p:spPr>
          <a:xfrm>
            <a:off x="1923720" y="3264102"/>
            <a:ext cx="5296559" cy="294840"/>
          </a:xfrm>
          <a:prstGeom prst="rect">
            <a:avLst/>
          </a:prstGeom>
          <a:noFill/>
          <a:ln w="0">
            <a:noFill/>
          </a:ln>
        </p:spPr>
        <p:txBody>
          <a:bodyPr lIns="91440" tIns="91440" rIns="91440" bIns="91440" anchor="t">
            <a:noAutofit/>
          </a:bodyPr>
          <a:lstStyle/>
          <a:p>
            <a:pPr algn="ctr">
              <a:lnSpc>
                <a:spcPct val="100000"/>
              </a:lnSpc>
              <a:tabLst>
                <a:tab pos="0" algn="l"/>
              </a:tabLst>
            </a:pPr>
            <a:r>
              <a:rPr lang="en-US" sz="1400" b="0" strike="noStrike" spc="-1" dirty="0">
                <a:solidFill>
                  <a:srgbClr val="000000"/>
                </a:solidFill>
                <a:latin typeface="OpenSymbol"/>
              </a:rPr>
              <a:t>Juan Sebastian Loaiza Mazo</a:t>
            </a:r>
          </a:p>
          <a:p>
            <a:pPr algn="ctr">
              <a:lnSpc>
                <a:spcPct val="100000"/>
              </a:lnSpc>
              <a:tabLst>
                <a:tab pos="0" algn="l"/>
              </a:tabLst>
            </a:pPr>
            <a:r>
              <a:rPr lang="en-US" sz="1400" spc="-1" dirty="0">
                <a:solidFill>
                  <a:srgbClr val="000000"/>
                </a:solidFill>
                <a:latin typeface="OpenSymbol"/>
              </a:rPr>
              <a:t>Sulay Gisela Martínez Barreto</a:t>
            </a:r>
            <a:endParaRPr lang="en-US" sz="1400" b="0" strike="noStrike" spc="-1" dirty="0">
              <a:solidFill>
                <a:srgbClr val="000000"/>
              </a:solidFill>
              <a:latin typeface="OpenSymbol"/>
            </a:endParaRPr>
          </a:p>
          <a:p>
            <a:pPr algn="ctr">
              <a:lnSpc>
                <a:spcPct val="100000"/>
              </a:lnSpc>
              <a:tabLst>
                <a:tab pos="0" algn="l"/>
              </a:tabLst>
            </a:pPr>
            <a:endParaRPr lang="en-US" sz="1400" b="0" strike="noStrike" spc="-1" dirty="0">
              <a:solidFill>
                <a:srgbClr val="000000"/>
              </a:solidFill>
              <a:latin typeface="OpenSymbol"/>
            </a:endParaRPr>
          </a:p>
        </p:txBody>
      </p:sp>
      <p:sp>
        <p:nvSpPr>
          <p:cNvPr id="394" name="PlaceHolder 2"/>
          <p:cNvSpPr>
            <a:spLocks noGrp="1"/>
          </p:cNvSpPr>
          <p:nvPr>
            <p:ph type="title"/>
          </p:nvPr>
        </p:nvSpPr>
        <p:spPr>
          <a:xfrm>
            <a:off x="1133640" y="1638360"/>
            <a:ext cx="6876720" cy="164736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700" b="0" strike="noStrike" spc="-1" dirty="0">
                <a:solidFill>
                  <a:schemeClr val="dk1"/>
                </a:solidFill>
                <a:latin typeface="Roboto Slab"/>
                <a:ea typeface="Roboto Slab"/>
              </a:rPr>
              <a:t>Compresor de Archivos Paralelo</a:t>
            </a:r>
            <a:endParaRPr lang="fr-FR" sz="4700" b="0" strike="noStrike" spc="-1" dirty="0">
              <a:solidFill>
                <a:schemeClr val="dk1"/>
              </a:solidFill>
              <a:latin typeface="Arial"/>
            </a:endParaRPr>
          </a:p>
        </p:txBody>
      </p:sp>
      <p:sp>
        <p:nvSpPr>
          <p:cNvPr id="395" name="Google Shape;539;p62"/>
          <p:cNvSpPr/>
          <p:nvPr/>
        </p:nvSpPr>
        <p:spPr>
          <a:xfrm rot="6380400">
            <a:off x="5386680" y="2270880"/>
            <a:ext cx="4396320" cy="2564280"/>
          </a:xfrm>
          <a:custGeom>
            <a:avLst/>
            <a:gdLst>
              <a:gd name="textAreaLeft" fmla="*/ 0 w 4396320"/>
              <a:gd name="textAreaRight" fmla="*/ 4396680 w 4396320"/>
              <a:gd name="textAreaTop" fmla="*/ 0 h 2564280"/>
              <a:gd name="textAreaBottom" fmla="*/ 2564640 h 2564280"/>
            </a:gdLst>
            <a:ahLst/>
            <a:cxnLst/>
            <a:rect l="textAreaLeft" t="textAreaTop" r="textAreaRight" b="textAreaBottom"/>
            <a:pathLst>
              <a:path w="175870" h="102587">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6" name="Google Shape;540;p62"/>
          <p:cNvSpPr/>
          <p:nvPr/>
        </p:nvSpPr>
        <p:spPr>
          <a:xfrm rot="17202000">
            <a:off x="-311760" y="237960"/>
            <a:ext cx="2759400" cy="1609560"/>
          </a:xfrm>
          <a:custGeom>
            <a:avLst/>
            <a:gdLst>
              <a:gd name="textAreaLeft" fmla="*/ 0 w 2759400"/>
              <a:gd name="textAreaRight" fmla="*/ 2759760 w 2759400"/>
              <a:gd name="textAreaTop" fmla="*/ 0 h 1609560"/>
              <a:gd name="textAreaBottom" fmla="*/ 1609920 h 1609560"/>
            </a:gdLst>
            <a:ahLst/>
            <a:cxnLst/>
            <a:rect l="textAreaLeft" t="textAreaTop" r="textAreaRight" b="textAreaBottom"/>
            <a:pathLst>
              <a:path w="175870" h="102587">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97" name="Google Shape;541;p62"/>
          <p:cNvGrpSpPr/>
          <p:nvPr/>
        </p:nvGrpSpPr>
        <p:grpSpPr>
          <a:xfrm>
            <a:off x="7851960" y="207360"/>
            <a:ext cx="1130040" cy="1294560"/>
            <a:chOff x="7851960" y="207360"/>
            <a:chExt cx="1130040" cy="1294560"/>
          </a:xfrm>
        </p:grpSpPr>
        <p:sp>
          <p:nvSpPr>
            <p:cNvPr id="398" name="Google Shape;542;p62"/>
            <p:cNvSpPr/>
            <p:nvPr/>
          </p:nvSpPr>
          <p:spPr>
            <a:xfrm rot="4411800" flipH="1">
              <a:off x="8651520" y="1388160"/>
              <a:ext cx="120240" cy="86760"/>
            </a:xfrm>
            <a:custGeom>
              <a:avLst/>
              <a:gdLst>
                <a:gd name="textAreaLeft" fmla="*/ 360 w 120240"/>
                <a:gd name="textAreaRight" fmla="*/ 120960 w 120240"/>
                <a:gd name="textAreaTop" fmla="*/ 0 h 86760"/>
                <a:gd name="textAreaBottom" fmla="*/ 87120 h 86760"/>
              </a:gdLst>
              <a:ahLst/>
              <a:cxnLst/>
              <a:rect l="textAreaLeft" t="textAreaTop" r="textAreaRight" b="textAreaBottom"/>
              <a:pathLst>
                <a:path w="4432" h="3193">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9" name="Google Shape;543;p62"/>
            <p:cNvSpPr/>
            <p:nvPr/>
          </p:nvSpPr>
          <p:spPr>
            <a:xfrm rot="4411800" flipH="1">
              <a:off x="8865360" y="1014480"/>
              <a:ext cx="112320" cy="93240"/>
            </a:xfrm>
            <a:custGeom>
              <a:avLst/>
              <a:gdLst>
                <a:gd name="textAreaLeft" fmla="*/ 360 w 112320"/>
                <a:gd name="textAreaRight" fmla="*/ 113040 w 112320"/>
                <a:gd name="textAreaTop" fmla="*/ 0 h 93240"/>
                <a:gd name="textAreaBottom" fmla="*/ 93600 h 93240"/>
              </a:gdLst>
              <a:ahLst/>
              <a:cxnLst/>
              <a:rect l="textAreaLeft" t="textAreaTop" r="textAreaRight" b="textAreaBottom"/>
              <a:pathLst>
                <a:path w="4132" h="344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6800" bIns="46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0" name="Google Shape;544;p62"/>
            <p:cNvSpPr/>
            <p:nvPr/>
          </p:nvSpPr>
          <p:spPr>
            <a:xfrm rot="4411800" flipH="1">
              <a:off x="8729640" y="435960"/>
              <a:ext cx="111960" cy="74520"/>
            </a:xfrm>
            <a:custGeom>
              <a:avLst/>
              <a:gdLst>
                <a:gd name="textAreaLeft" fmla="*/ -360 w 111960"/>
                <a:gd name="textAreaRight" fmla="*/ 111960 w 111960"/>
                <a:gd name="textAreaTop" fmla="*/ 0 h 74520"/>
                <a:gd name="textAreaBottom" fmla="*/ 74880 h 74520"/>
              </a:gdLst>
              <a:ahLst/>
              <a:cxnLst/>
              <a:rect l="textAreaLeft" t="textAreaTop" r="textAreaRight" b="textAreaBottom"/>
              <a:pathLst>
                <a:path w="4123" h="2744">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1" name="Google Shape;545;p62"/>
            <p:cNvSpPr/>
            <p:nvPr/>
          </p:nvSpPr>
          <p:spPr>
            <a:xfrm rot="4411800" flipH="1">
              <a:off x="8298720" y="304200"/>
              <a:ext cx="143640" cy="110160"/>
            </a:xfrm>
            <a:custGeom>
              <a:avLst/>
              <a:gdLst>
                <a:gd name="textAreaLeft" fmla="*/ -360 w 143640"/>
                <a:gd name="textAreaRight" fmla="*/ 143640 w 143640"/>
                <a:gd name="textAreaTop" fmla="*/ 0 h 110160"/>
                <a:gd name="textAreaBottom" fmla="*/ 110520 h 110160"/>
              </a:gdLst>
              <a:ahLst/>
              <a:cxnLst/>
              <a:rect l="textAreaLeft" t="textAreaTop" r="textAreaRight" b="textAreaBottom"/>
              <a:pathLst>
                <a:path w="5292" h="4043">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5080" bIns="55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2" name="Google Shape;546;p62"/>
            <p:cNvSpPr/>
            <p:nvPr/>
          </p:nvSpPr>
          <p:spPr>
            <a:xfrm rot="4411800" flipH="1">
              <a:off x="8473680" y="965520"/>
              <a:ext cx="97920" cy="70920"/>
            </a:xfrm>
            <a:custGeom>
              <a:avLst/>
              <a:gdLst>
                <a:gd name="textAreaLeft" fmla="*/ 360 w 97920"/>
                <a:gd name="textAreaRight" fmla="*/ 98640 w 97920"/>
                <a:gd name="textAreaTop" fmla="*/ 0 h 70920"/>
                <a:gd name="textAreaBottom" fmla="*/ 71280 h 70920"/>
              </a:gdLst>
              <a:ahLst/>
              <a:cxnLst/>
              <a:rect l="textAreaLeft" t="textAreaTop" r="textAreaRight" b="textAreaBottom"/>
              <a:pathLst>
                <a:path w="3607" h="2621">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3" name="Google Shape;547;p62"/>
            <p:cNvSpPr/>
            <p:nvPr/>
          </p:nvSpPr>
          <p:spPr>
            <a:xfrm rot="4411800" flipH="1">
              <a:off x="8071920" y="617400"/>
              <a:ext cx="162720" cy="101160"/>
            </a:xfrm>
            <a:custGeom>
              <a:avLst/>
              <a:gdLst>
                <a:gd name="textAreaLeft" fmla="*/ 360 w 162720"/>
                <a:gd name="textAreaRight" fmla="*/ 163440 w 162720"/>
                <a:gd name="textAreaTop" fmla="*/ 0 h 101160"/>
                <a:gd name="textAreaBottom" fmla="*/ 101520 h 101160"/>
              </a:gdLst>
              <a:ahLst/>
              <a:cxnLst/>
              <a:rect l="textAreaLeft" t="textAreaTop" r="textAreaRight" b="textAreaBottom"/>
              <a:pathLst>
                <a:path w="5984" h="3723">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4" name="Google Shape;548;p62"/>
            <p:cNvSpPr/>
            <p:nvPr/>
          </p:nvSpPr>
          <p:spPr>
            <a:xfrm rot="4411800" flipH="1">
              <a:off x="7847640" y="234360"/>
              <a:ext cx="115920" cy="78840"/>
            </a:xfrm>
            <a:custGeom>
              <a:avLst/>
              <a:gdLst>
                <a:gd name="textAreaLeft" fmla="*/ 360 w 115920"/>
                <a:gd name="textAreaRight" fmla="*/ 116640 w 115920"/>
                <a:gd name="textAreaTop" fmla="*/ 0 h 78840"/>
                <a:gd name="textAreaBottom" fmla="*/ 79200 h 78840"/>
              </a:gdLst>
              <a:ahLst/>
              <a:cxnLst/>
              <a:rect l="textAreaLeft" t="textAreaTop" r="textAreaRight" b="textAreaBottom"/>
              <a:pathLst>
                <a:path w="4267" h="2908">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9600" bIns="39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05" name="Google Shape;549;p62"/>
          <p:cNvGrpSpPr/>
          <p:nvPr/>
        </p:nvGrpSpPr>
        <p:grpSpPr>
          <a:xfrm>
            <a:off x="214920" y="3786120"/>
            <a:ext cx="1130040" cy="1294200"/>
            <a:chOff x="214920" y="3786120"/>
            <a:chExt cx="1130040" cy="1294200"/>
          </a:xfrm>
        </p:grpSpPr>
        <p:sp>
          <p:nvSpPr>
            <p:cNvPr id="406" name="Google Shape;550;p62"/>
            <p:cNvSpPr/>
            <p:nvPr/>
          </p:nvSpPr>
          <p:spPr>
            <a:xfrm rot="4411800" flipH="1">
              <a:off x="1014480" y="4966560"/>
              <a:ext cx="120240" cy="86760"/>
            </a:xfrm>
            <a:custGeom>
              <a:avLst/>
              <a:gdLst>
                <a:gd name="textAreaLeft" fmla="*/ 360 w 120240"/>
                <a:gd name="textAreaRight" fmla="*/ 120960 w 120240"/>
                <a:gd name="textAreaTop" fmla="*/ 0 h 86760"/>
                <a:gd name="textAreaBottom" fmla="*/ 87120 h 86760"/>
              </a:gdLst>
              <a:ahLst/>
              <a:cxnLst/>
              <a:rect l="textAreaLeft" t="textAreaTop" r="textAreaRight" b="textAreaBottom"/>
              <a:pathLst>
                <a:path w="4432" h="3193">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551;p62"/>
            <p:cNvSpPr/>
            <p:nvPr/>
          </p:nvSpPr>
          <p:spPr>
            <a:xfrm rot="4411800" flipH="1">
              <a:off x="1228320" y="4592880"/>
              <a:ext cx="112320" cy="93240"/>
            </a:xfrm>
            <a:custGeom>
              <a:avLst/>
              <a:gdLst>
                <a:gd name="textAreaLeft" fmla="*/ 360 w 112320"/>
                <a:gd name="textAreaRight" fmla="*/ 113040 w 112320"/>
                <a:gd name="textAreaTop" fmla="*/ 0 h 93240"/>
                <a:gd name="textAreaBottom" fmla="*/ 93600 h 93240"/>
              </a:gdLst>
              <a:ahLst/>
              <a:cxnLst/>
              <a:rect l="textAreaLeft" t="textAreaTop" r="textAreaRight" b="textAreaBottom"/>
              <a:pathLst>
                <a:path w="4132" h="344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6800" bIns="46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8" name="Google Shape;552;p62"/>
            <p:cNvSpPr/>
            <p:nvPr/>
          </p:nvSpPr>
          <p:spPr>
            <a:xfrm rot="4411800" flipH="1">
              <a:off x="1092600" y="4014360"/>
              <a:ext cx="111960" cy="74520"/>
            </a:xfrm>
            <a:custGeom>
              <a:avLst/>
              <a:gdLst>
                <a:gd name="textAreaLeft" fmla="*/ -360 w 111960"/>
                <a:gd name="textAreaRight" fmla="*/ 111960 w 111960"/>
                <a:gd name="textAreaTop" fmla="*/ 0 h 74520"/>
                <a:gd name="textAreaBottom" fmla="*/ 74880 h 74520"/>
              </a:gdLst>
              <a:ahLst/>
              <a:cxnLst/>
              <a:rect l="textAreaLeft" t="textAreaTop" r="textAreaRight" b="textAreaBottom"/>
              <a:pathLst>
                <a:path w="4123" h="2744">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553;p62"/>
            <p:cNvSpPr/>
            <p:nvPr/>
          </p:nvSpPr>
          <p:spPr>
            <a:xfrm rot="4411800" flipH="1">
              <a:off x="661680" y="3882960"/>
              <a:ext cx="143640" cy="110160"/>
            </a:xfrm>
            <a:custGeom>
              <a:avLst/>
              <a:gdLst>
                <a:gd name="textAreaLeft" fmla="*/ -360 w 143640"/>
                <a:gd name="textAreaRight" fmla="*/ 143640 w 143640"/>
                <a:gd name="textAreaTop" fmla="*/ 0 h 110160"/>
                <a:gd name="textAreaBottom" fmla="*/ 110520 h 110160"/>
              </a:gdLst>
              <a:ahLst/>
              <a:cxnLst/>
              <a:rect l="textAreaLeft" t="textAreaTop" r="textAreaRight" b="textAreaBottom"/>
              <a:pathLst>
                <a:path w="5292" h="4043">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5080" bIns="55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554;p62"/>
            <p:cNvSpPr/>
            <p:nvPr/>
          </p:nvSpPr>
          <p:spPr>
            <a:xfrm rot="4411800" flipH="1">
              <a:off x="836640" y="4543920"/>
              <a:ext cx="97920" cy="70920"/>
            </a:xfrm>
            <a:custGeom>
              <a:avLst/>
              <a:gdLst>
                <a:gd name="textAreaLeft" fmla="*/ 360 w 97920"/>
                <a:gd name="textAreaRight" fmla="*/ 98640 w 97920"/>
                <a:gd name="textAreaTop" fmla="*/ 0 h 70920"/>
                <a:gd name="textAreaBottom" fmla="*/ 71280 h 70920"/>
              </a:gdLst>
              <a:ahLst/>
              <a:cxnLst/>
              <a:rect l="textAreaLeft" t="textAreaTop" r="textAreaRight" b="textAreaBottom"/>
              <a:pathLst>
                <a:path w="3607" h="2621">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555;p62"/>
            <p:cNvSpPr/>
            <p:nvPr/>
          </p:nvSpPr>
          <p:spPr>
            <a:xfrm rot="4411800" flipH="1">
              <a:off x="435240" y="4195800"/>
              <a:ext cx="162720" cy="101160"/>
            </a:xfrm>
            <a:custGeom>
              <a:avLst/>
              <a:gdLst>
                <a:gd name="textAreaLeft" fmla="*/ 360 w 162720"/>
                <a:gd name="textAreaRight" fmla="*/ 163440 w 162720"/>
                <a:gd name="textAreaTop" fmla="*/ 0 h 101160"/>
                <a:gd name="textAreaBottom" fmla="*/ 101520 h 101160"/>
              </a:gdLst>
              <a:ahLst/>
              <a:cxnLst/>
              <a:rect l="textAreaLeft" t="textAreaTop" r="textAreaRight" b="textAreaBottom"/>
              <a:pathLst>
                <a:path w="5984" h="3723">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556;p62"/>
            <p:cNvSpPr/>
            <p:nvPr/>
          </p:nvSpPr>
          <p:spPr>
            <a:xfrm rot="4411800" flipH="1">
              <a:off x="210600" y="3813120"/>
              <a:ext cx="115920" cy="78840"/>
            </a:xfrm>
            <a:custGeom>
              <a:avLst/>
              <a:gdLst>
                <a:gd name="textAreaLeft" fmla="*/ 360 w 115920"/>
                <a:gd name="textAreaRight" fmla="*/ 116640 w 115920"/>
                <a:gd name="textAreaTop" fmla="*/ 0 h 78840"/>
                <a:gd name="textAreaBottom" fmla="*/ 79200 h 78840"/>
              </a:gdLst>
              <a:ahLst/>
              <a:cxnLst/>
              <a:rect l="textAreaLeft" t="textAreaTop" r="textAreaRight" b="textAreaBottom"/>
              <a:pathLst>
                <a:path w="4267" h="2908">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9600" bIns="39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PlaceHolder 2"/>
          <p:cNvSpPr>
            <a:spLocks noGrp="1"/>
          </p:cNvSpPr>
          <p:nvPr>
            <p:ph type="title"/>
          </p:nvPr>
        </p:nvSpPr>
        <p:spPr>
          <a:xfrm>
            <a:off x="2424240" y="3127386"/>
            <a:ext cx="4295520" cy="87588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6000" b="0" strike="noStrike" spc="-1" dirty="0">
                <a:solidFill>
                  <a:schemeClr val="dk1"/>
                </a:solidFill>
                <a:latin typeface="Roboto Slab"/>
                <a:ea typeface="Roboto Slab"/>
              </a:rPr>
              <a:t>Gracias</a:t>
            </a:r>
            <a:endParaRPr lang="fr-FR" sz="6000" b="0" strike="noStrike" spc="-1" dirty="0">
              <a:solidFill>
                <a:schemeClr val="dk1"/>
              </a:solidFill>
              <a:latin typeface="Arial"/>
            </a:endParaRPr>
          </a:p>
        </p:txBody>
      </p:sp>
      <p:sp>
        <p:nvSpPr>
          <p:cNvPr id="618" name="Google Shape;3632;p121"/>
          <p:cNvSpPr/>
          <p:nvPr/>
        </p:nvSpPr>
        <p:spPr>
          <a:xfrm rot="17180400">
            <a:off x="-640080" y="296280"/>
            <a:ext cx="4396320" cy="2564280"/>
          </a:xfrm>
          <a:custGeom>
            <a:avLst/>
            <a:gdLst>
              <a:gd name="textAreaLeft" fmla="*/ 0 w 4396320"/>
              <a:gd name="textAreaRight" fmla="*/ 4396680 w 4396320"/>
              <a:gd name="textAreaTop" fmla="*/ 0 h 2564280"/>
              <a:gd name="textAreaBottom" fmla="*/ 2564640 h 2564280"/>
            </a:gdLst>
            <a:ahLst/>
            <a:cxnLst/>
            <a:rect l="textAreaLeft" t="textAreaTop" r="textAreaRight" b="textAreaBottom"/>
            <a:pathLst>
              <a:path w="175870" h="102587">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3633;p121"/>
          <p:cNvSpPr/>
          <p:nvPr/>
        </p:nvSpPr>
        <p:spPr>
          <a:xfrm rot="6402000">
            <a:off x="6695280" y="3283920"/>
            <a:ext cx="2759400" cy="1609560"/>
          </a:xfrm>
          <a:custGeom>
            <a:avLst/>
            <a:gdLst>
              <a:gd name="textAreaLeft" fmla="*/ 0 w 2759400"/>
              <a:gd name="textAreaRight" fmla="*/ 2759760 w 2759400"/>
              <a:gd name="textAreaTop" fmla="*/ 0 h 1609560"/>
              <a:gd name="textAreaBottom" fmla="*/ 1609920 h 1609560"/>
            </a:gdLst>
            <a:ahLst/>
            <a:cxnLst/>
            <a:rect l="textAreaLeft" t="textAreaTop" r="textAreaRight" b="textAreaBottom"/>
            <a:pathLst>
              <a:path w="175870" h="102587">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20" name="Google Shape;3634;p121"/>
          <p:cNvGrpSpPr/>
          <p:nvPr/>
        </p:nvGrpSpPr>
        <p:grpSpPr>
          <a:xfrm>
            <a:off x="160560" y="3629880"/>
            <a:ext cx="1130040" cy="1294200"/>
            <a:chOff x="160560" y="3629880"/>
            <a:chExt cx="1130040" cy="1294200"/>
          </a:xfrm>
        </p:grpSpPr>
        <p:sp>
          <p:nvSpPr>
            <p:cNvPr id="621" name="Google Shape;3635;p121"/>
            <p:cNvSpPr/>
            <p:nvPr/>
          </p:nvSpPr>
          <p:spPr>
            <a:xfrm rot="15211800" flipH="1">
              <a:off x="370800" y="3656520"/>
              <a:ext cx="120240" cy="86760"/>
            </a:xfrm>
            <a:custGeom>
              <a:avLst/>
              <a:gdLst>
                <a:gd name="textAreaLeft" fmla="*/ 360 w 120240"/>
                <a:gd name="textAreaRight" fmla="*/ 120960 w 120240"/>
                <a:gd name="textAreaTop" fmla="*/ 0 h 86760"/>
                <a:gd name="textAreaBottom" fmla="*/ 87120 h 86760"/>
              </a:gdLst>
              <a:ahLst/>
              <a:cxnLst/>
              <a:rect l="textAreaLeft" t="textAreaTop" r="textAreaRight" b="textAreaBottom"/>
              <a:pathLst>
                <a:path w="4432" h="3193">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2" name="Google Shape;3636;p121"/>
            <p:cNvSpPr/>
            <p:nvPr/>
          </p:nvSpPr>
          <p:spPr>
            <a:xfrm rot="15211800" flipH="1">
              <a:off x="164520" y="4023720"/>
              <a:ext cx="112320" cy="93240"/>
            </a:xfrm>
            <a:custGeom>
              <a:avLst/>
              <a:gdLst>
                <a:gd name="textAreaLeft" fmla="*/ 360 w 112320"/>
                <a:gd name="textAreaRight" fmla="*/ 113040 w 112320"/>
                <a:gd name="textAreaTop" fmla="*/ 0 h 93240"/>
                <a:gd name="textAreaBottom" fmla="*/ 93600 h 93240"/>
              </a:gdLst>
              <a:ahLst/>
              <a:cxnLst/>
              <a:rect l="textAreaLeft" t="textAreaTop" r="textAreaRight" b="textAreaBottom"/>
              <a:pathLst>
                <a:path w="4132" h="344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6800" bIns="46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3" name="Google Shape;3637;p121"/>
            <p:cNvSpPr/>
            <p:nvPr/>
          </p:nvSpPr>
          <p:spPr>
            <a:xfrm rot="15211800" flipH="1">
              <a:off x="299880" y="4620960"/>
              <a:ext cx="111960" cy="74520"/>
            </a:xfrm>
            <a:custGeom>
              <a:avLst/>
              <a:gdLst>
                <a:gd name="textAreaLeft" fmla="*/ -360 w 111960"/>
                <a:gd name="textAreaRight" fmla="*/ 111960 w 111960"/>
                <a:gd name="textAreaTop" fmla="*/ 0 h 74520"/>
                <a:gd name="textAreaBottom" fmla="*/ 74880 h 74520"/>
              </a:gdLst>
              <a:ahLst/>
              <a:cxnLst/>
              <a:rect l="textAreaLeft" t="textAreaTop" r="textAreaRight" b="textAreaBottom"/>
              <a:pathLst>
                <a:path w="4123" h="2744">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4" name="Google Shape;3638;p121"/>
            <p:cNvSpPr/>
            <p:nvPr/>
          </p:nvSpPr>
          <p:spPr>
            <a:xfrm rot="15211800" flipH="1">
              <a:off x="700560" y="4716720"/>
              <a:ext cx="143640" cy="110160"/>
            </a:xfrm>
            <a:custGeom>
              <a:avLst/>
              <a:gdLst>
                <a:gd name="textAreaLeft" fmla="*/ -360 w 143640"/>
                <a:gd name="textAreaRight" fmla="*/ 143640 w 143640"/>
                <a:gd name="textAreaTop" fmla="*/ 0 h 110160"/>
                <a:gd name="textAreaBottom" fmla="*/ 110520 h 110160"/>
              </a:gdLst>
              <a:ahLst/>
              <a:cxnLst/>
              <a:rect l="textAreaLeft" t="textAreaTop" r="textAreaRight" b="textAreaBottom"/>
              <a:pathLst>
                <a:path w="5292" h="4043">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5080" bIns="55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5" name="Google Shape;3639;p121"/>
            <p:cNvSpPr/>
            <p:nvPr/>
          </p:nvSpPr>
          <p:spPr>
            <a:xfrm rot="15211800" flipH="1">
              <a:off x="571320" y="4095000"/>
              <a:ext cx="97920" cy="70920"/>
            </a:xfrm>
            <a:custGeom>
              <a:avLst/>
              <a:gdLst>
                <a:gd name="textAreaLeft" fmla="*/ 360 w 97920"/>
                <a:gd name="textAreaRight" fmla="*/ 98640 w 97920"/>
                <a:gd name="textAreaTop" fmla="*/ 0 h 70920"/>
                <a:gd name="textAreaBottom" fmla="*/ 71280 h 70920"/>
              </a:gdLst>
              <a:ahLst/>
              <a:cxnLst/>
              <a:rect l="textAreaLeft" t="textAreaTop" r="textAreaRight" b="textAreaBottom"/>
              <a:pathLst>
                <a:path w="3607" h="2621">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6" name="Google Shape;3640;p121"/>
            <p:cNvSpPr/>
            <p:nvPr/>
          </p:nvSpPr>
          <p:spPr>
            <a:xfrm rot="15211800" flipH="1">
              <a:off x="907200" y="4412880"/>
              <a:ext cx="162720" cy="101160"/>
            </a:xfrm>
            <a:custGeom>
              <a:avLst/>
              <a:gdLst>
                <a:gd name="textAreaLeft" fmla="*/ 360 w 162720"/>
                <a:gd name="textAreaRight" fmla="*/ 163440 w 162720"/>
                <a:gd name="textAreaTop" fmla="*/ 0 h 101160"/>
                <a:gd name="textAreaBottom" fmla="*/ 101520 h 101160"/>
              </a:gdLst>
              <a:ahLst/>
              <a:cxnLst/>
              <a:rect l="textAreaLeft" t="textAreaTop" r="textAreaRight" b="textAreaBottom"/>
              <a:pathLst>
                <a:path w="5984" h="3723">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7" name="Google Shape;3641;p121"/>
            <p:cNvSpPr/>
            <p:nvPr/>
          </p:nvSpPr>
          <p:spPr>
            <a:xfrm rot="15211800" flipH="1">
              <a:off x="1177920" y="4817880"/>
              <a:ext cx="115920" cy="78840"/>
            </a:xfrm>
            <a:custGeom>
              <a:avLst/>
              <a:gdLst>
                <a:gd name="textAreaLeft" fmla="*/ 360 w 115920"/>
                <a:gd name="textAreaRight" fmla="*/ 116640 w 115920"/>
                <a:gd name="textAreaTop" fmla="*/ 0 h 78840"/>
                <a:gd name="textAreaBottom" fmla="*/ 79200 h 78840"/>
              </a:gdLst>
              <a:ahLst/>
              <a:cxnLst/>
              <a:rect l="textAreaLeft" t="textAreaTop" r="textAreaRight" b="textAreaBottom"/>
              <a:pathLst>
                <a:path w="4267" h="2908">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9600" bIns="39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8" name="Google Shape;3642;p121"/>
          <p:cNvGrpSpPr/>
          <p:nvPr/>
        </p:nvGrpSpPr>
        <p:grpSpPr>
          <a:xfrm>
            <a:off x="7797600" y="51120"/>
            <a:ext cx="1130040" cy="1294560"/>
            <a:chOff x="7797600" y="51120"/>
            <a:chExt cx="1130040" cy="1294560"/>
          </a:xfrm>
        </p:grpSpPr>
        <p:sp>
          <p:nvSpPr>
            <p:cNvPr id="629" name="Google Shape;3643;p121"/>
            <p:cNvSpPr/>
            <p:nvPr/>
          </p:nvSpPr>
          <p:spPr>
            <a:xfrm rot="15211800" flipH="1">
              <a:off x="8007840" y="77760"/>
              <a:ext cx="120240" cy="86760"/>
            </a:xfrm>
            <a:custGeom>
              <a:avLst/>
              <a:gdLst>
                <a:gd name="textAreaLeft" fmla="*/ 360 w 120240"/>
                <a:gd name="textAreaRight" fmla="*/ 120960 w 120240"/>
                <a:gd name="textAreaTop" fmla="*/ 0 h 86760"/>
                <a:gd name="textAreaBottom" fmla="*/ 87120 h 86760"/>
              </a:gdLst>
              <a:ahLst/>
              <a:cxnLst/>
              <a:rect l="textAreaLeft" t="textAreaTop" r="textAreaRight" b="textAreaBottom"/>
              <a:pathLst>
                <a:path w="4432" h="3193">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0" name="Google Shape;3644;p121"/>
            <p:cNvSpPr/>
            <p:nvPr/>
          </p:nvSpPr>
          <p:spPr>
            <a:xfrm rot="15211800" flipH="1">
              <a:off x="7801560" y="445320"/>
              <a:ext cx="112320" cy="93240"/>
            </a:xfrm>
            <a:custGeom>
              <a:avLst/>
              <a:gdLst>
                <a:gd name="textAreaLeft" fmla="*/ 360 w 112320"/>
                <a:gd name="textAreaRight" fmla="*/ 113040 w 112320"/>
                <a:gd name="textAreaTop" fmla="*/ 0 h 93240"/>
                <a:gd name="textAreaBottom" fmla="*/ 93600 h 93240"/>
              </a:gdLst>
              <a:ahLst/>
              <a:cxnLst/>
              <a:rect l="textAreaLeft" t="textAreaTop" r="textAreaRight" b="textAreaBottom"/>
              <a:pathLst>
                <a:path w="4132" h="344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6800" bIns="46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31" name="Google Shape;3645;p121"/>
            <p:cNvSpPr/>
            <p:nvPr/>
          </p:nvSpPr>
          <p:spPr>
            <a:xfrm rot="15211800" flipH="1">
              <a:off x="7936920" y="1042200"/>
              <a:ext cx="111960" cy="74520"/>
            </a:xfrm>
            <a:custGeom>
              <a:avLst/>
              <a:gdLst>
                <a:gd name="textAreaLeft" fmla="*/ -360 w 111960"/>
                <a:gd name="textAreaRight" fmla="*/ 111960 w 111960"/>
                <a:gd name="textAreaTop" fmla="*/ 0 h 74520"/>
                <a:gd name="textAreaBottom" fmla="*/ 74880 h 74520"/>
              </a:gdLst>
              <a:ahLst/>
              <a:cxnLst/>
              <a:rect l="textAreaLeft" t="textAreaTop" r="textAreaRight" b="textAreaBottom"/>
              <a:pathLst>
                <a:path w="4123" h="2744">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2" name="Google Shape;3646;p121"/>
            <p:cNvSpPr/>
            <p:nvPr/>
          </p:nvSpPr>
          <p:spPr>
            <a:xfrm rot="15211800" flipH="1">
              <a:off x="8337240" y="1138320"/>
              <a:ext cx="143640" cy="110160"/>
            </a:xfrm>
            <a:custGeom>
              <a:avLst/>
              <a:gdLst>
                <a:gd name="textAreaLeft" fmla="*/ -360 w 143640"/>
                <a:gd name="textAreaRight" fmla="*/ 143640 w 143640"/>
                <a:gd name="textAreaTop" fmla="*/ 0 h 110160"/>
                <a:gd name="textAreaBottom" fmla="*/ 110520 h 110160"/>
              </a:gdLst>
              <a:ahLst/>
              <a:cxnLst/>
              <a:rect l="textAreaLeft" t="textAreaTop" r="textAreaRight" b="textAreaBottom"/>
              <a:pathLst>
                <a:path w="5292" h="4043">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5080" bIns="55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3" name="Google Shape;3647;p121"/>
            <p:cNvSpPr/>
            <p:nvPr/>
          </p:nvSpPr>
          <p:spPr>
            <a:xfrm rot="15211800" flipH="1">
              <a:off x="8208000" y="516600"/>
              <a:ext cx="97920" cy="70920"/>
            </a:xfrm>
            <a:custGeom>
              <a:avLst/>
              <a:gdLst>
                <a:gd name="textAreaLeft" fmla="*/ 360 w 97920"/>
                <a:gd name="textAreaRight" fmla="*/ 98640 w 97920"/>
                <a:gd name="textAreaTop" fmla="*/ 0 h 70920"/>
                <a:gd name="textAreaBottom" fmla="*/ 71280 h 70920"/>
              </a:gdLst>
              <a:ahLst/>
              <a:cxnLst/>
              <a:rect l="textAreaLeft" t="textAreaTop" r="textAreaRight" b="textAreaBottom"/>
              <a:pathLst>
                <a:path w="3607" h="2621">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3648;p121"/>
            <p:cNvSpPr/>
            <p:nvPr/>
          </p:nvSpPr>
          <p:spPr>
            <a:xfrm rot="15211800" flipH="1">
              <a:off x="8544240" y="834120"/>
              <a:ext cx="162720" cy="101160"/>
            </a:xfrm>
            <a:custGeom>
              <a:avLst/>
              <a:gdLst>
                <a:gd name="textAreaLeft" fmla="*/ 360 w 162720"/>
                <a:gd name="textAreaRight" fmla="*/ 163440 w 162720"/>
                <a:gd name="textAreaTop" fmla="*/ 0 h 101160"/>
                <a:gd name="textAreaBottom" fmla="*/ 101520 h 101160"/>
              </a:gdLst>
              <a:ahLst/>
              <a:cxnLst/>
              <a:rect l="textAreaLeft" t="textAreaTop" r="textAreaRight" b="textAreaBottom"/>
              <a:pathLst>
                <a:path w="5984" h="3723">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3649;p121"/>
            <p:cNvSpPr/>
            <p:nvPr/>
          </p:nvSpPr>
          <p:spPr>
            <a:xfrm rot="15211800" flipH="1">
              <a:off x="8814960" y="1239480"/>
              <a:ext cx="115920" cy="78840"/>
            </a:xfrm>
            <a:custGeom>
              <a:avLst/>
              <a:gdLst>
                <a:gd name="textAreaLeft" fmla="*/ 360 w 115920"/>
                <a:gd name="textAreaRight" fmla="*/ 116640 w 115920"/>
                <a:gd name="textAreaTop" fmla="*/ 0 h 78840"/>
                <a:gd name="textAreaBottom" fmla="*/ 79200 h 78840"/>
              </a:gdLst>
              <a:ahLst/>
              <a:cxnLst/>
              <a:rect l="textAreaLeft" t="textAreaTop" r="textAreaRight" b="textAreaBottom"/>
              <a:pathLst>
                <a:path w="4267" h="2908">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9600" bIns="39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pic>
        <p:nvPicPr>
          <p:cNvPr id="3" name="Imagen 2">
            <a:extLst>
              <a:ext uri="{FF2B5EF4-FFF2-40B4-BE49-F238E27FC236}">
                <a16:creationId xmlns:a16="http://schemas.microsoft.com/office/drawing/2014/main" id="{25537285-EC24-3506-A5D4-8401D017A9E8}"/>
              </a:ext>
            </a:extLst>
          </p:cNvPr>
          <p:cNvPicPr>
            <a:picLocks noChangeAspect="1"/>
          </p:cNvPicPr>
          <p:nvPr/>
        </p:nvPicPr>
        <p:blipFill>
          <a:blip r:embed="rId2"/>
          <a:stretch>
            <a:fillRect/>
          </a:stretch>
        </p:blipFill>
        <p:spPr>
          <a:xfrm>
            <a:off x="1929067" y="4137414"/>
            <a:ext cx="5542857" cy="5809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3" name="Google Shape;812;p69"/>
          <p:cNvGrpSpPr/>
          <p:nvPr/>
        </p:nvGrpSpPr>
        <p:grpSpPr>
          <a:xfrm>
            <a:off x="163799" y="0"/>
            <a:ext cx="6170899" cy="5211000"/>
            <a:chOff x="163800" y="467640"/>
            <a:chExt cx="5447880" cy="4743360"/>
          </a:xfrm>
        </p:grpSpPr>
        <p:sp>
          <p:nvSpPr>
            <p:cNvPr id="414" name="Google Shape;813;p69"/>
            <p:cNvSpPr/>
            <p:nvPr/>
          </p:nvSpPr>
          <p:spPr>
            <a:xfrm rot="204600" flipH="1">
              <a:off x="443160" y="613440"/>
              <a:ext cx="5040720" cy="4451400"/>
            </a:xfrm>
            <a:custGeom>
              <a:avLst/>
              <a:gdLst>
                <a:gd name="textAreaLeft" fmla="*/ 360 w 5040720"/>
                <a:gd name="textAreaRight" fmla="*/ 5041440 w 5040720"/>
                <a:gd name="textAreaTop" fmla="*/ 0 h 4451400"/>
                <a:gd name="textAreaBottom" fmla="*/ 4451760 h 4451400"/>
              </a:gdLst>
              <a:ahLst/>
              <a:cxnLst/>
              <a:rect l="textAreaLeft" t="textAreaTop" r="textAreaRight" b="textAreaBottom"/>
              <a:pathLst>
                <a:path w="49400" h="45364">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4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415" name="Google Shape;814;p69"/>
            <p:cNvSpPr/>
            <p:nvPr/>
          </p:nvSpPr>
          <p:spPr>
            <a:xfrm rot="204600" flipH="1">
              <a:off x="274680" y="825840"/>
              <a:ext cx="4852080" cy="3889080"/>
            </a:xfrm>
            <a:custGeom>
              <a:avLst/>
              <a:gdLst>
                <a:gd name="textAreaLeft" fmla="*/ 360 w 4852080"/>
                <a:gd name="textAreaRight" fmla="*/ 4852800 w 4852080"/>
                <a:gd name="textAreaTop" fmla="*/ 0 h 3889080"/>
                <a:gd name="textAreaBottom" fmla="*/ 3889440 h 3889080"/>
              </a:gdLst>
              <a:ahLst/>
              <a:cxnLst/>
              <a:rect l="textAreaLeft" t="textAreaTop" r="textAreaRight" b="textAreaBottom"/>
              <a:pathLst>
                <a:path w="49400" h="45364">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w="9525">
              <a:solidFill>
                <a:srgbClr val="A4AD8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grpSp>
      <p:sp>
        <p:nvSpPr>
          <p:cNvPr id="416" name="Google Shape;815;p69"/>
          <p:cNvSpPr/>
          <p:nvPr/>
        </p:nvSpPr>
        <p:spPr>
          <a:xfrm>
            <a:off x="6010808" y="1239224"/>
            <a:ext cx="3132832" cy="3903735"/>
          </a:xfrm>
          <a:prstGeom prst="round2SameRect">
            <a:avLst>
              <a:gd name="adj1" fmla="val 50000"/>
              <a:gd name="adj2" fmla="val 0"/>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417" name="PlaceHolder 1"/>
          <p:cNvSpPr>
            <a:spLocks noGrp="1"/>
          </p:cNvSpPr>
          <p:nvPr>
            <p:ph type="title"/>
          </p:nvPr>
        </p:nvSpPr>
        <p:spPr>
          <a:xfrm>
            <a:off x="714240" y="1533600"/>
            <a:ext cx="3609720" cy="7617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3100" b="0" strike="noStrike" spc="-1">
                <a:solidFill>
                  <a:schemeClr val="dk1"/>
                </a:solidFill>
                <a:latin typeface="Roboto Slab"/>
                <a:ea typeface="Roboto Slab"/>
              </a:rPr>
              <a:t>Introducción</a:t>
            </a:r>
            <a:endParaRPr lang="fr-FR" sz="3100" b="0" strike="noStrike" spc="-1">
              <a:solidFill>
                <a:schemeClr val="dk1"/>
              </a:solidFill>
              <a:latin typeface="Arial"/>
            </a:endParaRPr>
          </a:p>
        </p:txBody>
      </p:sp>
      <p:sp>
        <p:nvSpPr>
          <p:cNvPr id="418" name="PlaceHolder 2"/>
          <p:cNvSpPr>
            <a:spLocks noGrp="1"/>
          </p:cNvSpPr>
          <p:nvPr>
            <p:ph type="subTitle"/>
          </p:nvPr>
        </p:nvSpPr>
        <p:spPr>
          <a:xfrm>
            <a:off x="714240" y="2343240"/>
            <a:ext cx="4573856" cy="1819080"/>
          </a:xfrm>
          <a:prstGeom prst="rect">
            <a:avLst/>
          </a:prstGeom>
          <a:noFill/>
          <a:ln w="0">
            <a:noFill/>
          </a:ln>
        </p:spPr>
        <p:txBody>
          <a:bodyPr lIns="91440" tIns="91440" rIns="91440" bIns="91440" anchor="t">
            <a:normAutofit/>
          </a:bodyPr>
          <a:lstStyle/>
          <a:p>
            <a:pPr indent="0" algn="just">
              <a:buNone/>
            </a:pPr>
            <a:r>
              <a:rPr lang="es-ES" sz="1200" dirty="0"/>
              <a:t>La compresión de archivos es esencial para optimizar almacenamiento y transmisión de datos. Sin embargo, muchas herramientas actuales no aprovechan el procesamiento paralelo. Este proyecto propone una solución que divide los archivos y utiliza múltiples núcleos para comprimir en paralelo, mejorando significativamente el rendimiento en archivos grandes</a:t>
            </a:r>
            <a:r>
              <a:rPr lang="es-ES" sz="1050" dirty="0"/>
              <a:t>.</a:t>
            </a:r>
            <a:endParaRPr lang="en-US" sz="1400" b="0" strike="noStrike" spc="-1" dirty="0">
              <a:solidFill>
                <a:schemeClr val="dk1"/>
              </a:solidFill>
              <a:latin typeface="Nunito"/>
              <a:ea typeface="Nunito"/>
            </a:endParaRPr>
          </a:p>
        </p:txBody>
      </p:sp>
      <p:sp>
        <p:nvSpPr>
          <p:cNvPr id="419" name="Google Shape;818;p69"/>
          <p:cNvSpPr/>
          <p:nvPr/>
        </p:nvSpPr>
        <p:spPr>
          <a:xfrm>
            <a:off x="7563240" y="3849120"/>
            <a:ext cx="1580400" cy="1294200"/>
          </a:xfrm>
          <a:custGeom>
            <a:avLst/>
            <a:gdLst>
              <a:gd name="textAreaLeft" fmla="*/ 0 w 1580400"/>
              <a:gd name="textAreaRight" fmla="*/ 1580760 w 1580400"/>
              <a:gd name="textAreaTop" fmla="*/ 0 h 1294200"/>
              <a:gd name="textAreaBottom" fmla="*/ 1294560 h 1294200"/>
            </a:gdLst>
            <a:ahLst/>
            <a:cxnLst/>
            <a:rect l="textAreaLeft" t="textAreaTop" r="textAreaRight" b="textAreaBottom"/>
            <a:pathLst>
              <a:path w="78589" h="70088">
                <a:moveTo>
                  <a:pt x="69862" y="1"/>
                </a:moveTo>
                <a:cubicBezTo>
                  <a:pt x="59818" y="1"/>
                  <a:pt x="42955" y="2489"/>
                  <a:pt x="29331" y="16859"/>
                </a:cubicBezTo>
                <a:cubicBezTo>
                  <a:pt x="10044" y="37196"/>
                  <a:pt x="16092" y="47947"/>
                  <a:pt x="1" y="70087"/>
                </a:cubicBezTo>
                <a:lnTo>
                  <a:pt x="78588" y="70087"/>
                </a:lnTo>
                <a:lnTo>
                  <a:pt x="78588" y="699"/>
                </a:lnTo>
                <a:cubicBezTo>
                  <a:pt x="78588" y="699"/>
                  <a:pt x="75182" y="1"/>
                  <a:pt x="69862" y="1"/>
                </a:cubicBezTo>
                <a:close/>
              </a:path>
            </a:pathLst>
          </a:custGeom>
          <a:solidFill>
            <a:srgbClr val="CDD7B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819;p69"/>
          <p:cNvSpPr/>
          <p:nvPr/>
        </p:nvSpPr>
        <p:spPr>
          <a:xfrm rot="6380400">
            <a:off x="5539320" y="2728080"/>
            <a:ext cx="4396320" cy="2564280"/>
          </a:xfrm>
          <a:custGeom>
            <a:avLst/>
            <a:gdLst>
              <a:gd name="textAreaLeft" fmla="*/ 0 w 4396320"/>
              <a:gd name="textAreaRight" fmla="*/ 4396680 w 4396320"/>
              <a:gd name="textAreaTop" fmla="*/ 0 h 2564280"/>
              <a:gd name="textAreaBottom" fmla="*/ 2564640 h 2564280"/>
            </a:gdLst>
            <a:ahLst/>
            <a:cxnLst/>
            <a:rect l="textAreaLeft" t="textAreaTop" r="textAreaRight" b="textAreaBottom"/>
            <a:pathLst>
              <a:path w="175870" h="102587">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21" name="Google Shape;820;p69"/>
          <p:cNvGrpSpPr/>
          <p:nvPr/>
        </p:nvGrpSpPr>
        <p:grpSpPr>
          <a:xfrm>
            <a:off x="3482640" y="379800"/>
            <a:ext cx="1355760" cy="1323000"/>
            <a:chOff x="3482640" y="379800"/>
            <a:chExt cx="1355760" cy="1323000"/>
          </a:xfrm>
        </p:grpSpPr>
        <p:sp>
          <p:nvSpPr>
            <p:cNvPr id="422" name="Google Shape;821;p69"/>
            <p:cNvSpPr/>
            <p:nvPr/>
          </p:nvSpPr>
          <p:spPr>
            <a:xfrm rot="4006200" flipH="1">
              <a:off x="4517280" y="1574640"/>
              <a:ext cx="133200" cy="95760"/>
            </a:xfrm>
            <a:custGeom>
              <a:avLst/>
              <a:gdLst>
                <a:gd name="textAreaLeft" fmla="*/ 360 w 133200"/>
                <a:gd name="textAreaRight" fmla="*/ 133920 w 133200"/>
                <a:gd name="textAreaTop" fmla="*/ 0 h 95760"/>
                <a:gd name="textAreaBottom" fmla="*/ 96120 h 95760"/>
              </a:gdLst>
              <a:ahLst/>
              <a:cxnLst/>
              <a:rect l="textAreaLeft" t="textAreaTop" r="textAreaRight" b="textAreaBottom"/>
              <a:pathLst>
                <a:path w="4432" h="3193">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7880" bIns="47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3" name="Google Shape;822;p69"/>
            <p:cNvSpPr/>
            <p:nvPr/>
          </p:nvSpPr>
          <p:spPr>
            <a:xfrm rot="4006200" flipH="1">
              <a:off x="4704120" y="1136520"/>
              <a:ext cx="124200" cy="103320"/>
            </a:xfrm>
            <a:custGeom>
              <a:avLst/>
              <a:gdLst>
                <a:gd name="textAreaLeft" fmla="*/ -360 w 124200"/>
                <a:gd name="textAreaRight" fmla="*/ 124200 w 124200"/>
                <a:gd name="textAreaTop" fmla="*/ 0 h 103320"/>
                <a:gd name="textAreaBottom" fmla="*/ 103680 h 103320"/>
              </a:gdLst>
              <a:ahLst/>
              <a:cxnLst/>
              <a:rect l="textAreaLeft" t="textAreaTop" r="textAreaRight" b="textAreaBottom"/>
              <a:pathLst>
                <a:path w="4132" h="344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24" name="Google Shape;823;p69"/>
            <p:cNvSpPr/>
            <p:nvPr/>
          </p:nvSpPr>
          <p:spPr>
            <a:xfrm rot="4006200" flipH="1">
              <a:off x="4479120" y="519120"/>
              <a:ext cx="123840" cy="82080"/>
            </a:xfrm>
            <a:custGeom>
              <a:avLst/>
              <a:gdLst>
                <a:gd name="textAreaLeft" fmla="*/ 360 w 123840"/>
                <a:gd name="textAreaRight" fmla="*/ 124560 w 123840"/>
                <a:gd name="textAreaTop" fmla="*/ 0 h 82080"/>
                <a:gd name="textAreaBottom" fmla="*/ 82440 h 82080"/>
              </a:gdLst>
              <a:ahLst/>
              <a:cxnLst/>
              <a:rect l="textAreaLeft" t="textAreaTop" r="textAreaRight" b="textAreaBottom"/>
              <a:pathLst>
                <a:path w="4123" h="2744">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1040" bIns="41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824;p69"/>
            <p:cNvSpPr/>
            <p:nvPr/>
          </p:nvSpPr>
          <p:spPr>
            <a:xfrm rot="4006200" flipH="1">
              <a:off x="3989160" y="428040"/>
              <a:ext cx="159120" cy="121680"/>
            </a:xfrm>
            <a:custGeom>
              <a:avLst/>
              <a:gdLst>
                <a:gd name="textAreaLeft" fmla="*/ 360 w 159120"/>
                <a:gd name="textAreaRight" fmla="*/ 159840 w 159120"/>
                <a:gd name="textAreaTop" fmla="*/ 0 h 121680"/>
                <a:gd name="textAreaBottom" fmla="*/ 122040 h 121680"/>
              </a:gdLst>
              <a:ahLst/>
              <a:cxnLst/>
              <a:rect l="textAreaLeft" t="textAreaTop" r="textAreaRight" b="textAreaBottom"/>
              <a:pathLst>
                <a:path w="5292" h="4043">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60840" bIns="60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6" name="Google Shape;825;p69"/>
            <p:cNvSpPr/>
            <p:nvPr/>
          </p:nvSpPr>
          <p:spPr>
            <a:xfrm rot="4006200" flipH="1">
              <a:off x="4265640" y="1134720"/>
              <a:ext cx="108360" cy="78480"/>
            </a:xfrm>
            <a:custGeom>
              <a:avLst/>
              <a:gdLst>
                <a:gd name="textAreaLeft" fmla="*/ -360 w 108360"/>
                <a:gd name="textAreaRight" fmla="*/ 108360 w 108360"/>
                <a:gd name="textAreaTop" fmla="*/ 0 h 78480"/>
                <a:gd name="textAreaBottom" fmla="*/ 78840 h 78480"/>
              </a:gdLst>
              <a:ahLst/>
              <a:cxnLst/>
              <a:rect l="textAreaLeft" t="textAreaTop" r="textAreaRight" b="textAreaBottom"/>
              <a:pathLst>
                <a:path w="3607" h="2621">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9240" bIns="39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7" name="Google Shape;826;p69"/>
            <p:cNvSpPr/>
            <p:nvPr/>
          </p:nvSpPr>
          <p:spPr>
            <a:xfrm rot="4006200" flipH="1">
              <a:off x="3780360" y="800640"/>
              <a:ext cx="179640" cy="111960"/>
            </a:xfrm>
            <a:custGeom>
              <a:avLst/>
              <a:gdLst>
                <a:gd name="textAreaLeft" fmla="*/ -360 w 179640"/>
                <a:gd name="textAreaRight" fmla="*/ 179640 w 179640"/>
                <a:gd name="textAreaTop" fmla="*/ 0 h 111960"/>
                <a:gd name="textAreaBottom" fmla="*/ 112320 h 111960"/>
              </a:gdLst>
              <a:ahLst/>
              <a:cxnLst/>
              <a:rect l="textAreaLeft" t="textAreaTop" r="textAreaRight" b="textAreaBottom"/>
              <a:pathLst>
                <a:path w="5984" h="3723">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56160" bIns="56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8" name="Google Shape;827;p69"/>
            <p:cNvSpPr/>
            <p:nvPr/>
          </p:nvSpPr>
          <p:spPr>
            <a:xfrm rot="4006200" flipH="1">
              <a:off x="3483720" y="411840"/>
              <a:ext cx="128160" cy="87120"/>
            </a:xfrm>
            <a:custGeom>
              <a:avLst/>
              <a:gdLst>
                <a:gd name="textAreaLeft" fmla="*/ 360 w 128160"/>
                <a:gd name="textAreaRight" fmla="*/ 128880 w 128160"/>
                <a:gd name="textAreaTop" fmla="*/ 0 h 87120"/>
                <a:gd name="textAreaBottom" fmla="*/ 87480 h 87120"/>
              </a:gdLst>
              <a:ahLst/>
              <a:cxnLst/>
              <a:rect l="textAreaLeft" t="textAreaTop" r="textAreaRight" b="textAreaBottom"/>
              <a:pathLst>
                <a:path w="4267" h="2908">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29" name="Google Shape;828;p69"/>
          <p:cNvSpPr/>
          <p:nvPr/>
        </p:nvSpPr>
        <p:spPr>
          <a:xfrm rot="17202000">
            <a:off x="-681480" y="163440"/>
            <a:ext cx="2456280" cy="947880"/>
          </a:xfrm>
          <a:custGeom>
            <a:avLst/>
            <a:gdLst>
              <a:gd name="textAreaLeft" fmla="*/ 0 w 2456280"/>
              <a:gd name="textAreaRight" fmla="*/ 2456640 w 2456280"/>
              <a:gd name="textAreaTop" fmla="*/ 0 h 947880"/>
              <a:gd name="textAreaBottom" fmla="*/ 948240 h 947880"/>
            </a:gdLst>
            <a:ahLst/>
            <a:cxnLst/>
            <a:rect l="textAreaLeft" t="textAreaTop" r="textAreaRight" b="textAreaBottom"/>
            <a:pathLst>
              <a:path w="175870" h="102587">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PlaceHolder 1"/>
          <p:cNvSpPr>
            <a:spLocks noGrp="1"/>
          </p:cNvSpPr>
          <p:nvPr>
            <p:ph type="title"/>
          </p:nvPr>
        </p:nvSpPr>
        <p:spPr>
          <a:xfrm>
            <a:off x="1809720" y="1238400"/>
            <a:ext cx="5524200" cy="121896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5000" b="0" strike="noStrike" spc="-1">
                <a:solidFill>
                  <a:schemeClr val="dk1"/>
                </a:solidFill>
                <a:latin typeface="Roboto Slab"/>
                <a:ea typeface="Roboto Slab"/>
              </a:rPr>
              <a:t>Qué es un compresor de archivos paralelo</a:t>
            </a:r>
            <a:endParaRPr lang="fr-FR" sz="5000" b="0" strike="noStrike" spc="-1">
              <a:solidFill>
                <a:schemeClr val="dk1"/>
              </a:solidFill>
              <a:latin typeface="Arial"/>
            </a:endParaRPr>
          </a:p>
        </p:txBody>
      </p:sp>
      <p:sp>
        <p:nvSpPr>
          <p:cNvPr id="452" name="PlaceHolder 2"/>
          <p:cNvSpPr>
            <a:spLocks noGrp="1"/>
          </p:cNvSpPr>
          <p:nvPr>
            <p:ph type="subTitle"/>
          </p:nvPr>
        </p:nvSpPr>
        <p:spPr>
          <a:xfrm>
            <a:off x="1696897" y="2943871"/>
            <a:ext cx="5428800" cy="137124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1400" b="0" strike="noStrike" spc="-1" dirty="0">
                <a:solidFill>
                  <a:schemeClr val="dk1"/>
                </a:solidFill>
                <a:latin typeface="Nunito"/>
                <a:ea typeface="Nunito"/>
              </a:rPr>
              <a:t>Un compresor de archivos paralelo es un software que permite reducir el tamaño de archivos mediante la compresión simultánea de múltiples flujos de datos. Esto mejora la velocidad de compresión al aprovechar múltiples núcleos de procesamiento.</a:t>
            </a:r>
            <a:endParaRPr lang="en-US" sz="1400" b="0" strike="noStrike" spc="-1" dirty="0">
              <a:solidFill>
                <a:srgbClr val="000000"/>
              </a:solidFill>
              <a:latin typeface="OpenSymbol"/>
            </a:endParaRPr>
          </a:p>
        </p:txBody>
      </p:sp>
      <p:cxnSp>
        <p:nvCxnSpPr>
          <p:cNvPr id="453" name="Google Shape;584;p64"/>
          <p:cNvCxnSpPr/>
          <p:nvPr/>
        </p:nvCxnSpPr>
        <p:spPr>
          <a:xfrm>
            <a:off x="2188620" y="2980140"/>
            <a:ext cx="4766400" cy="360"/>
          </a:xfrm>
          <a:prstGeom prst="straightConnector1">
            <a:avLst/>
          </a:prstGeom>
          <a:ln w="19050">
            <a:solidFill>
              <a:srgbClr val="BAC2A7"/>
            </a:solidFill>
            <a:round/>
          </a:ln>
        </p:spPr>
      </p:cxnSp>
      <p:grpSp>
        <p:nvGrpSpPr>
          <p:cNvPr id="454" name="Google Shape;585;p64"/>
          <p:cNvGrpSpPr/>
          <p:nvPr/>
        </p:nvGrpSpPr>
        <p:grpSpPr>
          <a:xfrm>
            <a:off x="7607880" y="4107960"/>
            <a:ext cx="1480680" cy="916200"/>
            <a:chOff x="7607880" y="4107960"/>
            <a:chExt cx="1480680" cy="916200"/>
          </a:xfrm>
        </p:grpSpPr>
        <p:sp>
          <p:nvSpPr>
            <p:cNvPr id="455" name="Google Shape;586;p64"/>
            <p:cNvSpPr/>
            <p:nvPr/>
          </p:nvSpPr>
          <p:spPr>
            <a:xfrm rot="19513800" flipH="1" flipV="1">
              <a:off x="8955360" y="4133880"/>
              <a:ext cx="119160" cy="86040"/>
            </a:xfrm>
            <a:custGeom>
              <a:avLst/>
              <a:gdLst>
                <a:gd name="textAreaLeft" fmla="*/ -360 w 119160"/>
                <a:gd name="textAreaRight" fmla="*/ 119160 w 119160"/>
                <a:gd name="textAreaTop" fmla="*/ -360 h 86040"/>
                <a:gd name="textAreaBottom" fmla="*/ 86040 h 86040"/>
              </a:gdLst>
              <a:ahLst/>
              <a:cxnLst/>
              <a:rect l="textAreaLeft" t="textAreaTop" r="textAreaRight" b="textAreaBottom"/>
              <a:pathLst>
                <a:path w="4432" h="3193">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587;p64"/>
            <p:cNvSpPr/>
            <p:nvPr/>
          </p:nvSpPr>
          <p:spPr>
            <a:xfrm rot="19513800" flipH="1" flipV="1">
              <a:off x="8891640" y="4546080"/>
              <a:ext cx="110880" cy="92520"/>
            </a:xfrm>
            <a:custGeom>
              <a:avLst/>
              <a:gdLst>
                <a:gd name="textAreaLeft" fmla="*/ 360 w 110880"/>
                <a:gd name="textAreaRight" fmla="*/ 111600 w 110880"/>
                <a:gd name="textAreaTop" fmla="*/ -360 h 92520"/>
                <a:gd name="textAreaBottom" fmla="*/ 92520 h 92520"/>
              </a:gdLst>
              <a:ahLst/>
              <a:cxnLst/>
              <a:rect l="textAreaLeft" t="textAreaTop" r="textAreaRight" b="textAreaBottom"/>
              <a:pathLst>
                <a:path w="4132" h="344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57" name="Google Shape;588;p64"/>
            <p:cNvSpPr/>
            <p:nvPr/>
          </p:nvSpPr>
          <p:spPr>
            <a:xfrm rot="19513800" flipH="1" flipV="1">
              <a:off x="8422920" y="4925880"/>
              <a:ext cx="110520" cy="73440"/>
            </a:xfrm>
            <a:custGeom>
              <a:avLst/>
              <a:gdLst>
                <a:gd name="textAreaLeft" fmla="*/ -360 w 110520"/>
                <a:gd name="textAreaRight" fmla="*/ 110520 w 110520"/>
                <a:gd name="textAreaTop" fmla="*/ 360 h 73440"/>
                <a:gd name="textAreaBottom" fmla="*/ 74160 h 73440"/>
              </a:gdLst>
              <a:ahLst/>
              <a:cxnLst/>
              <a:rect l="textAreaLeft" t="textAreaTop" r="textAreaRight" b="textAreaBottom"/>
              <a:pathLst>
                <a:path w="4123" h="2744">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6720" bIns="36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8" name="Google Shape;589;p64"/>
            <p:cNvSpPr/>
            <p:nvPr/>
          </p:nvSpPr>
          <p:spPr>
            <a:xfrm rot="19513800" flipH="1" flipV="1">
              <a:off x="8016840" y="4738680"/>
              <a:ext cx="141840" cy="108360"/>
            </a:xfrm>
            <a:custGeom>
              <a:avLst/>
              <a:gdLst>
                <a:gd name="textAreaLeft" fmla="*/ 360 w 141840"/>
                <a:gd name="textAreaRight" fmla="*/ 142560 w 141840"/>
                <a:gd name="textAreaTop" fmla="*/ -360 h 108360"/>
                <a:gd name="textAreaBottom" fmla="*/ 108360 h 108360"/>
              </a:gdLst>
              <a:ahLst/>
              <a:cxnLst/>
              <a:rect l="textAreaLeft" t="textAreaTop" r="textAreaRight" b="textAreaBottom"/>
              <a:pathLst>
                <a:path w="5292" h="4043">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4360" bIns="54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590;p64"/>
            <p:cNvSpPr/>
            <p:nvPr/>
          </p:nvSpPr>
          <p:spPr>
            <a:xfrm rot="19513800" flipH="1" flipV="1">
              <a:off x="8554320" y="4357080"/>
              <a:ext cx="96840" cy="70200"/>
            </a:xfrm>
            <a:custGeom>
              <a:avLst/>
              <a:gdLst>
                <a:gd name="textAreaLeft" fmla="*/ -360 w 96840"/>
                <a:gd name="textAreaRight" fmla="*/ 96840 w 96840"/>
                <a:gd name="textAreaTop" fmla="*/ -360 h 70200"/>
                <a:gd name="textAreaBottom" fmla="*/ 70200 h 70200"/>
              </a:gdLst>
              <a:ahLst/>
              <a:cxnLst/>
              <a:rect l="textAreaLeft" t="textAreaTop" r="textAreaRight" b="textAreaBottom"/>
              <a:pathLst>
                <a:path w="3607" h="2621">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591;p64"/>
            <p:cNvSpPr/>
            <p:nvPr/>
          </p:nvSpPr>
          <p:spPr>
            <a:xfrm rot="19513800" flipH="1" flipV="1">
              <a:off x="8031240" y="4370040"/>
              <a:ext cx="160920" cy="100080"/>
            </a:xfrm>
            <a:custGeom>
              <a:avLst/>
              <a:gdLst>
                <a:gd name="textAreaLeft" fmla="*/ -360 w 160920"/>
                <a:gd name="textAreaRight" fmla="*/ 160920 w 160920"/>
                <a:gd name="textAreaTop" fmla="*/ 360 h 100080"/>
                <a:gd name="textAreaBottom" fmla="*/ 100800 h 100080"/>
              </a:gdLst>
              <a:ahLst/>
              <a:cxnLst/>
              <a:rect l="textAreaLeft" t="textAreaTop" r="textAreaRight" b="textAreaBottom"/>
              <a:pathLst>
                <a:path w="5984" h="3723">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592;p64"/>
            <p:cNvSpPr/>
            <p:nvPr/>
          </p:nvSpPr>
          <p:spPr>
            <a:xfrm rot="19513800" flipH="1" flipV="1">
              <a:off x="7619400" y="4532040"/>
              <a:ext cx="114480" cy="78120"/>
            </a:xfrm>
            <a:custGeom>
              <a:avLst/>
              <a:gdLst>
                <a:gd name="textAreaLeft" fmla="*/ 360 w 114480"/>
                <a:gd name="textAreaRight" fmla="*/ 115200 w 114480"/>
                <a:gd name="textAreaTop" fmla="*/ -360 h 78120"/>
                <a:gd name="textAreaBottom" fmla="*/ 78120 h 78120"/>
              </a:gdLst>
              <a:ahLst/>
              <a:cxnLst/>
              <a:rect l="textAreaLeft" t="textAreaTop" r="textAreaRight" b="textAreaBottom"/>
              <a:pathLst>
                <a:path w="4267" h="2908">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9240" bIns="39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62" name="Google Shape;593;p64"/>
          <p:cNvSpPr/>
          <p:nvPr/>
        </p:nvSpPr>
        <p:spPr>
          <a:xfrm rot="18178800">
            <a:off x="-267480" y="-214200"/>
            <a:ext cx="3393360" cy="1979280"/>
          </a:xfrm>
          <a:custGeom>
            <a:avLst/>
            <a:gdLst>
              <a:gd name="textAreaLeft" fmla="*/ 0 w 3393360"/>
              <a:gd name="textAreaRight" fmla="*/ 3393720 w 3393360"/>
              <a:gd name="textAreaTop" fmla="*/ 0 h 1979280"/>
              <a:gd name="textAreaBottom" fmla="*/ 1979640 h 1979280"/>
            </a:gdLst>
            <a:ahLst/>
            <a:cxnLst/>
            <a:rect l="textAreaLeft" t="textAreaTop" r="textAreaRight" b="textAreaBottom"/>
            <a:pathLst>
              <a:path w="175870" h="102587">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63" name="Google Shape;594;p64"/>
          <p:cNvGrpSpPr/>
          <p:nvPr/>
        </p:nvGrpSpPr>
        <p:grpSpPr>
          <a:xfrm>
            <a:off x="1114920" y="667080"/>
            <a:ext cx="776160" cy="562680"/>
            <a:chOff x="1114920" y="667080"/>
            <a:chExt cx="776160" cy="562680"/>
          </a:xfrm>
        </p:grpSpPr>
        <p:sp>
          <p:nvSpPr>
            <p:cNvPr id="464" name="Google Shape;595;p64"/>
            <p:cNvSpPr/>
            <p:nvPr/>
          </p:nvSpPr>
          <p:spPr>
            <a:xfrm rot="7518600" flipH="1">
              <a:off x="1123200" y="1131840"/>
              <a:ext cx="100080" cy="72000"/>
            </a:xfrm>
            <a:custGeom>
              <a:avLst/>
              <a:gdLst>
                <a:gd name="textAreaLeft" fmla="*/ 360 w 100080"/>
                <a:gd name="textAreaRight" fmla="*/ 100800 w 100080"/>
                <a:gd name="textAreaTop" fmla="*/ 0 h 72000"/>
                <a:gd name="textAreaBottom" fmla="*/ 72360 h 72000"/>
              </a:gdLst>
              <a:ahLst/>
              <a:cxnLst/>
              <a:rect l="textAreaLeft" t="textAreaTop" r="textAreaRight" b="textAreaBottom"/>
              <a:pathLst>
                <a:path w="4432" h="3193">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5" name="Google Shape;596;p64"/>
            <p:cNvSpPr/>
            <p:nvPr/>
          </p:nvSpPr>
          <p:spPr>
            <a:xfrm rot="7518600" flipH="1">
              <a:off x="1476360" y="1075320"/>
              <a:ext cx="93240" cy="78120"/>
            </a:xfrm>
            <a:custGeom>
              <a:avLst/>
              <a:gdLst>
                <a:gd name="textAreaLeft" fmla="*/ -360 w 93240"/>
                <a:gd name="textAreaRight" fmla="*/ 93240 w 93240"/>
                <a:gd name="textAreaTop" fmla="*/ 0 h 78120"/>
                <a:gd name="textAreaBottom" fmla="*/ 78480 h 78120"/>
              </a:gdLst>
              <a:ahLst/>
              <a:cxnLst/>
              <a:rect l="textAreaLeft" t="textAreaTop" r="textAreaRight" b="textAreaBottom"/>
              <a:pathLst>
                <a:path w="4132" h="344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240" bIns="39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6" name="Google Shape;597;p64"/>
            <p:cNvSpPr/>
            <p:nvPr/>
          </p:nvSpPr>
          <p:spPr>
            <a:xfrm rot="7518600" flipH="1">
              <a:off x="1791360" y="691560"/>
              <a:ext cx="93240" cy="62280"/>
            </a:xfrm>
            <a:custGeom>
              <a:avLst/>
              <a:gdLst>
                <a:gd name="textAreaLeft" fmla="*/ -360 w 93240"/>
                <a:gd name="textAreaRight" fmla="*/ 93240 w 93240"/>
                <a:gd name="textAreaTop" fmla="*/ 0 h 62280"/>
                <a:gd name="textAreaBottom" fmla="*/ 62640 h 62280"/>
              </a:gdLst>
              <a:ahLst/>
              <a:cxnLst/>
              <a:rect l="textAreaLeft" t="textAreaTop" r="textAreaRight" b="textAreaBottom"/>
              <a:pathLst>
                <a:path w="4123" h="2744">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7" name="Google Shape;598;p64"/>
            <p:cNvSpPr/>
            <p:nvPr/>
          </p:nvSpPr>
          <p:spPr>
            <a:xfrm rot="7518600" flipH="1">
              <a:off x="1316160" y="793080"/>
              <a:ext cx="81360" cy="59040"/>
            </a:xfrm>
            <a:custGeom>
              <a:avLst/>
              <a:gdLst>
                <a:gd name="textAreaLeft" fmla="*/ 360 w 81360"/>
                <a:gd name="textAreaRight" fmla="*/ 82080 w 81360"/>
                <a:gd name="textAreaTop" fmla="*/ 0 h 59040"/>
                <a:gd name="textAreaBottom" fmla="*/ 59400 h 59040"/>
              </a:gdLst>
              <a:ahLst/>
              <a:cxnLst/>
              <a:rect l="textAreaLeft" t="textAreaTop" r="textAreaRight" b="textAreaBottom"/>
              <a:pathLst>
                <a:path w="3607" h="2621">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9520" bIns="29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8" name="Google Shape;579;p64"/>
          <p:cNvGrpSpPr/>
          <p:nvPr/>
        </p:nvGrpSpPr>
        <p:grpSpPr>
          <a:xfrm>
            <a:off x="1377781" y="36513"/>
            <a:ext cx="7122268" cy="5070473"/>
            <a:chOff x="1514570" y="-481064"/>
            <a:chExt cx="7248703" cy="4538160"/>
          </a:xfrm>
        </p:grpSpPr>
        <p:sp>
          <p:nvSpPr>
            <p:cNvPr id="469" name="Google Shape;580;p64"/>
            <p:cNvSpPr/>
            <p:nvPr/>
          </p:nvSpPr>
          <p:spPr>
            <a:xfrm flipH="1">
              <a:off x="1514570" y="-481064"/>
              <a:ext cx="7205040" cy="4538160"/>
            </a:xfrm>
            <a:custGeom>
              <a:avLst/>
              <a:gdLst>
                <a:gd name="textAreaLeft" fmla="*/ 360 w 7205040"/>
                <a:gd name="textAreaRight" fmla="*/ 7205760 w 7205040"/>
                <a:gd name="textAreaTop" fmla="*/ 0 h 4538160"/>
                <a:gd name="textAreaBottom" fmla="*/ 4538520 h 4538160"/>
              </a:gdLst>
              <a:ahLst/>
              <a:cxnLst/>
              <a:rect l="textAreaLeft" t="textAreaTop" r="textAreaRight" b="textAreaBottom"/>
              <a:pathLst>
                <a:path w="49400" h="45364">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4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470" name="Google Shape;581;p64"/>
            <p:cNvSpPr/>
            <p:nvPr/>
          </p:nvSpPr>
          <p:spPr>
            <a:xfrm flipH="1">
              <a:off x="1558233" y="-481064"/>
              <a:ext cx="7205040" cy="4538160"/>
            </a:xfrm>
            <a:custGeom>
              <a:avLst/>
              <a:gdLst>
                <a:gd name="textAreaLeft" fmla="*/ 360 w 7205040"/>
                <a:gd name="textAreaRight" fmla="*/ 7205760 w 7205040"/>
                <a:gd name="textAreaTop" fmla="*/ 0 h 4538160"/>
                <a:gd name="textAreaBottom" fmla="*/ 4538520 h 4538160"/>
              </a:gdLst>
              <a:ahLst/>
              <a:cxnLst/>
              <a:rect l="textAreaLeft" t="textAreaTop" r="textAreaRight" b="textAreaBottom"/>
              <a:pathLst>
                <a:path w="49400" h="45364">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w="9525">
              <a:solidFill>
                <a:srgbClr val="A4AD8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dirty="0">
                <a:solidFill>
                  <a:srgbClr val="000000"/>
                </a:solidFill>
                <a:latin typeface="OpenSymbol"/>
              </a:endParaRPr>
            </a:p>
          </p:txBody>
        </p:sp>
      </p:grpSp>
      <p:sp>
        <p:nvSpPr>
          <p:cNvPr id="471" name="PlaceHolder 1"/>
          <p:cNvSpPr>
            <a:spLocks noGrp="1"/>
          </p:cNvSpPr>
          <p:nvPr>
            <p:ph type="title"/>
          </p:nvPr>
        </p:nvSpPr>
        <p:spPr>
          <a:xfrm>
            <a:off x="1809720" y="1238400"/>
            <a:ext cx="5524200" cy="121896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5000" b="0" strike="noStrike" spc="-1">
                <a:solidFill>
                  <a:schemeClr val="dk1"/>
                </a:solidFill>
                <a:latin typeface="Roboto Slab"/>
                <a:ea typeface="Roboto Slab"/>
              </a:rPr>
              <a:t>Principios de funcionamiento</a:t>
            </a:r>
            <a:endParaRPr lang="fr-FR" sz="5000" b="0" strike="noStrike" spc="-1">
              <a:solidFill>
                <a:schemeClr val="dk1"/>
              </a:solidFill>
              <a:latin typeface="Arial"/>
            </a:endParaRPr>
          </a:p>
        </p:txBody>
      </p:sp>
      <p:sp>
        <p:nvSpPr>
          <p:cNvPr id="472" name="PlaceHolder 2"/>
          <p:cNvSpPr>
            <a:spLocks noGrp="1"/>
          </p:cNvSpPr>
          <p:nvPr>
            <p:ph type="subTitle"/>
          </p:nvPr>
        </p:nvSpPr>
        <p:spPr>
          <a:xfrm>
            <a:off x="1685880" y="2533680"/>
            <a:ext cx="5428800" cy="137124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1400" b="0" strike="noStrike" spc="-1" dirty="0">
                <a:solidFill>
                  <a:schemeClr val="dk1"/>
                </a:solidFill>
                <a:latin typeface="Nunito"/>
                <a:ea typeface="Nunito"/>
              </a:rPr>
              <a:t>El funcionamiento de un compresor de archivos paralelo se basa en dividir los datos en bloques que pueden ser procesados de manera independiente. Cada bloque se comprime simultáneamente, lo que optimiza el uso de recursos y acelera el proceso de compresión.</a:t>
            </a:r>
            <a:endParaRPr lang="en-US" sz="1400" b="0" strike="noStrike" spc="-1" dirty="0">
              <a:solidFill>
                <a:srgbClr val="000000"/>
              </a:solidFill>
              <a:latin typeface="OpenSymbol"/>
            </a:endParaRPr>
          </a:p>
        </p:txBody>
      </p:sp>
      <p:cxnSp>
        <p:nvCxnSpPr>
          <p:cNvPr id="473" name="Google Shape;584;p64"/>
          <p:cNvCxnSpPr/>
          <p:nvPr/>
        </p:nvCxnSpPr>
        <p:spPr>
          <a:xfrm>
            <a:off x="2188800" y="2501640"/>
            <a:ext cx="4766400" cy="360"/>
          </a:xfrm>
          <a:prstGeom prst="straightConnector1">
            <a:avLst/>
          </a:prstGeom>
          <a:ln w="19050">
            <a:solidFill>
              <a:srgbClr val="BAC2A7"/>
            </a:solidFill>
            <a:round/>
          </a:ln>
        </p:spPr>
      </p:cxnSp>
      <p:grpSp>
        <p:nvGrpSpPr>
          <p:cNvPr id="474" name="Google Shape;585;p64"/>
          <p:cNvGrpSpPr/>
          <p:nvPr/>
        </p:nvGrpSpPr>
        <p:grpSpPr>
          <a:xfrm>
            <a:off x="7607880" y="4107960"/>
            <a:ext cx="1480680" cy="916200"/>
            <a:chOff x="7607880" y="4107960"/>
            <a:chExt cx="1480680" cy="916200"/>
          </a:xfrm>
        </p:grpSpPr>
        <p:sp>
          <p:nvSpPr>
            <p:cNvPr id="475" name="Google Shape;586;p64"/>
            <p:cNvSpPr/>
            <p:nvPr/>
          </p:nvSpPr>
          <p:spPr>
            <a:xfrm rot="19513800" flipH="1" flipV="1">
              <a:off x="8955360" y="4133880"/>
              <a:ext cx="119160" cy="86040"/>
            </a:xfrm>
            <a:custGeom>
              <a:avLst/>
              <a:gdLst>
                <a:gd name="textAreaLeft" fmla="*/ -360 w 119160"/>
                <a:gd name="textAreaRight" fmla="*/ 119160 w 119160"/>
                <a:gd name="textAreaTop" fmla="*/ -360 h 86040"/>
                <a:gd name="textAreaBottom" fmla="*/ 86040 h 86040"/>
              </a:gdLst>
              <a:ahLst/>
              <a:cxnLst/>
              <a:rect l="textAreaLeft" t="textAreaTop" r="textAreaRight" b="textAreaBottom"/>
              <a:pathLst>
                <a:path w="4432" h="3193">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587;p64"/>
            <p:cNvSpPr/>
            <p:nvPr/>
          </p:nvSpPr>
          <p:spPr>
            <a:xfrm rot="19513800" flipH="1" flipV="1">
              <a:off x="8891640" y="4546080"/>
              <a:ext cx="110880" cy="92520"/>
            </a:xfrm>
            <a:custGeom>
              <a:avLst/>
              <a:gdLst>
                <a:gd name="textAreaLeft" fmla="*/ 360 w 110880"/>
                <a:gd name="textAreaRight" fmla="*/ 111600 w 110880"/>
                <a:gd name="textAreaTop" fmla="*/ -360 h 92520"/>
                <a:gd name="textAreaBottom" fmla="*/ 92520 h 92520"/>
              </a:gdLst>
              <a:ahLst/>
              <a:cxnLst/>
              <a:rect l="textAreaLeft" t="textAreaTop" r="textAreaRight" b="textAreaBottom"/>
              <a:pathLst>
                <a:path w="4132" h="344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7" name="Google Shape;588;p64"/>
            <p:cNvSpPr/>
            <p:nvPr/>
          </p:nvSpPr>
          <p:spPr>
            <a:xfrm rot="19513800" flipH="1" flipV="1">
              <a:off x="8422920" y="4925880"/>
              <a:ext cx="110520" cy="73440"/>
            </a:xfrm>
            <a:custGeom>
              <a:avLst/>
              <a:gdLst>
                <a:gd name="textAreaLeft" fmla="*/ -360 w 110520"/>
                <a:gd name="textAreaRight" fmla="*/ 110520 w 110520"/>
                <a:gd name="textAreaTop" fmla="*/ 360 h 73440"/>
                <a:gd name="textAreaBottom" fmla="*/ 74160 h 73440"/>
              </a:gdLst>
              <a:ahLst/>
              <a:cxnLst/>
              <a:rect l="textAreaLeft" t="textAreaTop" r="textAreaRight" b="textAreaBottom"/>
              <a:pathLst>
                <a:path w="4123" h="2744">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6720" bIns="36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589;p64"/>
            <p:cNvSpPr/>
            <p:nvPr/>
          </p:nvSpPr>
          <p:spPr>
            <a:xfrm rot="19513800" flipH="1" flipV="1">
              <a:off x="8016840" y="4738680"/>
              <a:ext cx="141840" cy="108360"/>
            </a:xfrm>
            <a:custGeom>
              <a:avLst/>
              <a:gdLst>
                <a:gd name="textAreaLeft" fmla="*/ 360 w 141840"/>
                <a:gd name="textAreaRight" fmla="*/ 142560 w 141840"/>
                <a:gd name="textAreaTop" fmla="*/ -360 h 108360"/>
                <a:gd name="textAreaBottom" fmla="*/ 108360 h 108360"/>
              </a:gdLst>
              <a:ahLst/>
              <a:cxnLst/>
              <a:rect l="textAreaLeft" t="textAreaTop" r="textAreaRight" b="textAreaBottom"/>
              <a:pathLst>
                <a:path w="5292" h="4043">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4360" bIns="54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9" name="Google Shape;590;p64"/>
            <p:cNvSpPr/>
            <p:nvPr/>
          </p:nvSpPr>
          <p:spPr>
            <a:xfrm rot="19513800" flipH="1" flipV="1">
              <a:off x="8554320" y="4357080"/>
              <a:ext cx="96840" cy="70200"/>
            </a:xfrm>
            <a:custGeom>
              <a:avLst/>
              <a:gdLst>
                <a:gd name="textAreaLeft" fmla="*/ -360 w 96840"/>
                <a:gd name="textAreaRight" fmla="*/ 96840 w 96840"/>
                <a:gd name="textAreaTop" fmla="*/ -360 h 70200"/>
                <a:gd name="textAreaBottom" fmla="*/ 70200 h 70200"/>
              </a:gdLst>
              <a:ahLst/>
              <a:cxnLst/>
              <a:rect l="textAreaLeft" t="textAreaTop" r="textAreaRight" b="textAreaBottom"/>
              <a:pathLst>
                <a:path w="3607" h="2621">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0" name="Google Shape;591;p64"/>
            <p:cNvSpPr/>
            <p:nvPr/>
          </p:nvSpPr>
          <p:spPr>
            <a:xfrm rot="19513800" flipH="1" flipV="1">
              <a:off x="8031240" y="4370040"/>
              <a:ext cx="160920" cy="100080"/>
            </a:xfrm>
            <a:custGeom>
              <a:avLst/>
              <a:gdLst>
                <a:gd name="textAreaLeft" fmla="*/ -360 w 160920"/>
                <a:gd name="textAreaRight" fmla="*/ 160920 w 160920"/>
                <a:gd name="textAreaTop" fmla="*/ 360 h 100080"/>
                <a:gd name="textAreaBottom" fmla="*/ 100800 h 100080"/>
              </a:gdLst>
              <a:ahLst/>
              <a:cxnLst/>
              <a:rect l="textAreaLeft" t="textAreaTop" r="textAreaRight" b="textAreaBottom"/>
              <a:pathLst>
                <a:path w="5984" h="3723">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1" name="Google Shape;592;p64"/>
            <p:cNvSpPr/>
            <p:nvPr/>
          </p:nvSpPr>
          <p:spPr>
            <a:xfrm rot="19513800" flipH="1" flipV="1">
              <a:off x="7619400" y="4532040"/>
              <a:ext cx="114480" cy="78120"/>
            </a:xfrm>
            <a:custGeom>
              <a:avLst/>
              <a:gdLst>
                <a:gd name="textAreaLeft" fmla="*/ 360 w 114480"/>
                <a:gd name="textAreaRight" fmla="*/ 115200 w 114480"/>
                <a:gd name="textAreaTop" fmla="*/ -360 h 78120"/>
                <a:gd name="textAreaBottom" fmla="*/ 78120 h 78120"/>
              </a:gdLst>
              <a:ahLst/>
              <a:cxnLst/>
              <a:rect l="textAreaLeft" t="textAreaTop" r="textAreaRight" b="textAreaBottom"/>
              <a:pathLst>
                <a:path w="4267" h="2908">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9240" bIns="39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82" name="Google Shape;593;p64"/>
          <p:cNvSpPr/>
          <p:nvPr/>
        </p:nvSpPr>
        <p:spPr>
          <a:xfrm rot="18178800">
            <a:off x="-267480" y="-214200"/>
            <a:ext cx="3393360" cy="1979280"/>
          </a:xfrm>
          <a:custGeom>
            <a:avLst/>
            <a:gdLst>
              <a:gd name="textAreaLeft" fmla="*/ 0 w 3393360"/>
              <a:gd name="textAreaRight" fmla="*/ 3393720 w 3393360"/>
              <a:gd name="textAreaTop" fmla="*/ 0 h 1979280"/>
              <a:gd name="textAreaBottom" fmla="*/ 1979640 h 1979280"/>
            </a:gdLst>
            <a:ahLst/>
            <a:cxnLst/>
            <a:rect l="textAreaLeft" t="textAreaTop" r="textAreaRight" b="textAreaBottom"/>
            <a:pathLst>
              <a:path w="175870" h="102587">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83" name="Google Shape;594;p64"/>
          <p:cNvGrpSpPr/>
          <p:nvPr/>
        </p:nvGrpSpPr>
        <p:grpSpPr>
          <a:xfrm>
            <a:off x="1114920" y="667080"/>
            <a:ext cx="776160" cy="562680"/>
            <a:chOff x="1114920" y="667080"/>
            <a:chExt cx="776160" cy="562680"/>
          </a:xfrm>
        </p:grpSpPr>
        <p:sp>
          <p:nvSpPr>
            <p:cNvPr id="484" name="Google Shape;595;p64"/>
            <p:cNvSpPr/>
            <p:nvPr/>
          </p:nvSpPr>
          <p:spPr>
            <a:xfrm rot="7518600" flipH="1">
              <a:off x="1123200" y="1131840"/>
              <a:ext cx="100080" cy="72000"/>
            </a:xfrm>
            <a:custGeom>
              <a:avLst/>
              <a:gdLst>
                <a:gd name="textAreaLeft" fmla="*/ 360 w 100080"/>
                <a:gd name="textAreaRight" fmla="*/ 100800 w 100080"/>
                <a:gd name="textAreaTop" fmla="*/ 0 h 72000"/>
                <a:gd name="textAreaBottom" fmla="*/ 72360 h 72000"/>
              </a:gdLst>
              <a:ahLst/>
              <a:cxnLst/>
              <a:rect l="textAreaLeft" t="textAreaTop" r="textAreaRight" b="textAreaBottom"/>
              <a:pathLst>
                <a:path w="4432" h="3193">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5" name="Google Shape;596;p64"/>
            <p:cNvSpPr/>
            <p:nvPr/>
          </p:nvSpPr>
          <p:spPr>
            <a:xfrm rot="7518600" flipH="1">
              <a:off x="1476360" y="1075320"/>
              <a:ext cx="93240" cy="78120"/>
            </a:xfrm>
            <a:custGeom>
              <a:avLst/>
              <a:gdLst>
                <a:gd name="textAreaLeft" fmla="*/ -360 w 93240"/>
                <a:gd name="textAreaRight" fmla="*/ 93240 w 93240"/>
                <a:gd name="textAreaTop" fmla="*/ 0 h 78120"/>
                <a:gd name="textAreaBottom" fmla="*/ 78480 h 78120"/>
              </a:gdLst>
              <a:ahLst/>
              <a:cxnLst/>
              <a:rect l="textAreaLeft" t="textAreaTop" r="textAreaRight" b="textAreaBottom"/>
              <a:pathLst>
                <a:path w="4132" h="344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240" bIns="39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6" name="Google Shape;597;p64"/>
            <p:cNvSpPr/>
            <p:nvPr/>
          </p:nvSpPr>
          <p:spPr>
            <a:xfrm rot="7518600" flipH="1">
              <a:off x="1791360" y="691560"/>
              <a:ext cx="93240" cy="62280"/>
            </a:xfrm>
            <a:custGeom>
              <a:avLst/>
              <a:gdLst>
                <a:gd name="textAreaLeft" fmla="*/ -360 w 93240"/>
                <a:gd name="textAreaRight" fmla="*/ 93240 w 93240"/>
                <a:gd name="textAreaTop" fmla="*/ 0 h 62280"/>
                <a:gd name="textAreaBottom" fmla="*/ 62640 h 62280"/>
              </a:gdLst>
              <a:ahLst/>
              <a:cxnLst/>
              <a:rect l="textAreaLeft" t="textAreaTop" r="textAreaRight" b="textAreaBottom"/>
              <a:pathLst>
                <a:path w="4123" h="2744">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7" name="Google Shape;598;p64"/>
            <p:cNvSpPr/>
            <p:nvPr/>
          </p:nvSpPr>
          <p:spPr>
            <a:xfrm rot="7518600" flipH="1">
              <a:off x="1316160" y="793080"/>
              <a:ext cx="81360" cy="59040"/>
            </a:xfrm>
            <a:custGeom>
              <a:avLst/>
              <a:gdLst>
                <a:gd name="textAreaLeft" fmla="*/ 360 w 81360"/>
                <a:gd name="textAreaRight" fmla="*/ 82080 w 81360"/>
                <a:gd name="textAreaTop" fmla="*/ 0 h 59040"/>
                <a:gd name="textAreaBottom" fmla="*/ 59400 h 59040"/>
              </a:gdLst>
              <a:ahLst/>
              <a:cxnLst/>
              <a:rect l="textAreaLeft" t="textAreaTop" r="textAreaRight" b="textAreaBottom"/>
              <a:pathLst>
                <a:path w="3607" h="2621">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9520" bIns="29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1" name="Google Shape;766;p67"/>
          <p:cNvGrpSpPr/>
          <p:nvPr/>
        </p:nvGrpSpPr>
        <p:grpSpPr>
          <a:xfrm>
            <a:off x="3227040" y="89280"/>
            <a:ext cx="1483920" cy="1590480"/>
            <a:chOff x="3227040" y="89280"/>
            <a:chExt cx="1483920" cy="1590480"/>
          </a:xfrm>
        </p:grpSpPr>
        <p:sp>
          <p:nvSpPr>
            <p:cNvPr id="552" name="Google Shape;767;p67"/>
            <p:cNvSpPr/>
            <p:nvPr/>
          </p:nvSpPr>
          <p:spPr>
            <a:xfrm rot="12323400" flipH="1" flipV="1">
              <a:off x="3242880" y="308160"/>
              <a:ext cx="153000" cy="110160"/>
            </a:xfrm>
            <a:custGeom>
              <a:avLst/>
              <a:gdLst>
                <a:gd name="textAreaLeft" fmla="*/ -360 w 153000"/>
                <a:gd name="textAreaRight" fmla="*/ 153000 w 153000"/>
                <a:gd name="textAreaTop" fmla="*/ 360 h 110160"/>
                <a:gd name="textAreaBottom" fmla="*/ 110880 h 110160"/>
              </a:gdLst>
              <a:ahLst/>
              <a:cxnLst/>
              <a:rect l="textAreaLeft" t="textAreaTop" r="textAreaRight" b="textAreaBottom"/>
              <a:pathLst>
                <a:path w="4432" h="3193">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5080" bIns="55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3" name="Google Shape;768;p67"/>
            <p:cNvSpPr/>
            <p:nvPr/>
          </p:nvSpPr>
          <p:spPr>
            <a:xfrm rot="12323400" flipH="1" flipV="1">
              <a:off x="3754080" y="114120"/>
              <a:ext cx="142560" cy="118800"/>
            </a:xfrm>
            <a:custGeom>
              <a:avLst/>
              <a:gdLst>
                <a:gd name="textAreaLeft" fmla="*/ 360 w 142560"/>
                <a:gd name="textAreaRight" fmla="*/ 143280 w 142560"/>
                <a:gd name="textAreaTop" fmla="*/ 360 h 118800"/>
                <a:gd name="textAreaBottom" fmla="*/ 119520 h 118800"/>
              </a:gdLst>
              <a:ahLst/>
              <a:cxnLst/>
              <a:rect l="textAreaLeft" t="textAreaTop" r="textAreaRight" b="textAreaBottom"/>
              <a:pathLst>
                <a:path w="4132" h="344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9400" bIns="594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4" name="Google Shape;769;p67"/>
            <p:cNvSpPr/>
            <p:nvPr/>
          </p:nvSpPr>
          <p:spPr>
            <a:xfrm rot="12323400" flipH="1" flipV="1">
              <a:off x="4466880" y="410760"/>
              <a:ext cx="142200" cy="94680"/>
            </a:xfrm>
            <a:custGeom>
              <a:avLst/>
              <a:gdLst>
                <a:gd name="textAreaLeft" fmla="*/ -360 w 142200"/>
                <a:gd name="textAreaRight" fmla="*/ 142200 w 142200"/>
                <a:gd name="textAreaTop" fmla="*/ -360 h 94680"/>
                <a:gd name="textAreaBottom" fmla="*/ 94680 h 94680"/>
              </a:gdLst>
              <a:ahLst/>
              <a:cxnLst/>
              <a:rect l="textAreaLeft" t="textAreaTop" r="textAreaRight" b="textAreaBottom"/>
              <a:pathLst>
                <a:path w="4123" h="2744">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70;p67"/>
            <p:cNvSpPr/>
            <p:nvPr/>
          </p:nvSpPr>
          <p:spPr>
            <a:xfrm rot="12323400" flipH="1" flipV="1">
              <a:off x="4506480" y="933480"/>
              <a:ext cx="182880" cy="139320"/>
            </a:xfrm>
            <a:custGeom>
              <a:avLst/>
              <a:gdLst>
                <a:gd name="textAreaLeft" fmla="*/ 360 w 182880"/>
                <a:gd name="textAreaRight" fmla="*/ 183600 w 182880"/>
                <a:gd name="textAreaTop" fmla="*/ -360 h 139320"/>
                <a:gd name="textAreaBottom" fmla="*/ 139320 h 139320"/>
              </a:gdLst>
              <a:ahLst/>
              <a:cxnLst/>
              <a:rect l="textAreaLeft" t="textAreaTop" r="textAreaRight" b="textAreaBottom"/>
              <a:pathLst>
                <a:path w="5292" h="4043">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69840" bIns="69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71;p67"/>
            <p:cNvSpPr/>
            <p:nvPr/>
          </p:nvSpPr>
          <p:spPr>
            <a:xfrm rot="12323400" flipH="1" flipV="1">
              <a:off x="3760920" y="639720"/>
              <a:ext cx="124560" cy="90360"/>
            </a:xfrm>
            <a:custGeom>
              <a:avLst/>
              <a:gdLst>
                <a:gd name="textAreaLeft" fmla="*/ 360 w 124560"/>
                <a:gd name="textAreaRight" fmla="*/ 125280 w 124560"/>
                <a:gd name="textAreaTop" fmla="*/ -360 h 90360"/>
                <a:gd name="textAreaBottom" fmla="*/ 90360 h 90360"/>
              </a:gdLst>
              <a:ahLst/>
              <a:cxnLst/>
              <a:rect l="textAreaLeft" t="textAreaTop" r="textAreaRight" b="textAreaBottom"/>
              <a:pathLst>
                <a:path w="3607" h="2621">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72;p67"/>
            <p:cNvSpPr/>
            <p:nvPr/>
          </p:nvSpPr>
          <p:spPr>
            <a:xfrm rot="12323400" flipH="1" flipV="1">
              <a:off x="4065480" y="1149840"/>
              <a:ext cx="206640" cy="128880"/>
            </a:xfrm>
            <a:custGeom>
              <a:avLst/>
              <a:gdLst>
                <a:gd name="textAreaLeft" fmla="*/ 360 w 206640"/>
                <a:gd name="textAreaRight" fmla="*/ 207360 w 206640"/>
                <a:gd name="textAreaTop" fmla="*/ 360 h 128880"/>
                <a:gd name="textAreaBottom" fmla="*/ 129600 h 128880"/>
              </a:gdLst>
              <a:ahLst/>
              <a:cxnLst/>
              <a:rect l="textAreaLeft" t="textAreaTop" r="textAreaRight" b="textAreaBottom"/>
              <a:pathLst>
                <a:path w="5984" h="3723">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8" name="Google Shape;773;p67"/>
            <p:cNvSpPr/>
            <p:nvPr/>
          </p:nvSpPr>
          <p:spPr>
            <a:xfrm rot="12323400" flipH="1" flipV="1">
              <a:off x="4540320" y="1552320"/>
              <a:ext cx="146880" cy="100440"/>
            </a:xfrm>
            <a:custGeom>
              <a:avLst/>
              <a:gdLst>
                <a:gd name="textAreaLeft" fmla="*/ 360 w 146880"/>
                <a:gd name="textAreaRight" fmla="*/ 147600 w 146880"/>
                <a:gd name="textAreaTop" fmla="*/ -360 h 100440"/>
                <a:gd name="textAreaBottom" fmla="*/ 100440 h 100440"/>
              </a:gdLst>
              <a:ahLst/>
              <a:cxnLst/>
              <a:rect l="textAreaLeft" t="textAreaTop" r="textAreaRight" b="textAreaBottom"/>
              <a:pathLst>
                <a:path w="4267" h="2908">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50400" bIns="50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59" name="PlaceHolder 1"/>
          <p:cNvSpPr>
            <a:spLocks noGrp="1"/>
          </p:cNvSpPr>
          <p:nvPr>
            <p:ph type="title"/>
          </p:nvPr>
        </p:nvSpPr>
        <p:spPr>
          <a:xfrm>
            <a:off x="568800" y="684900"/>
            <a:ext cx="3600000" cy="7711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200" b="0" strike="noStrike" spc="-1" dirty="0">
                <a:solidFill>
                  <a:schemeClr val="accent4"/>
                </a:solidFill>
                <a:latin typeface="Roboto Slab"/>
                <a:ea typeface="Roboto Slab"/>
              </a:rPr>
              <a:t>Objetivos</a:t>
            </a:r>
            <a:endParaRPr lang="fr-FR" sz="5200" b="0" strike="noStrike" spc="-1" dirty="0">
              <a:solidFill>
                <a:schemeClr val="dk1"/>
              </a:solidFill>
              <a:latin typeface="Arial"/>
            </a:endParaRPr>
          </a:p>
        </p:txBody>
      </p:sp>
      <p:sp>
        <p:nvSpPr>
          <p:cNvPr id="560" name="PlaceHolder 2"/>
          <p:cNvSpPr>
            <a:spLocks noGrp="1"/>
          </p:cNvSpPr>
          <p:nvPr>
            <p:ph type="subTitle"/>
          </p:nvPr>
        </p:nvSpPr>
        <p:spPr>
          <a:xfrm>
            <a:off x="135495" y="1602540"/>
            <a:ext cx="3600000" cy="666360"/>
          </a:xfrm>
          <a:prstGeom prst="rect">
            <a:avLst/>
          </a:prstGeom>
          <a:noFill/>
          <a:ln w="0">
            <a:noFill/>
          </a:ln>
        </p:spPr>
        <p:txBody>
          <a:bodyPr lIns="91440" tIns="91440" rIns="91440" bIns="91440" anchor="ctr">
            <a:normAutofit fontScale="97483"/>
          </a:bodyPr>
          <a:lstStyle/>
          <a:p>
            <a:pPr indent="0">
              <a:lnSpc>
                <a:spcPct val="100000"/>
              </a:lnSpc>
              <a:buNone/>
              <a:tabLst>
                <a:tab pos="0" algn="l"/>
              </a:tabLst>
            </a:pPr>
            <a:r>
              <a:rPr lang="en" sz="1400" b="1" strike="noStrike" spc="-1" dirty="0">
                <a:solidFill>
                  <a:schemeClr val="accent1">
                    <a:lumMod val="50000"/>
                  </a:schemeClr>
                </a:solidFill>
                <a:latin typeface="Nunito"/>
                <a:ea typeface="Nunito"/>
              </a:rPr>
              <a:t>Objetivo pincipal</a:t>
            </a:r>
            <a:endParaRPr lang="en-US" sz="1400" b="1" strike="noStrike" spc="-1" dirty="0">
              <a:solidFill>
                <a:schemeClr val="accent1">
                  <a:lumMod val="50000"/>
                </a:schemeClr>
              </a:solidFill>
              <a:latin typeface="OpenSymbol"/>
            </a:endParaRPr>
          </a:p>
        </p:txBody>
      </p:sp>
      <p:cxnSp>
        <p:nvCxnSpPr>
          <p:cNvPr id="562" name="Google Shape;777;p67"/>
          <p:cNvCxnSpPr/>
          <p:nvPr/>
        </p:nvCxnSpPr>
        <p:spPr>
          <a:xfrm>
            <a:off x="812303" y="1523361"/>
            <a:ext cx="1845000" cy="360"/>
          </a:xfrm>
          <a:prstGeom prst="straightConnector1">
            <a:avLst/>
          </a:prstGeom>
          <a:ln w="19050">
            <a:solidFill>
              <a:srgbClr val="BAC2A7"/>
            </a:solidFill>
            <a:round/>
          </a:ln>
        </p:spPr>
      </p:cxnSp>
      <p:sp>
        <p:nvSpPr>
          <p:cNvPr id="563" name="Google Shape;778;p67"/>
          <p:cNvSpPr/>
          <p:nvPr/>
        </p:nvSpPr>
        <p:spPr>
          <a:xfrm rot="11089800">
            <a:off x="-87840" y="3198240"/>
            <a:ext cx="3169800" cy="1848960"/>
          </a:xfrm>
          <a:custGeom>
            <a:avLst/>
            <a:gdLst>
              <a:gd name="textAreaLeft" fmla="*/ 0 w 3169800"/>
              <a:gd name="textAreaRight" fmla="*/ 3170160 w 3169800"/>
              <a:gd name="textAreaTop" fmla="*/ 0 h 1848960"/>
              <a:gd name="textAreaBottom" fmla="*/ 1849320 h 1848960"/>
            </a:gdLst>
            <a:ahLst/>
            <a:cxnLst/>
            <a:rect l="textAreaLeft" t="textAreaTop" r="textAreaRight" b="textAreaBottom"/>
            <a:pathLst>
              <a:path w="175870" h="102587">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 name="PlaceHolder 2">
            <a:extLst>
              <a:ext uri="{FF2B5EF4-FFF2-40B4-BE49-F238E27FC236}">
                <a16:creationId xmlns:a16="http://schemas.microsoft.com/office/drawing/2014/main" id="{0EC931D0-F109-4511-2D28-F3671B8873CF}"/>
              </a:ext>
            </a:extLst>
          </p:cNvPr>
          <p:cNvSpPr txBox="1">
            <a:spLocks/>
          </p:cNvSpPr>
          <p:nvPr/>
        </p:nvSpPr>
        <p:spPr>
          <a:xfrm>
            <a:off x="135495" y="1989715"/>
            <a:ext cx="3945600" cy="666360"/>
          </a:xfrm>
          <a:prstGeom prst="rect">
            <a:avLst/>
          </a:prstGeom>
          <a:noFill/>
          <a:ln w="0">
            <a:noFill/>
          </a:ln>
        </p:spPr>
        <p:txBody>
          <a:bodyPr lIns="91440" tIns="91440" rIns="91440" bIns="91440" anchor="ctr">
            <a:normAutofit fontScale="74983"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00000"/>
              </a:lnSpc>
              <a:buFont typeface="Arial" panose="020B0604020202020204" pitchFamily="34" charset="0"/>
              <a:buNone/>
              <a:tabLst>
                <a:tab pos="0" algn="l"/>
              </a:tabLst>
            </a:pPr>
            <a:r>
              <a:rPr lang="es-ES" sz="1800" b="0" i="0" u="none" strike="noStrike" dirty="0">
                <a:solidFill>
                  <a:srgbClr val="000000"/>
                </a:solidFill>
                <a:effectLst/>
                <a:latin typeface="Roboto" panose="02000000000000000000" pitchFamily="2" charset="0"/>
              </a:rPr>
              <a:t> Desarrollar una aplicación que comprima archivos en paralelo usando múltiples hilos.</a:t>
            </a:r>
            <a:endParaRPr lang="en-US" sz="1400" b="1" spc="-1" dirty="0">
              <a:solidFill>
                <a:schemeClr val="accent1">
                  <a:lumMod val="50000"/>
                </a:schemeClr>
              </a:solidFill>
              <a:latin typeface="OpenSymbol"/>
            </a:endParaRPr>
          </a:p>
        </p:txBody>
      </p:sp>
      <p:sp>
        <p:nvSpPr>
          <p:cNvPr id="3" name="PlaceHolder 2">
            <a:extLst>
              <a:ext uri="{FF2B5EF4-FFF2-40B4-BE49-F238E27FC236}">
                <a16:creationId xmlns:a16="http://schemas.microsoft.com/office/drawing/2014/main" id="{C73581A4-7381-8939-86AB-50F38037B1EF}"/>
              </a:ext>
            </a:extLst>
          </p:cNvPr>
          <p:cNvSpPr txBox="1">
            <a:spLocks/>
          </p:cNvSpPr>
          <p:nvPr/>
        </p:nvSpPr>
        <p:spPr>
          <a:xfrm>
            <a:off x="3735495" y="2676445"/>
            <a:ext cx="3600000" cy="666360"/>
          </a:xfrm>
          <a:prstGeom prst="rect">
            <a:avLst/>
          </a:prstGeom>
          <a:noFill/>
          <a:ln w="0">
            <a:noFill/>
          </a:ln>
        </p:spPr>
        <p:txBody>
          <a:bodyPr lIns="91440" tIns="91440" rIns="91440" bIns="91440" anchor="ctr">
            <a:normAutofit fontScale="52483"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buNone/>
              <a:tabLst>
                <a:tab pos="0" algn="l"/>
              </a:tabLst>
            </a:pPr>
            <a:r>
              <a:rPr lang="es-CO" sz="1900" b="1" spc="-1" dirty="0">
                <a:solidFill>
                  <a:schemeClr val="accent1">
                    <a:lumMod val="50000"/>
                  </a:schemeClr>
                </a:solidFill>
                <a:latin typeface="Nunito"/>
              </a:rPr>
              <a:t>Objetivos </a:t>
            </a:r>
            <a:r>
              <a:rPr lang="es-CO" sz="2300" b="1" spc="-1" dirty="0">
                <a:solidFill>
                  <a:schemeClr val="accent1">
                    <a:lumMod val="50000"/>
                  </a:schemeClr>
                </a:solidFill>
                <a:latin typeface="Nunito"/>
              </a:rPr>
              <a:t>específicos</a:t>
            </a:r>
            <a:r>
              <a:rPr lang="es-CO" sz="1900" b="1" spc="-1" dirty="0">
                <a:solidFill>
                  <a:schemeClr val="accent1">
                    <a:lumMod val="50000"/>
                  </a:schemeClr>
                </a:solidFill>
                <a:latin typeface="Nunito"/>
              </a:rPr>
              <a:t>:</a:t>
            </a:r>
          </a:p>
          <a:p>
            <a:pPr>
              <a:buNone/>
            </a:pPr>
            <a:br>
              <a:rPr lang="es-CO" sz="1050" dirty="0"/>
            </a:br>
            <a:endParaRPr lang="en-US" sz="1400" b="1" spc="-1" dirty="0">
              <a:solidFill>
                <a:schemeClr val="accent1">
                  <a:lumMod val="50000"/>
                </a:schemeClr>
              </a:solidFill>
              <a:latin typeface="OpenSymbol"/>
            </a:endParaRPr>
          </a:p>
        </p:txBody>
      </p:sp>
      <p:sp>
        <p:nvSpPr>
          <p:cNvPr id="5" name="CuadroTexto 4">
            <a:extLst>
              <a:ext uri="{FF2B5EF4-FFF2-40B4-BE49-F238E27FC236}">
                <a16:creationId xmlns:a16="http://schemas.microsoft.com/office/drawing/2014/main" id="{7F38598A-FA28-9452-6850-96435F32C328}"/>
              </a:ext>
            </a:extLst>
          </p:cNvPr>
          <p:cNvSpPr txBox="1"/>
          <p:nvPr/>
        </p:nvSpPr>
        <p:spPr>
          <a:xfrm>
            <a:off x="3898837" y="2766161"/>
            <a:ext cx="4577508" cy="1246495"/>
          </a:xfrm>
          <a:prstGeom prst="rect">
            <a:avLst/>
          </a:prstGeom>
          <a:noFill/>
        </p:spPr>
        <p:txBody>
          <a:bodyPr wrap="square">
            <a:spAutoFit/>
          </a:bodyPr>
          <a:lstStyle/>
          <a:p>
            <a:pPr algn="just" rtl="0" fontAlgn="base"/>
            <a:br>
              <a:rPr lang="es-ES" b="0" dirty="0">
                <a:effectLst/>
              </a:rPr>
            </a:br>
            <a:r>
              <a:rPr lang="es-ES" b="0" dirty="0">
                <a:effectLst/>
              </a:rPr>
              <a:t>* </a:t>
            </a:r>
            <a:r>
              <a:rPr lang="es-ES" sz="1300" dirty="0">
                <a:solidFill>
                  <a:srgbClr val="000000"/>
                </a:solidFill>
                <a:latin typeface="Roboto" panose="02000000000000000000" pitchFamily="2" charset="0"/>
              </a:rPr>
              <a:t>Diseñar una estructura que divida archivos en bloques.</a:t>
            </a:r>
          </a:p>
          <a:p>
            <a:pPr algn="just" rtl="0" fontAlgn="base"/>
            <a:r>
              <a:rPr lang="es-ES" sz="1300" dirty="0">
                <a:solidFill>
                  <a:srgbClr val="000000"/>
                </a:solidFill>
                <a:latin typeface="Roboto" panose="02000000000000000000" pitchFamily="2" charset="0"/>
              </a:rPr>
              <a:t>* Implementar compresión paralela usando hilos.</a:t>
            </a:r>
          </a:p>
          <a:p>
            <a:pPr algn="just" rtl="0" fontAlgn="base"/>
            <a:r>
              <a:rPr lang="es-ES" sz="1300" dirty="0">
                <a:solidFill>
                  <a:srgbClr val="000000"/>
                </a:solidFill>
                <a:latin typeface="Roboto" panose="02000000000000000000" pitchFamily="2" charset="0"/>
              </a:rPr>
              <a:t>* Medir y comparar el rendimiento respecto a una versión secuencial.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31E38-B130-B77E-5345-741F91A94DCA}"/>
              </a:ext>
            </a:extLst>
          </p:cNvPr>
          <p:cNvSpPr>
            <a:spLocks noGrp="1"/>
          </p:cNvSpPr>
          <p:nvPr>
            <p:ph type="title"/>
          </p:nvPr>
        </p:nvSpPr>
        <p:spPr>
          <a:xfrm>
            <a:off x="2248330" y="1079987"/>
            <a:ext cx="4294440" cy="872640"/>
          </a:xfrm>
        </p:spPr>
        <p:txBody>
          <a:bodyPr/>
          <a:lstStyle/>
          <a:p>
            <a:r>
              <a:rPr lang="es-CO" sz="1800" b="1" i="0" u="none" strike="noStrike" dirty="0">
                <a:solidFill>
                  <a:srgbClr val="000000"/>
                </a:solidFill>
                <a:effectLst/>
                <a:latin typeface="Roboto" panose="02000000000000000000" pitchFamily="2" charset="0"/>
              </a:rPr>
              <a:t>¿Qué implementación propone realizar</a:t>
            </a:r>
            <a:endParaRPr lang="es-CO" dirty="0"/>
          </a:p>
        </p:txBody>
      </p:sp>
      <p:sp>
        <p:nvSpPr>
          <p:cNvPr id="3" name="Subtítulo 2">
            <a:extLst>
              <a:ext uri="{FF2B5EF4-FFF2-40B4-BE49-F238E27FC236}">
                <a16:creationId xmlns:a16="http://schemas.microsoft.com/office/drawing/2014/main" id="{1AB24220-4EE3-535D-82A6-1D45D87A7A27}"/>
              </a:ext>
            </a:extLst>
          </p:cNvPr>
          <p:cNvSpPr>
            <a:spLocks noGrp="1"/>
          </p:cNvSpPr>
          <p:nvPr>
            <p:ph type="subTitle"/>
          </p:nvPr>
        </p:nvSpPr>
        <p:spPr>
          <a:xfrm>
            <a:off x="611436" y="1516307"/>
            <a:ext cx="8229240" cy="2982960"/>
          </a:xfrm>
        </p:spPr>
        <p:txBody>
          <a:bodyPr/>
          <a:lstStyle/>
          <a:p>
            <a:pPr algn="just" rtl="0">
              <a:buNone/>
            </a:pPr>
            <a:r>
              <a:rPr lang="es-ES" sz="1800" b="1" i="0" u="none" strike="noStrike" dirty="0">
                <a:solidFill>
                  <a:srgbClr val="000000"/>
                </a:solidFill>
                <a:effectLst/>
                <a:latin typeface="Roboto" panose="02000000000000000000" pitchFamily="2" charset="0"/>
              </a:rPr>
              <a:t> </a:t>
            </a:r>
            <a:r>
              <a:rPr lang="es-ES" sz="1800" b="0" i="0" u="none" strike="noStrike" dirty="0">
                <a:solidFill>
                  <a:srgbClr val="000000"/>
                </a:solidFill>
                <a:effectLst/>
                <a:latin typeface="Roboto" panose="02000000000000000000" pitchFamily="2" charset="0"/>
              </a:rPr>
              <a:t>Un compresor de archivos escrito en C que use hilos POSIX para procesar bloques de un archivo en paralelo. Se utilizará </a:t>
            </a:r>
            <a:r>
              <a:rPr lang="es-ES" sz="1800" b="0" i="0" u="none" strike="noStrike" dirty="0" err="1">
                <a:solidFill>
                  <a:srgbClr val="000000"/>
                </a:solidFill>
                <a:effectLst/>
                <a:latin typeface="Roboto" panose="02000000000000000000" pitchFamily="2" charset="0"/>
              </a:rPr>
              <a:t>zlib</a:t>
            </a:r>
            <a:r>
              <a:rPr lang="es-ES" sz="1800" b="0" i="0" u="none" strike="noStrike" dirty="0">
                <a:solidFill>
                  <a:srgbClr val="000000"/>
                </a:solidFill>
                <a:effectLst/>
                <a:latin typeface="Roboto" panose="02000000000000000000" pitchFamily="2" charset="0"/>
              </a:rPr>
              <a:t> o una compresión sencilla (como RLE) para los bloques.</a:t>
            </a:r>
            <a:endParaRPr lang="es-ES" b="0" dirty="0">
              <a:effectLst/>
            </a:endParaRPr>
          </a:p>
          <a:p>
            <a:pPr>
              <a:buNone/>
            </a:pPr>
            <a:br>
              <a:rPr lang="es-ES" dirty="0"/>
            </a:br>
            <a:endParaRPr lang="es-CO" dirty="0"/>
          </a:p>
        </p:txBody>
      </p:sp>
    </p:spTree>
    <p:extLst>
      <p:ext uri="{BB962C8B-B14F-4D97-AF65-F5344CB8AC3E}">
        <p14:creationId xmlns:p14="http://schemas.microsoft.com/office/powerpoint/2010/main" val="97481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D5F5DD-A7C1-DAD4-B2EA-760210243EB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B63C605-5B04-C33E-60FD-CF5C154A51FC}"/>
              </a:ext>
            </a:extLst>
          </p:cNvPr>
          <p:cNvSpPr>
            <a:spLocks noGrp="1"/>
          </p:cNvSpPr>
          <p:nvPr>
            <p:ph type="title"/>
          </p:nvPr>
        </p:nvSpPr>
        <p:spPr>
          <a:xfrm>
            <a:off x="1907168" y="843951"/>
            <a:ext cx="4294440" cy="872640"/>
          </a:xfrm>
        </p:spPr>
        <p:txBody>
          <a:bodyPr/>
          <a:lstStyle/>
          <a:p>
            <a:r>
              <a:rPr lang="es-CO" sz="1800" b="1" i="0" u="none" strike="noStrike" dirty="0">
                <a:solidFill>
                  <a:srgbClr val="000000"/>
                </a:solidFill>
                <a:effectLst/>
                <a:latin typeface="Roboto" panose="02000000000000000000" pitchFamily="2" charset="0"/>
              </a:rPr>
              <a:t>Problema</a:t>
            </a:r>
            <a:endParaRPr lang="es-CO" dirty="0"/>
          </a:p>
        </p:txBody>
      </p:sp>
      <p:sp>
        <p:nvSpPr>
          <p:cNvPr id="5" name="CuadroTexto 4">
            <a:extLst>
              <a:ext uri="{FF2B5EF4-FFF2-40B4-BE49-F238E27FC236}">
                <a16:creationId xmlns:a16="http://schemas.microsoft.com/office/drawing/2014/main" id="{F91D664C-6984-9970-0A44-8CC09728205B}"/>
              </a:ext>
            </a:extLst>
          </p:cNvPr>
          <p:cNvSpPr txBox="1"/>
          <p:nvPr/>
        </p:nvSpPr>
        <p:spPr>
          <a:xfrm>
            <a:off x="1745283" y="1482505"/>
            <a:ext cx="5965635" cy="646331"/>
          </a:xfrm>
          <a:prstGeom prst="rect">
            <a:avLst/>
          </a:prstGeom>
          <a:noFill/>
        </p:spPr>
        <p:txBody>
          <a:bodyPr wrap="square">
            <a:spAutoFit/>
          </a:bodyPr>
          <a:lstStyle/>
          <a:p>
            <a:r>
              <a:rPr lang="es-ES" dirty="0">
                <a:solidFill>
                  <a:srgbClr val="000000"/>
                </a:solidFill>
                <a:latin typeface="Roboto" panose="02000000000000000000" pitchFamily="2" charset="0"/>
                <a:ea typeface="+mj-ea"/>
                <a:cs typeface="+mj-cs"/>
              </a:rPr>
              <a:t>Alto tiempo de compresión debido al uso secuencial sin aprovechar el procesamiento paralelo</a:t>
            </a:r>
            <a:r>
              <a:rPr lang="es-ES" i="1" dirty="0"/>
              <a:t>.</a:t>
            </a:r>
            <a:endParaRPr lang="es-ES" dirty="0"/>
          </a:p>
        </p:txBody>
      </p:sp>
      <p:sp>
        <p:nvSpPr>
          <p:cNvPr id="8" name="Título 1">
            <a:extLst>
              <a:ext uri="{FF2B5EF4-FFF2-40B4-BE49-F238E27FC236}">
                <a16:creationId xmlns:a16="http://schemas.microsoft.com/office/drawing/2014/main" id="{67AABB4E-6F5B-7109-1244-6D24473AC1EB}"/>
              </a:ext>
            </a:extLst>
          </p:cNvPr>
          <p:cNvSpPr txBox="1">
            <a:spLocks/>
          </p:cNvSpPr>
          <p:nvPr/>
        </p:nvSpPr>
        <p:spPr>
          <a:xfrm>
            <a:off x="1907168" y="2344259"/>
            <a:ext cx="4294440" cy="872640"/>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1800" b="1" dirty="0">
                <a:solidFill>
                  <a:srgbClr val="000000"/>
                </a:solidFill>
                <a:latin typeface="Roboto" panose="02000000000000000000" pitchFamily="2" charset="0"/>
              </a:rPr>
              <a:t>Solución propuesta</a:t>
            </a:r>
            <a:endParaRPr lang="es-CO" dirty="0"/>
          </a:p>
        </p:txBody>
      </p:sp>
      <p:sp>
        <p:nvSpPr>
          <p:cNvPr id="9" name="CuadroTexto 8">
            <a:extLst>
              <a:ext uri="{FF2B5EF4-FFF2-40B4-BE49-F238E27FC236}">
                <a16:creationId xmlns:a16="http://schemas.microsoft.com/office/drawing/2014/main" id="{4E9A0C4C-1EC0-BB8A-A11D-61D82AD20CC8}"/>
              </a:ext>
            </a:extLst>
          </p:cNvPr>
          <p:cNvSpPr txBox="1"/>
          <p:nvPr/>
        </p:nvSpPr>
        <p:spPr>
          <a:xfrm>
            <a:off x="1745283" y="2990590"/>
            <a:ext cx="5965635" cy="646331"/>
          </a:xfrm>
          <a:prstGeom prst="rect">
            <a:avLst/>
          </a:prstGeom>
          <a:noFill/>
        </p:spPr>
        <p:txBody>
          <a:bodyPr wrap="square">
            <a:spAutoFit/>
          </a:bodyPr>
          <a:lstStyle/>
          <a:p>
            <a:r>
              <a:rPr lang="es-ES" dirty="0">
                <a:solidFill>
                  <a:srgbClr val="000000"/>
                </a:solidFill>
                <a:latin typeface="Roboto" panose="02000000000000000000" pitchFamily="2" charset="0"/>
                <a:ea typeface="+mj-ea"/>
                <a:cs typeface="+mj-cs"/>
              </a:rPr>
              <a:t>Alto tiempo de compresión debido al uso secuencial sin aprovechar el procesamiento paralelo</a:t>
            </a:r>
            <a:r>
              <a:rPr lang="es-ES" i="1" dirty="0"/>
              <a:t>.</a:t>
            </a:r>
            <a:endParaRPr lang="es-ES" dirty="0"/>
          </a:p>
        </p:txBody>
      </p:sp>
    </p:spTree>
    <p:extLst>
      <p:ext uri="{BB962C8B-B14F-4D97-AF65-F5344CB8AC3E}">
        <p14:creationId xmlns:p14="http://schemas.microsoft.com/office/powerpoint/2010/main" val="101921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5AE69-432D-BD1A-288D-15D2CE8C966F}"/>
            </a:ext>
          </a:extLst>
        </p:cNvPr>
        <p:cNvGrpSpPr/>
        <p:nvPr/>
      </p:nvGrpSpPr>
      <p:grpSpPr>
        <a:xfrm>
          <a:off x="0" y="0"/>
          <a:ext cx="0" cy="0"/>
          <a:chOff x="0" y="0"/>
          <a:chExt cx="0" cy="0"/>
        </a:xfrm>
      </p:grpSpPr>
      <p:grpSp>
        <p:nvGrpSpPr>
          <p:cNvPr id="468" name="Google Shape;579;p64">
            <a:extLst>
              <a:ext uri="{FF2B5EF4-FFF2-40B4-BE49-F238E27FC236}">
                <a16:creationId xmlns:a16="http://schemas.microsoft.com/office/drawing/2014/main" id="{128588C3-243C-1D87-429F-0E73E5A522DE}"/>
              </a:ext>
            </a:extLst>
          </p:cNvPr>
          <p:cNvGrpSpPr/>
          <p:nvPr/>
        </p:nvGrpSpPr>
        <p:grpSpPr>
          <a:xfrm>
            <a:off x="1377781" y="36513"/>
            <a:ext cx="7122268" cy="5070473"/>
            <a:chOff x="1514570" y="-481064"/>
            <a:chExt cx="7248703" cy="4538160"/>
          </a:xfrm>
        </p:grpSpPr>
        <p:sp>
          <p:nvSpPr>
            <p:cNvPr id="469" name="Google Shape;580;p64">
              <a:extLst>
                <a:ext uri="{FF2B5EF4-FFF2-40B4-BE49-F238E27FC236}">
                  <a16:creationId xmlns:a16="http://schemas.microsoft.com/office/drawing/2014/main" id="{8B4D8C67-7D69-FE0C-1FB7-BC49319538DE}"/>
                </a:ext>
              </a:extLst>
            </p:cNvPr>
            <p:cNvSpPr/>
            <p:nvPr/>
          </p:nvSpPr>
          <p:spPr>
            <a:xfrm flipH="1">
              <a:off x="1514570" y="-481064"/>
              <a:ext cx="7205040" cy="4538160"/>
            </a:xfrm>
            <a:custGeom>
              <a:avLst/>
              <a:gdLst>
                <a:gd name="textAreaLeft" fmla="*/ 360 w 7205040"/>
                <a:gd name="textAreaRight" fmla="*/ 7205760 w 7205040"/>
                <a:gd name="textAreaTop" fmla="*/ 0 h 4538160"/>
                <a:gd name="textAreaBottom" fmla="*/ 4538520 h 4538160"/>
              </a:gdLst>
              <a:ahLst/>
              <a:cxnLst/>
              <a:rect l="textAreaLeft" t="textAreaTop" r="textAreaRight" b="textAreaBottom"/>
              <a:pathLst>
                <a:path w="49400" h="45364">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solidFill>
              <a:srgbClr val="CDD7B6">
                <a:alpha val="24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470" name="Google Shape;581;p64">
              <a:extLst>
                <a:ext uri="{FF2B5EF4-FFF2-40B4-BE49-F238E27FC236}">
                  <a16:creationId xmlns:a16="http://schemas.microsoft.com/office/drawing/2014/main" id="{A04C6BF1-0AC8-7448-5273-A7B32D70AD12}"/>
                </a:ext>
              </a:extLst>
            </p:cNvPr>
            <p:cNvSpPr/>
            <p:nvPr/>
          </p:nvSpPr>
          <p:spPr>
            <a:xfrm flipH="1">
              <a:off x="1558233" y="-481064"/>
              <a:ext cx="7205040" cy="4538160"/>
            </a:xfrm>
            <a:custGeom>
              <a:avLst/>
              <a:gdLst>
                <a:gd name="textAreaLeft" fmla="*/ 360 w 7205040"/>
                <a:gd name="textAreaRight" fmla="*/ 7205760 w 7205040"/>
                <a:gd name="textAreaTop" fmla="*/ 0 h 4538160"/>
                <a:gd name="textAreaBottom" fmla="*/ 4538520 h 4538160"/>
              </a:gdLst>
              <a:ahLst/>
              <a:cxnLst/>
              <a:rect l="textAreaLeft" t="textAreaTop" r="textAreaRight" b="textAreaBottom"/>
              <a:pathLst>
                <a:path w="49400" h="45364">
                  <a:moveTo>
                    <a:pt x="14184" y="2711"/>
                  </a:moveTo>
                  <a:cubicBezTo>
                    <a:pt x="9663" y="5563"/>
                    <a:pt x="2430" y="12657"/>
                    <a:pt x="830" y="17734"/>
                  </a:cubicBezTo>
                  <a:cubicBezTo>
                    <a:pt x="-770" y="22811"/>
                    <a:pt x="-74" y="28585"/>
                    <a:pt x="4586" y="33175"/>
                  </a:cubicBezTo>
                  <a:cubicBezTo>
                    <a:pt x="9246" y="37766"/>
                    <a:pt x="21627" y="44929"/>
                    <a:pt x="28791" y="45277"/>
                  </a:cubicBezTo>
                  <a:cubicBezTo>
                    <a:pt x="35955" y="45625"/>
                    <a:pt x="44649" y="41244"/>
                    <a:pt x="47570" y="35262"/>
                  </a:cubicBezTo>
                  <a:cubicBezTo>
                    <a:pt x="50491" y="29281"/>
                    <a:pt x="49587" y="15161"/>
                    <a:pt x="46318" y="9388"/>
                  </a:cubicBezTo>
                  <a:cubicBezTo>
                    <a:pt x="43049" y="3615"/>
                    <a:pt x="33312" y="1737"/>
                    <a:pt x="27956" y="624"/>
                  </a:cubicBezTo>
                  <a:cubicBezTo>
                    <a:pt x="22600" y="-489"/>
                    <a:pt x="18705" y="-141"/>
                    <a:pt x="14184" y="2711"/>
                  </a:cubicBezTo>
                  <a:close/>
                </a:path>
              </a:pathLst>
            </a:custGeom>
            <a:noFill/>
            <a:ln w="9525">
              <a:solidFill>
                <a:srgbClr val="A4AD8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dirty="0">
                <a:solidFill>
                  <a:srgbClr val="000000"/>
                </a:solidFill>
                <a:latin typeface="OpenSymbol"/>
              </a:endParaRPr>
            </a:p>
          </p:txBody>
        </p:sp>
      </p:grpSp>
      <p:sp>
        <p:nvSpPr>
          <p:cNvPr id="471" name="PlaceHolder 1">
            <a:extLst>
              <a:ext uri="{FF2B5EF4-FFF2-40B4-BE49-F238E27FC236}">
                <a16:creationId xmlns:a16="http://schemas.microsoft.com/office/drawing/2014/main" id="{820AC6DA-D0F4-D3E7-8A12-B2DD950ADE7F}"/>
              </a:ext>
            </a:extLst>
          </p:cNvPr>
          <p:cNvSpPr>
            <a:spLocks noGrp="1"/>
          </p:cNvSpPr>
          <p:nvPr>
            <p:ph type="title"/>
          </p:nvPr>
        </p:nvSpPr>
        <p:spPr>
          <a:xfrm>
            <a:off x="1809719" y="1238400"/>
            <a:ext cx="6396611" cy="1218960"/>
          </a:xfrm>
          <a:prstGeom prst="rect">
            <a:avLst/>
          </a:prstGeom>
          <a:noFill/>
          <a:ln w="0">
            <a:noFill/>
          </a:ln>
        </p:spPr>
        <p:txBody>
          <a:bodyPr lIns="91440" tIns="91440" rIns="91440" bIns="91440" anchor="ctr">
            <a:normAutofit fontScale="90000"/>
          </a:bodyPr>
          <a:lstStyle/>
          <a:p>
            <a:pPr algn="ctr"/>
            <a:r>
              <a:rPr lang="es-ES" sz="5400" dirty="0"/>
              <a:t>Implementación técnica</a:t>
            </a:r>
            <a:endParaRPr lang="es-CO" sz="5400" dirty="0"/>
          </a:p>
        </p:txBody>
      </p:sp>
      <p:sp>
        <p:nvSpPr>
          <p:cNvPr id="472" name="PlaceHolder 2">
            <a:extLst>
              <a:ext uri="{FF2B5EF4-FFF2-40B4-BE49-F238E27FC236}">
                <a16:creationId xmlns:a16="http://schemas.microsoft.com/office/drawing/2014/main" id="{74D991C3-DBC9-BFA3-EBBA-B207486B94DC}"/>
              </a:ext>
            </a:extLst>
          </p:cNvPr>
          <p:cNvSpPr>
            <a:spLocks noGrp="1"/>
          </p:cNvSpPr>
          <p:nvPr>
            <p:ph type="subTitle"/>
          </p:nvPr>
        </p:nvSpPr>
        <p:spPr>
          <a:xfrm>
            <a:off x="1890338" y="2641501"/>
            <a:ext cx="5428800" cy="1371240"/>
          </a:xfrm>
          <a:prstGeom prst="rect">
            <a:avLst/>
          </a:prstGeom>
          <a:noFill/>
          <a:ln w="0">
            <a:noFill/>
          </a:ln>
        </p:spPr>
        <p:txBody>
          <a:bodyPr lIns="91440" tIns="91440" rIns="91440" bIns="91440" anchor="ctr">
            <a:normAutofit fontScale="85000" lnSpcReduction="20000"/>
          </a:bodyPr>
          <a:lstStyle/>
          <a:p>
            <a:pPr algn="just" rtl="0" fontAlgn="base">
              <a:buFont typeface="Arial" panose="020B0604020202020204" pitchFamily="34" charset="0"/>
              <a:buChar char="•"/>
            </a:pPr>
            <a:r>
              <a:rPr lang="es-ES" sz="1400" b="0" i="0" u="none" strike="noStrike" dirty="0">
                <a:solidFill>
                  <a:srgbClr val="000000"/>
                </a:solidFill>
                <a:effectLst/>
                <a:latin typeface="Roboto" panose="02000000000000000000" pitchFamily="2" charset="0"/>
              </a:rPr>
              <a:t>Lenguaje C</a:t>
            </a:r>
          </a:p>
          <a:p>
            <a:pPr algn="just" rtl="0" fontAlgn="base">
              <a:buFont typeface="Arial" panose="020B0604020202020204" pitchFamily="34" charset="0"/>
              <a:buChar char="•"/>
            </a:pPr>
            <a:r>
              <a:rPr lang="es-ES" sz="1400" b="0" i="0" u="none" strike="noStrike" dirty="0">
                <a:solidFill>
                  <a:srgbClr val="000000"/>
                </a:solidFill>
                <a:effectLst/>
                <a:latin typeface="Roboto" panose="02000000000000000000" pitchFamily="2" charset="0"/>
              </a:rPr>
              <a:t>Librería </a:t>
            </a:r>
            <a:r>
              <a:rPr lang="es-ES" sz="1400" b="0" i="0" u="none" strike="noStrike" dirty="0" err="1">
                <a:solidFill>
                  <a:srgbClr val="000000"/>
                </a:solidFill>
                <a:effectLst/>
                <a:latin typeface="Roboto" panose="02000000000000000000" pitchFamily="2" charset="0"/>
              </a:rPr>
              <a:t>zlib</a:t>
            </a:r>
            <a:r>
              <a:rPr lang="es-ES" sz="1400" b="0" i="0" u="none" strike="noStrike" dirty="0">
                <a:solidFill>
                  <a:srgbClr val="000000"/>
                </a:solidFill>
                <a:effectLst/>
                <a:latin typeface="Roboto" panose="02000000000000000000" pitchFamily="2" charset="0"/>
              </a:rPr>
              <a:t> o algoritmo RLE</a:t>
            </a:r>
          </a:p>
          <a:p>
            <a:pPr algn="just" rtl="0" fontAlgn="base">
              <a:buFont typeface="Arial" panose="020B0604020202020204" pitchFamily="34" charset="0"/>
              <a:buChar char="•"/>
            </a:pPr>
            <a:r>
              <a:rPr lang="es-ES" sz="1400" b="0" i="0" u="none" strike="noStrike" dirty="0">
                <a:solidFill>
                  <a:srgbClr val="000000"/>
                </a:solidFill>
                <a:effectLst/>
                <a:latin typeface="Roboto" panose="02000000000000000000" pitchFamily="2" charset="0"/>
              </a:rPr>
              <a:t>POSIX </a:t>
            </a:r>
            <a:r>
              <a:rPr lang="es-ES" sz="1400" b="0" i="0" u="none" strike="noStrike" dirty="0" err="1">
                <a:solidFill>
                  <a:srgbClr val="000000"/>
                </a:solidFill>
                <a:effectLst/>
                <a:latin typeface="Roboto" panose="02000000000000000000" pitchFamily="2" charset="0"/>
              </a:rPr>
              <a:t>Threads</a:t>
            </a:r>
            <a:endParaRPr lang="es-ES" sz="1400" b="0" i="0" u="none" strike="noStrike" dirty="0">
              <a:solidFill>
                <a:srgbClr val="000000"/>
              </a:solidFill>
              <a:effectLst/>
              <a:latin typeface="Roboto" panose="02000000000000000000" pitchFamily="2" charset="0"/>
            </a:endParaRPr>
          </a:p>
          <a:p>
            <a:pPr algn="just" rtl="0" fontAlgn="base">
              <a:buFont typeface="Arial" panose="020B0604020202020204" pitchFamily="34" charset="0"/>
              <a:buChar char="•"/>
            </a:pPr>
            <a:r>
              <a:rPr lang="es-ES" sz="1400" b="0" i="0" u="none" strike="noStrike" dirty="0" err="1">
                <a:solidFill>
                  <a:srgbClr val="000000"/>
                </a:solidFill>
                <a:effectLst/>
                <a:latin typeface="Roboto" panose="02000000000000000000" pitchFamily="2" charset="0"/>
              </a:rPr>
              <a:t>Makefile</a:t>
            </a:r>
            <a:r>
              <a:rPr lang="es-ES" sz="1400" b="0" i="0" u="none" strike="noStrike" dirty="0">
                <a:solidFill>
                  <a:srgbClr val="000000"/>
                </a:solidFill>
                <a:effectLst/>
                <a:latin typeface="Roboto" panose="02000000000000000000" pitchFamily="2" charset="0"/>
              </a:rPr>
              <a:t> para automatización</a:t>
            </a:r>
          </a:p>
          <a:p>
            <a:pPr algn="just" rtl="0" fontAlgn="base">
              <a:buFont typeface="Arial" panose="020B0604020202020204" pitchFamily="34" charset="0"/>
              <a:buChar char="•"/>
            </a:pPr>
            <a:r>
              <a:rPr lang="es-ES" sz="1400" b="0" i="0" u="none" strike="noStrike" dirty="0" err="1">
                <a:solidFill>
                  <a:srgbClr val="000000"/>
                </a:solidFill>
                <a:effectLst/>
                <a:latin typeface="Roboto" panose="02000000000000000000" pitchFamily="2" charset="0"/>
              </a:rPr>
              <a:t>GanttProject</a:t>
            </a:r>
            <a:r>
              <a:rPr lang="es-ES" sz="1400" b="0" i="0" u="none" strike="noStrike" dirty="0">
                <a:solidFill>
                  <a:srgbClr val="000000"/>
                </a:solidFill>
                <a:effectLst/>
                <a:latin typeface="Roboto" panose="02000000000000000000" pitchFamily="2" charset="0"/>
              </a:rPr>
              <a:t> o herramientas similares para el cronograma</a:t>
            </a:r>
          </a:p>
        </p:txBody>
      </p:sp>
      <p:cxnSp>
        <p:nvCxnSpPr>
          <p:cNvPr id="473" name="Google Shape;584;p64">
            <a:extLst>
              <a:ext uri="{FF2B5EF4-FFF2-40B4-BE49-F238E27FC236}">
                <a16:creationId xmlns:a16="http://schemas.microsoft.com/office/drawing/2014/main" id="{4A695E87-AC9C-01EC-DE00-456055CE2905}"/>
              </a:ext>
            </a:extLst>
          </p:cNvPr>
          <p:cNvCxnSpPr/>
          <p:nvPr/>
        </p:nvCxnSpPr>
        <p:spPr>
          <a:xfrm>
            <a:off x="2188800" y="2501640"/>
            <a:ext cx="4766400" cy="360"/>
          </a:xfrm>
          <a:prstGeom prst="straightConnector1">
            <a:avLst/>
          </a:prstGeom>
          <a:ln w="19050">
            <a:solidFill>
              <a:srgbClr val="BAC2A7"/>
            </a:solidFill>
            <a:round/>
          </a:ln>
        </p:spPr>
      </p:cxnSp>
      <p:grpSp>
        <p:nvGrpSpPr>
          <p:cNvPr id="474" name="Google Shape;585;p64">
            <a:extLst>
              <a:ext uri="{FF2B5EF4-FFF2-40B4-BE49-F238E27FC236}">
                <a16:creationId xmlns:a16="http://schemas.microsoft.com/office/drawing/2014/main" id="{D78141FA-12BF-0FAC-F4D4-88540698096C}"/>
              </a:ext>
            </a:extLst>
          </p:cNvPr>
          <p:cNvGrpSpPr/>
          <p:nvPr/>
        </p:nvGrpSpPr>
        <p:grpSpPr>
          <a:xfrm>
            <a:off x="7607880" y="4107960"/>
            <a:ext cx="1480680" cy="916200"/>
            <a:chOff x="7607880" y="4107960"/>
            <a:chExt cx="1480680" cy="916200"/>
          </a:xfrm>
        </p:grpSpPr>
        <p:sp>
          <p:nvSpPr>
            <p:cNvPr id="475" name="Google Shape;586;p64">
              <a:extLst>
                <a:ext uri="{FF2B5EF4-FFF2-40B4-BE49-F238E27FC236}">
                  <a16:creationId xmlns:a16="http://schemas.microsoft.com/office/drawing/2014/main" id="{6B713060-BAE4-AE8C-AA52-F50BE8CBD723}"/>
                </a:ext>
              </a:extLst>
            </p:cNvPr>
            <p:cNvSpPr/>
            <p:nvPr/>
          </p:nvSpPr>
          <p:spPr>
            <a:xfrm rot="19513800" flipH="1" flipV="1">
              <a:off x="8955360" y="4133880"/>
              <a:ext cx="119160" cy="86040"/>
            </a:xfrm>
            <a:custGeom>
              <a:avLst/>
              <a:gdLst>
                <a:gd name="textAreaLeft" fmla="*/ -360 w 119160"/>
                <a:gd name="textAreaRight" fmla="*/ 119160 w 119160"/>
                <a:gd name="textAreaTop" fmla="*/ -360 h 86040"/>
                <a:gd name="textAreaBottom" fmla="*/ 86040 h 86040"/>
              </a:gdLst>
              <a:ahLst/>
              <a:cxnLst/>
              <a:rect l="textAreaLeft" t="textAreaTop" r="textAreaRight" b="textAreaBottom"/>
              <a:pathLst>
                <a:path w="4432" h="3193">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587;p64">
              <a:extLst>
                <a:ext uri="{FF2B5EF4-FFF2-40B4-BE49-F238E27FC236}">
                  <a16:creationId xmlns:a16="http://schemas.microsoft.com/office/drawing/2014/main" id="{9FE625A9-6A43-EFF6-4FFA-A2E565C95542}"/>
                </a:ext>
              </a:extLst>
            </p:cNvPr>
            <p:cNvSpPr/>
            <p:nvPr/>
          </p:nvSpPr>
          <p:spPr>
            <a:xfrm rot="19513800" flipH="1" flipV="1">
              <a:off x="8891640" y="4546080"/>
              <a:ext cx="110880" cy="92520"/>
            </a:xfrm>
            <a:custGeom>
              <a:avLst/>
              <a:gdLst>
                <a:gd name="textAreaLeft" fmla="*/ 360 w 110880"/>
                <a:gd name="textAreaRight" fmla="*/ 111600 w 110880"/>
                <a:gd name="textAreaTop" fmla="*/ -360 h 92520"/>
                <a:gd name="textAreaBottom" fmla="*/ 92520 h 92520"/>
              </a:gdLst>
              <a:ahLst/>
              <a:cxnLst/>
              <a:rect l="textAreaLeft" t="textAreaTop" r="textAreaRight" b="textAreaBottom"/>
              <a:pathLst>
                <a:path w="4132" h="344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7" name="Google Shape;588;p64">
              <a:extLst>
                <a:ext uri="{FF2B5EF4-FFF2-40B4-BE49-F238E27FC236}">
                  <a16:creationId xmlns:a16="http://schemas.microsoft.com/office/drawing/2014/main" id="{98B228F0-1778-1648-B588-A7857681A1A1}"/>
                </a:ext>
              </a:extLst>
            </p:cNvPr>
            <p:cNvSpPr/>
            <p:nvPr/>
          </p:nvSpPr>
          <p:spPr>
            <a:xfrm rot="19513800" flipH="1" flipV="1">
              <a:off x="8422920" y="4925880"/>
              <a:ext cx="110520" cy="73440"/>
            </a:xfrm>
            <a:custGeom>
              <a:avLst/>
              <a:gdLst>
                <a:gd name="textAreaLeft" fmla="*/ -360 w 110520"/>
                <a:gd name="textAreaRight" fmla="*/ 110520 w 110520"/>
                <a:gd name="textAreaTop" fmla="*/ 360 h 73440"/>
                <a:gd name="textAreaBottom" fmla="*/ 74160 h 73440"/>
              </a:gdLst>
              <a:ahLst/>
              <a:cxnLst/>
              <a:rect l="textAreaLeft" t="textAreaTop" r="textAreaRight" b="textAreaBottom"/>
              <a:pathLst>
                <a:path w="4123" h="2744">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6720" bIns="36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589;p64">
              <a:extLst>
                <a:ext uri="{FF2B5EF4-FFF2-40B4-BE49-F238E27FC236}">
                  <a16:creationId xmlns:a16="http://schemas.microsoft.com/office/drawing/2014/main" id="{3CCC52B9-C994-95A9-8773-69421C40AADF}"/>
                </a:ext>
              </a:extLst>
            </p:cNvPr>
            <p:cNvSpPr/>
            <p:nvPr/>
          </p:nvSpPr>
          <p:spPr>
            <a:xfrm rot="19513800" flipH="1" flipV="1">
              <a:off x="8016840" y="4738680"/>
              <a:ext cx="141840" cy="108360"/>
            </a:xfrm>
            <a:custGeom>
              <a:avLst/>
              <a:gdLst>
                <a:gd name="textAreaLeft" fmla="*/ 360 w 141840"/>
                <a:gd name="textAreaRight" fmla="*/ 142560 w 141840"/>
                <a:gd name="textAreaTop" fmla="*/ -360 h 108360"/>
                <a:gd name="textAreaBottom" fmla="*/ 108360 h 108360"/>
              </a:gdLst>
              <a:ahLst/>
              <a:cxnLst/>
              <a:rect l="textAreaLeft" t="textAreaTop" r="textAreaRight" b="textAreaBottom"/>
              <a:pathLst>
                <a:path w="5292" h="4043">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4360" bIns="54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9" name="Google Shape;590;p64">
              <a:extLst>
                <a:ext uri="{FF2B5EF4-FFF2-40B4-BE49-F238E27FC236}">
                  <a16:creationId xmlns:a16="http://schemas.microsoft.com/office/drawing/2014/main" id="{BED5F6FF-A7F7-90CD-0800-B3403E382519}"/>
                </a:ext>
              </a:extLst>
            </p:cNvPr>
            <p:cNvSpPr/>
            <p:nvPr/>
          </p:nvSpPr>
          <p:spPr>
            <a:xfrm rot="19513800" flipH="1" flipV="1">
              <a:off x="8554320" y="4357080"/>
              <a:ext cx="96840" cy="70200"/>
            </a:xfrm>
            <a:custGeom>
              <a:avLst/>
              <a:gdLst>
                <a:gd name="textAreaLeft" fmla="*/ -360 w 96840"/>
                <a:gd name="textAreaRight" fmla="*/ 96840 w 96840"/>
                <a:gd name="textAreaTop" fmla="*/ -360 h 70200"/>
                <a:gd name="textAreaBottom" fmla="*/ 70200 h 70200"/>
              </a:gdLst>
              <a:ahLst/>
              <a:cxnLst/>
              <a:rect l="textAreaLeft" t="textAreaTop" r="textAreaRight" b="textAreaBottom"/>
              <a:pathLst>
                <a:path w="3607" h="2621">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0" name="Google Shape;591;p64">
              <a:extLst>
                <a:ext uri="{FF2B5EF4-FFF2-40B4-BE49-F238E27FC236}">
                  <a16:creationId xmlns:a16="http://schemas.microsoft.com/office/drawing/2014/main" id="{7AF19051-924D-A80B-6224-E317B7E45538}"/>
                </a:ext>
              </a:extLst>
            </p:cNvPr>
            <p:cNvSpPr/>
            <p:nvPr/>
          </p:nvSpPr>
          <p:spPr>
            <a:xfrm rot="19513800" flipH="1" flipV="1">
              <a:off x="8031240" y="4370040"/>
              <a:ext cx="160920" cy="100080"/>
            </a:xfrm>
            <a:custGeom>
              <a:avLst/>
              <a:gdLst>
                <a:gd name="textAreaLeft" fmla="*/ -360 w 160920"/>
                <a:gd name="textAreaRight" fmla="*/ 160920 w 160920"/>
                <a:gd name="textAreaTop" fmla="*/ 360 h 100080"/>
                <a:gd name="textAreaBottom" fmla="*/ 100800 h 100080"/>
              </a:gdLst>
              <a:ahLst/>
              <a:cxnLst/>
              <a:rect l="textAreaLeft" t="textAreaTop" r="textAreaRight" b="textAreaBottom"/>
              <a:pathLst>
                <a:path w="5984" h="3723">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1" name="Google Shape;592;p64">
              <a:extLst>
                <a:ext uri="{FF2B5EF4-FFF2-40B4-BE49-F238E27FC236}">
                  <a16:creationId xmlns:a16="http://schemas.microsoft.com/office/drawing/2014/main" id="{B328C1FB-4E33-4908-73A0-5F5CDEB90FDC}"/>
                </a:ext>
              </a:extLst>
            </p:cNvPr>
            <p:cNvSpPr/>
            <p:nvPr/>
          </p:nvSpPr>
          <p:spPr>
            <a:xfrm rot="19513800" flipH="1" flipV="1">
              <a:off x="7619400" y="4532040"/>
              <a:ext cx="114480" cy="78120"/>
            </a:xfrm>
            <a:custGeom>
              <a:avLst/>
              <a:gdLst>
                <a:gd name="textAreaLeft" fmla="*/ 360 w 114480"/>
                <a:gd name="textAreaRight" fmla="*/ 115200 w 114480"/>
                <a:gd name="textAreaTop" fmla="*/ -360 h 78120"/>
                <a:gd name="textAreaBottom" fmla="*/ 78120 h 78120"/>
              </a:gdLst>
              <a:ahLst/>
              <a:cxnLst/>
              <a:rect l="textAreaLeft" t="textAreaTop" r="textAreaRight" b="textAreaBottom"/>
              <a:pathLst>
                <a:path w="4267" h="2908">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9240" bIns="39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82" name="Google Shape;593;p64">
            <a:extLst>
              <a:ext uri="{FF2B5EF4-FFF2-40B4-BE49-F238E27FC236}">
                <a16:creationId xmlns:a16="http://schemas.microsoft.com/office/drawing/2014/main" id="{B1F7AC06-9FB9-C896-8B5F-4B0B8C931F4F}"/>
              </a:ext>
            </a:extLst>
          </p:cNvPr>
          <p:cNvSpPr/>
          <p:nvPr/>
        </p:nvSpPr>
        <p:spPr>
          <a:xfrm rot="18178800">
            <a:off x="-267480" y="-214200"/>
            <a:ext cx="3393360" cy="1979280"/>
          </a:xfrm>
          <a:custGeom>
            <a:avLst/>
            <a:gdLst>
              <a:gd name="textAreaLeft" fmla="*/ 0 w 3393360"/>
              <a:gd name="textAreaRight" fmla="*/ 3393720 w 3393360"/>
              <a:gd name="textAreaTop" fmla="*/ 0 h 1979280"/>
              <a:gd name="textAreaBottom" fmla="*/ 1979640 h 1979280"/>
            </a:gdLst>
            <a:ahLst/>
            <a:cxnLst/>
            <a:rect l="textAreaLeft" t="textAreaTop" r="textAreaRight" b="textAreaBottom"/>
            <a:pathLst>
              <a:path w="175870" h="102587">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83" name="Google Shape;594;p64">
            <a:extLst>
              <a:ext uri="{FF2B5EF4-FFF2-40B4-BE49-F238E27FC236}">
                <a16:creationId xmlns:a16="http://schemas.microsoft.com/office/drawing/2014/main" id="{ECE631EC-80D2-C596-0E8E-A76EEA378B8E}"/>
              </a:ext>
            </a:extLst>
          </p:cNvPr>
          <p:cNvGrpSpPr/>
          <p:nvPr/>
        </p:nvGrpSpPr>
        <p:grpSpPr>
          <a:xfrm>
            <a:off x="1114920" y="667080"/>
            <a:ext cx="776160" cy="562680"/>
            <a:chOff x="1114920" y="667080"/>
            <a:chExt cx="776160" cy="562680"/>
          </a:xfrm>
        </p:grpSpPr>
        <p:sp>
          <p:nvSpPr>
            <p:cNvPr id="484" name="Google Shape;595;p64">
              <a:extLst>
                <a:ext uri="{FF2B5EF4-FFF2-40B4-BE49-F238E27FC236}">
                  <a16:creationId xmlns:a16="http://schemas.microsoft.com/office/drawing/2014/main" id="{53BF2B0C-D827-4830-80B6-1791C1A4B64C}"/>
                </a:ext>
              </a:extLst>
            </p:cNvPr>
            <p:cNvSpPr/>
            <p:nvPr/>
          </p:nvSpPr>
          <p:spPr>
            <a:xfrm rot="7518600" flipH="1">
              <a:off x="1123200" y="1131840"/>
              <a:ext cx="100080" cy="72000"/>
            </a:xfrm>
            <a:custGeom>
              <a:avLst/>
              <a:gdLst>
                <a:gd name="textAreaLeft" fmla="*/ 360 w 100080"/>
                <a:gd name="textAreaRight" fmla="*/ 100800 w 100080"/>
                <a:gd name="textAreaTop" fmla="*/ 0 h 72000"/>
                <a:gd name="textAreaBottom" fmla="*/ 72360 h 72000"/>
              </a:gdLst>
              <a:ahLst/>
              <a:cxnLst/>
              <a:rect l="textAreaLeft" t="textAreaTop" r="textAreaRight" b="textAreaBottom"/>
              <a:pathLst>
                <a:path w="4432" h="3193">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5" name="Google Shape;596;p64">
              <a:extLst>
                <a:ext uri="{FF2B5EF4-FFF2-40B4-BE49-F238E27FC236}">
                  <a16:creationId xmlns:a16="http://schemas.microsoft.com/office/drawing/2014/main" id="{6B06C97A-0CBD-3D18-409E-646E742CA816}"/>
                </a:ext>
              </a:extLst>
            </p:cNvPr>
            <p:cNvSpPr/>
            <p:nvPr/>
          </p:nvSpPr>
          <p:spPr>
            <a:xfrm rot="7518600" flipH="1">
              <a:off x="1476360" y="1075320"/>
              <a:ext cx="93240" cy="78120"/>
            </a:xfrm>
            <a:custGeom>
              <a:avLst/>
              <a:gdLst>
                <a:gd name="textAreaLeft" fmla="*/ -360 w 93240"/>
                <a:gd name="textAreaRight" fmla="*/ 93240 w 93240"/>
                <a:gd name="textAreaTop" fmla="*/ 0 h 78120"/>
                <a:gd name="textAreaBottom" fmla="*/ 78480 h 78120"/>
              </a:gdLst>
              <a:ahLst/>
              <a:cxnLst/>
              <a:rect l="textAreaLeft" t="textAreaTop" r="textAreaRight" b="textAreaBottom"/>
              <a:pathLst>
                <a:path w="4132" h="344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240" bIns="39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6" name="Google Shape;597;p64">
              <a:extLst>
                <a:ext uri="{FF2B5EF4-FFF2-40B4-BE49-F238E27FC236}">
                  <a16:creationId xmlns:a16="http://schemas.microsoft.com/office/drawing/2014/main" id="{41595F2D-2A35-0C2E-EE0A-9D30A6C5DAD3}"/>
                </a:ext>
              </a:extLst>
            </p:cNvPr>
            <p:cNvSpPr/>
            <p:nvPr/>
          </p:nvSpPr>
          <p:spPr>
            <a:xfrm rot="7518600" flipH="1">
              <a:off x="1791360" y="691560"/>
              <a:ext cx="93240" cy="62280"/>
            </a:xfrm>
            <a:custGeom>
              <a:avLst/>
              <a:gdLst>
                <a:gd name="textAreaLeft" fmla="*/ -360 w 93240"/>
                <a:gd name="textAreaRight" fmla="*/ 93240 w 93240"/>
                <a:gd name="textAreaTop" fmla="*/ 0 h 62280"/>
                <a:gd name="textAreaBottom" fmla="*/ 62640 h 62280"/>
              </a:gdLst>
              <a:ahLst/>
              <a:cxnLst/>
              <a:rect l="textAreaLeft" t="textAreaTop" r="textAreaRight" b="textAreaBottom"/>
              <a:pathLst>
                <a:path w="4123" h="2744">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7" name="Google Shape;598;p64">
              <a:extLst>
                <a:ext uri="{FF2B5EF4-FFF2-40B4-BE49-F238E27FC236}">
                  <a16:creationId xmlns:a16="http://schemas.microsoft.com/office/drawing/2014/main" id="{37156C7C-8CFE-8528-4B12-710590EB689D}"/>
                </a:ext>
              </a:extLst>
            </p:cNvPr>
            <p:cNvSpPr/>
            <p:nvPr/>
          </p:nvSpPr>
          <p:spPr>
            <a:xfrm rot="7518600" flipH="1">
              <a:off x="1316160" y="793080"/>
              <a:ext cx="81360" cy="59040"/>
            </a:xfrm>
            <a:custGeom>
              <a:avLst/>
              <a:gdLst>
                <a:gd name="textAreaLeft" fmla="*/ 360 w 81360"/>
                <a:gd name="textAreaRight" fmla="*/ 82080 w 81360"/>
                <a:gd name="textAreaTop" fmla="*/ 0 h 59040"/>
                <a:gd name="textAreaBottom" fmla="*/ 59400 h 59040"/>
              </a:gdLst>
              <a:ahLst/>
              <a:cxnLst/>
              <a:rect l="textAreaLeft" t="textAreaTop" r="textAreaRight" b="textAreaBottom"/>
              <a:pathLst>
                <a:path w="3607" h="2621">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9520" bIns="29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extLst>
      <p:ext uri="{BB962C8B-B14F-4D97-AF65-F5344CB8AC3E}">
        <p14:creationId xmlns:p14="http://schemas.microsoft.com/office/powerpoint/2010/main" val="2864758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PlaceHolder 1"/>
          <p:cNvSpPr>
            <a:spLocks noGrp="1"/>
          </p:cNvSpPr>
          <p:nvPr>
            <p:ph type="subTitle"/>
          </p:nvPr>
        </p:nvSpPr>
        <p:spPr>
          <a:xfrm>
            <a:off x="2470818" y="2099486"/>
            <a:ext cx="4956434" cy="1399680"/>
          </a:xfrm>
          <a:prstGeom prst="rect">
            <a:avLst/>
          </a:prstGeom>
          <a:noFill/>
          <a:ln w="0">
            <a:noFill/>
          </a:ln>
        </p:spPr>
        <p:txBody>
          <a:bodyPr lIns="91440" tIns="91440" rIns="91440" bIns="91440" anchor="ctr">
            <a:normAutofit fontScale="25000" lnSpcReduction="20000"/>
          </a:bodyPr>
          <a:lstStyle/>
          <a:p>
            <a:pPr algn="just" rtl="0" fontAlgn="base">
              <a:buFont typeface="+mj-lt"/>
              <a:buAutoNum type="arabicPeriod"/>
            </a:pPr>
            <a:r>
              <a:rPr lang="es-ES" sz="5600" dirty="0">
                <a:solidFill>
                  <a:srgbClr val="000000"/>
                </a:solidFill>
                <a:latin typeface="Roboto" panose="02000000000000000000" pitchFamily="2" charset="0"/>
                <a:ea typeface="+mj-ea"/>
                <a:cs typeface="+mj-cs"/>
              </a:rPr>
              <a:t>Revisión bibliográfica sobre compresión y paralelismo.</a:t>
            </a:r>
          </a:p>
          <a:p>
            <a:pPr algn="just" rtl="0" fontAlgn="base">
              <a:buFont typeface="+mj-lt"/>
              <a:buAutoNum type="arabicPeriod"/>
            </a:pPr>
            <a:r>
              <a:rPr lang="es-ES" sz="5600" dirty="0">
                <a:solidFill>
                  <a:srgbClr val="000000"/>
                </a:solidFill>
                <a:latin typeface="Roboto" panose="02000000000000000000" pitchFamily="2" charset="0"/>
                <a:ea typeface="+mj-ea"/>
                <a:cs typeface="+mj-cs"/>
              </a:rPr>
              <a:t>Diseño de arquitectura del programa.</a:t>
            </a:r>
          </a:p>
          <a:p>
            <a:pPr algn="just" fontAlgn="base">
              <a:buFont typeface="+mj-lt"/>
              <a:buAutoNum type="arabicPeriod"/>
            </a:pPr>
            <a:r>
              <a:rPr lang="es-ES" sz="5600" dirty="0">
                <a:solidFill>
                  <a:srgbClr val="000000"/>
                </a:solidFill>
                <a:latin typeface="Roboto" panose="02000000000000000000" pitchFamily="2" charset="0"/>
                <a:ea typeface="+mj-ea"/>
                <a:cs typeface="+mj-cs"/>
              </a:rPr>
              <a:t>Implementación de la lectura de bloques.</a:t>
            </a:r>
          </a:p>
          <a:p>
            <a:pPr algn="just" fontAlgn="base">
              <a:buFont typeface="+mj-lt"/>
              <a:buAutoNum type="arabicPeriod"/>
            </a:pPr>
            <a:r>
              <a:rPr lang="es-ES" sz="5600" dirty="0">
                <a:solidFill>
                  <a:srgbClr val="000000"/>
                </a:solidFill>
                <a:latin typeface="Roboto" panose="02000000000000000000" pitchFamily="2" charset="0"/>
                <a:ea typeface="+mj-ea"/>
                <a:cs typeface="+mj-cs"/>
              </a:rPr>
              <a:t>Desarrollo del módulo de compresión.</a:t>
            </a:r>
          </a:p>
          <a:p>
            <a:pPr algn="just" rtl="0" fontAlgn="base">
              <a:buFont typeface="+mj-lt"/>
              <a:buAutoNum type="arabicPeriod"/>
            </a:pPr>
            <a:r>
              <a:rPr lang="es-ES" sz="5600" dirty="0">
                <a:solidFill>
                  <a:srgbClr val="000000"/>
                </a:solidFill>
                <a:latin typeface="Roboto" panose="02000000000000000000" pitchFamily="2" charset="0"/>
                <a:ea typeface="+mj-ea"/>
                <a:cs typeface="+mj-cs"/>
              </a:rPr>
              <a:t>Integración paralela usando hilos.</a:t>
            </a:r>
          </a:p>
          <a:p>
            <a:pPr algn="just" rtl="0" fontAlgn="base">
              <a:buFont typeface="+mj-lt"/>
              <a:buAutoNum type="arabicPeriod"/>
            </a:pPr>
            <a:r>
              <a:rPr lang="es-ES" sz="5600" dirty="0">
                <a:solidFill>
                  <a:srgbClr val="000000"/>
                </a:solidFill>
                <a:latin typeface="Roboto" panose="02000000000000000000" pitchFamily="2" charset="0"/>
                <a:ea typeface="+mj-ea"/>
                <a:cs typeface="+mj-cs"/>
              </a:rPr>
              <a:t>Medición y comparación del rendimiento.</a:t>
            </a:r>
          </a:p>
          <a:p>
            <a:pPr algn="just" rtl="0" fontAlgn="base">
              <a:buFont typeface="+mj-lt"/>
              <a:buAutoNum type="arabicPeriod"/>
            </a:pPr>
            <a:r>
              <a:rPr lang="es-ES" sz="5600" dirty="0">
                <a:solidFill>
                  <a:srgbClr val="000000"/>
                </a:solidFill>
                <a:latin typeface="Roboto" panose="02000000000000000000" pitchFamily="2" charset="0"/>
                <a:ea typeface="+mj-ea"/>
                <a:cs typeface="+mj-cs"/>
              </a:rPr>
              <a:t>Documentación y pruebas</a:t>
            </a:r>
            <a:r>
              <a:rPr lang="es-ES" sz="7200" dirty="0">
                <a:solidFill>
                  <a:srgbClr val="000000"/>
                </a:solidFill>
                <a:latin typeface="Roboto" panose="02000000000000000000" pitchFamily="2" charset="0"/>
                <a:ea typeface="+mj-ea"/>
                <a:cs typeface="+mj-cs"/>
              </a:rPr>
              <a:t>.</a:t>
            </a:r>
          </a:p>
          <a:p>
            <a:pPr>
              <a:buNone/>
            </a:pPr>
            <a:br>
              <a:rPr lang="es-ES" sz="1050" b="0" dirty="0">
                <a:effectLst/>
              </a:rPr>
            </a:br>
            <a:endParaRPr lang="en-US" sz="1400" b="0" strike="noStrike" spc="-1" dirty="0">
              <a:solidFill>
                <a:srgbClr val="000000"/>
              </a:solidFill>
              <a:latin typeface="OpenSymbol"/>
            </a:endParaRPr>
          </a:p>
        </p:txBody>
      </p:sp>
      <p:grpSp>
        <p:nvGrpSpPr>
          <p:cNvPr id="586" name="Google Shape;2955;p104"/>
          <p:cNvGrpSpPr/>
          <p:nvPr/>
        </p:nvGrpSpPr>
        <p:grpSpPr>
          <a:xfrm>
            <a:off x="143280" y="0"/>
            <a:ext cx="1294560" cy="1130040"/>
            <a:chOff x="143280" y="0"/>
            <a:chExt cx="1294560" cy="1130040"/>
          </a:xfrm>
        </p:grpSpPr>
        <p:sp>
          <p:nvSpPr>
            <p:cNvPr id="587" name="Google Shape;2956;p104"/>
            <p:cNvSpPr/>
            <p:nvPr/>
          </p:nvSpPr>
          <p:spPr>
            <a:xfrm rot="20611800" flipH="1">
              <a:off x="1307160" y="227160"/>
              <a:ext cx="120240" cy="86760"/>
            </a:xfrm>
            <a:custGeom>
              <a:avLst/>
              <a:gdLst>
                <a:gd name="textAreaLeft" fmla="*/ 360 w 120240"/>
                <a:gd name="textAreaRight" fmla="*/ 120960 w 120240"/>
                <a:gd name="textAreaTop" fmla="*/ 0 h 86760"/>
                <a:gd name="textAreaBottom" fmla="*/ 87120 h 86760"/>
              </a:gdLst>
              <a:ahLst/>
              <a:cxnLst/>
              <a:rect l="textAreaLeft" t="textAreaTop" r="textAreaRight" b="textAreaBottom"/>
              <a:pathLst>
                <a:path w="4432" h="3193">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8" name="Google Shape;2957;p104"/>
            <p:cNvSpPr/>
            <p:nvPr/>
          </p:nvSpPr>
          <p:spPr>
            <a:xfrm rot="20611800" flipH="1">
              <a:off x="941400" y="13680"/>
              <a:ext cx="112320" cy="93240"/>
            </a:xfrm>
            <a:custGeom>
              <a:avLst/>
              <a:gdLst>
                <a:gd name="textAreaLeft" fmla="*/ 360 w 112320"/>
                <a:gd name="textAreaRight" fmla="*/ 113040 w 112320"/>
                <a:gd name="textAreaTop" fmla="*/ 0 h 93240"/>
                <a:gd name="textAreaBottom" fmla="*/ 93600 h 93240"/>
              </a:gdLst>
              <a:ahLst/>
              <a:cxnLst/>
              <a:rect l="textAreaLeft" t="textAreaTop" r="textAreaRight" b="textAreaBottom"/>
              <a:pathLst>
                <a:path w="4132" h="344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6800" bIns="46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9" name="Google Shape;2958;p104"/>
            <p:cNvSpPr/>
            <p:nvPr/>
          </p:nvSpPr>
          <p:spPr>
            <a:xfrm rot="20611800" flipH="1">
              <a:off x="352800" y="158400"/>
              <a:ext cx="111960" cy="74520"/>
            </a:xfrm>
            <a:custGeom>
              <a:avLst/>
              <a:gdLst>
                <a:gd name="textAreaLeft" fmla="*/ -360 w 111960"/>
                <a:gd name="textAreaRight" fmla="*/ 111960 w 111960"/>
                <a:gd name="textAreaTop" fmla="*/ 0 h 74520"/>
                <a:gd name="textAreaBottom" fmla="*/ 74880 h 74520"/>
              </a:gdLst>
              <a:ahLst/>
              <a:cxnLst/>
              <a:rect l="textAreaLeft" t="textAreaTop" r="textAreaRight" b="textAreaBottom"/>
              <a:pathLst>
                <a:path w="4123" h="2744">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0" name="Google Shape;2959;p104"/>
            <p:cNvSpPr/>
            <p:nvPr/>
          </p:nvSpPr>
          <p:spPr>
            <a:xfrm rot="20611800" flipH="1">
              <a:off x="222840" y="556560"/>
              <a:ext cx="143640" cy="110160"/>
            </a:xfrm>
            <a:custGeom>
              <a:avLst/>
              <a:gdLst>
                <a:gd name="textAreaLeft" fmla="*/ -360 w 143640"/>
                <a:gd name="textAreaRight" fmla="*/ 143640 w 143640"/>
                <a:gd name="textAreaTop" fmla="*/ 0 h 110160"/>
                <a:gd name="textAreaBottom" fmla="*/ 110520 h 110160"/>
              </a:gdLst>
              <a:ahLst/>
              <a:cxnLst/>
              <a:rect l="textAreaLeft" t="textAreaTop" r="textAreaRight" b="textAreaBottom"/>
              <a:pathLst>
                <a:path w="5292" h="4043">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5080" bIns="55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1" name="Google Shape;2960;p104"/>
            <p:cNvSpPr/>
            <p:nvPr/>
          </p:nvSpPr>
          <p:spPr>
            <a:xfrm rot="20611800" flipH="1">
              <a:off x="887400" y="423720"/>
              <a:ext cx="97920" cy="70920"/>
            </a:xfrm>
            <a:custGeom>
              <a:avLst/>
              <a:gdLst>
                <a:gd name="textAreaLeft" fmla="*/ 360 w 97920"/>
                <a:gd name="textAreaRight" fmla="*/ 98640 w 97920"/>
                <a:gd name="textAreaTop" fmla="*/ 0 h 70920"/>
                <a:gd name="textAreaBottom" fmla="*/ 71280 h 70920"/>
              </a:gdLst>
              <a:ahLst/>
              <a:cxnLst/>
              <a:rect l="textAreaLeft" t="textAreaTop" r="textAreaRight" b="textAreaBottom"/>
              <a:pathLst>
                <a:path w="3607" h="2621">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2" name="Google Shape;2961;p104"/>
            <p:cNvSpPr/>
            <p:nvPr/>
          </p:nvSpPr>
          <p:spPr>
            <a:xfrm rot="20611800" flipH="1">
              <a:off x="522000" y="777960"/>
              <a:ext cx="162720" cy="101160"/>
            </a:xfrm>
            <a:custGeom>
              <a:avLst/>
              <a:gdLst>
                <a:gd name="textAreaLeft" fmla="*/ 360 w 162720"/>
                <a:gd name="textAreaRight" fmla="*/ 163440 w 162720"/>
                <a:gd name="textAreaTop" fmla="*/ 0 h 101160"/>
                <a:gd name="textAreaBottom" fmla="*/ 101520 h 101160"/>
              </a:gdLst>
              <a:ahLst/>
              <a:cxnLst/>
              <a:rect l="textAreaLeft" t="textAreaTop" r="textAreaRight" b="textAreaBottom"/>
              <a:pathLst>
                <a:path w="5984" h="3723">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2962;p104"/>
            <p:cNvSpPr/>
            <p:nvPr/>
          </p:nvSpPr>
          <p:spPr>
            <a:xfrm rot="20611800" flipH="1">
              <a:off x="151560" y="1036440"/>
              <a:ext cx="115920" cy="78840"/>
            </a:xfrm>
            <a:custGeom>
              <a:avLst/>
              <a:gdLst>
                <a:gd name="textAreaLeft" fmla="*/ 360 w 115920"/>
                <a:gd name="textAreaRight" fmla="*/ 116640 w 115920"/>
                <a:gd name="textAreaTop" fmla="*/ 0 h 78840"/>
                <a:gd name="textAreaBottom" fmla="*/ 79200 h 78840"/>
              </a:gdLst>
              <a:ahLst/>
              <a:cxnLst/>
              <a:rect l="textAreaLeft" t="textAreaTop" r="textAreaRight" b="textAreaBottom"/>
              <a:pathLst>
                <a:path w="4267" h="2908">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9600" bIns="39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94" name="PlaceHolder 2"/>
          <p:cNvSpPr>
            <a:spLocks noGrp="1"/>
          </p:cNvSpPr>
          <p:nvPr>
            <p:ph type="title"/>
          </p:nvPr>
        </p:nvSpPr>
        <p:spPr>
          <a:xfrm>
            <a:off x="3248449" y="586335"/>
            <a:ext cx="3401173" cy="94296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300" b="0" strike="noStrike" spc="-1" dirty="0">
                <a:solidFill>
                  <a:schemeClr val="dk1"/>
                </a:solidFill>
                <a:latin typeface="Roboto Slab"/>
                <a:ea typeface="Roboto Slab"/>
              </a:rPr>
              <a:t>Actividades</a:t>
            </a:r>
            <a:endParaRPr lang="fr-FR" sz="3300" b="0" strike="noStrike" spc="-1" dirty="0">
              <a:solidFill>
                <a:schemeClr val="dk1"/>
              </a:solidFill>
              <a:latin typeface="Arial"/>
            </a:endParaRPr>
          </a:p>
        </p:txBody>
      </p:sp>
      <p:grpSp>
        <p:nvGrpSpPr>
          <p:cNvPr id="595" name="Google Shape;2964;p104"/>
          <p:cNvGrpSpPr/>
          <p:nvPr/>
        </p:nvGrpSpPr>
        <p:grpSpPr>
          <a:xfrm>
            <a:off x="344533" y="3637552"/>
            <a:ext cx="1150920" cy="1305360"/>
            <a:chOff x="3087360" y="600120"/>
            <a:chExt cx="1150920" cy="1305360"/>
          </a:xfrm>
        </p:grpSpPr>
        <p:sp>
          <p:nvSpPr>
            <p:cNvPr id="596" name="Google Shape;2965;p104"/>
            <p:cNvSpPr/>
            <p:nvPr/>
          </p:nvSpPr>
          <p:spPr>
            <a:xfrm rot="12528600" flipH="1" flipV="1">
              <a:off x="3100320" y="752760"/>
              <a:ext cx="121680" cy="87480"/>
            </a:xfrm>
            <a:custGeom>
              <a:avLst/>
              <a:gdLst>
                <a:gd name="textAreaLeft" fmla="*/ 360 w 121680"/>
                <a:gd name="textAreaRight" fmla="*/ 122400 w 121680"/>
                <a:gd name="textAreaTop" fmla="*/ -360 h 87480"/>
                <a:gd name="textAreaBottom" fmla="*/ 87480 h 87480"/>
              </a:gdLst>
              <a:ahLst/>
              <a:cxnLst/>
              <a:rect l="textAreaLeft" t="textAreaTop" r="textAreaRight" b="textAreaBottom"/>
              <a:pathLst>
                <a:path w="4432" h="3193">
                  <a:moveTo>
                    <a:pt x="1801" y="1"/>
                  </a:moveTo>
                  <a:cubicBezTo>
                    <a:pt x="1422" y="1"/>
                    <a:pt x="1044" y="135"/>
                    <a:pt x="731" y="454"/>
                  </a:cubicBezTo>
                  <a:cubicBezTo>
                    <a:pt x="0" y="1166"/>
                    <a:pt x="1081" y="3192"/>
                    <a:pt x="2325" y="3192"/>
                  </a:cubicBezTo>
                  <a:cubicBezTo>
                    <a:pt x="2637" y="3192"/>
                    <a:pt x="2958" y="3066"/>
                    <a:pt x="3264" y="2760"/>
                  </a:cubicBezTo>
                  <a:cubicBezTo>
                    <a:pt x="4431" y="1592"/>
                    <a:pt x="3105" y="1"/>
                    <a:pt x="1801"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3920" bIns="43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7" name="Google Shape;2966;p104"/>
            <p:cNvSpPr/>
            <p:nvPr/>
          </p:nvSpPr>
          <p:spPr>
            <a:xfrm rot="12528600" flipH="1" flipV="1">
              <a:off x="3515760" y="621360"/>
              <a:ext cx="113400" cy="94680"/>
            </a:xfrm>
            <a:custGeom>
              <a:avLst/>
              <a:gdLst>
                <a:gd name="textAreaLeft" fmla="*/ -360 w 113400"/>
                <a:gd name="textAreaRight" fmla="*/ 113400 w 113400"/>
                <a:gd name="textAreaTop" fmla="*/ -360 h 94680"/>
                <a:gd name="textAreaBottom" fmla="*/ 94680 h 94680"/>
              </a:gdLst>
              <a:ahLst/>
              <a:cxnLst/>
              <a:rect l="textAreaLeft" t="textAreaTop" r="textAreaRight" b="textAreaBottom"/>
              <a:pathLst>
                <a:path w="4132" h="3442">
                  <a:moveTo>
                    <a:pt x="2019" y="0"/>
                  </a:moveTo>
                  <a:cubicBezTo>
                    <a:pt x="1002" y="0"/>
                    <a:pt x="0" y="555"/>
                    <a:pt x="0" y="1713"/>
                  </a:cubicBezTo>
                  <a:cubicBezTo>
                    <a:pt x="0" y="2882"/>
                    <a:pt x="1003" y="3442"/>
                    <a:pt x="2020" y="3442"/>
                  </a:cubicBezTo>
                  <a:cubicBezTo>
                    <a:pt x="3068" y="3442"/>
                    <a:pt x="4131" y="2848"/>
                    <a:pt x="4131" y="1713"/>
                  </a:cubicBezTo>
                  <a:cubicBezTo>
                    <a:pt x="4131" y="589"/>
                    <a:pt x="3067" y="0"/>
                    <a:pt x="20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8" name="Google Shape;2967;p104"/>
            <p:cNvSpPr/>
            <p:nvPr/>
          </p:nvSpPr>
          <p:spPr>
            <a:xfrm rot="12528600" flipH="1" flipV="1">
              <a:off x="4067640" y="890640"/>
              <a:ext cx="113400" cy="75240"/>
            </a:xfrm>
            <a:custGeom>
              <a:avLst/>
              <a:gdLst>
                <a:gd name="textAreaLeft" fmla="*/ -360 w 113400"/>
                <a:gd name="textAreaRight" fmla="*/ 113400 w 113400"/>
                <a:gd name="textAreaTop" fmla="*/ -360 h 75240"/>
                <a:gd name="textAreaBottom" fmla="*/ 75240 h 75240"/>
              </a:gdLst>
              <a:ahLst/>
              <a:cxnLst/>
              <a:rect l="textAreaLeft" t="textAreaTop" r="textAreaRight" b="textAreaBottom"/>
              <a:pathLst>
                <a:path w="4123" h="2744">
                  <a:moveTo>
                    <a:pt x="1601" y="0"/>
                  </a:moveTo>
                  <a:cubicBezTo>
                    <a:pt x="726" y="0"/>
                    <a:pt x="0" y="532"/>
                    <a:pt x="308" y="1816"/>
                  </a:cubicBezTo>
                  <a:cubicBezTo>
                    <a:pt x="477" y="2488"/>
                    <a:pt x="941" y="2743"/>
                    <a:pt x="1467" y="2743"/>
                  </a:cubicBezTo>
                  <a:cubicBezTo>
                    <a:pt x="2639" y="2743"/>
                    <a:pt x="4122" y="1476"/>
                    <a:pt x="3366" y="720"/>
                  </a:cubicBezTo>
                  <a:cubicBezTo>
                    <a:pt x="2912" y="266"/>
                    <a:pt x="2220" y="0"/>
                    <a:pt x="160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7800" bIns="37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9" name="Google Shape;2968;p104"/>
            <p:cNvSpPr/>
            <p:nvPr/>
          </p:nvSpPr>
          <p:spPr>
            <a:xfrm rot="12528600" flipH="1" flipV="1">
              <a:off x="4074480" y="1308960"/>
              <a:ext cx="145440" cy="110880"/>
            </a:xfrm>
            <a:custGeom>
              <a:avLst/>
              <a:gdLst>
                <a:gd name="textAreaLeft" fmla="*/ 360 w 145440"/>
                <a:gd name="textAreaRight" fmla="*/ 146160 w 145440"/>
                <a:gd name="textAreaTop" fmla="*/ 360 h 110880"/>
                <a:gd name="textAreaBottom" fmla="*/ 111600 h 110880"/>
              </a:gdLst>
              <a:ahLst/>
              <a:cxnLst/>
              <a:rect l="textAreaLeft" t="textAreaTop" r="textAreaRight" b="textAreaBottom"/>
              <a:pathLst>
                <a:path w="5292" h="4043">
                  <a:moveTo>
                    <a:pt x="2314" y="0"/>
                  </a:moveTo>
                  <a:cubicBezTo>
                    <a:pt x="1456" y="0"/>
                    <a:pt x="683" y="415"/>
                    <a:pt x="429" y="1404"/>
                  </a:cubicBezTo>
                  <a:cubicBezTo>
                    <a:pt x="0" y="3094"/>
                    <a:pt x="1754" y="4043"/>
                    <a:pt x="3273" y="4043"/>
                  </a:cubicBezTo>
                  <a:cubicBezTo>
                    <a:pt x="4340" y="4043"/>
                    <a:pt x="5291" y="3575"/>
                    <a:pt x="5291" y="2568"/>
                  </a:cubicBezTo>
                  <a:cubicBezTo>
                    <a:pt x="5291" y="1076"/>
                    <a:pt x="3693" y="0"/>
                    <a:pt x="231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5440" bIns="55440" anchor="ctr">
              <a:noAutofit/>
            </a:bodyPr>
            <a:lstStyle/>
            <a:p>
              <a:pPr defTabSz="914400">
                <a:lnSpc>
                  <a:spcPct val="100000"/>
                </a:lnSpc>
                <a:tabLst>
                  <a:tab pos="0" algn="l"/>
                </a:tabLst>
              </a:pPr>
              <a:endParaRPr lang="en-US" sz="1800" b="0" strike="noStrike" spc="-1" dirty="0">
                <a:solidFill>
                  <a:srgbClr val="000000"/>
                </a:solidFill>
                <a:latin typeface="OpenSymbol"/>
              </a:endParaRPr>
            </a:p>
          </p:txBody>
        </p:sp>
        <p:sp>
          <p:nvSpPr>
            <p:cNvPr id="600" name="Google Shape;2969;p104"/>
            <p:cNvSpPr/>
            <p:nvPr/>
          </p:nvSpPr>
          <p:spPr>
            <a:xfrm rot="12528600" flipH="1" flipV="1">
              <a:off x="3495960" y="1038960"/>
              <a:ext cx="99000" cy="72000"/>
            </a:xfrm>
            <a:custGeom>
              <a:avLst/>
              <a:gdLst>
                <a:gd name="textAreaLeft" fmla="*/ -360 w 99000"/>
                <a:gd name="textAreaRight" fmla="*/ 99000 w 99000"/>
                <a:gd name="textAreaTop" fmla="*/ 360 h 72000"/>
                <a:gd name="textAreaBottom" fmla="*/ 72720 h 72000"/>
              </a:gdLst>
              <a:ahLst/>
              <a:cxnLst/>
              <a:rect l="textAreaLeft" t="textAreaTop" r="textAreaRight" b="textAreaBottom"/>
              <a:pathLst>
                <a:path w="3607" h="2621">
                  <a:moveTo>
                    <a:pt x="1859" y="0"/>
                  </a:moveTo>
                  <a:cubicBezTo>
                    <a:pt x="939" y="0"/>
                    <a:pt x="0" y="435"/>
                    <a:pt x="0" y="1250"/>
                  </a:cubicBezTo>
                  <a:cubicBezTo>
                    <a:pt x="0" y="2180"/>
                    <a:pt x="868" y="2620"/>
                    <a:pt x="1753" y="2620"/>
                  </a:cubicBezTo>
                  <a:cubicBezTo>
                    <a:pt x="2671" y="2620"/>
                    <a:pt x="3607" y="2146"/>
                    <a:pt x="3607" y="1250"/>
                  </a:cubicBezTo>
                  <a:cubicBezTo>
                    <a:pt x="3607" y="401"/>
                    <a:pt x="2742" y="0"/>
                    <a:pt x="1859"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2970;p104"/>
            <p:cNvSpPr/>
            <p:nvPr/>
          </p:nvSpPr>
          <p:spPr>
            <a:xfrm rot="12528600" flipH="1" flipV="1">
              <a:off x="3712680" y="1460880"/>
              <a:ext cx="164520" cy="102240"/>
            </a:xfrm>
            <a:custGeom>
              <a:avLst/>
              <a:gdLst>
                <a:gd name="textAreaLeft" fmla="*/ -360 w 164520"/>
                <a:gd name="textAreaRight" fmla="*/ 164520 w 164520"/>
                <a:gd name="textAreaTop" fmla="*/ 360 h 102240"/>
                <a:gd name="textAreaBottom" fmla="*/ 102960 h 102240"/>
              </a:gdLst>
              <a:ahLst/>
              <a:cxnLst/>
              <a:rect l="textAreaLeft" t="textAreaTop" r="textAreaRight" b="textAreaBottom"/>
              <a:pathLst>
                <a:path w="5984" h="3723">
                  <a:moveTo>
                    <a:pt x="2654" y="0"/>
                  </a:moveTo>
                  <a:cubicBezTo>
                    <a:pt x="2416" y="0"/>
                    <a:pt x="2181" y="37"/>
                    <a:pt x="1963" y="114"/>
                  </a:cubicBezTo>
                  <a:cubicBezTo>
                    <a:pt x="1" y="824"/>
                    <a:pt x="1588" y="3723"/>
                    <a:pt x="3256" y="3723"/>
                  </a:cubicBezTo>
                  <a:cubicBezTo>
                    <a:pt x="3625" y="3723"/>
                    <a:pt x="3998" y="3581"/>
                    <a:pt x="4337" y="3241"/>
                  </a:cubicBezTo>
                  <a:cubicBezTo>
                    <a:pt x="5983" y="1595"/>
                    <a:pt x="4234" y="0"/>
                    <a:pt x="265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2971;p104"/>
            <p:cNvSpPr/>
            <p:nvPr/>
          </p:nvSpPr>
          <p:spPr>
            <a:xfrm rot="12528600" flipH="1" flipV="1">
              <a:off x="4072320" y="1802520"/>
              <a:ext cx="117360" cy="79920"/>
            </a:xfrm>
            <a:custGeom>
              <a:avLst/>
              <a:gdLst>
                <a:gd name="textAreaLeft" fmla="*/ 360 w 117360"/>
                <a:gd name="textAreaRight" fmla="*/ 118080 w 117360"/>
                <a:gd name="textAreaTop" fmla="*/ 360 h 79920"/>
                <a:gd name="textAreaBottom" fmla="*/ 80640 h 79920"/>
              </a:gdLst>
              <a:ahLst/>
              <a:cxnLst/>
              <a:rect l="textAreaLeft" t="textAreaTop" r="textAreaRight" b="textAreaBottom"/>
              <a:pathLst>
                <a:path w="4267" h="2908">
                  <a:moveTo>
                    <a:pt x="2350" y="1"/>
                  </a:moveTo>
                  <a:cubicBezTo>
                    <a:pt x="2148" y="1"/>
                    <a:pt x="1926" y="39"/>
                    <a:pt x="1689" y="125"/>
                  </a:cubicBezTo>
                  <a:cubicBezTo>
                    <a:pt x="0" y="721"/>
                    <a:pt x="507" y="2908"/>
                    <a:pt x="1917" y="2908"/>
                  </a:cubicBezTo>
                  <a:cubicBezTo>
                    <a:pt x="2126" y="2908"/>
                    <a:pt x="2356" y="2859"/>
                    <a:pt x="2602" y="2750"/>
                  </a:cubicBezTo>
                  <a:cubicBezTo>
                    <a:pt x="4267" y="2028"/>
                    <a:pt x="3816" y="1"/>
                    <a:pt x="2350"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9960" bIns="39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03" name="Google Shape;2972;p104"/>
          <p:cNvSpPr/>
          <p:nvPr/>
        </p:nvSpPr>
        <p:spPr>
          <a:xfrm rot="921600">
            <a:off x="7152840" y="243000"/>
            <a:ext cx="2261520" cy="1319040"/>
          </a:xfrm>
          <a:custGeom>
            <a:avLst/>
            <a:gdLst>
              <a:gd name="textAreaLeft" fmla="*/ 0 w 2261520"/>
              <a:gd name="textAreaRight" fmla="*/ 2261880 w 2261520"/>
              <a:gd name="textAreaTop" fmla="*/ 0 h 1319040"/>
              <a:gd name="textAreaBottom" fmla="*/ 1319400 h 1319040"/>
            </a:gdLst>
            <a:ahLst/>
            <a:cxnLst/>
            <a:rect l="textAreaLeft" t="textAreaTop" r="textAreaRight" b="textAreaBottom"/>
            <a:pathLst>
              <a:path w="175870" h="102587">
                <a:moveTo>
                  <a:pt x="6586" y="1"/>
                </a:moveTo>
                <a:cubicBezTo>
                  <a:pt x="6410" y="1"/>
                  <a:pt x="6249" y="128"/>
                  <a:pt x="6209" y="306"/>
                </a:cubicBezTo>
                <a:cubicBezTo>
                  <a:pt x="6187" y="398"/>
                  <a:pt x="4429" y="9254"/>
                  <a:pt x="3950" y="19571"/>
                </a:cubicBezTo>
                <a:cubicBezTo>
                  <a:pt x="3311" y="33472"/>
                  <a:pt x="5228" y="43218"/>
                  <a:pt x="9610" y="48582"/>
                </a:cubicBezTo>
                <a:cubicBezTo>
                  <a:pt x="12144" y="51686"/>
                  <a:pt x="15522" y="53261"/>
                  <a:pt x="19631" y="53261"/>
                </a:cubicBezTo>
                <a:cubicBezTo>
                  <a:pt x="30495" y="53261"/>
                  <a:pt x="40424" y="46733"/>
                  <a:pt x="50901" y="39817"/>
                </a:cubicBezTo>
                <a:cubicBezTo>
                  <a:pt x="61885" y="32569"/>
                  <a:pt x="73193" y="25123"/>
                  <a:pt x="86143" y="25123"/>
                </a:cubicBezTo>
                <a:cubicBezTo>
                  <a:pt x="87753" y="25123"/>
                  <a:pt x="89388" y="25238"/>
                  <a:pt x="91051" y="25483"/>
                </a:cubicBezTo>
                <a:cubicBezTo>
                  <a:pt x="101391" y="27035"/>
                  <a:pt x="106664" y="39931"/>
                  <a:pt x="112781" y="54882"/>
                </a:cubicBezTo>
                <a:cubicBezTo>
                  <a:pt x="117711" y="66979"/>
                  <a:pt x="123326" y="80697"/>
                  <a:pt x="132684" y="90192"/>
                </a:cubicBezTo>
                <a:cubicBezTo>
                  <a:pt x="140833" y="98478"/>
                  <a:pt x="150808" y="102586"/>
                  <a:pt x="162996" y="102586"/>
                </a:cubicBezTo>
                <a:cubicBezTo>
                  <a:pt x="166922" y="102586"/>
                  <a:pt x="171122" y="102153"/>
                  <a:pt x="175527" y="101285"/>
                </a:cubicBezTo>
                <a:cubicBezTo>
                  <a:pt x="175733" y="101240"/>
                  <a:pt x="175870" y="101057"/>
                  <a:pt x="175824" y="100852"/>
                </a:cubicBezTo>
                <a:cubicBezTo>
                  <a:pt x="175803" y="100661"/>
                  <a:pt x="175625" y="100530"/>
                  <a:pt x="175435" y="100530"/>
                </a:cubicBezTo>
                <a:cubicBezTo>
                  <a:pt x="175421" y="100530"/>
                  <a:pt x="175406" y="100531"/>
                  <a:pt x="175391" y="100532"/>
                </a:cubicBezTo>
                <a:cubicBezTo>
                  <a:pt x="171017" y="101386"/>
                  <a:pt x="166885" y="101814"/>
                  <a:pt x="162983" y="101814"/>
                </a:cubicBezTo>
                <a:cubicBezTo>
                  <a:pt x="151021" y="101814"/>
                  <a:pt x="141218" y="97791"/>
                  <a:pt x="133232" y="89667"/>
                </a:cubicBezTo>
                <a:cubicBezTo>
                  <a:pt x="123988" y="80263"/>
                  <a:pt x="118396" y="66614"/>
                  <a:pt x="113488" y="54585"/>
                </a:cubicBezTo>
                <a:cubicBezTo>
                  <a:pt x="107280" y="39429"/>
                  <a:pt x="101916" y="26327"/>
                  <a:pt x="91165" y="24729"/>
                </a:cubicBezTo>
                <a:cubicBezTo>
                  <a:pt x="89458" y="24478"/>
                  <a:pt x="87781" y="24359"/>
                  <a:pt x="86131" y="24359"/>
                </a:cubicBezTo>
                <a:cubicBezTo>
                  <a:pt x="72980" y="24359"/>
                  <a:pt x="61564" y="31877"/>
                  <a:pt x="50490" y="39178"/>
                </a:cubicBezTo>
                <a:cubicBezTo>
                  <a:pt x="40105" y="46025"/>
                  <a:pt x="30267" y="52508"/>
                  <a:pt x="19631" y="52508"/>
                </a:cubicBezTo>
                <a:cubicBezTo>
                  <a:pt x="15750" y="52508"/>
                  <a:pt x="12578" y="51024"/>
                  <a:pt x="10204" y="48103"/>
                </a:cubicBezTo>
                <a:cubicBezTo>
                  <a:pt x="1" y="35640"/>
                  <a:pt x="6894" y="809"/>
                  <a:pt x="6963" y="466"/>
                </a:cubicBezTo>
                <a:cubicBezTo>
                  <a:pt x="7008" y="261"/>
                  <a:pt x="6871" y="55"/>
                  <a:pt x="6666" y="10"/>
                </a:cubicBezTo>
                <a:cubicBezTo>
                  <a:pt x="6639" y="4"/>
                  <a:pt x="6612" y="1"/>
                  <a:pt x="658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theme/theme1.xml><?xml version="1.0" encoding="utf-8"?>
<a:theme xmlns:a="http://schemas.openxmlformats.org/drawingml/2006/main" name="Minimalist New Yorker Aesthetic MK Plan XL by Slidesgo">
  <a:themeElements>
    <a:clrScheme name="Simple Light">
      <a:dk1>
        <a:srgbClr val="191919"/>
      </a:dk1>
      <a:lt1>
        <a:srgbClr val="FFFFFF"/>
      </a:lt1>
      <a:dk2>
        <a:srgbClr val="F2F2F2"/>
      </a:dk2>
      <a:lt2>
        <a:srgbClr val="FBB929"/>
      </a:lt2>
      <a:accent1>
        <a:srgbClr val="BAC2A7"/>
      </a:accent1>
      <a:accent2>
        <a:srgbClr val="9E9E9E"/>
      </a:accent2>
      <a:accent3>
        <a:srgbClr val="FFE8D4"/>
      </a:accent3>
      <a:accent4>
        <a:srgbClr val="A4AD8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inimalist New Yorker Aesthetic MK Plan XL by Slidesgo">
  <a:themeElements>
    <a:clrScheme name="Simple Light">
      <a:dk1>
        <a:srgbClr val="191919"/>
      </a:dk1>
      <a:lt1>
        <a:srgbClr val="FFFFFF"/>
      </a:lt1>
      <a:dk2>
        <a:srgbClr val="F2F2F2"/>
      </a:dk2>
      <a:lt2>
        <a:srgbClr val="FBB929"/>
      </a:lt2>
      <a:accent1>
        <a:srgbClr val="BAC2A7"/>
      </a:accent1>
      <a:accent2>
        <a:srgbClr val="9E9E9E"/>
      </a:accent2>
      <a:accent3>
        <a:srgbClr val="FFE8D4"/>
      </a:accent3>
      <a:accent4>
        <a:srgbClr val="A4AD8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inimalist New Yorker Aesthetic MK Plan XL by Slidesgo">
  <a:themeElements>
    <a:clrScheme name="Simple Light">
      <a:dk1>
        <a:srgbClr val="191919"/>
      </a:dk1>
      <a:lt1>
        <a:srgbClr val="FFFFFF"/>
      </a:lt1>
      <a:dk2>
        <a:srgbClr val="F2F2F2"/>
      </a:dk2>
      <a:lt2>
        <a:srgbClr val="FBB929"/>
      </a:lt2>
      <a:accent1>
        <a:srgbClr val="BAC2A7"/>
      </a:accent1>
      <a:accent2>
        <a:srgbClr val="9E9E9E"/>
      </a:accent2>
      <a:accent3>
        <a:srgbClr val="FFE8D4"/>
      </a:accent3>
      <a:accent4>
        <a:srgbClr val="A4AD8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inimalist New Yorker Aesthetic MK Plan XL by Slidesgo">
  <a:themeElements>
    <a:clrScheme name="Simple Light">
      <a:dk1>
        <a:srgbClr val="191919"/>
      </a:dk1>
      <a:lt1>
        <a:srgbClr val="FFFFFF"/>
      </a:lt1>
      <a:dk2>
        <a:srgbClr val="F2F2F2"/>
      </a:dk2>
      <a:lt2>
        <a:srgbClr val="FBB929"/>
      </a:lt2>
      <a:accent1>
        <a:srgbClr val="BAC2A7"/>
      </a:accent1>
      <a:accent2>
        <a:srgbClr val="9E9E9E"/>
      </a:accent2>
      <a:accent3>
        <a:srgbClr val="FFE8D4"/>
      </a:accent3>
      <a:accent4>
        <a:srgbClr val="A4AD8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inimalist New Yorker Aesthetic MK Plan XL by Slidesgo">
  <a:themeElements>
    <a:clrScheme name="Simple Light">
      <a:dk1>
        <a:srgbClr val="191919"/>
      </a:dk1>
      <a:lt1>
        <a:srgbClr val="FFFFFF"/>
      </a:lt1>
      <a:dk2>
        <a:srgbClr val="F2F2F2"/>
      </a:dk2>
      <a:lt2>
        <a:srgbClr val="FBB929"/>
      </a:lt2>
      <a:accent1>
        <a:srgbClr val="BAC2A7"/>
      </a:accent1>
      <a:accent2>
        <a:srgbClr val="9E9E9E"/>
      </a:accent2>
      <a:accent3>
        <a:srgbClr val="FFE8D4"/>
      </a:accent3>
      <a:accent4>
        <a:srgbClr val="A4AD8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inimalist New Yorker Aesthetic MK Plan XL by Slidesgo">
  <a:themeElements>
    <a:clrScheme name="Simple Light">
      <a:dk1>
        <a:srgbClr val="191919"/>
      </a:dk1>
      <a:lt1>
        <a:srgbClr val="FFFFFF"/>
      </a:lt1>
      <a:dk2>
        <a:srgbClr val="F2F2F2"/>
      </a:dk2>
      <a:lt2>
        <a:srgbClr val="FBB929"/>
      </a:lt2>
      <a:accent1>
        <a:srgbClr val="BAC2A7"/>
      </a:accent1>
      <a:accent2>
        <a:srgbClr val="9E9E9E"/>
      </a:accent2>
      <a:accent3>
        <a:srgbClr val="FFE8D4"/>
      </a:accent3>
      <a:accent4>
        <a:srgbClr val="A4AD8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345</Words>
  <Application>Microsoft Office PowerPoint</Application>
  <PresentationFormat>Presentación en pantalla (16:9)</PresentationFormat>
  <Paragraphs>40</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6</vt:i4>
      </vt:variant>
      <vt:variant>
        <vt:lpstr>Títulos de diapositiva</vt:lpstr>
      </vt:variant>
      <vt:variant>
        <vt:i4>10</vt:i4>
      </vt:variant>
    </vt:vector>
  </HeadingPairs>
  <TitlesOfParts>
    <vt:vector size="23" baseType="lpstr">
      <vt:lpstr>Arial</vt:lpstr>
      <vt:lpstr>Nunito</vt:lpstr>
      <vt:lpstr>OpenSymbol</vt:lpstr>
      <vt:lpstr>Roboto</vt:lpstr>
      <vt:lpstr>Roboto Slab</vt:lpstr>
      <vt:lpstr>Symbol</vt:lpstr>
      <vt:lpstr>Wingdings</vt:lpstr>
      <vt:lpstr>Minimalist New Yorker Aesthetic MK Plan XL by Slidesgo</vt:lpstr>
      <vt:lpstr>Minimalist New Yorker Aesthetic MK Plan XL by Slidesgo</vt:lpstr>
      <vt:lpstr>Minimalist New Yorker Aesthetic MK Plan XL by Slidesgo</vt:lpstr>
      <vt:lpstr>Minimalist New Yorker Aesthetic MK Plan XL by Slidesgo</vt:lpstr>
      <vt:lpstr>Minimalist New Yorker Aesthetic MK Plan XL by Slidesgo</vt:lpstr>
      <vt:lpstr>Minimalist New Yorker Aesthetic MK Plan XL by Slidesgo</vt:lpstr>
      <vt:lpstr>Compresor de Archivos Paralelo</vt:lpstr>
      <vt:lpstr>Introducción</vt:lpstr>
      <vt:lpstr>Qué es un compresor de archivos paralelo</vt:lpstr>
      <vt:lpstr>Principios de funcionamiento</vt:lpstr>
      <vt:lpstr>Objetivos</vt:lpstr>
      <vt:lpstr>¿Qué implementación propone realizar</vt:lpstr>
      <vt:lpstr>Problema</vt:lpstr>
      <vt:lpstr>Implementación técnica</vt:lpstr>
      <vt:lpstr>Actividades</vt:lpstr>
      <vt:lpstr>Gracias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JUAN SEBASTIAN LOAIZA MAZO</cp:lastModifiedBy>
  <cp:revision>4</cp:revision>
  <dcterms:modified xsi:type="dcterms:W3CDTF">2025-05-26T18:42:27Z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2025-05-25T03:58:20Z</dcterms:created>
  <dc:creator>Unknown Creator</dc:creator>
  <dc:description/>
  <dc:language>en-US</dc:language>
  <cp:lastModifiedBy>Unknown Creator</cp:lastModifiedBy>
  <dcterms:modified xsi:type="dcterms:W3CDTF">2025-05-25T03:58:20Z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