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gtree"/>
      <p:regular r:id="rId19"/>
      <p:bold r:id="rId20"/>
      <p:italic r:id="rId21"/>
      <p:boldItalic r:id="rId22"/>
    </p:embeddedFont>
    <p:embeddedFont>
      <p:font typeface="Catamaran"/>
      <p:regular r:id="rId23"/>
      <p:bold r:id="rId24"/>
    </p:embeddedFont>
    <p:embeddedFont>
      <p:font typeface="Inter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Anaheim"/>
      <p:regular r:id="rId33"/>
      <p:bold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gWpGAdhZGcVrWxKu7ZXgE/QJP0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-bold.fntdata"/><Relationship Id="rId22" Type="http://schemas.openxmlformats.org/officeDocument/2006/relationships/font" Target="fonts/Figtree-boldItalic.fntdata"/><Relationship Id="rId21" Type="http://schemas.openxmlformats.org/officeDocument/2006/relationships/font" Target="fonts/Figtree-italic.fntdata"/><Relationship Id="rId24" Type="http://schemas.openxmlformats.org/officeDocument/2006/relationships/font" Target="fonts/Catamaran-bold.fntdata"/><Relationship Id="rId23" Type="http://schemas.openxmlformats.org/officeDocument/2006/relationships/font" Target="fonts/Catamara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33" Type="http://schemas.openxmlformats.org/officeDocument/2006/relationships/font" Target="fonts/Anaheim-regular.fntdata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35" Type="http://schemas.openxmlformats.org/officeDocument/2006/relationships/font" Target="fonts/DMSans-regular.fntdata"/><Relationship Id="rId12" Type="http://schemas.openxmlformats.org/officeDocument/2006/relationships/slide" Target="slides/slide8.xml"/><Relationship Id="rId34" Type="http://schemas.openxmlformats.org/officeDocument/2006/relationships/font" Target="fonts/Anaheim-bold.fntdata"/><Relationship Id="rId15" Type="http://schemas.openxmlformats.org/officeDocument/2006/relationships/slide" Target="slides/slide11.xml"/><Relationship Id="rId37" Type="http://schemas.openxmlformats.org/officeDocument/2006/relationships/font" Target="fonts/DMSans-italic.fntdata"/><Relationship Id="rId14" Type="http://schemas.openxmlformats.org/officeDocument/2006/relationships/slide" Target="slides/slide10.xml"/><Relationship Id="rId36" Type="http://schemas.openxmlformats.org/officeDocument/2006/relationships/font" Target="fonts/DMSans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DMSans-boldItalic.fntdata"/><Relationship Id="rId19" Type="http://schemas.openxmlformats.org/officeDocument/2006/relationships/font" Target="fonts/Figtre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c39949a8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35c39949a8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5c3c76c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g35c3c76c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c39949a8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35c39949a8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5c39949a84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g35c39949a84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39949a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5c39949a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c39949a8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5c39949a8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42"/>
          <p:cNvSpPr txBox="1"/>
          <p:nvPr>
            <p:ph type="ctrTitle"/>
          </p:nvPr>
        </p:nvSpPr>
        <p:spPr>
          <a:xfrm>
            <a:off x="4331150" y="1444625"/>
            <a:ext cx="40995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2"/>
          <p:cNvSpPr txBox="1"/>
          <p:nvPr>
            <p:ph idx="1" type="subTitle"/>
          </p:nvPr>
        </p:nvSpPr>
        <p:spPr>
          <a:xfrm>
            <a:off x="4331150" y="3323225"/>
            <a:ext cx="40995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4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" type="subTitle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55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6"/>
          <p:cNvSpPr txBox="1"/>
          <p:nvPr>
            <p:ph hasCustomPrompt="1" type="title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56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8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cxnSp>
        <p:nvCxnSpPr>
          <p:cNvPr id="15" name="Google Shape;15;p43"/>
          <p:cNvCxnSpPr/>
          <p:nvPr/>
        </p:nvCxnSpPr>
        <p:spPr>
          <a:xfrm>
            <a:off x="832504" y="422206"/>
            <a:ext cx="4824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subTitle"/>
          </p:nvPr>
        </p:nvSpPr>
        <p:spPr>
          <a:xfrm>
            <a:off x="2297788" y="1632321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2" type="subTitle"/>
          </p:nvPr>
        </p:nvSpPr>
        <p:spPr>
          <a:xfrm>
            <a:off x="5530463" y="1632319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3" type="subTitle"/>
          </p:nvPr>
        </p:nvSpPr>
        <p:spPr>
          <a:xfrm>
            <a:off x="2297788" y="2831523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4" type="subTitle"/>
          </p:nvPr>
        </p:nvSpPr>
        <p:spPr>
          <a:xfrm>
            <a:off x="5530463" y="2831810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5" type="subTitle"/>
          </p:nvPr>
        </p:nvSpPr>
        <p:spPr>
          <a:xfrm>
            <a:off x="2297788" y="4030725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6" type="subTitle"/>
          </p:nvPr>
        </p:nvSpPr>
        <p:spPr>
          <a:xfrm>
            <a:off x="5530463" y="4031300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7" type="title"/>
          </p:nvPr>
        </p:nvSpPr>
        <p:spPr>
          <a:xfrm>
            <a:off x="1612596" y="14273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4"/>
          <p:cNvSpPr txBox="1"/>
          <p:nvPr>
            <p:ph idx="8" type="title"/>
          </p:nvPr>
        </p:nvSpPr>
        <p:spPr>
          <a:xfrm>
            <a:off x="1612596" y="26265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4"/>
          <p:cNvSpPr txBox="1"/>
          <p:nvPr>
            <p:ph idx="9" type="title"/>
          </p:nvPr>
        </p:nvSpPr>
        <p:spPr>
          <a:xfrm>
            <a:off x="4845197" y="14273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44"/>
          <p:cNvSpPr txBox="1"/>
          <p:nvPr>
            <p:ph idx="13" type="title"/>
          </p:nvPr>
        </p:nvSpPr>
        <p:spPr>
          <a:xfrm>
            <a:off x="4845197" y="26265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44"/>
          <p:cNvSpPr txBox="1"/>
          <p:nvPr>
            <p:ph idx="14" type="title"/>
          </p:nvPr>
        </p:nvSpPr>
        <p:spPr>
          <a:xfrm>
            <a:off x="1612596" y="38257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4"/>
          <p:cNvSpPr txBox="1"/>
          <p:nvPr>
            <p:ph idx="15" type="title"/>
          </p:nvPr>
        </p:nvSpPr>
        <p:spPr>
          <a:xfrm>
            <a:off x="4845197" y="38257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44"/>
          <p:cNvSpPr txBox="1"/>
          <p:nvPr>
            <p:ph idx="16" type="subTitle"/>
          </p:nvPr>
        </p:nvSpPr>
        <p:spPr>
          <a:xfrm>
            <a:off x="2297788" y="1251925"/>
            <a:ext cx="2006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2" name="Google Shape;32;p44"/>
          <p:cNvSpPr txBox="1"/>
          <p:nvPr>
            <p:ph idx="17" type="subTitle"/>
          </p:nvPr>
        </p:nvSpPr>
        <p:spPr>
          <a:xfrm>
            <a:off x="5530463" y="1251925"/>
            <a:ext cx="2006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3" name="Google Shape;33;p44"/>
          <p:cNvSpPr txBox="1"/>
          <p:nvPr>
            <p:ph idx="18" type="subTitle"/>
          </p:nvPr>
        </p:nvSpPr>
        <p:spPr>
          <a:xfrm>
            <a:off x="2297788" y="3650329"/>
            <a:ext cx="2006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4" name="Google Shape;34;p44"/>
          <p:cNvSpPr txBox="1"/>
          <p:nvPr>
            <p:ph idx="19" type="subTitle"/>
          </p:nvPr>
        </p:nvSpPr>
        <p:spPr>
          <a:xfrm>
            <a:off x="2297788" y="2451127"/>
            <a:ext cx="2006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" name="Google Shape;35;p44"/>
          <p:cNvSpPr txBox="1"/>
          <p:nvPr>
            <p:ph idx="20" type="subTitle"/>
          </p:nvPr>
        </p:nvSpPr>
        <p:spPr>
          <a:xfrm>
            <a:off x="5530463" y="2451123"/>
            <a:ext cx="2006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" name="Google Shape;36;p44"/>
          <p:cNvSpPr txBox="1"/>
          <p:nvPr>
            <p:ph idx="21" type="subTitle"/>
          </p:nvPr>
        </p:nvSpPr>
        <p:spPr>
          <a:xfrm>
            <a:off x="5530463" y="3650320"/>
            <a:ext cx="20067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37" name="Google Shape;37;p44"/>
          <p:cNvCxnSpPr/>
          <p:nvPr/>
        </p:nvCxnSpPr>
        <p:spPr>
          <a:xfrm>
            <a:off x="832504" y="422206"/>
            <a:ext cx="4824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5"/>
          <p:cNvSpPr txBox="1"/>
          <p:nvPr/>
        </p:nvSpPr>
        <p:spPr>
          <a:xfrm>
            <a:off x="1207484" y="3344677"/>
            <a:ext cx="2859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</a:t>
            </a:r>
            <a:r>
              <a:rPr b="0" i="0" lang="en" sz="1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Google Shape;41;p45"/>
          <p:cNvSpPr txBox="1"/>
          <p:nvPr>
            <p:ph type="title"/>
          </p:nvPr>
        </p:nvSpPr>
        <p:spPr>
          <a:xfrm>
            <a:off x="1207475" y="626275"/>
            <a:ext cx="3243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subTitle"/>
          </p:nvPr>
        </p:nvSpPr>
        <p:spPr>
          <a:xfrm>
            <a:off x="1207476" y="1537203"/>
            <a:ext cx="32430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720000" y="1063350"/>
            <a:ext cx="77040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47" name="Google Shape;47;p46"/>
          <p:cNvCxnSpPr/>
          <p:nvPr/>
        </p:nvCxnSpPr>
        <p:spPr>
          <a:xfrm>
            <a:off x="832504" y="422206"/>
            <a:ext cx="4824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" type="body"/>
          </p:nvPr>
        </p:nvSpPr>
        <p:spPr>
          <a:xfrm>
            <a:off x="720000" y="1065025"/>
            <a:ext cx="38520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0B0D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2" type="body"/>
          </p:nvPr>
        </p:nvSpPr>
        <p:spPr>
          <a:xfrm>
            <a:off x="4572000" y="1065025"/>
            <a:ext cx="38520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53" name="Google Shape;53;p47"/>
          <p:cNvCxnSpPr/>
          <p:nvPr/>
        </p:nvCxnSpPr>
        <p:spPr>
          <a:xfrm>
            <a:off x="832504" y="422206"/>
            <a:ext cx="4824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1"/>
          <p:cNvSpPr txBox="1"/>
          <p:nvPr>
            <p:ph type="title"/>
          </p:nvPr>
        </p:nvSpPr>
        <p:spPr>
          <a:xfrm>
            <a:off x="1291500" y="2079575"/>
            <a:ext cx="50676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51"/>
          <p:cNvSpPr txBox="1"/>
          <p:nvPr>
            <p:ph idx="2" type="title"/>
          </p:nvPr>
        </p:nvSpPr>
        <p:spPr>
          <a:xfrm>
            <a:off x="1291500" y="1012925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" name="Google Shape;58;p51"/>
          <p:cNvSpPr txBox="1"/>
          <p:nvPr>
            <p:ph idx="1" type="subTitle"/>
          </p:nvPr>
        </p:nvSpPr>
        <p:spPr>
          <a:xfrm>
            <a:off x="1291500" y="3741725"/>
            <a:ext cx="506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63" name="Google Shape;63;p52"/>
          <p:cNvCxnSpPr/>
          <p:nvPr/>
        </p:nvCxnSpPr>
        <p:spPr>
          <a:xfrm>
            <a:off x="832504" y="422206"/>
            <a:ext cx="4824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3"/>
          <p:cNvSpPr/>
          <p:nvPr/>
        </p:nvSpPr>
        <p:spPr>
          <a:xfrm>
            <a:off x="-4000" y="-2"/>
            <a:ext cx="9152001" cy="5148001"/>
          </a:xfrm>
          <a:custGeom>
            <a:rect b="b" l="l" r="r" t="t"/>
            <a:pathLst>
              <a:path extrusionOk="0" h="4371975" w="7772400">
                <a:moveTo>
                  <a:pt x="0" y="0"/>
                </a:moveTo>
                <a:lnTo>
                  <a:pt x="0" y="4371975"/>
                </a:lnTo>
                <a:lnTo>
                  <a:pt x="7772400" y="4371975"/>
                </a:lnTo>
                <a:lnTo>
                  <a:pt x="7772400" y="0"/>
                </a:lnTo>
                <a:close/>
                <a:moveTo>
                  <a:pt x="7561770" y="3872538"/>
                </a:moveTo>
                <a:cubicBezTo>
                  <a:pt x="7561770" y="4032112"/>
                  <a:pt x="7432410" y="4161473"/>
                  <a:pt x="7272836" y="4161473"/>
                </a:cubicBezTo>
                <a:lnTo>
                  <a:pt x="499564" y="4161473"/>
                </a:lnTo>
                <a:cubicBezTo>
                  <a:pt x="339990" y="4161473"/>
                  <a:pt x="210630" y="4032112"/>
                  <a:pt x="210630" y="3872538"/>
                </a:cubicBezTo>
                <a:lnTo>
                  <a:pt x="210630" y="499437"/>
                </a:lnTo>
                <a:cubicBezTo>
                  <a:pt x="210630" y="339863"/>
                  <a:pt x="339990" y="210502"/>
                  <a:pt x="499564" y="210502"/>
                </a:cubicBezTo>
                <a:lnTo>
                  <a:pt x="7272836" y="210503"/>
                </a:lnTo>
                <a:cubicBezTo>
                  <a:pt x="7432410" y="210502"/>
                  <a:pt x="7561770" y="339863"/>
                  <a:pt x="7561770" y="4994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3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1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1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1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1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1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1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1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1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b="1" i="0" sz="3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b="0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b="0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b="0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b="0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b="0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b="0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b="0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b="0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b="0" i="0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4331150" y="1444625"/>
            <a:ext cx="40995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Initial-reverse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Una política de planificación tipo LIFO para priorizar procesos recientes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3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4272025" y="3771950"/>
            <a:ext cx="40995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Johana Liseth Sevillano Herrera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Angi Sirley Hoyos Ruíz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Angie Paola Yarce Gómez</a:t>
            </a:r>
            <a:endParaRPr/>
          </a:p>
        </p:txBody>
      </p:sp>
      <p:cxnSp>
        <p:nvCxnSpPr>
          <p:cNvPr id="87" name="Google Shape;87;p1"/>
          <p:cNvCxnSpPr/>
          <p:nvPr/>
        </p:nvCxnSpPr>
        <p:spPr>
          <a:xfrm>
            <a:off x="4427700" y="1339719"/>
            <a:ext cx="482400" cy="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"/>
          <p:cNvSpPr/>
          <p:nvPr/>
        </p:nvSpPr>
        <p:spPr>
          <a:xfrm>
            <a:off x="2292542" y="1379743"/>
            <a:ext cx="1183123" cy="2366256"/>
          </a:xfrm>
          <a:custGeom>
            <a:rect b="b" l="l" r="r" t="t"/>
            <a:pathLst>
              <a:path extrusionOk="0" h="3263802" w="1631894">
                <a:moveTo>
                  <a:pt x="-21" y="-14"/>
                </a:moveTo>
                <a:lnTo>
                  <a:pt x="-21" y="664299"/>
                </a:lnTo>
                <a:cubicBezTo>
                  <a:pt x="534110" y="664903"/>
                  <a:pt x="966958" y="1097753"/>
                  <a:pt x="967559" y="1631885"/>
                </a:cubicBezTo>
                <a:cubicBezTo>
                  <a:pt x="967559" y="2079343"/>
                  <a:pt x="544900" y="2599475"/>
                  <a:pt x="-21" y="2599475"/>
                </a:cubicBezTo>
                <a:lnTo>
                  <a:pt x="-21" y="3263788"/>
                </a:lnTo>
                <a:cubicBezTo>
                  <a:pt x="430913" y="3263788"/>
                  <a:pt x="842153" y="3083739"/>
                  <a:pt x="1157944" y="2756795"/>
                </a:cubicBezTo>
                <a:cubicBezTo>
                  <a:pt x="1459133" y="2444968"/>
                  <a:pt x="1631873" y="2034951"/>
                  <a:pt x="1631873" y="1631885"/>
                </a:cubicBezTo>
                <a:cubicBezTo>
                  <a:pt x="1631873" y="732050"/>
                  <a:pt x="899813" y="-14"/>
                  <a:pt x="-21" y="-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51089" y="995900"/>
            <a:ext cx="523093" cy="925781"/>
          </a:xfrm>
          <a:custGeom>
            <a:rect b="b" l="l" r="r" t="t"/>
            <a:pathLst>
              <a:path extrusionOk="0" h="1276939" w="721507">
                <a:moveTo>
                  <a:pt x="721485" y="916173"/>
                </a:moveTo>
                <a:lnTo>
                  <a:pt x="721486" y="360741"/>
                </a:lnTo>
                <a:cubicBezTo>
                  <a:pt x="720903" y="161744"/>
                  <a:pt x="559730" y="570"/>
                  <a:pt x="360733" y="-13"/>
                </a:cubicBezTo>
                <a:lnTo>
                  <a:pt x="360733" y="-13"/>
                </a:lnTo>
                <a:cubicBezTo>
                  <a:pt x="358749" y="-13"/>
                  <a:pt x="356769" y="-13"/>
                  <a:pt x="354792" y="-14"/>
                </a:cubicBezTo>
                <a:cubicBezTo>
                  <a:pt x="159002" y="-182"/>
                  <a:pt x="147" y="158402"/>
                  <a:pt x="-20" y="354191"/>
                </a:cubicBezTo>
                <a:cubicBezTo>
                  <a:pt x="-20" y="354280"/>
                  <a:pt x="-20" y="354368"/>
                  <a:pt x="-20" y="354457"/>
                </a:cubicBezTo>
                <a:lnTo>
                  <a:pt x="-21" y="916172"/>
                </a:lnTo>
                <a:cubicBezTo>
                  <a:pt x="561" y="1115169"/>
                  <a:pt x="161735" y="1276343"/>
                  <a:pt x="360731" y="1276926"/>
                </a:cubicBezTo>
                <a:lnTo>
                  <a:pt x="360732" y="1276926"/>
                </a:lnTo>
                <a:cubicBezTo>
                  <a:pt x="559729" y="1276343"/>
                  <a:pt x="720903" y="1115170"/>
                  <a:pt x="721485" y="9161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08113" y="1379743"/>
            <a:ext cx="1423943" cy="2366256"/>
          </a:xfrm>
          <a:custGeom>
            <a:rect b="b" l="l" r="r" t="t"/>
            <a:pathLst>
              <a:path extrusionOk="0" h="3263802" w="1964059">
                <a:moveTo>
                  <a:pt x="1631882" y="3263788"/>
                </a:moveTo>
                <a:cubicBezTo>
                  <a:pt x="732047" y="3263788"/>
                  <a:pt x="-21" y="2531720"/>
                  <a:pt x="-21" y="1631885"/>
                </a:cubicBezTo>
                <a:cubicBezTo>
                  <a:pt x="-21" y="732051"/>
                  <a:pt x="732047" y="-14"/>
                  <a:pt x="1631882" y="-14"/>
                </a:cubicBezTo>
                <a:cubicBezTo>
                  <a:pt x="1815327" y="-14"/>
                  <a:pt x="1964038" y="148697"/>
                  <a:pt x="1964038" y="332143"/>
                </a:cubicBezTo>
                <a:cubicBezTo>
                  <a:pt x="1964038" y="515588"/>
                  <a:pt x="1815327" y="664299"/>
                  <a:pt x="1631881" y="664299"/>
                </a:cubicBezTo>
                <a:cubicBezTo>
                  <a:pt x="1097498" y="664299"/>
                  <a:pt x="664294" y="1097503"/>
                  <a:pt x="664294" y="1631887"/>
                </a:cubicBezTo>
                <a:cubicBezTo>
                  <a:pt x="664294" y="2166271"/>
                  <a:pt x="1097498" y="2599475"/>
                  <a:pt x="1631881" y="2599475"/>
                </a:cubicBezTo>
                <a:cubicBezTo>
                  <a:pt x="1815327" y="2599475"/>
                  <a:pt x="1964038" y="2748186"/>
                  <a:pt x="1964038" y="2931631"/>
                </a:cubicBezTo>
                <a:cubicBezTo>
                  <a:pt x="1964038" y="3115077"/>
                  <a:pt x="1815327" y="3263788"/>
                  <a:pt x="1631881" y="32637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940402" y="2285270"/>
            <a:ext cx="925781" cy="523093"/>
          </a:xfrm>
          <a:custGeom>
            <a:rect b="b" l="l" r="r" t="t"/>
            <a:pathLst>
              <a:path extrusionOk="0" h="721507" w="1276939">
                <a:moveTo>
                  <a:pt x="916165" y="-14"/>
                </a:moveTo>
                <a:lnTo>
                  <a:pt x="360733" y="-14"/>
                </a:lnTo>
                <a:cubicBezTo>
                  <a:pt x="161737" y="568"/>
                  <a:pt x="563" y="161742"/>
                  <a:pt x="-20" y="360739"/>
                </a:cubicBezTo>
                <a:lnTo>
                  <a:pt x="-20" y="360739"/>
                </a:lnTo>
                <a:cubicBezTo>
                  <a:pt x="-20" y="362723"/>
                  <a:pt x="-20" y="364704"/>
                  <a:pt x="-21" y="366681"/>
                </a:cubicBezTo>
                <a:cubicBezTo>
                  <a:pt x="-189" y="562471"/>
                  <a:pt x="158394" y="721326"/>
                  <a:pt x="354184" y="721493"/>
                </a:cubicBezTo>
                <a:cubicBezTo>
                  <a:pt x="354273" y="721493"/>
                  <a:pt x="354361" y="721493"/>
                  <a:pt x="354450" y="721493"/>
                </a:cubicBezTo>
                <a:lnTo>
                  <a:pt x="916165" y="721493"/>
                </a:lnTo>
                <a:cubicBezTo>
                  <a:pt x="1115162" y="720910"/>
                  <a:pt x="1276335" y="559736"/>
                  <a:pt x="1276917" y="360739"/>
                </a:cubicBezTo>
                <a:lnTo>
                  <a:pt x="1276918" y="360739"/>
                </a:lnTo>
                <a:cubicBezTo>
                  <a:pt x="1276335" y="161742"/>
                  <a:pt x="1115161" y="568"/>
                  <a:pt x="916165" y="-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12512" y="2285270"/>
            <a:ext cx="925781" cy="523093"/>
          </a:xfrm>
          <a:custGeom>
            <a:rect b="b" l="l" r="r" t="t"/>
            <a:pathLst>
              <a:path extrusionOk="0" h="721507" w="1276939">
                <a:moveTo>
                  <a:pt x="916166" y="-14"/>
                </a:moveTo>
                <a:lnTo>
                  <a:pt x="360734" y="-14"/>
                </a:lnTo>
                <a:cubicBezTo>
                  <a:pt x="161738" y="568"/>
                  <a:pt x="564" y="161742"/>
                  <a:pt x="-19" y="360739"/>
                </a:cubicBezTo>
                <a:lnTo>
                  <a:pt x="-19" y="360739"/>
                </a:lnTo>
                <a:cubicBezTo>
                  <a:pt x="-19" y="362723"/>
                  <a:pt x="-20" y="364704"/>
                  <a:pt x="-21" y="366681"/>
                </a:cubicBezTo>
                <a:cubicBezTo>
                  <a:pt x="-188" y="562471"/>
                  <a:pt x="158396" y="721326"/>
                  <a:pt x="354186" y="721493"/>
                </a:cubicBezTo>
                <a:cubicBezTo>
                  <a:pt x="354274" y="721493"/>
                  <a:pt x="354362" y="721493"/>
                  <a:pt x="354451" y="721493"/>
                </a:cubicBezTo>
                <a:lnTo>
                  <a:pt x="916166" y="721493"/>
                </a:lnTo>
                <a:cubicBezTo>
                  <a:pt x="1115162" y="720910"/>
                  <a:pt x="1276336" y="559736"/>
                  <a:pt x="1276918" y="360739"/>
                </a:cubicBezTo>
                <a:lnTo>
                  <a:pt x="1276918" y="360739"/>
                </a:lnTo>
                <a:cubicBezTo>
                  <a:pt x="1276336" y="161742"/>
                  <a:pt x="1115162" y="568"/>
                  <a:pt x="916166" y="-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108113" y="2323089"/>
            <a:ext cx="2366253" cy="1423943"/>
          </a:xfrm>
          <a:custGeom>
            <a:rect b="b" l="l" r="r" t="t"/>
            <a:pathLst>
              <a:path extrusionOk="0" h="1964059" w="3263797">
                <a:moveTo>
                  <a:pt x="1631882" y="1964046"/>
                </a:moveTo>
                <a:cubicBezTo>
                  <a:pt x="732047" y="1964046"/>
                  <a:pt x="-21" y="1231977"/>
                  <a:pt x="-21" y="332143"/>
                </a:cubicBezTo>
                <a:cubicBezTo>
                  <a:pt x="-21" y="148698"/>
                  <a:pt x="148690" y="-14"/>
                  <a:pt x="332135" y="-14"/>
                </a:cubicBezTo>
                <a:cubicBezTo>
                  <a:pt x="515580" y="-14"/>
                  <a:pt x="664292" y="148698"/>
                  <a:pt x="664292" y="332143"/>
                </a:cubicBezTo>
                <a:cubicBezTo>
                  <a:pt x="664897" y="866277"/>
                  <a:pt x="1097748" y="1299127"/>
                  <a:pt x="1631881" y="1299732"/>
                </a:cubicBezTo>
                <a:cubicBezTo>
                  <a:pt x="2176803" y="1299732"/>
                  <a:pt x="2599463" y="779600"/>
                  <a:pt x="2599463" y="332143"/>
                </a:cubicBezTo>
                <a:cubicBezTo>
                  <a:pt x="2599463" y="148698"/>
                  <a:pt x="2748174" y="-14"/>
                  <a:pt x="2931619" y="-14"/>
                </a:cubicBezTo>
                <a:cubicBezTo>
                  <a:pt x="3115064" y="-14"/>
                  <a:pt x="3263776" y="148698"/>
                  <a:pt x="3263776" y="332143"/>
                </a:cubicBezTo>
                <a:cubicBezTo>
                  <a:pt x="3263776" y="735208"/>
                  <a:pt x="3091036" y="1145225"/>
                  <a:pt x="2789847" y="1457053"/>
                </a:cubicBezTo>
                <a:cubicBezTo>
                  <a:pt x="2474057" y="1783996"/>
                  <a:pt x="2062816" y="1964046"/>
                  <a:pt x="1631882" y="196404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117574" y="1442209"/>
            <a:ext cx="357802" cy="357802"/>
          </a:xfrm>
          <a:custGeom>
            <a:rect b="b" l="l" r="r" t="t"/>
            <a:pathLst>
              <a:path extrusionOk="0" h="493520" w="493520">
                <a:moveTo>
                  <a:pt x="493499" y="246746"/>
                </a:moveTo>
                <a:cubicBezTo>
                  <a:pt x="493499" y="383028"/>
                  <a:pt x="383020" y="493506"/>
                  <a:pt x="246739" y="493506"/>
                </a:cubicBezTo>
                <a:cubicBezTo>
                  <a:pt x="110457" y="493506"/>
                  <a:pt x="-22" y="383028"/>
                  <a:pt x="-22" y="246746"/>
                </a:cubicBezTo>
                <a:cubicBezTo>
                  <a:pt x="-22" y="110464"/>
                  <a:pt x="110457" y="-14"/>
                  <a:pt x="246739" y="-14"/>
                </a:cubicBezTo>
                <a:cubicBezTo>
                  <a:pt x="383020" y="-14"/>
                  <a:pt x="493499" y="110464"/>
                  <a:pt x="493499" y="2467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174489" y="2385140"/>
            <a:ext cx="359034" cy="359034"/>
          </a:xfrm>
          <a:custGeom>
            <a:rect b="b" l="l" r="r" t="t"/>
            <a:pathLst>
              <a:path extrusionOk="0" h="493517" w="493517">
                <a:moveTo>
                  <a:pt x="493496" y="246745"/>
                </a:moveTo>
                <a:cubicBezTo>
                  <a:pt x="493496" y="383026"/>
                  <a:pt x="383018" y="493503"/>
                  <a:pt x="246737" y="493503"/>
                </a:cubicBezTo>
                <a:cubicBezTo>
                  <a:pt x="110456" y="493503"/>
                  <a:pt x="-21" y="383026"/>
                  <a:pt x="-21" y="246745"/>
                </a:cubicBezTo>
                <a:cubicBezTo>
                  <a:pt x="-21" y="110464"/>
                  <a:pt x="110456" y="-14"/>
                  <a:pt x="246737" y="-14"/>
                </a:cubicBezTo>
                <a:cubicBezTo>
                  <a:pt x="383018" y="-14"/>
                  <a:pt x="493496" y="110464"/>
                  <a:pt x="493496" y="2467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1097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023755" y="3221816"/>
            <a:ext cx="523093" cy="925781"/>
          </a:xfrm>
          <a:custGeom>
            <a:rect b="b" l="l" r="r" t="t"/>
            <a:pathLst>
              <a:path extrusionOk="0" h="1276939" w="721507">
                <a:moveTo>
                  <a:pt x="721485" y="916173"/>
                </a:moveTo>
                <a:lnTo>
                  <a:pt x="721486" y="360742"/>
                </a:lnTo>
                <a:cubicBezTo>
                  <a:pt x="720904" y="161745"/>
                  <a:pt x="559730" y="571"/>
                  <a:pt x="360733" y="-12"/>
                </a:cubicBezTo>
                <a:lnTo>
                  <a:pt x="360732" y="-12"/>
                </a:lnTo>
                <a:cubicBezTo>
                  <a:pt x="358748" y="-12"/>
                  <a:pt x="356768" y="-13"/>
                  <a:pt x="354791" y="-14"/>
                </a:cubicBezTo>
                <a:cubicBezTo>
                  <a:pt x="159001" y="-181"/>
                  <a:pt x="147" y="158401"/>
                  <a:pt x="-20" y="354191"/>
                </a:cubicBezTo>
                <a:cubicBezTo>
                  <a:pt x="-21" y="354279"/>
                  <a:pt x="-21" y="354368"/>
                  <a:pt x="-21" y="354457"/>
                </a:cubicBezTo>
                <a:lnTo>
                  <a:pt x="-21" y="916172"/>
                </a:lnTo>
                <a:cubicBezTo>
                  <a:pt x="561" y="1115169"/>
                  <a:pt x="161735" y="1276343"/>
                  <a:pt x="360731" y="1276926"/>
                </a:cubicBezTo>
                <a:lnTo>
                  <a:pt x="360731" y="1276926"/>
                </a:lnTo>
                <a:cubicBezTo>
                  <a:pt x="559728" y="1276344"/>
                  <a:pt x="720902" y="1115170"/>
                  <a:pt x="721485" y="9161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051463" y="2323089"/>
            <a:ext cx="1423937" cy="1423943"/>
          </a:xfrm>
          <a:custGeom>
            <a:rect b="b" l="l" r="r" t="t"/>
            <a:pathLst>
              <a:path extrusionOk="0" h="1964059" w="1964051">
                <a:moveTo>
                  <a:pt x="332135" y="1964046"/>
                </a:moveTo>
                <a:cubicBezTo>
                  <a:pt x="148690" y="1964046"/>
                  <a:pt x="-21" y="1815334"/>
                  <a:pt x="-21" y="1631889"/>
                </a:cubicBezTo>
                <a:cubicBezTo>
                  <a:pt x="-21" y="1448444"/>
                  <a:pt x="148690" y="1299732"/>
                  <a:pt x="332135" y="1299732"/>
                </a:cubicBezTo>
                <a:cubicBezTo>
                  <a:pt x="877057" y="1299732"/>
                  <a:pt x="1299716" y="779600"/>
                  <a:pt x="1299716" y="332143"/>
                </a:cubicBezTo>
                <a:cubicBezTo>
                  <a:pt x="1299716" y="148698"/>
                  <a:pt x="1448428" y="-14"/>
                  <a:pt x="1631873" y="-14"/>
                </a:cubicBezTo>
                <a:cubicBezTo>
                  <a:pt x="1815318" y="-14"/>
                  <a:pt x="1964030" y="148698"/>
                  <a:pt x="1964030" y="332143"/>
                </a:cubicBezTo>
                <a:cubicBezTo>
                  <a:pt x="1964030" y="735208"/>
                  <a:pt x="1791290" y="1145225"/>
                  <a:pt x="1490101" y="1457053"/>
                </a:cubicBezTo>
                <a:cubicBezTo>
                  <a:pt x="1174310" y="1783996"/>
                  <a:pt x="763070" y="1964046"/>
                  <a:pt x="332135" y="19640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117629" y="3328926"/>
            <a:ext cx="359036" cy="359036"/>
          </a:xfrm>
          <a:custGeom>
            <a:rect b="b" l="l" r="r" t="t"/>
            <a:pathLst>
              <a:path extrusionOk="0" h="493520" w="493520">
                <a:moveTo>
                  <a:pt x="493499" y="246746"/>
                </a:moveTo>
                <a:cubicBezTo>
                  <a:pt x="493499" y="383028"/>
                  <a:pt x="383021" y="493506"/>
                  <a:pt x="246739" y="493506"/>
                </a:cubicBezTo>
                <a:cubicBezTo>
                  <a:pt x="110457" y="493506"/>
                  <a:pt x="-21" y="383028"/>
                  <a:pt x="-21" y="246746"/>
                </a:cubicBezTo>
                <a:cubicBezTo>
                  <a:pt x="-21" y="110464"/>
                  <a:pt x="110457" y="-14"/>
                  <a:pt x="246739" y="-14"/>
                </a:cubicBezTo>
                <a:cubicBezTo>
                  <a:pt x="383021" y="-14"/>
                  <a:pt x="493499" y="110464"/>
                  <a:pt x="493499" y="2467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060967" y="2385481"/>
            <a:ext cx="359034" cy="359034"/>
          </a:xfrm>
          <a:custGeom>
            <a:rect b="b" l="l" r="r" t="t"/>
            <a:pathLst>
              <a:path extrusionOk="0" h="493517" w="493517">
                <a:moveTo>
                  <a:pt x="493496" y="246745"/>
                </a:moveTo>
                <a:cubicBezTo>
                  <a:pt x="493496" y="383026"/>
                  <a:pt x="383019" y="493503"/>
                  <a:pt x="246737" y="493503"/>
                </a:cubicBezTo>
                <a:cubicBezTo>
                  <a:pt x="110456" y="493503"/>
                  <a:pt x="-21" y="383026"/>
                  <a:pt x="-21" y="246744"/>
                </a:cubicBezTo>
                <a:cubicBezTo>
                  <a:pt x="-21" y="110463"/>
                  <a:pt x="110456" y="-14"/>
                  <a:pt x="246737" y="-14"/>
                </a:cubicBezTo>
                <a:cubicBezTo>
                  <a:pt x="383019" y="-14"/>
                  <a:pt x="493496" y="110463"/>
                  <a:pt x="493496" y="2467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0" name="Google Shape;100;p1"/>
          <p:cNvGrpSpPr/>
          <p:nvPr/>
        </p:nvGrpSpPr>
        <p:grpSpPr>
          <a:xfrm>
            <a:off x="3519268" y="2383906"/>
            <a:ext cx="220348" cy="304252"/>
            <a:chOff x="10915960" y="3209047"/>
            <a:chExt cx="303593" cy="419196"/>
          </a:xfrm>
        </p:grpSpPr>
        <p:grpSp>
          <p:nvGrpSpPr>
            <p:cNvPr id="101" name="Google Shape;101;p1"/>
            <p:cNvGrpSpPr/>
            <p:nvPr/>
          </p:nvGrpSpPr>
          <p:grpSpPr>
            <a:xfrm>
              <a:off x="10915960" y="3209047"/>
              <a:ext cx="297186" cy="254579"/>
              <a:chOff x="10915960" y="3209047"/>
              <a:chExt cx="297186" cy="254579"/>
            </a:xfrm>
          </p:grpSpPr>
          <p:grpSp>
            <p:nvGrpSpPr>
              <p:cNvPr id="102" name="Google Shape;102;p1"/>
              <p:cNvGrpSpPr/>
              <p:nvPr/>
            </p:nvGrpSpPr>
            <p:grpSpPr>
              <a:xfrm>
                <a:off x="10915960" y="3209047"/>
                <a:ext cx="192388" cy="190234"/>
                <a:chOff x="10915960" y="3209047"/>
                <a:chExt cx="192388" cy="190234"/>
              </a:xfrm>
            </p:grpSpPr>
            <p:sp>
              <p:nvSpPr>
                <p:cNvPr id="103" name="Google Shape;103;p1"/>
                <p:cNvSpPr/>
                <p:nvPr/>
              </p:nvSpPr>
              <p:spPr>
                <a:xfrm>
                  <a:off x="10915960" y="3209047"/>
                  <a:ext cx="192388" cy="190234"/>
                </a:xfrm>
                <a:custGeom>
                  <a:rect b="b" l="l" r="r" t="t"/>
                  <a:pathLst>
                    <a:path extrusionOk="0" h="190234" w="192388">
                      <a:moveTo>
                        <a:pt x="185610" y="130160"/>
                      </a:moveTo>
                      <a:lnTo>
                        <a:pt x="192184" y="98232"/>
                      </a:lnTo>
                      <a:cubicBezTo>
                        <a:pt x="193167" y="93456"/>
                        <a:pt x="190093" y="88787"/>
                        <a:pt x="185317" y="87804"/>
                      </a:cubicBezTo>
                      <a:cubicBezTo>
                        <a:pt x="185317" y="87804"/>
                        <a:pt x="185317" y="87804"/>
                        <a:pt x="185316" y="87804"/>
                      </a:cubicBezTo>
                      <a:lnTo>
                        <a:pt x="182117" y="87144"/>
                      </a:lnTo>
                      <a:cubicBezTo>
                        <a:pt x="178576" y="86388"/>
                        <a:pt x="175843" y="83566"/>
                        <a:pt x="175200" y="80003"/>
                      </a:cubicBezTo>
                      <a:lnTo>
                        <a:pt x="175177" y="79884"/>
                      </a:lnTo>
                      <a:cubicBezTo>
                        <a:pt x="174451" y="76332"/>
                        <a:pt x="175945" y="72694"/>
                        <a:pt x="178958" y="70677"/>
                      </a:cubicBezTo>
                      <a:lnTo>
                        <a:pt x="181685" y="68880"/>
                      </a:lnTo>
                      <a:cubicBezTo>
                        <a:pt x="185757" y="66199"/>
                        <a:pt x="186885" y="60724"/>
                        <a:pt x="184203" y="56651"/>
                      </a:cubicBezTo>
                      <a:lnTo>
                        <a:pt x="166275" y="29425"/>
                      </a:lnTo>
                      <a:cubicBezTo>
                        <a:pt x="163593" y="25352"/>
                        <a:pt x="158118" y="24225"/>
                        <a:pt x="154045" y="26906"/>
                      </a:cubicBezTo>
                      <a:lnTo>
                        <a:pt x="151307" y="28710"/>
                      </a:lnTo>
                      <a:cubicBezTo>
                        <a:pt x="148292" y="30677"/>
                        <a:pt x="144386" y="30624"/>
                        <a:pt x="141425" y="28574"/>
                      </a:cubicBezTo>
                      <a:cubicBezTo>
                        <a:pt x="139951" y="27568"/>
                        <a:pt x="138439" y="26609"/>
                        <a:pt x="136890" y="25697"/>
                      </a:cubicBezTo>
                      <a:cubicBezTo>
                        <a:pt x="133587" y="23795"/>
                        <a:pt x="131866" y="19997"/>
                        <a:pt x="132612" y="16259"/>
                      </a:cubicBezTo>
                      <a:lnTo>
                        <a:pt x="132867" y="15018"/>
                      </a:lnTo>
                      <a:cubicBezTo>
                        <a:pt x="133851" y="10243"/>
                        <a:pt x="130777" y="5574"/>
                        <a:pt x="126002" y="4590"/>
                      </a:cubicBezTo>
                      <a:cubicBezTo>
                        <a:pt x="126001" y="4590"/>
                        <a:pt x="126001" y="4590"/>
                        <a:pt x="126001" y="4590"/>
                      </a:cubicBezTo>
                      <a:lnTo>
                        <a:pt x="104530" y="169"/>
                      </a:lnTo>
                      <a:cubicBezTo>
                        <a:pt x="99754" y="-814"/>
                        <a:pt x="95086" y="2261"/>
                        <a:pt x="94102" y="7036"/>
                      </a:cubicBezTo>
                      <a:lnTo>
                        <a:pt x="93847" y="8276"/>
                      </a:lnTo>
                      <a:cubicBezTo>
                        <a:pt x="93056" y="12006"/>
                        <a:pt x="89974" y="14814"/>
                        <a:pt x="86187" y="15256"/>
                      </a:cubicBezTo>
                      <a:cubicBezTo>
                        <a:pt x="84405" y="15481"/>
                        <a:pt x="82637" y="15765"/>
                        <a:pt x="80883" y="16108"/>
                      </a:cubicBezTo>
                      <a:cubicBezTo>
                        <a:pt x="77354" y="16822"/>
                        <a:pt x="73745" y="15327"/>
                        <a:pt x="71753" y="12328"/>
                      </a:cubicBezTo>
                      <a:lnTo>
                        <a:pt x="69950" y="9591"/>
                      </a:lnTo>
                      <a:cubicBezTo>
                        <a:pt x="67268" y="5519"/>
                        <a:pt x="61793" y="4392"/>
                        <a:pt x="57720" y="7072"/>
                      </a:cubicBezTo>
                      <a:lnTo>
                        <a:pt x="30494" y="25000"/>
                      </a:lnTo>
                      <a:cubicBezTo>
                        <a:pt x="26422" y="27683"/>
                        <a:pt x="25295" y="33158"/>
                        <a:pt x="27976" y="37230"/>
                      </a:cubicBezTo>
                      <a:lnTo>
                        <a:pt x="29772" y="39958"/>
                      </a:lnTo>
                      <a:cubicBezTo>
                        <a:pt x="31742" y="43001"/>
                        <a:pt x="31677" y="46933"/>
                        <a:pt x="29606" y="49909"/>
                      </a:cubicBezTo>
                      <a:lnTo>
                        <a:pt x="29538" y="50010"/>
                      </a:lnTo>
                      <a:cubicBezTo>
                        <a:pt x="27539" y="53029"/>
                        <a:pt x="23914" y="54541"/>
                        <a:pt x="20363" y="53837"/>
                      </a:cubicBezTo>
                      <a:lnTo>
                        <a:pt x="17164" y="53179"/>
                      </a:lnTo>
                      <a:cubicBezTo>
                        <a:pt x="12388" y="52196"/>
                        <a:pt x="7719" y="55270"/>
                        <a:pt x="6736" y="60046"/>
                      </a:cubicBezTo>
                      <a:cubicBezTo>
                        <a:pt x="6736" y="60046"/>
                        <a:pt x="6736" y="60046"/>
                        <a:pt x="6736" y="60047"/>
                      </a:cubicBezTo>
                      <a:lnTo>
                        <a:pt x="162" y="91975"/>
                      </a:lnTo>
                      <a:cubicBezTo>
                        <a:pt x="-822" y="96751"/>
                        <a:pt x="2252" y="101420"/>
                        <a:pt x="7028" y="102403"/>
                      </a:cubicBezTo>
                      <a:lnTo>
                        <a:pt x="10227" y="103062"/>
                      </a:lnTo>
                      <a:cubicBezTo>
                        <a:pt x="13768" y="103818"/>
                        <a:pt x="16500" y="106639"/>
                        <a:pt x="17144" y="110202"/>
                      </a:cubicBezTo>
                      <a:lnTo>
                        <a:pt x="17167" y="110322"/>
                      </a:lnTo>
                      <a:cubicBezTo>
                        <a:pt x="17893" y="113873"/>
                        <a:pt x="16400" y="117512"/>
                        <a:pt x="13387" y="119529"/>
                      </a:cubicBezTo>
                      <a:lnTo>
                        <a:pt x="10660" y="121326"/>
                      </a:lnTo>
                      <a:cubicBezTo>
                        <a:pt x="6588" y="124007"/>
                        <a:pt x="5460" y="129482"/>
                        <a:pt x="8141" y="133554"/>
                      </a:cubicBezTo>
                      <a:cubicBezTo>
                        <a:pt x="8141" y="133555"/>
                        <a:pt x="8142" y="133555"/>
                        <a:pt x="8142" y="133555"/>
                      </a:cubicBezTo>
                      <a:lnTo>
                        <a:pt x="26070" y="160780"/>
                      </a:lnTo>
                      <a:cubicBezTo>
                        <a:pt x="28751" y="164853"/>
                        <a:pt x="34227" y="165981"/>
                        <a:pt x="38299" y="163299"/>
                      </a:cubicBezTo>
                      <a:cubicBezTo>
                        <a:pt x="38299" y="163299"/>
                        <a:pt x="38300" y="163299"/>
                        <a:pt x="38300" y="163299"/>
                      </a:cubicBezTo>
                      <a:lnTo>
                        <a:pt x="41037" y="161497"/>
                      </a:lnTo>
                      <a:cubicBezTo>
                        <a:pt x="44052" y="159529"/>
                        <a:pt x="47959" y="159582"/>
                        <a:pt x="50919" y="161632"/>
                      </a:cubicBezTo>
                      <a:cubicBezTo>
                        <a:pt x="52393" y="162638"/>
                        <a:pt x="53905" y="163597"/>
                        <a:pt x="55455" y="164509"/>
                      </a:cubicBezTo>
                      <a:cubicBezTo>
                        <a:pt x="58758" y="166411"/>
                        <a:pt x="60481" y="170209"/>
                        <a:pt x="59734" y="173948"/>
                      </a:cubicBezTo>
                      <a:lnTo>
                        <a:pt x="59478" y="175188"/>
                      </a:lnTo>
                      <a:cubicBezTo>
                        <a:pt x="58495" y="179964"/>
                        <a:pt x="61569" y="184633"/>
                        <a:pt x="66345" y="185617"/>
                      </a:cubicBezTo>
                      <a:lnTo>
                        <a:pt x="87815" y="190037"/>
                      </a:lnTo>
                      <a:cubicBezTo>
                        <a:pt x="92591" y="191021"/>
                        <a:pt x="97260" y="187946"/>
                        <a:pt x="98244" y="183171"/>
                      </a:cubicBezTo>
                      <a:lnTo>
                        <a:pt x="98499" y="181929"/>
                      </a:lnTo>
                      <a:cubicBezTo>
                        <a:pt x="99291" y="178200"/>
                        <a:pt x="102372" y="175392"/>
                        <a:pt x="106158" y="174950"/>
                      </a:cubicBezTo>
                      <a:cubicBezTo>
                        <a:pt x="107941" y="174725"/>
                        <a:pt x="109709" y="174441"/>
                        <a:pt x="111462" y="174098"/>
                      </a:cubicBezTo>
                      <a:cubicBezTo>
                        <a:pt x="114991" y="173385"/>
                        <a:pt x="118601" y="174879"/>
                        <a:pt x="120593" y="177878"/>
                      </a:cubicBezTo>
                      <a:lnTo>
                        <a:pt x="122395" y="180615"/>
                      </a:lnTo>
                      <a:cubicBezTo>
                        <a:pt x="125077" y="184688"/>
                        <a:pt x="130553" y="185815"/>
                        <a:pt x="134625" y="183134"/>
                      </a:cubicBezTo>
                      <a:lnTo>
                        <a:pt x="161851" y="165206"/>
                      </a:lnTo>
                      <a:cubicBezTo>
                        <a:pt x="165923" y="162524"/>
                        <a:pt x="167051" y="157048"/>
                        <a:pt x="164369" y="152975"/>
                      </a:cubicBezTo>
                      <a:lnTo>
                        <a:pt x="162573" y="150248"/>
                      </a:lnTo>
                      <a:cubicBezTo>
                        <a:pt x="160603" y="147205"/>
                        <a:pt x="160668" y="143272"/>
                        <a:pt x="162738" y="140296"/>
                      </a:cubicBezTo>
                      <a:lnTo>
                        <a:pt x="162806" y="140196"/>
                      </a:lnTo>
                      <a:cubicBezTo>
                        <a:pt x="164805" y="137177"/>
                        <a:pt x="168430" y="135665"/>
                        <a:pt x="171981" y="136369"/>
                      </a:cubicBezTo>
                      <a:lnTo>
                        <a:pt x="175181" y="137027"/>
                      </a:lnTo>
                      <a:cubicBezTo>
                        <a:pt x="179957" y="138011"/>
                        <a:pt x="184626" y="134937"/>
                        <a:pt x="185610" y="130161"/>
                      </a:cubicBezTo>
                      <a:cubicBezTo>
                        <a:pt x="185610" y="130161"/>
                        <a:pt x="185610" y="130161"/>
                        <a:pt x="185610" y="130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"/>
                <p:cNvSpPr/>
                <p:nvPr/>
              </p:nvSpPr>
              <p:spPr>
                <a:xfrm>
                  <a:off x="10975674" y="3267684"/>
                  <a:ext cx="72960" cy="72960"/>
                </a:xfrm>
                <a:custGeom>
                  <a:rect b="b" l="l" r="r" t="t"/>
                  <a:pathLst>
                    <a:path extrusionOk="0" h="72960" w="72960">
                      <a:moveTo>
                        <a:pt x="72182" y="43821"/>
                      </a:moveTo>
                      <a:cubicBezTo>
                        <a:pt x="68120" y="63551"/>
                        <a:pt x="48833" y="76252"/>
                        <a:pt x="29104" y="72190"/>
                      </a:cubicBezTo>
                      <a:cubicBezTo>
                        <a:pt x="9374" y="68128"/>
                        <a:pt x="-3327" y="48840"/>
                        <a:pt x="735" y="29111"/>
                      </a:cubicBezTo>
                      <a:cubicBezTo>
                        <a:pt x="4797" y="9381"/>
                        <a:pt x="24084" y="-3320"/>
                        <a:pt x="43814" y="742"/>
                      </a:cubicBezTo>
                      <a:cubicBezTo>
                        <a:pt x="63543" y="4805"/>
                        <a:pt x="76244" y="24092"/>
                        <a:pt x="72182" y="438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5" name="Google Shape;105;p1"/>
              <p:cNvGrpSpPr/>
              <p:nvPr/>
            </p:nvGrpSpPr>
            <p:grpSpPr>
              <a:xfrm>
                <a:off x="11091059" y="3340914"/>
                <a:ext cx="122087" cy="122712"/>
                <a:chOff x="11091059" y="3340914"/>
                <a:chExt cx="122087" cy="122712"/>
              </a:xfrm>
            </p:grpSpPr>
            <p:sp>
              <p:nvSpPr>
                <p:cNvPr id="106" name="Google Shape;106;p1"/>
                <p:cNvSpPr/>
                <p:nvPr/>
              </p:nvSpPr>
              <p:spPr>
                <a:xfrm>
                  <a:off x="11091059" y="3340914"/>
                  <a:ext cx="122087" cy="122712"/>
                </a:xfrm>
                <a:custGeom>
                  <a:rect b="b" l="l" r="r" t="t"/>
                  <a:pathLst>
                    <a:path extrusionOk="0" h="122712" w="122087">
                      <a:moveTo>
                        <a:pt x="56157" y="122675"/>
                      </a:moveTo>
                      <a:lnTo>
                        <a:pt x="76948" y="120770"/>
                      </a:lnTo>
                      <a:cubicBezTo>
                        <a:pt x="80058" y="120484"/>
                        <a:pt x="82348" y="117732"/>
                        <a:pt x="82063" y="114622"/>
                      </a:cubicBezTo>
                      <a:lnTo>
                        <a:pt x="81873" y="112539"/>
                      </a:lnTo>
                      <a:cubicBezTo>
                        <a:pt x="81678" y="110228"/>
                        <a:pt x="82899" y="108029"/>
                        <a:pt x="84964" y="106972"/>
                      </a:cubicBezTo>
                      <a:lnTo>
                        <a:pt x="85033" y="106936"/>
                      </a:lnTo>
                      <a:cubicBezTo>
                        <a:pt x="87075" y="105830"/>
                        <a:pt x="89583" y="106069"/>
                        <a:pt x="91379" y="107540"/>
                      </a:cubicBezTo>
                      <a:lnTo>
                        <a:pt x="92987" y="108879"/>
                      </a:lnTo>
                      <a:cubicBezTo>
                        <a:pt x="95387" y="110876"/>
                        <a:pt x="98952" y="110549"/>
                        <a:pt x="100951" y="108149"/>
                      </a:cubicBezTo>
                      <a:lnTo>
                        <a:pt x="114304" y="92100"/>
                      </a:lnTo>
                      <a:cubicBezTo>
                        <a:pt x="116302" y="89700"/>
                        <a:pt x="115976" y="86135"/>
                        <a:pt x="113576" y="84137"/>
                      </a:cubicBezTo>
                      <a:cubicBezTo>
                        <a:pt x="113576" y="84137"/>
                        <a:pt x="113576" y="84137"/>
                        <a:pt x="113576" y="84136"/>
                      </a:cubicBezTo>
                      <a:lnTo>
                        <a:pt x="111961" y="82794"/>
                      </a:lnTo>
                      <a:cubicBezTo>
                        <a:pt x="110195" y="81311"/>
                        <a:pt x="109502" y="78907"/>
                        <a:pt x="110208" y="76712"/>
                      </a:cubicBezTo>
                      <a:cubicBezTo>
                        <a:pt x="110551" y="75621"/>
                        <a:pt x="110858" y="74516"/>
                        <a:pt x="111129" y="73397"/>
                      </a:cubicBezTo>
                      <a:cubicBezTo>
                        <a:pt x="111681" y="71019"/>
                        <a:pt x="113688" y="69258"/>
                        <a:pt x="116118" y="69020"/>
                      </a:cubicBezTo>
                      <a:lnTo>
                        <a:pt x="116926" y="68947"/>
                      </a:lnTo>
                      <a:cubicBezTo>
                        <a:pt x="120036" y="68662"/>
                        <a:pt x="122326" y="65910"/>
                        <a:pt x="122042" y="62800"/>
                      </a:cubicBezTo>
                      <a:lnTo>
                        <a:pt x="120760" y="48819"/>
                      </a:lnTo>
                      <a:cubicBezTo>
                        <a:pt x="120476" y="45709"/>
                        <a:pt x="117724" y="43419"/>
                        <a:pt x="114614" y="43704"/>
                      </a:cubicBezTo>
                      <a:cubicBezTo>
                        <a:pt x="114614" y="43704"/>
                        <a:pt x="114614" y="43704"/>
                        <a:pt x="114614" y="43704"/>
                      </a:cubicBezTo>
                      <a:lnTo>
                        <a:pt x="113806" y="43778"/>
                      </a:lnTo>
                      <a:cubicBezTo>
                        <a:pt x="111374" y="43986"/>
                        <a:pt x="109079" y="42619"/>
                        <a:pt x="108105" y="40381"/>
                      </a:cubicBezTo>
                      <a:cubicBezTo>
                        <a:pt x="107635" y="39330"/>
                        <a:pt x="107132" y="38299"/>
                        <a:pt x="106597" y="37288"/>
                      </a:cubicBezTo>
                      <a:cubicBezTo>
                        <a:pt x="105504" y="35257"/>
                        <a:pt x="105749" y="32767"/>
                        <a:pt x="107217" y="30989"/>
                      </a:cubicBezTo>
                      <a:lnTo>
                        <a:pt x="108559" y="29375"/>
                      </a:lnTo>
                      <a:cubicBezTo>
                        <a:pt x="110557" y="26975"/>
                        <a:pt x="110231" y="23410"/>
                        <a:pt x="107831" y="21412"/>
                      </a:cubicBezTo>
                      <a:cubicBezTo>
                        <a:pt x="107830" y="21412"/>
                        <a:pt x="107830" y="21412"/>
                        <a:pt x="107830" y="21412"/>
                      </a:cubicBezTo>
                      <a:lnTo>
                        <a:pt x="91782" y="8058"/>
                      </a:lnTo>
                      <a:cubicBezTo>
                        <a:pt x="89381" y="6060"/>
                        <a:pt x="85816" y="6387"/>
                        <a:pt x="83819" y="8787"/>
                      </a:cubicBezTo>
                      <a:lnTo>
                        <a:pt x="82481" y="10395"/>
                      </a:lnTo>
                      <a:cubicBezTo>
                        <a:pt x="80982" y="12168"/>
                        <a:pt x="78559" y="12859"/>
                        <a:pt x="76350" y="12143"/>
                      </a:cubicBezTo>
                      <a:lnTo>
                        <a:pt x="76276" y="12120"/>
                      </a:lnTo>
                      <a:cubicBezTo>
                        <a:pt x="74054" y="11456"/>
                        <a:pt x="72453" y="9516"/>
                        <a:pt x="72225" y="7208"/>
                      </a:cubicBezTo>
                      <a:lnTo>
                        <a:pt x="72033" y="5125"/>
                      </a:lnTo>
                      <a:cubicBezTo>
                        <a:pt x="71749" y="2015"/>
                        <a:pt x="68997" y="-275"/>
                        <a:pt x="65887" y="10"/>
                      </a:cubicBezTo>
                      <a:cubicBezTo>
                        <a:pt x="65887" y="10"/>
                        <a:pt x="65887" y="10"/>
                        <a:pt x="65887" y="10"/>
                      </a:cubicBezTo>
                      <a:lnTo>
                        <a:pt x="45096" y="1915"/>
                      </a:lnTo>
                      <a:cubicBezTo>
                        <a:pt x="41986" y="2200"/>
                        <a:pt x="39696" y="4952"/>
                        <a:pt x="39981" y="8062"/>
                      </a:cubicBezTo>
                      <a:lnTo>
                        <a:pt x="40171" y="10144"/>
                      </a:lnTo>
                      <a:cubicBezTo>
                        <a:pt x="40366" y="12456"/>
                        <a:pt x="39145" y="14655"/>
                        <a:pt x="37080" y="15712"/>
                      </a:cubicBezTo>
                      <a:lnTo>
                        <a:pt x="37012" y="15748"/>
                      </a:lnTo>
                      <a:cubicBezTo>
                        <a:pt x="34970" y="16853"/>
                        <a:pt x="32462" y="16615"/>
                        <a:pt x="30665" y="15143"/>
                      </a:cubicBezTo>
                      <a:lnTo>
                        <a:pt x="29058" y="13806"/>
                      </a:lnTo>
                      <a:cubicBezTo>
                        <a:pt x="26659" y="11808"/>
                        <a:pt x="23094" y="12134"/>
                        <a:pt x="21096" y="14534"/>
                      </a:cubicBezTo>
                      <a:cubicBezTo>
                        <a:pt x="21096" y="14534"/>
                        <a:pt x="21095" y="14535"/>
                        <a:pt x="21095" y="14535"/>
                      </a:cubicBezTo>
                      <a:lnTo>
                        <a:pt x="7740" y="30584"/>
                      </a:lnTo>
                      <a:cubicBezTo>
                        <a:pt x="5742" y="32985"/>
                        <a:pt x="6069" y="36550"/>
                        <a:pt x="8469" y="38548"/>
                      </a:cubicBezTo>
                      <a:lnTo>
                        <a:pt x="10083" y="39890"/>
                      </a:lnTo>
                      <a:cubicBezTo>
                        <a:pt x="11849" y="41373"/>
                        <a:pt x="12542" y="43777"/>
                        <a:pt x="11837" y="45972"/>
                      </a:cubicBezTo>
                      <a:cubicBezTo>
                        <a:pt x="11494" y="47062"/>
                        <a:pt x="11187" y="48168"/>
                        <a:pt x="10915" y="49287"/>
                      </a:cubicBezTo>
                      <a:cubicBezTo>
                        <a:pt x="10363" y="51666"/>
                        <a:pt x="8356" y="53427"/>
                        <a:pt x="5926" y="53664"/>
                      </a:cubicBezTo>
                      <a:lnTo>
                        <a:pt x="5118" y="53737"/>
                      </a:lnTo>
                      <a:cubicBezTo>
                        <a:pt x="2008" y="54023"/>
                        <a:pt x="-282" y="56775"/>
                        <a:pt x="2" y="59885"/>
                      </a:cubicBezTo>
                      <a:lnTo>
                        <a:pt x="1284" y="73866"/>
                      </a:lnTo>
                      <a:cubicBezTo>
                        <a:pt x="1568" y="76975"/>
                        <a:pt x="4320" y="79265"/>
                        <a:pt x="7430" y="78981"/>
                      </a:cubicBezTo>
                      <a:cubicBezTo>
                        <a:pt x="7430" y="78981"/>
                        <a:pt x="7430" y="78981"/>
                        <a:pt x="7430" y="78981"/>
                      </a:cubicBezTo>
                      <a:lnTo>
                        <a:pt x="8239" y="78906"/>
                      </a:lnTo>
                      <a:cubicBezTo>
                        <a:pt x="10671" y="78698"/>
                        <a:pt x="12965" y="80066"/>
                        <a:pt x="13940" y="82304"/>
                      </a:cubicBezTo>
                      <a:cubicBezTo>
                        <a:pt x="14409" y="83355"/>
                        <a:pt x="14912" y="84385"/>
                        <a:pt x="15447" y="85396"/>
                      </a:cubicBezTo>
                      <a:cubicBezTo>
                        <a:pt x="16541" y="87426"/>
                        <a:pt x="16296" y="89917"/>
                        <a:pt x="14828" y="91696"/>
                      </a:cubicBezTo>
                      <a:lnTo>
                        <a:pt x="13485" y="93309"/>
                      </a:lnTo>
                      <a:cubicBezTo>
                        <a:pt x="11488" y="95710"/>
                        <a:pt x="11815" y="99275"/>
                        <a:pt x="14215" y="101273"/>
                      </a:cubicBezTo>
                      <a:lnTo>
                        <a:pt x="30262" y="114627"/>
                      </a:lnTo>
                      <a:cubicBezTo>
                        <a:pt x="32663" y="116624"/>
                        <a:pt x="36228" y="116298"/>
                        <a:pt x="38226" y="113897"/>
                      </a:cubicBezTo>
                      <a:lnTo>
                        <a:pt x="39564" y="112290"/>
                      </a:lnTo>
                      <a:cubicBezTo>
                        <a:pt x="41062" y="110516"/>
                        <a:pt x="43485" y="109825"/>
                        <a:pt x="45694" y="110541"/>
                      </a:cubicBezTo>
                      <a:lnTo>
                        <a:pt x="45768" y="110564"/>
                      </a:lnTo>
                      <a:cubicBezTo>
                        <a:pt x="47990" y="111227"/>
                        <a:pt x="49591" y="113168"/>
                        <a:pt x="49819" y="115476"/>
                      </a:cubicBezTo>
                      <a:lnTo>
                        <a:pt x="50011" y="117560"/>
                      </a:lnTo>
                      <a:cubicBezTo>
                        <a:pt x="50295" y="120669"/>
                        <a:pt x="53047" y="122959"/>
                        <a:pt x="56157" y="122675"/>
                      </a:cubicBezTo>
                      <a:cubicBezTo>
                        <a:pt x="56157" y="122675"/>
                        <a:pt x="56157" y="122675"/>
                        <a:pt x="56157" y="1226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"/>
                <p:cNvSpPr/>
                <p:nvPr/>
              </p:nvSpPr>
              <p:spPr>
                <a:xfrm>
                  <a:off x="11128742" y="3378909"/>
                  <a:ext cx="46721" cy="46721"/>
                </a:xfrm>
                <a:custGeom>
                  <a:rect b="b" l="l" r="r" t="t"/>
                  <a:pathLst>
                    <a:path extrusionOk="0" h="46721" w="46721">
                      <a:moveTo>
                        <a:pt x="25470" y="46608"/>
                      </a:moveTo>
                      <a:cubicBezTo>
                        <a:pt x="12623" y="47785"/>
                        <a:pt x="1254" y="38324"/>
                        <a:pt x="77" y="25477"/>
                      </a:cubicBezTo>
                      <a:cubicBezTo>
                        <a:pt x="-1099" y="12630"/>
                        <a:pt x="8362" y="1261"/>
                        <a:pt x="21209" y="85"/>
                      </a:cubicBezTo>
                      <a:cubicBezTo>
                        <a:pt x="34056" y="-1092"/>
                        <a:pt x="45424" y="8368"/>
                        <a:pt x="46601" y="21215"/>
                      </a:cubicBezTo>
                      <a:cubicBezTo>
                        <a:pt x="47779" y="34062"/>
                        <a:pt x="38319" y="45431"/>
                        <a:pt x="25472" y="46608"/>
                      </a:cubicBezTo>
                      <a:cubicBezTo>
                        <a:pt x="25471" y="46608"/>
                        <a:pt x="25471" y="46609"/>
                        <a:pt x="25470" y="466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8" name="Google Shape;108;p1"/>
              <p:cNvGrpSpPr/>
              <p:nvPr/>
            </p:nvGrpSpPr>
            <p:grpSpPr>
              <a:xfrm>
                <a:off x="11123714" y="3242759"/>
                <a:ext cx="75379" cy="75271"/>
                <a:chOff x="11123714" y="3242759"/>
                <a:chExt cx="75379" cy="75271"/>
              </a:xfrm>
            </p:grpSpPr>
            <p:sp>
              <p:nvSpPr>
                <p:cNvPr id="109" name="Google Shape;109;p1"/>
                <p:cNvSpPr/>
                <p:nvPr/>
              </p:nvSpPr>
              <p:spPr>
                <a:xfrm>
                  <a:off x="11123714" y="3242759"/>
                  <a:ext cx="75379" cy="75271"/>
                </a:xfrm>
                <a:custGeom>
                  <a:rect b="b" l="l" r="r" t="t"/>
                  <a:pathLst>
                    <a:path extrusionOk="0" h="75271" w="75379">
                      <a:moveTo>
                        <a:pt x="13613" y="66667"/>
                      </a:moveTo>
                      <a:lnTo>
                        <a:pt x="24722" y="73023"/>
                      </a:lnTo>
                      <a:cubicBezTo>
                        <a:pt x="26384" y="73974"/>
                        <a:pt x="28502" y="73400"/>
                        <a:pt x="29456" y="71740"/>
                      </a:cubicBezTo>
                      <a:lnTo>
                        <a:pt x="30094" y="70627"/>
                      </a:lnTo>
                      <a:cubicBezTo>
                        <a:pt x="30812" y="69400"/>
                        <a:pt x="32199" y="68727"/>
                        <a:pt x="33608" y="68923"/>
                      </a:cubicBezTo>
                      <a:lnTo>
                        <a:pt x="33655" y="68929"/>
                      </a:lnTo>
                      <a:cubicBezTo>
                        <a:pt x="35068" y="69092"/>
                        <a:pt x="36243" y="70094"/>
                        <a:pt x="36627" y="71465"/>
                      </a:cubicBezTo>
                      <a:lnTo>
                        <a:pt x="36963" y="72701"/>
                      </a:lnTo>
                      <a:cubicBezTo>
                        <a:pt x="37465" y="74548"/>
                        <a:pt x="39370" y="75638"/>
                        <a:pt x="41217" y="75135"/>
                      </a:cubicBezTo>
                      <a:lnTo>
                        <a:pt x="53577" y="71785"/>
                      </a:lnTo>
                      <a:cubicBezTo>
                        <a:pt x="55424" y="71285"/>
                        <a:pt x="56517" y="69382"/>
                        <a:pt x="56017" y="67535"/>
                      </a:cubicBezTo>
                      <a:cubicBezTo>
                        <a:pt x="56017" y="67535"/>
                        <a:pt x="56017" y="67535"/>
                        <a:pt x="56017" y="67534"/>
                      </a:cubicBezTo>
                      <a:lnTo>
                        <a:pt x="55681" y="66293"/>
                      </a:lnTo>
                      <a:cubicBezTo>
                        <a:pt x="55317" y="64928"/>
                        <a:pt x="55816" y="63478"/>
                        <a:pt x="56943" y="62626"/>
                      </a:cubicBezTo>
                      <a:cubicBezTo>
                        <a:pt x="57499" y="62201"/>
                        <a:pt x="58043" y="61755"/>
                        <a:pt x="58574" y="61288"/>
                      </a:cubicBezTo>
                      <a:cubicBezTo>
                        <a:pt x="59689" y="60290"/>
                        <a:pt x="61316" y="60113"/>
                        <a:pt x="62620" y="60848"/>
                      </a:cubicBezTo>
                      <a:lnTo>
                        <a:pt x="63053" y="61096"/>
                      </a:lnTo>
                      <a:cubicBezTo>
                        <a:pt x="64715" y="62046"/>
                        <a:pt x="66832" y="61471"/>
                        <a:pt x="67787" y="59812"/>
                      </a:cubicBezTo>
                      <a:lnTo>
                        <a:pt x="72070" y="52351"/>
                      </a:lnTo>
                      <a:cubicBezTo>
                        <a:pt x="73022" y="50694"/>
                        <a:pt x="72450" y="48580"/>
                        <a:pt x="70794" y="47628"/>
                      </a:cubicBezTo>
                      <a:cubicBezTo>
                        <a:pt x="70792" y="47626"/>
                        <a:pt x="70789" y="47625"/>
                        <a:pt x="70787" y="47623"/>
                      </a:cubicBezTo>
                      <a:lnTo>
                        <a:pt x="70355" y="47377"/>
                      </a:lnTo>
                      <a:cubicBezTo>
                        <a:pt x="69061" y="46627"/>
                        <a:pt x="68391" y="45134"/>
                        <a:pt x="68690" y="43669"/>
                      </a:cubicBezTo>
                      <a:cubicBezTo>
                        <a:pt x="68825" y="42976"/>
                        <a:pt x="68937" y="42283"/>
                        <a:pt x="69024" y="41588"/>
                      </a:cubicBezTo>
                      <a:cubicBezTo>
                        <a:pt x="69191" y="40184"/>
                        <a:pt x="70192" y="39021"/>
                        <a:pt x="71554" y="38646"/>
                      </a:cubicBezTo>
                      <a:lnTo>
                        <a:pt x="72796" y="38310"/>
                      </a:lnTo>
                      <a:cubicBezTo>
                        <a:pt x="74644" y="37810"/>
                        <a:pt x="75736" y="35908"/>
                        <a:pt x="75237" y="34060"/>
                      </a:cubicBezTo>
                      <a:cubicBezTo>
                        <a:pt x="75237" y="34060"/>
                        <a:pt x="75237" y="34060"/>
                        <a:pt x="75237" y="34060"/>
                      </a:cubicBezTo>
                      <a:lnTo>
                        <a:pt x="71887" y="21719"/>
                      </a:lnTo>
                      <a:cubicBezTo>
                        <a:pt x="71384" y="19872"/>
                        <a:pt x="69479" y="18782"/>
                        <a:pt x="67632" y="19285"/>
                      </a:cubicBezTo>
                      <a:lnTo>
                        <a:pt x="66394" y="19620"/>
                      </a:lnTo>
                      <a:cubicBezTo>
                        <a:pt x="65018" y="19982"/>
                        <a:pt x="63558" y="19477"/>
                        <a:pt x="62701" y="18341"/>
                      </a:cubicBezTo>
                      <a:lnTo>
                        <a:pt x="62671" y="18304"/>
                      </a:lnTo>
                      <a:cubicBezTo>
                        <a:pt x="61790" y="17189"/>
                        <a:pt x="61671" y="15653"/>
                        <a:pt x="62369" y="14415"/>
                      </a:cubicBezTo>
                      <a:lnTo>
                        <a:pt x="63007" y="13304"/>
                      </a:lnTo>
                      <a:cubicBezTo>
                        <a:pt x="63958" y="11647"/>
                        <a:pt x="63386" y="9532"/>
                        <a:pt x="61729" y="8580"/>
                      </a:cubicBezTo>
                      <a:cubicBezTo>
                        <a:pt x="61727" y="8579"/>
                        <a:pt x="61726" y="8578"/>
                        <a:pt x="61724" y="8577"/>
                      </a:cubicBezTo>
                      <a:lnTo>
                        <a:pt x="50616" y="2221"/>
                      </a:lnTo>
                      <a:cubicBezTo>
                        <a:pt x="48953" y="1270"/>
                        <a:pt x="46835" y="1844"/>
                        <a:pt x="45881" y="3505"/>
                      </a:cubicBezTo>
                      <a:lnTo>
                        <a:pt x="45243" y="4616"/>
                      </a:lnTo>
                      <a:cubicBezTo>
                        <a:pt x="44525" y="5844"/>
                        <a:pt x="43138" y="6517"/>
                        <a:pt x="41730" y="6320"/>
                      </a:cubicBezTo>
                      <a:lnTo>
                        <a:pt x="41682" y="6315"/>
                      </a:lnTo>
                      <a:cubicBezTo>
                        <a:pt x="40268" y="6151"/>
                        <a:pt x="39094" y="5149"/>
                        <a:pt x="38710" y="3779"/>
                      </a:cubicBezTo>
                      <a:lnTo>
                        <a:pt x="38374" y="2544"/>
                      </a:lnTo>
                      <a:cubicBezTo>
                        <a:pt x="37871" y="696"/>
                        <a:pt x="35967" y="-394"/>
                        <a:pt x="34119" y="108"/>
                      </a:cubicBezTo>
                      <a:lnTo>
                        <a:pt x="21760" y="3460"/>
                      </a:lnTo>
                      <a:cubicBezTo>
                        <a:pt x="19912" y="3959"/>
                        <a:pt x="18820" y="5861"/>
                        <a:pt x="19319" y="7708"/>
                      </a:cubicBezTo>
                      <a:cubicBezTo>
                        <a:pt x="19319" y="7709"/>
                        <a:pt x="19319" y="7709"/>
                        <a:pt x="19319" y="7710"/>
                      </a:cubicBezTo>
                      <a:lnTo>
                        <a:pt x="19657" y="8950"/>
                      </a:lnTo>
                      <a:cubicBezTo>
                        <a:pt x="20021" y="10316"/>
                        <a:pt x="19521" y="11765"/>
                        <a:pt x="18394" y="12617"/>
                      </a:cubicBezTo>
                      <a:cubicBezTo>
                        <a:pt x="17837" y="13043"/>
                        <a:pt x="17294" y="13489"/>
                        <a:pt x="16763" y="13955"/>
                      </a:cubicBezTo>
                      <a:cubicBezTo>
                        <a:pt x="15648" y="14954"/>
                        <a:pt x="14020" y="15131"/>
                        <a:pt x="12716" y="14396"/>
                      </a:cubicBezTo>
                      <a:lnTo>
                        <a:pt x="12284" y="14149"/>
                      </a:lnTo>
                      <a:cubicBezTo>
                        <a:pt x="10622" y="13198"/>
                        <a:pt x="8505" y="13772"/>
                        <a:pt x="7550" y="15432"/>
                      </a:cubicBezTo>
                      <a:lnTo>
                        <a:pt x="3267" y="22894"/>
                      </a:lnTo>
                      <a:cubicBezTo>
                        <a:pt x="2315" y="24550"/>
                        <a:pt x="2886" y="26664"/>
                        <a:pt x="4542" y="27615"/>
                      </a:cubicBezTo>
                      <a:cubicBezTo>
                        <a:pt x="4544" y="27617"/>
                        <a:pt x="4547" y="27618"/>
                        <a:pt x="4550" y="27620"/>
                      </a:cubicBezTo>
                      <a:lnTo>
                        <a:pt x="4981" y="27868"/>
                      </a:lnTo>
                      <a:cubicBezTo>
                        <a:pt x="6275" y="28618"/>
                        <a:pt x="6946" y="30110"/>
                        <a:pt x="6646" y="31576"/>
                      </a:cubicBezTo>
                      <a:cubicBezTo>
                        <a:pt x="6512" y="32267"/>
                        <a:pt x="6401" y="32961"/>
                        <a:pt x="6314" y="33657"/>
                      </a:cubicBezTo>
                      <a:cubicBezTo>
                        <a:pt x="6146" y="35060"/>
                        <a:pt x="5146" y="36222"/>
                        <a:pt x="3783" y="36597"/>
                      </a:cubicBezTo>
                      <a:lnTo>
                        <a:pt x="2540" y="36934"/>
                      </a:lnTo>
                      <a:cubicBezTo>
                        <a:pt x="693" y="37434"/>
                        <a:pt x="-400" y="39336"/>
                        <a:pt x="99" y="41183"/>
                      </a:cubicBezTo>
                      <a:cubicBezTo>
                        <a:pt x="99" y="41183"/>
                        <a:pt x="100" y="41184"/>
                        <a:pt x="100" y="41184"/>
                      </a:cubicBezTo>
                      <a:lnTo>
                        <a:pt x="3450" y="53525"/>
                      </a:lnTo>
                      <a:cubicBezTo>
                        <a:pt x="3953" y="55372"/>
                        <a:pt x="5857" y="56462"/>
                        <a:pt x="7704" y="55960"/>
                      </a:cubicBezTo>
                      <a:lnTo>
                        <a:pt x="8943" y="55623"/>
                      </a:lnTo>
                      <a:cubicBezTo>
                        <a:pt x="10319" y="55261"/>
                        <a:pt x="11779" y="55766"/>
                        <a:pt x="12636" y="56903"/>
                      </a:cubicBezTo>
                      <a:lnTo>
                        <a:pt x="12665" y="56940"/>
                      </a:lnTo>
                      <a:cubicBezTo>
                        <a:pt x="13547" y="58054"/>
                        <a:pt x="13667" y="59591"/>
                        <a:pt x="12968" y="60828"/>
                      </a:cubicBezTo>
                      <a:lnTo>
                        <a:pt x="12330" y="61940"/>
                      </a:lnTo>
                      <a:cubicBezTo>
                        <a:pt x="11379" y="63598"/>
                        <a:pt x="11951" y="65712"/>
                        <a:pt x="13608" y="66664"/>
                      </a:cubicBezTo>
                      <a:cubicBezTo>
                        <a:pt x="13610" y="66665"/>
                        <a:pt x="13611" y="66666"/>
                        <a:pt x="13613" y="666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"/>
                <p:cNvSpPr/>
                <p:nvPr/>
              </p:nvSpPr>
              <p:spPr>
                <a:xfrm>
                  <a:off x="11147091" y="3266080"/>
                  <a:ext cx="28634" cy="28643"/>
                </a:xfrm>
                <a:custGeom>
                  <a:rect b="b" l="l" r="r" t="t"/>
                  <a:pathLst>
                    <a:path extrusionOk="0" h="28643" w="28634">
                      <a:moveTo>
                        <a:pt x="7164" y="26715"/>
                      </a:moveTo>
                      <a:cubicBezTo>
                        <a:pt x="309" y="22776"/>
                        <a:pt x="-2055" y="14026"/>
                        <a:pt x="1884" y="7171"/>
                      </a:cubicBezTo>
                      <a:cubicBezTo>
                        <a:pt x="5823" y="316"/>
                        <a:pt x="14573" y="-2047"/>
                        <a:pt x="21428" y="1891"/>
                      </a:cubicBezTo>
                      <a:cubicBezTo>
                        <a:pt x="28274" y="5825"/>
                        <a:pt x="30642" y="14559"/>
                        <a:pt x="26721" y="21413"/>
                      </a:cubicBezTo>
                      <a:cubicBezTo>
                        <a:pt x="22811" y="28270"/>
                        <a:pt x="14083" y="30660"/>
                        <a:pt x="7226" y="26751"/>
                      </a:cubicBezTo>
                      <a:cubicBezTo>
                        <a:pt x="7205" y="26739"/>
                        <a:pt x="7185" y="26727"/>
                        <a:pt x="7164" y="267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1" name="Google Shape;111;p1"/>
            <p:cNvGrpSpPr/>
            <p:nvPr/>
          </p:nvGrpSpPr>
          <p:grpSpPr>
            <a:xfrm>
              <a:off x="10943734" y="3541363"/>
              <a:ext cx="275819" cy="86880"/>
              <a:chOff x="10943734" y="3541363"/>
              <a:chExt cx="275819" cy="86880"/>
            </a:xfrm>
          </p:grpSpPr>
          <p:sp>
            <p:nvSpPr>
              <p:cNvPr id="112" name="Google Shape;112;p1"/>
              <p:cNvSpPr/>
              <p:nvPr/>
            </p:nvSpPr>
            <p:spPr>
              <a:xfrm>
                <a:off x="10943734" y="3541363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10943734" y="3617283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4" name="Google Shape;114;p1"/>
          <p:cNvGrpSpPr/>
          <p:nvPr/>
        </p:nvGrpSpPr>
        <p:grpSpPr>
          <a:xfrm>
            <a:off x="2194504" y="3785226"/>
            <a:ext cx="196141" cy="213570"/>
            <a:chOff x="9090713" y="5139772"/>
            <a:chExt cx="270241" cy="294254"/>
          </a:xfrm>
        </p:grpSpPr>
        <p:grpSp>
          <p:nvGrpSpPr>
            <p:cNvPr id="115" name="Google Shape;115;p1"/>
            <p:cNvGrpSpPr/>
            <p:nvPr/>
          </p:nvGrpSpPr>
          <p:grpSpPr>
            <a:xfrm>
              <a:off x="9090713" y="5139772"/>
              <a:ext cx="104615" cy="294254"/>
              <a:chOff x="9090713" y="5139772"/>
              <a:chExt cx="104615" cy="294254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9090713" y="5386393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3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3"/>
                    </a:cubicBezTo>
                    <a:cubicBezTo>
                      <a:pt x="-21" y="10650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9090713" y="5163588"/>
                <a:ext cx="104615" cy="246622"/>
              </a:xfrm>
              <a:custGeom>
                <a:rect b="b" l="l" r="r" t="t"/>
                <a:pathLst>
                  <a:path extrusionOk="0" h="246622" w="104615">
                    <a:moveTo>
                      <a:pt x="0" y="0"/>
                    </a:moveTo>
                    <a:lnTo>
                      <a:pt x="104616" y="0"/>
                    </a:lnTo>
                    <a:lnTo>
                      <a:pt x="104616" y="246622"/>
                    </a:lnTo>
                    <a:lnTo>
                      <a:pt x="0" y="2466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9090713" y="5139772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2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2"/>
                    </a:cubicBezTo>
                    <a:cubicBezTo>
                      <a:pt x="-21" y="10648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1"/>
            <p:cNvGrpSpPr/>
            <p:nvPr/>
          </p:nvGrpSpPr>
          <p:grpSpPr>
            <a:xfrm>
              <a:off x="9256339" y="5230849"/>
              <a:ext cx="104615" cy="203177"/>
              <a:chOff x="9256339" y="5230849"/>
              <a:chExt cx="104615" cy="203177"/>
            </a:xfrm>
          </p:grpSpPr>
          <p:sp>
            <p:nvSpPr>
              <p:cNvPr id="120" name="Google Shape;120;p1"/>
              <p:cNvSpPr/>
              <p:nvPr/>
            </p:nvSpPr>
            <p:spPr>
              <a:xfrm>
                <a:off x="9256339" y="5386393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3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3"/>
                    </a:cubicBezTo>
                    <a:cubicBezTo>
                      <a:pt x="-21" y="10650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9256339" y="5254666"/>
                <a:ext cx="104615" cy="155544"/>
              </a:xfrm>
              <a:custGeom>
                <a:rect b="b" l="l" r="r" t="t"/>
                <a:pathLst>
                  <a:path extrusionOk="0" h="155544" w="104615">
                    <a:moveTo>
                      <a:pt x="0" y="0"/>
                    </a:moveTo>
                    <a:lnTo>
                      <a:pt x="104616" y="0"/>
                    </a:lnTo>
                    <a:lnTo>
                      <a:pt x="104616" y="155544"/>
                    </a:lnTo>
                    <a:lnTo>
                      <a:pt x="0" y="1555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9256339" y="5230849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3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3"/>
                    </a:cubicBezTo>
                    <a:cubicBezTo>
                      <a:pt x="-21" y="10650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" name="Google Shape;123;p1"/>
          <p:cNvSpPr/>
          <p:nvPr/>
        </p:nvSpPr>
        <p:spPr>
          <a:xfrm>
            <a:off x="2192483" y="4049504"/>
            <a:ext cx="199969" cy="7946"/>
          </a:xfrm>
          <a:custGeom>
            <a:rect b="b" l="l" r="r" t="t"/>
            <a:pathLst>
              <a:path extrusionOk="0" h="10960" w="275819">
                <a:moveTo>
                  <a:pt x="270318" y="10946"/>
                </a:moveTo>
                <a:lnTo>
                  <a:pt x="5459" y="10946"/>
                </a:lnTo>
                <a:cubicBezTo>
                  <a:pt x="2432" y="10946"/>
                  <a:pt x="-21" y="8493"/>
                  <a:pt x="-21" y="5466"/>
                </a:cubicBezTo>
                <a:cubicBezTo>
                  <a:pt x="-21" y="2439"/>
                  <a:pt x="2432" y="-14"/>
                  <a:pt x="5459" y="-14"/>
                </a:cubicBezTo>
                <a:lnTo>
                  <a:pt x="270318" y="-14"/>
                </a:lnTo>
                <a:cubicBezTo>
                  <a:pt x="273344" y="-14"/>
                  <a:pt x="275798" y="2439"/>
                  <a:pt x="275798" y="5466"/>
                </a:cubicBezTo>
                <a:cubicBezTo>
                  <a:pt x="275798" y="8493"/>
                  <a:pt x="273344" y="10946"/>
                  <a:pt x="270318" y="109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2207544" y="1073375"/>
            <a:ext cx="200189" cy="244417"/>
            <a:chOff x="9108679" y="1403411"/>
            <a:chExt cx="275819" cy="336755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9169802" y="1403411"/>
              <a:ext cx="143101" cy="181988"/>
              <a:chOff x="9169802" y="1403411"/>
              <a:chExt cx="143101" cy="181988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9169802" y="1403411"/>
                <a:ext cx="143101" cy="181988"/>
              </a:xfrm>
              <a:custGeom>
                <a:rect b="b" l="l" r="r" t="t"/>
                <a:pathLst>
                  <a:path extrusionOk="0" h="181988" w="143101">
                    <a:moveTo>
                      <a:pt x="143080" y="71537"/>
                    </a:moveTo>
                    <a:cubicBezTo>
                      <a:pt x="143080" y="111053"/>
                      <a:pt x="71529" y="181974"/>
                      <a:pt x="71529" y="181974"/>
                    </a:cubicBezTo>
                    <a:cubicBezTo>
                      <a:pt x="71529" y="181974"/>
                      <a:pt x="-21" y="111053"/>
                      <a:pt x="-21" y="71537"/>
                    </a:cubicBezTo>
                    <a:cubicBezTo>
                      <a:pt x="-21" y="32020"/>
                      <a:pt x="32013" y="-14"/>
                      <a:pt x="71529" y="-14"/>
                    </a:cubicBezTo>
                    <a:cubicBezTo>
                      <a:pt x="111046" y="-14"/>
                      <a:pt x="143080" y="32020"/>
                      <a:pt x="143080" y="715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9210243" y="1443852"/>
                <a:ext cx="62219" cy="62219"/>
              </a:xfrm>
              <a:custGeom>
                <a:rect b="b" l="l" r="r" t="t"/>
                <a:pathLst>
                  <a:path extrusionOk="0" h="62219" w="62219">
                    <a:moveTo>
                      <a:pt x="62198" y="31095"/>
                    </a:moveTo>
                    <a:cubicBezTo>
                      <a:pt x="62198" y="48277"/>
                      <a:pt x="48270" y="62205"/>
                      <a:pt x="31088" y="62205"/>
                    </a:cubicBezTo>
                    <a:cubicBezTo>
                      <a:pt x="13907" y="62205"/>
                      <a:pt x="-21" y="48277"/>
                      <a:pt x="-21" y="31095"/>
                    </a:cubicBezTo>
                    <a:cubicBezTo>
                      <a:pt x="-21" y="13914"/>
                      <a:pt x="13907" y="-14"/>
                      <a:pt x="31088" y="-14"/>
                    </a:cubicBezTo>
                    <a:cubicBezTo>
                      <a:pt x="48269" y="-15"/>
                      <a:pt x="62197" y="13913"/>
                      <a:pt x="62198" y="31094"/>
                    </a:cubicBezTo>
                    <a:cubicBezTo>
                      <a:pt x="62198" y="31094"/>
                      <a:pt x="62198" y="31095"/>
                      <a:pt x="62198" y="3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"/>
            <p:cNvGrpSpPr/>
            <p:nvPr/>
          </p:nvGrpSpPr>
          <p:grpSpPr>
            <a:xfrm>
              <a:off x="9108679" y="1653286"/>
              <a:ext cx="275819" cy="86880"/>
              <a:chOff x="9108679" y="1653286"/>
              <a:chExt cx="275819" cy="86880"/>
            </a:xfrm>
          </p:grpSpPr>
          <p:sp>
            <p:nvSpPr>
              <p:cNvPr id="129" name="Google Shape;129;p1"/>
              <p:cNvSpPr/>
              <p:nvPr/>
            </p:nvSpPr>
            <p:spPr>
              <a:xfrm>
                <a:off x="9108679" y="1653286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9108679" y="1729206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" name="Google Shape;131;p1"/>
          <p:cNvGrpSpPr/>
          <p:nvPr/>
        </p:nvGrpSpPr>
        <p:grpSpPr>
          <a:xfrm>
            <a:off x="838347" y="2398314"/>
            <a:ext cx="200189" cy="266270"/>
            <a:chOff x="7222213" y="3228898"/>
            <a:chExt cx="275819" cy="366864"/>
          </a:xfrm>
        </p:grpSpPr>
        <p:grpSp>
          <p:nvGrpSpPr>
            <p:cNvPr id="132" name="Google Shape;132;p1"/>
            <p:cNvGrpSpPr/>
            <p:nvPr/>
          </p:nvGrpSpPr>
          <p:grpSpPr>
            <a:xfrm>
              <a:off x="7254393" y="3228898"/>
              <a:ext cx="193442" cy="193442"/>
              <a:chOff x="7254393" y="3228898"/>
              <a:chExt cx="193442" cy="193442"/>
            </a:xfrm>
          </p:grpSpPr>
          <p:grpSp>
            <p:nvGrpSpPr>
              <p:cNvPr id="133" name="Google Shape;133;p1"/>
              <p:cNvGrpSpPr/>
              <p:nvPr/>
            </p:nvGrpSpPr>
            <p:grpSpPr>
              <a:xfrm>
                <a:off x="7332692" y="3228898"/>
                <a:ext cx="36845" cy="193442"/>
                <a:chOff x="7332692" y="3228898"/>
                <a:chExt cx="36845" cy="193442"/>
              </a:xfrm>
            </p:grpSpPr>
            <p:sp>
              <p:nvSpPr>
                <p:cNvPr id="134" name="Google Shape;134;p1"/>
                <p:cNvSpPr/>
                <p:nvPr/>
              </p:nvSpPr>
              <p:spPr>
                <a:xfrm>
                  <a:off x="7332692" y="3228898"/>
                  <a:ext cx="36845" cy="36845"/>
                </a:xfrm>
                <a:custGeom>
                  <a:rect b="b" l="l" r="r" t="t"/>
                  <a:pathLst>
                    <a:path extrusionOk="0" h="36845" w="36845">
                      <a:moveTo>
                        <a:pt x="36824" y="18409"/>
                      </a:moveTo>
                      <a:cubicBezTo>
                        <a:pt x="36824" y="28584"/>
                        <a:pt x="28576" y="36832"/>
                        <a:pt x="18401" y="36831"/>
                      </a:cubicBezTo>
                      <a:cubicBezTo>
                        <a:pt x="8226" y="36831"/>
                        <a:pt x="-22" y="28583"/>
                        <a:pt x="-21" y="18408"/>
                      </a:cubicBezTo>
                      <a:cubicBezTo>
                        <a:pt x="-21" y="8234"/>
                        <a:pt x="8227" y="-14"/>
                        <a:pt x="18401" y="-14"/>
                      </a:cubicBezTo>
                      <a:cubicBezTo>
                        <a:pt x="28576" y="-14"/>
                        <a:pt x="36824" y="8234"/>
                        <a:pt x="36824" y="18409"/>
                      </a:cubicBezTo>
                      <a:cubicBezTo>
                        <a:pt x="36824" y="18409"/>
                        <a:pt x="36824" y="18409"/>
                        <a:pt x="36824" y="184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1"/>
                <p:cNvSpPr/>
                <p:nvPr/>
              </p:nvSpPr>
              <p:spPr>
                <a:xfrm>
                  <a:off x="7332692" y="3385495"/>
                  <a:ext cx="36845" cy="36845"/>
                </a:xfrm>
                <a:custGeom>
                  <a:rect b="b" l="l" r="r" t="t"/>
                  <a:pathLst>
                    <a:path extrusionOk="0" h="36845" w="36845">
                      <a:moveTo>
                        <a:pt x="36824" y="18409"/>
                      </a:moveTo>
                      <a:cubicBezTo>
                        <a:pt x="36824" y="28584"/>
                        <a:pt x="28576" y="36832"/>
                        <a:pt x="18401" y="36831"/>
                      </a:cubicBezTo>
                      <a:cubicBezTo>
                        <a:pt x="8226" y="36831"/>
                        <a:pt x="-22" y="28583"/>
                        <a:pt x="-21" y="18408"/>
                      </a:cubicBezTo>
                      <a:cubicBezTo>
                        <a:pt x="-21" y="8234"/>
                        <a:pt x="8227" y="-14"/>
                        <a:pt x="18401" y="-14"/>
                      </a:cubicBezTo>
                      <a:cubicBezTo>
                        <a:pt x="28576" y="-14"/>
                        <a:pt x="36824" y="8234"/>
                        <a:pt x="36824" y="18409"/>
                      </a:cubicBezTo>
                      <a:cubicBezTo>
                        <a:pt x="36824" y="18409"/>
                        <a:pt x="36824" y="18409"/>
                        <a:pt x="36824" y="184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" name="Google Shape;136;p1"/>
              <p:cNvGrpSpPr/>
              <p:nvPr/>
            </p:nvGrpSpPr>
            <p:grpSpPr>
              <a:xfrm>
                <a:off x="7254393" y="3307196"/>
                <a:ext cx="193442" cy="36846"/>
                <a:chOff x="7254393" y="3307196"/>
                <a:chExt cx="193442" cy="36846"/>
              </a:xfrm>
            </p:grpSpPr>
            <p:sp>
              <p:nvSpPr>
                <p:cNvPr id="137" name="Google Shape;137;p1"/>
                <p:cNvSpPr/>
                <p:nvPr/>
              </p:nvSpPr>
              <p:spPr>
                <a:xfrm>
                  <a:off x="7410989" y="3307196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18403" y="36832"/>
                      </a:moveTo>
                      <a:cubicBezTo>
                        <a:pt x="8228" y="36833"/>
                        <a:pt x="-21" y="28585"/>
                        <a:pt x="-21" y="18410"/>
                      </a:cubicBezTo>
                      <a:cubicBezTo>
                        <a:pt x="-22" y="8235"/>
                        <a:pt x="8226" y="-14"/>
                        <a:pt x="18401" y="-14"/>
                      </a:cubicBezTo>
                      <a:cubicBezTo>
                        <a:pt x="28576" y="-15"/>
                        <a:pt x="36825" y="8233"/>
                        <a:pt x="36825" y="18408"/>
                      </a:cubicBezTo>
                      <a:cubicBezTo>
                        <a:pt x="36825" y="18408"/>
                        <a:pt x="36825" y="18409"/>
                        <a:pt x="36825" y="18409"/>
                      </a:cubicBezTo>
                      <a:cubicBezTo>
                        <a:pt x="36825" y="28584"/>
                        <a:pt x="28577" y="36832"/>
                        <a:pt x="18403" y="368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"/>
                <p:cNvSpPr/>
                <p:nvPr/>
              </p:nvSpPr>
              <p:spPr>
                <a:xfrm>
                  <a:off x="7254393" y="3307196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36847" y="18423"/>
                      </a:moveTo>
                      <a:cubicBezTo>
                        <a:pt x="36847" y="28598"/>
                        <a:pt x="28598" y="36847"/>
                        <a:pt x="18423" y="36847"/>
                      </a:cubicBezTo>
                      <a:cubicBezTo>
                        <a:pt x="8248" y="36847"/>
                        <a:pt x="0" y="28598"/>
                        <a:pt x="0" y="18423"/>
                      </a:cubicBezTo>
                      <a:cubicBezTo>
                        <a:pt x="0" y="8248"/>
                        <a:pt x="8248" y="0"/>
                        <a:pt x="18423" y="0"/>
                      </a:cubicBezTo>
                      <a:cubicBezTo>
                        <a:pt x="28598" y="0"/>
                        <a:pt x="36847" y="8248"/>
                        <a:pt x="36847" y="184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9" name="Google Shape;139;p1"/>
              <p:cNvGrpSpPr/>
              <p:nvPr/>
            </p:nvGrpSpPr>
            <p:grpSpPr>
              <a:xfrm>
                <a:off x="7277326" y="3251831"/>
                <a:ext cx="147577" cy="147577"/>
                <a:chOff x="7277326" y="3251831"/>
                <a:chExt cx="147577" cy="147577"/>
              </a:xfrm>
            </p:grpSpPr>
            <p:sp>
              <p:nvSpPr>
                <p:cNvPr id="140" name="Google Shape;140;p1"/>
                <p:cNvSpPr/>
                <p:nvPr/>
              </p:nvSpPr>
              <p:spPr>
                <a:xfrm>
                  <a:off x="7388057" y="3362562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5374" y="31436"/>
                      </a:moveTo>
                      <a:cubicBezTo>
                        <a:pt x="-1820" y="24241"/>
                        <a:pt x="-1820" y="12576"/>
                        <a:pt x="5375" y="5382"/>
                      </a:cubicBezTo>
                      <a:cubicBezTo>
                        <a:pt x="12570" y="-1813"/>
                        <a:pt x="24234" y="-1813"/>
                        <a:pt x="31429" y="5382"/>
                      </a:cubicBezTo>
                      <a:cubicBezTo>
                        <a:pt x="38623" y="12577"/>
                        <a:pt x="38623" y="24241"/>
                        <a:pt x="31429" y="31436"/>
                      </a:cubicBezTo>
                      <a:cubicBezTo>
                        <a:pt x="24234" y="38631"/>
                        <a:pt x="12569" y="38631"/>
                        <a:pt x="5374" y="31436"/>
                      </a:cubicBezTo>
                      <a:cubicBezTo>
                        <a:pt x="5374" y="31436"/>
                        <a:pt x="5374" y="31436"/>
                        <a:pt x="5374" y="314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1"/>
                <p:cNvSpPr/>
                <p:nvPr/>
              </p:nvSpPr>
              <p:spPr>
                <a:xfrm>
                  <a:off x="7277326" y="3251831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5374" y="31436"/>
                      </a:moveTo>
                      <a:cubicBezTo>
                        <a:pt x="-1820" y="24241"/>
                        <a:pt x="-1820" y="12576"/>
                        <a:pt x="5375" y="5382"/>
                      </a:cubicBezTo>
                      <a:cubicBezTo>
                        <a:pt x="12570" y="-1813"/>
                        <a:pt x="24234" y="-1813"/>
                        <a:pt x="31429" y="5382"/>
                      </a:cubicBezTo>
                      <a:cubicBezTo>
                        <a:pt x="38623" y="12577"/>
                        <a:pt x="38623" y="24241"/>
                        <a:pt x="31429" y="31436"/>
                      </a:cubicBezTo>
                      <a:cubicBezTo>
                        <a:pt x="24234" y="38631"/>
                        <a:pt x="12569" y="38631"/>
                        <a:pt x="5374" y="31436"/>
                      </a:cubicBezTo>
                      <a:cubicBezTo>
                        <a:pt x="5374" y="31436"/>
                        <a:pt x="5374" y="31436"/>
                        <a:pt x="5374" y="314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2" name="Google Shape;142;p1"/>
              <p:cNvGrpSpPr/>
              <p:nvPr/>
            </p:nvGrpSpPr>
            <p:grpSpPr>
              <a:xfrm>
                <a:off x="7277326" y="3251832"/>
                <a:ext cx="147578" cy="147576"/>
                <a:chOff x="7277326" y="3251832"/>
                <a:chExt cx="147578" cy="147576"/>
              </a:xfrm>
            </p:grpSpPr>
            <p:sp>
              <p:nvSpPr>
                <p:cNvPr id="143" name="Google Shape;143;p1"/>
                <p:cNvSpPr/>
                <p:nvPr/>
              </p:nvSpPr>
              <p:spPr>
                <a:xfrm>
                  <a:off x="7277326" y="3362563"/>
                  <a:ext cx="36846" cy="36845"/>
                </a:xfrm>
                <a:custGeom>
                  <a:rect b="b" l="l" r="r" t="t"/>
                  <a:pathLst>
                    <a:path extrusionOk="0" h="36845" w="36846">
                      <a:moveTo>
                        <a:pt x="5376" y="5381"/>
                      </a:moveTo>
                      <a:cubicBezTo>
                        <a:pt x="12570" y="-1813"/>
                        <a:pt x="24235" y="-1813"/>
                        <a:pt x="31429" y="5382"/>
                      </a:cubicBezTo>
                      <a:cubicBezTo>
                        <a:pt x="38624" y="12577"/>
                        <a:pt x="38623" y="24242"/>
                        <a:pt x="31428" y="31436"/>
                      </a:cubicBezTo>
                      <a:cubicBezTo>
                        <a:pt x="24234" y="38630"/>
                        <a:pt x="12569" y="38630"/>
                        <a:pt x="5375" y="31435"/>
                      </a:cubicBezTo>
                      <a:cubicBezTo>
                        <a:pt x="-1820" y="24241"/>
                        <a:pt x="-1820" y="12578"/>
                        <a:pt x="5374" y="5383"/>
                      </a:cubicBezTo>
                      <a:cubicBezTo>
                        <a:pt x="5374" y="5383"/>
                        <a:pt x="5375" y="5382"/>
                        <a:pt x="5376" y="53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"/>
                <p:cNvSpPr/>
                <p:nvPr/>
              </p:nvSpPr>
              <p:spPr>
                <a:xfrm>
                  <a:off x="7388058" y="3251832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5376" y="5381"/>
                      </a:moveTo>
                      <a:cubicBezTo>
                        <a:pt x="12571" y="-1813"/>
                        <a:pt x="24235" y="-1813"/>
                        <a:pt x="31430" y="5383"/>
                      </a:cubicBezTo>
                      <a:cubicBezTo>
                        <a:pt x="38624" y="12578"/>
                        <a:pt x="38623" y="24242"/>
                        <a:pt x="31428" y="31437"/>
                      </a:cubicBezTo>
                      <a:cubicBezTo>
                        <a:pt x="24233" y="38631"/>
                        <a:pt x="12569" y="38630"/>
                        <a:pt x="5375" y="31436"/>
                      </a:cubicBezTo>
                      <a:cubicBezTo>
                        <a:pt x="-1820" y="24241"/>
                        <a:pt x="-1820" y="12577"/>
                        <a:pt x="5374" y="5382"/>
                      </a:cubicBezTo>
                      <a:cubicBezTo>
                        <a:pt x="5375" y="5382"/>
                        <a:pt x="5375" y="5381"/>
                        <a:pt x="5376" y="53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" name="Google Shape;145;p1"/>
            <p:cNvGrpSpPr/>
            <p:nvPr/>
          </p:nvGrpSpPr>
          <p:grpSpPr>
            <a:xfrm>
              <a:off x="7222213" y="3508882"/>
              <a:ext cx="275819" cy="86880"/>
              <a:chOff x="7222213" y="3508882"/>
              <a:chExt cx="275819" cy="86880"/>
            </a:xfrm>
          </p:grpSpPr>
          <p:sp>
            <p:nvSpPr>
              <p:cNvPr id="146" name="Google Shape;146;p1"/>
              <p:cNvSpPr/>
              <p:nvPr/>
            </p:nvSpPr>
            <p:spPr>
              <a:xfrm>
                <a:off x="7222213" y="3508882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7222213" y="3584802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8" name="Google Shape;148;p1"/>
          <p:cNvSpPr txBox="1"/>
          <p:nvPr/>
        </p:nvSpPr>
        <p:spPr>
          <a:xfrm>
            <a:off x="7369500" y="488000"/>
            <a:ext cx="118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8761D"/>
                </a:solidFill>
                <a:latin typeface="Catamaran"/>
                <a:ea typeface="Catamaran"/>
                <a:cs typeface="Catamaran"/>
                <a:sym typeface="Catamaran"/>
              </a:rPr>
              <a:t>UdeA</a:t>
            </a:r>
            <a:endParaRPr b="1" sz="2100">
              <a:solidFill>
                <a:srgbClr val="38761D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g35c39949a84_0_229"/>
          <p:cNvGrpSpPr/>
          <p:nvPr/>
        </p:nvGrpSpPr>
        <p:grpSpPr>
          <a:xfrm>
            <a:off x="3167682" y="1513777"/>
            <a:ext cx="2808635" cy="2724223"/>
            <a:chOff x="3346565" y="1513777"/>
            <a:chExt cx="2808635" cy="2724223"/>
          </a:xfrm>
        </p:grpSpPr>
        <p:sp>
          <p:nvSpPr>
            <p:cNvPr id="626" name="Google Shape;626;g35c39949a84_0_229"/>
            <p:cNvSpPr/>
            <p:nvPr/>
          </p:nvSpPr>
          <p:spPr>
            <a:xfrm>
              <a:off x="3792586" y="1957963"/>
              <a:ext cx="407324" cy="406743"/>
            </a:xfrm>
            <a:custGeom>
              <a:rect b="b" l="l" r="r" t="t"/>
              <a:pathLst>
                <a:path extrusionOk="0" h="726327" w="727364">
                  <a:moveTo>
                    <a:pt x="727283" y="363126"/>
                  </a:moveTo>
                  <a:cubicBezTo>
                    <a:pt x="727285" y="563695"/>
                    <a:pt x="564460" y="726291"/>
                    <a:pt x="363604" y="726293"/>
                  </a:cubicBezTo>
                  <a:cubicBezTo>
                    <a:pt x="162748" y="726295"/>
                    <a:pt x="-80" y="563702"/>
                    <a:pt x="-82" y="363132"/>
                  </a:cubicBezTo>
                  <a:cubicBezTo>
                    <a:pt x="-84" y="162562"/>
                    <a:pt x="162741" y="-33"/>
                    <a:pt x="363597" y="-35"/>
                  </a:cubicBezTo>
                  <a:cubicBezTo>
                    <a:pt x="363600" y="-35"/>
                    <a:pt x="363602" y="-35"/>
                    <a:pt x="363604" y="-35"/>
                  </a:cubicBezTo>
                  <a:cubicBezTo>
                    <a:pt x="564457" y="-33"/>
                    <a:pt x="727281" y="162558"/>
                    <a:pt x="727283" y="363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35c39949a84_0_229"/>
            <p:cNvSpPr/>
            <p:nvPr/>
          </p:nvSpPr>
          <p:spPr>
            <a:xfrm>
              <a:off x="5404404" y="1957962"/>
              <a:ext cx="407324" cy="406744"/>
            </a:xfrm>
            <a:custGeom>
              <a:rect b="b" l="l" r="r" t="t"/>
              <a:pathLst>
                <a:path extrusionOk="0" h="726328" w="727365">
                  <a:moveTo>
                    <a:pt x="727365" y="363164"/>
                  </a:moveTo>
                  <a:cubicBezTo>
                    <a:pt x="727365" y="563734"/>
                    <a:pt x="564539" y="726328"/>
                    <a:pt x="363682" y="726328"/>
                  </a:cubicBezTo>
                  <a:cubicBezTo>
                    <a:pt x="162826" y="726328"/>
                    <a:pt x="0" y="563734"/>
                    <a:pt x="0" y="363164"/>
                  </a:cubicBezTo>
                  <a:cubicBezTo>
                    <a:pt x="0" y="162594"/>
                    <a:pt x="162826" y="0"/>
                    <a:pt x="363682" y="0"/>
                  </a:cubicBezTo>
                  <a:cubicBezTo>
                    <a:pt x="564538" y="0"/>
                    <a:pt x="727365" y="162594"/>
                    <a:pt x="727365" y="3631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g35c39949a84_0_229"/>
            <p:cNvSpPr/>
            <p:nvPr/>
          </p:nvSpPr>
          <p:spPr>
            <a:xfrm>
              <a:off x="5403608" y="3485798"/>
              <a:ext cx="407324" cy="406743"/>
            </a:xfrm>
            <a:custGeom>
              <a:rect b="b" l="l" r="r" t="t"/>
              <a:pathLst>
                <a:path extrusionOk="0" h="726327" w="727364">
                  <a:moveTo>
                    <a:pt x="727365" y="363164"/>
                  </a:moveTo>
                  <a:cubicBezTo>
                    <a:pt x="727365" y="563733"/>
                    <a:pt x="564539" y="726327"/>
                    <a:pt x="363682" y="726327"/>
                  </a:cubicBezTo>
                  <a:cubicBezTo>
                    <a:pt x="162826" y="726327"/>
                    <a:pt x="0" y="563733"/>
                    <a:pt x="0" y="363164"/>
                  </a:cubicBezTo>
                  <a:cubicBezTo>
                    <a:pt x="0" y="162594"/>
                    <a:pt x="162826" y="0"/>
                    <a:pt x="363682" y="0"/>
                  </a:cubicBezTo>
                  <a:cubicBezTo>
                    <a:pt x="564539" y="0"/>
                    <a:pt x="727365" y="162594"/>
                    <a:pt x="727365" y="3631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g35c39949a84_0_229"/>
            <p:cNvSpPr/>
            <p:nvPr/>
          </p:nvSpPr>
          <p:spPr>
            <a:xfrm rot="-2700000">
              <a:off x="3793278" y="3487652"/>
              <a:ext cx="406317" cy="405738"/>
            </a:xfrm>
            <a:custGeom>
              <a:rect b="b" l="l" r="r" t="t"/>
              <a:pathLst>
                <a:path extrusionOk="0" h="726329" w="727366">
                  <a:moveTo>
                    <a:pt x="727285" y="363130"/>
                  </a:moveTo>
                  <a:cubicBezTo>
                    <a:pt x="727285" y="563701"/>
                    <a:pt x="564459" y="726295"/>
                    <a:pt x="363602" y="726295"/>
                  </a:cubicBezTo>
                  <a:cubicBezTo>
                    <a:pt x="162745" y="726295"/>
                    <a:pt x="-82" y="563701"/>
                    <a:pt x="-82" y="363130"/>
                  </a:cubicBezTo>
                  <a:cubicBezTo>
                    <a:pt x="-82" y="162559"/>
                    <a:pt x="162745" y="-35"/>
                    <a:pt x="363602" y="-35"/>
                  </a:cubicBezTo>
                  <a:cubicBezTo>
                    <a:pt x="564459" y="-35"/>
                    <a:pt x="727285" y="162559"/>
                    <a:pt x="727285" y="36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g35c39949a84_0_229"/>
            <p:cNvSpPr/>
            <p:nvPr/>
          </p:nvSpPr>
          <p:spPr>
            <a:xfrm>
              <a:off x="4035471" y="1614799"/>
              <a:ext cx="508087" cy="508064"/>
            </a:xfrm>
            <a:custGeom>
              <a:rect b="b" l="l" r="r" t="t"/>
              <a:pathLst>
                <a:path extrusionOk="0" h="907258" w="907299">
                  <a:moveTo>
                    <a:pt x="632049" y="907223"/>
                  </a:moveTo>
                  <a:lnTo>
                    <a:pt x="907218" y="907223"/>
                  </a:lnTo>
                  <a:cubicBezTo>
                    <a:pt x="872675" y="421637"/>
                    <a:pt x="486149" y="35129"/>
                    <a:pt x="-82" y="-35"/>
                  </a:cubicBezTo>
                  <a:lnTo>
                    <a:pt x="-82" y="274809"/>
                  </a:lnTo>
                  <a:cubicBezTo>
                    <a:pt x="334562" y="308391"/>
                    <a:pt x="599047" y="572994"/>
                    <a:pt x="632049" y="907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g35c39949a84_0_229"/>
            <p:cNvSpPr/>
            <p:nvPr/>
          </p:nvSpPr>
          <p:spPr>
            <a:xfrm>
              <a:off x="4388998" y="1968887"/>
              <a:ext cx="747741" cy="153511"/>
            </a:xfrm>
            <a:custGeom>
              <a:rect b="b" l="l" r="r" t="t"/>
              <a:pathLst>
                <a:path extrusionOk="0" h="274126" w="1335252">
                  <a:moveTo>
                    <a:pt x="0" y="0"/>
                  </a:moveTo>
                  <a:lnTo>
                    <a:pt x="1335253" y="0"/>
                  </a:lnTo>
                  <a:lnTo>
                    <a:pt x="1335253" y="274127"/>
                  </a:lnTo>
                  <a:lnTo>
                    <a:pt x="0" y="2741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g35c39949a84_0_229"/>
            <p:cNvSpPr/>
            <p:nvPr/>
          </p:nvSpPr>
          <p:spPr>
            <a:xfrm>
              <a:off x="5646304" y="2552036"/>
              <a:ext cx="153731" cy="746674"/>
            </a:xfrm>
            <a:custGeom>
              <a:rect b="b" l="l" r="r" t="t"/>
              <a:pathLst>
                <a:path extrusionOk="0" h="1333347" w="274520">
                  <a:moveTo>
                    <a:pt x="0" y="0"/>
                  </a:moveTo>
                  <a:lnTo>
                    <a:pt x="274520" y="0"/>
                  </a:lnTo>
                  <a:lnTo>
                    <a:pt x="274520" y="1333348"/>
                  </a:lnTo>
                  <a:lnTo>
                    <a:pt x="0" y="1333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g35c39949a84_0_229"/>
            <p:cNvSpPr/>
            <p:nvPr/>
          </p:nvSpPr>
          <p:spPr>
            <a:xfrm>
              <a:off x="4467044" y="3729146"/>
              <a:ext cx="747741" cy="153511"/>
            </a:xfrm>
            <a:custGeom>
              <a:rect b="b" l="l" r="r" t="t"/>
              <a:pathLst>
                <a:path extrusionOk="0" h="274126" w="1335252">
                  <a:moveTo>
                    <a:pt x="0" y="0"/>
                  </a:moveTo>
                  <a:lnTo>
                    <a:pt x="1335253" y="0"/>
                  </a:lnTo>
                  <a:lnTo>
                    <a:pt x="1335253" y="274127"/>
                  </a:lnTo>
                  <a:lnTo>
                    <a:pt x="0" y="2741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g35c39949a84_0_229"/>
            <p:cNvSpPr/>
            <p:nvPr/>
          </p:nvSpPr>
          <p:spPr>
            <a:xfrm>
              <a:off x="5060523" y="2199063"/>
              <a:ext cx="508791" cy="507361"/>
            </a:xfrm>
            <a:custGeom>
              <a:rect b="b" l="l" r="r" t="t"/>
              <a:pathLst>
                <a:path extrusionOk="0" h="906002" w="908555">
                  <a:moveTo>
                    <a:pt x="908473" y="631193"/>
                  </a:moveTo>
                  <a:cubicBezTo>
                    <a:pt x="573767" y="598238"/>
                    <a:pt x="308786" y="334131"/>
                    <a:pt x="275155" y="-35"/>
                  </a:cubicBezTo>
                  <a:lnTo>
                    <a:pt x="-82" y="-35"/>
                  </a:lnTo>
                  <a:cubicBezTo>
                    <a:pt x="35138" y="485500"/>
                    <a:pt x="422196" y="871471"/>
                    <a:pt x="908473" y="9059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g35c39949a84_0_229"/>
            <p:cNvSpPr/>
            <p:nvPr/>
          </p:nvSpPr>
          <p:spPr>
            <a:xfrm>
              <a:off x="5060516" y="3144822"/>
              <a:ext cx="508798" cy="507358"/>
            </a:xfrm>
            <a:custGeom>
              <a:rect b="b" l="l" r="r" t="t"/>
              <a:pathLst>
                <a:path extrusionOk="0" h="905996" w="908567">
                  <a:moveTo>
                    <a:pt x="275151" y="905961"/>
                  </a:moveTo>
                  <a:cubicBezTo>
                    <a:pt x="308805" y="571814"/>
                    <a:pt x="573793" y="307739"/>
                    <a:pt x="908485" y="274810"/>
                  </a:cubicBezTo>
                  <a:lnTo>
                    <a:pt x="908485" y="-35"/>
                  </a:lnTo>
                  <a:cubicBezTo>
                    <a:pt x="422208" y="34459"/>
                    <a:pt x="35145" y="420426"/>
                    <a:pt x="-82" y="9059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g35c39949a84_0_229"/>
            <p:cNvSpPr/>
            <p:nvPr/>
          </p:nvSpPr>
          <p:spPr>
            <a:xfrm>
              <a:off x="4034676" y="3729145"/>
              <a:ext cx="508025" cy="507305"/>
            </a:xfrm>
            <a:custGeom>
              <a:rect b="b" l="l" r="r" t="t"/>
              <a:pathLst>
                <a:path extrusionOk="0" h="905902" w="907188">
                  <a:moveTo>
                    <a:pt x="631870" y="-35"/>
                  </a:moveTo>
                  <a:cubicBezTo>
                    <a:pt x="598281" y="333609"/>
                    <a:pt x="334037" y="597480"/>
                    <a:pt x="-82" y="631028"/>
                  </a:cubicBezTo>
                  <a:lnTo>
                    <a:pt x="-82" y="905867"/>
                  </a:lnTo>
                  <a:cubicBezTo>
                    <a:pt x="485629" y="870735"/>
                    <a:pt x="871929" y="484983"/>
                    <a:pt x="907107" y="-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g35c39949a84_0_229"/>
            <p:cNvSpPr/>
            <p:nvPr/>
          </p:nvSpPr>
          <p:spPr>
            <a:xfrm rot="-4628352">
              <a:off x="3654594" y="1816970"/>
              <a:ext cx="683921" cy="682946"/>
            </a:xfrm>
            <a:custGeom>
              <a:rect b="b" l="l" r="r" t="t"/>
              <a:pathLst>
                <a:path extrusionOk="0" h="1216097" w="1217833">
                  <a:moveTo>
                    <a:pt x="1217752" y="608014"/>
                  </a:moveTo>
                  <a:cubicBezTo>
                    <a:pt x="1217752" y="943830"/>
                    <a:pt x="945131" y="1216062"/>
                    <a:pt x="608835" y="1216062"/>
                  </a:cubicBezTo>
                  <a:cubicBezTo>
                    <a:pt x="272540" y="1216062"/>
                    <a:pt x="-82" y="943830"/>
                    <a:pt x="-82" y="608014"/>
                  </a:cubicBezTo>
                  <a:cubicBezTo>
                    <a:pt x="-82" y="272198"/>
                    <a:pt x="272540" y="-35"/>
                    <a:pt x="608835" y="-35"/>
                  </a:cubicBezTo>
                  <a:cubicBezTo>
                    <a:pt x="945131" y="-35"/>
                    <a:pt x="1217752" y="272198"/>
                    <a:pt x="1217752" y="608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g35c39949a84_0_229"/>
            <p:cNvSpPr/>
            <p:nvPr/>
          </p:nvSpPr>
          <p:spPr>
            <a:xfrm rot="-4628352">
              <a:off x="5266304" y="1816970"/>
              <a:ext cx="683921" cy="682946"/>
            </a:xfrm>
            <a:custGeom>
              <a:rect b="b" l="l" r="r" t="t"/>
              <a:pathLst>
                <a:path extrusionOk="0" h="1216097" w="1217833">
                  <a:moveTo>
                    <a:pt x="1217752" y="608014"/>
                  </a:moveTo>
                  <a:cubicBezTo>
                    <a:pt x="1217752" y="943830"/>
                    <a:pt x="945130" y="1216062"/>
                    <a:pt x="608835" y="1216062"/>
                  </a:cubicBezTo>
                  <a:cubicBezTo>
                    <a:pt x="272540" y="1216062"/>
                    <a:pt x="-81" y="943830"/>
                    <a:pt x="-81" y="608014"/>
                  </a:cubicBezTo>
                  <a:cubicBezTo>
                    <a:pt x="-81" y="272198"/>
                    <a:pt x="272540" y="-35"/>
                    <a:pt x="608835" y="-35"/>
                  </a:cubicBezTo>
                  <a:cubicBezTo>
                    <a:pt x="945131" y="-35"/>
                    <a:pt x="1217752" y="272198"/>
                    <a:pt x="1217752" y="608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g35c39949a84_0_229"/>
            <p:cNvSpPr/>
            <p:nvPr/>
          </p:nvSpPr>
          <p:spPr>
            <a:xfrm rot="-4628352">
              <a:off x="5266304" y="3344711"/>
              <a:ext cx="683921" cy="682946"/>
            </a:xfrm>
            <a:custGeom>
              <a:rect b="b" l="l" r="r" t="t"/>
              <a:pathLst>
                <a:path extrusionOk="0" h="1216097" w="1217833">
                  <a:moveTo>
                    <a:pt x="1217752" y="608014"/>
                  </a:moveTo>
                  <a:cubicBezTo>
                    <a:pt x="1217752" y="943830"/>
                    <a:pt x="945130" y="1216062"/>
                    <a:pt x="608835" y="1216062"/>
                  </a:cubicBezTo>
                  <a:cubicBezTo>
                    <a:pt x="272540" y="1216062"/>
                    <a:pt x="-81" y="943829"/>
                    <a:pt x="-81" y="608014"/>
                  </a:cubicBezTo>
                  <a:cubicBezTo>
                    <a:pt x="-81" y="272198"/>
                    <a:pt x="272540" y="-35"/>
                    <a:pt x="608835" y="-35"/>
                  </a:cubicBezTo>
                  <a:cubicBezTo>
                    <a:pt x="945131" y="-35"/>
                    <a:pt x="1217752" y="272198"/>
                    <a:pt x="1217752" y="608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g35c39949a84_0_229"/>
            <p:cNvSpPr/>
            <p:nvPr/>
          </p:nvSpPr>
          <p:spPr>
            <a:xfrm rot="-4628352">
              <a:off x="3654594" y="3344711"/>
              <a:ext cx="683921" cy="682946"/>
            </a:xfrm>
            <a:custGeom>
              <a:rect b="b" l="l" r="r" t="t"/>
              <a:pathLst>
                <a:path extrusionOk="0" h="1216097" w="1217833">
                  <a:moveTo>
                    <a:pt x="1217752" y="608014"/>
                  </a:moveTo>
                  <a:cubicBezTo>
                    <a:pt x="1217752" y="943830"/>
                    <a:pt x="945131" y="1216062"/>
                    <a:pt x="608835" y="1216062"/>
                  </a:cubicBezTo>
                  <a:cubicBezTo>
                    <a:pt x="272540" y="1216062"/>
                    <a:pt x="-82" y="943829"/>
                    <a:pt x="-82" y="608014"/>
                  </a:cubicBezTo>
                  <a:cubicBezTo>
                    <a:pt x="-82" y="272198"/>
                    <a:pt x="272540" y="-35"/>
                    <a:pt x="608835" y="-35"/>
                  </a:cubicBezTo>
                  <a:cubicBezTo>
                    <a:pt x="945131" y="-35"/>
                    <a:pt x="1217752" y="272198"/>
                    <a:pt x="1217752" y="608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g35c39949a84_0_229"/>
            <p:cNvSpPr/>
            <p:nvPr/>
          </p:nvSpPr>
          <p:spPr>
            <a:xfrm>
              <a:off x="3450310" y="1614799"/>
              <a:ext cx="508087" cy="508064"/>
            </a:xfrm>
            <a:custGeom>
              <a:rect b="b" l="l" r="r" t="t"/>
              <a:pathLst>
                <a:path extrusionOk="0" h="907258" w="907299">
                  <a:moveTo>
                    <a:pt x="275086" y="907223"/>
                  </a:moveTo>
                  <a:cubicBezTo>
                    <a:pt x="308092" y="572996"/>
                    <a:pt x="572576" y="308394"/>
                    <a:pt x="907218" y="274810"/>
                  </a:cubicBezTo>
                  <a:lnTo>
                    <a:pt x="907218" y="-35"/>
                  </a:lnTo>
                  <a:cubicBezTo>
                    <a:pt x="420988" y="35130"/>
                    <a:pt x="34462" y="421638"/>
                    <a:pt x="-82" y="907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g35c39949a84_0_229"/>
            <p:cNvSpPr/>
            <p:nvPr/>
          </p:nvSpPr>
          <p:spPr>
            <a:xfrm>
              <a:off x="3450430" y="2199829"/>
              <a:ext cx="1093779" cy="508090"/>
            </a:xfrm>
            <a:custGeom>
              <a:rect b="b" l="l" r="r" t="t"/>
              <a:pathLst>
                <a:path extrusionOk="0" h="907303" w="1953176">
                  <a:moveTo>
                    <a:pt x="1677858" y="-35"/>
                  </a:moveTo>
                  <a:cubicBezTo>
                    <a:pt x="1638707" y="386758"/>
                    <a:pt x="1292964" y="668623"/>
                    <a:pt x="905618" y="629528"/>
                  </a:cubicBezTo>
                  <a:cubicBezTo>
                    <a:pt x="572371" y="595893"/>
                    <a:pt x="308840" y="332738"/>
                    <a:pt x="275157" y="-35"/>
                  </a:cubicBezTo>
                  <a:lnTo>
                    <a:pt x="-82" y="-35"/>
                  </a:lnTo>
                  <a:cubicBezTo>
                    <a:pt x="38898" y="538551"/>
                    <a:pt x="507731" y="943607"/>
                    <a:pt x="1047086" y="904682"/>
                  </a:cubicBezTo>
                  <a:cubicBezTo>
                    <a:pt x="1532198" y="869672"/>
                    <a:pt x="1918035" y="484385"/>
                    <a:pt x="1953095" y="-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g35c39949a84_0_229"/>
            <p:cNvSpPr/>
            <p:nvPr/>
          </p:nvSpPr>
          <p:spPr>
            <a:xfrm>
              <a:off x="5060522" y="1614736"/>
              <a:ext cx="508791" cy="507362"/>
            </a:xfrm>
            <a:custGeom>
              <a:rect b="b" l="l" r="r" t="t"/>
              <a:pathLst>
                <a:path extrusionOk="0" h="906003" w="908555">
                  <a:moveTo>
                    <a:pt x="908473" y="-35"/>
                  </a:moveTo>
                  <a:cubicBezTo>
                    <a:pt x="422197" y="34462"/>
                    <a:pt x="35139" y="420433"/>
                    <a:pt x="-82" y="905968"/>
                  </a:cubicBezTo>
                  <a:lnTo>
                    <a:pt x="275155" y="905968"/>
                  </a:lnTo>
                  <a:cubicBezTo>
                    <a:pt x="308786" y="571802"/>
                    <a:pt x="573768" y="307696"/>
                    <a:pt x="908473" y="274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g35c39949a84_0_229"/>
            <p:cNvSpPr/>
            <p:nvPr/>
          </p:nvSpPr>
          <p:spPr>
            <a:xfrm>
              <a:off x="5646386" y="1614857"/>
              <a:ext cx="508814" cy="1092216"/>
            </a:xfrm>
            <a:custGeom>
              <a:rect b="b" l="l" r="r" t="t"/>
              <a:pathLst>
                <a:path extrusionOk="0" h="1950385" w="908597">
                  <a:moveTo>
                    <a:pt x="-82" y="-35"/>
                  </a:moveTo>
                  <a:lnTo>
                    <a:pt x="-82" y="274810"/>
                  </a:lnTo>
                  <a:cubicBezTo>
                    <a:pt x="387262" y="313902"/>
                    <a:pt x="669529" y="659150"/>
                    <a:pt x="630381" y="1045941"/>
                  </a:cubicBezTo>
                  <a:cubicBezTo>
                    <a:pt x="596699" y="1378715"/>
                    <a:pt x="333167" y="1641871"/>
                    <a:pt x="-82" y="1675505"/>
                  </a:cubicBezTo>
                  <a:lnTo>
                    <a:pt x="-82" y="1950351"/>
                  </a:lnTo>
                  <a:cubicBezTo>
                    <a:pt x="539271" y="1911428"/>
                    <a:pt x="944905" y="1443265"/>
                    <a:pt x="905926" y="904681"/>
                  </a:cubicBezTo>
                  <a:cubicBezTo>
                    <a:pt x="870867" y="420262"/>
                    <a:pt x="485029" y="34974"/>
                    <a:pt x="-82" y="-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g35c39949a84_0_229"/>
            <p:cNvSpPr/>
            <p:nvPr/>
          </p:nvSpPr>
          <p:spPr>
            <a:xfrm>
              <a:off x="5646386" y="3144938"/>
              <a:ext cx="507321" cy="508035"/>
            </a:xfrm>
            <a:custGeom>
              <a:rect b="b" l="l" r="r" t="t"/>
              <a:pathLst>
                <a:path extrusionOk="0" h="907206" w="905930">
                  <a:moveTo>
                    <a:pt x="630681" y="907172"/>
                  </a:moveTo>
                  <a:lnTo>
                    <a:pt x="905849" y="907172"/>
                  </a:lnTo>
                  <a:cubicBezTo>
                    <a:pt x="871365" y="422087"/>
                    <a:pt x="485596" y="35775"/>
                    <a:pt x="-82" y="-35"/>
                  </a:cubicBezTo>
                  <a:lnTo>
                    <a:pt x="-82" y="274811"/>
                  </a:lnTo>
                  <a:cubicBezTo>
                    <a:pt x="334007" y="309006"/>
                    <a:pt x="597760" y="573427"/>
                    <a:pt x="630681" y="9071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g35c39949a84_0_229"/>
            <p:cNvSpPr/>
            <p:nvPr/>
          </p:nvSpPr>
          <p:spPr>
            <a:xfrm>
              <a:off x="5060523" y="3729145"/>
              <a:ext cx="1093832" cy="508855"/>
            </a:xfrm>
            <a:custGeom>
              <a:rect b="b" l="l" r="r" t="t"/>
              <a:pathLst>
                <a:path extrusionOk="0" h="908669" w="1953271">
                  <a:moveTo>
                    <a:pt x="1677952" y="1385"/>
                  </a:moveTo>
                  <a:cubicBezTo>
                    <a:pt x="1638783" y="388166"/>
                    <a:pt x="1293035" y="670005"/>
                    <a:pt x="905702" y="630892"/>
                  </a:cubicBezTo>
                  <a:cubicBezTo>
                    <a:pt x="571958" y="597190"/>
                    <a:pt x="308228" y="333302"/>
                    <a:pt x="275155" y="-35"/>
                  </a:cubicBezTo>
                  <a:lnTo>
                    <a:pt x="-82" y="-35"/>
                  </a:lnTo>
                  <a:cubicBezTo>
                    <a:pt x="38142" y="538605"/>
                    <a:pt x="506406" y="944316"/>
                    <a:pt x="1045815" y="906147"/>
                  </a:cubicBezTo>
                  <a:cubicBezTo>
                    <a:pt x="1531475" y="871781"/>
                    <a:pt x="1918067" y="486302"/>
                    <a:pt x="1953189" y="1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g35c39949a84_0_229"/>
            <p:cNvSpPr/>
            <p:nvPr/>
          </p:nvSpPr>
          <p:spPr>
            <a:xfrm>
              <a:off x="3448021" y="3144938"/>
              <a:ext cx="509583" cy="1092274"/>
            </a:xfrm>
            <a:custGeom>
              <a:rect b="b" l="l" r="r" t="t"/>
              <a:pathLst>
                <a:path extrusionOk="0" h="1950489" w="909970">
                  <a:moveTo>
                    <a:pt x="274481" y="975165"/>
                  </a:moveTo>
                  <a:cubicBezTo>
                    <a:pt x="274926" y="613982"/>
                    <a:pt x="548699" y="311575"/>
                    <a:pt x="908520" y="274811"/>
                  </a:cubicBezTo>
                  <a:lnTo>
                    <a:pt x="908519" y="-35"/>
                  </a:lnTo>
                  <a:cubicBezTo>
                    <a:pt x="369165" y="38888"/>
                    <a:pt x="-36471" y="507051"/>
                    <a:pt x="2508" y="1045637"/>
                  </a:cubicBezTo>
                  <a:cubicBezTo>
                    <a:pt x="37604" y="1530578"/>
                    <a:pt x="424207" y="1916089"/>
                    <a:pt x="909889" y="1950454"/>
                  </a:cubicBezTo>
                  <a:lnTo>
                    <a:pt x="909889" y="1675610"/>
                  </a:lnTo>
                  <a:cubicBezTo>
                    <a:pt x="549484" y="1639510"/>
                    <a:pt x="274937" y="1336861"/>
                    <a:pt x="274481" y="9751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g35c39949a84_0_229"/>
            <p:cNvSpPr/>
            <p:nvPr/>
          </p:nvSpPr>
          <p:spPr>
            <a:xfrm>
              <a:off x="4033910" y="3144818"/>
              <a:ext cx="508792" cy="507361"/>
            </a:xfrm>
            <a:custGeom>
              <a:rect b="b" l="l" r="r" t="t"/>
              <a:pathLst>
                <a:path extrusionOk="0" h="906002" w="908558">
                  <a:moveTo>
                    <a:pt x="-82" y="-35"/>
                  </a:moveTo>
                  <a:lnTo>
                    <a:pt x="-82" y="274740"/>
                  </a:lnTo>
                  <a:cubicBezTo>
                    <a:pt x="334624" y="307697"/>
                    <a:pt x="599605" y="571802"/>
                    <a:pt x="633240" y="905968"/>
                  </a:cubicBezTo>
                  <a:lnTo>
                    <a:pt x="908476" y="905968"/>
                  </a:lnTo>
                  <a:cubicBezTo>
                    <a:pt x="873257" y="420431"/>
                    <a:pt x="486197" y="34459"/>
                    <a:pt x="-82" y="-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g35c39949a84_0_229"/>
            <p:cNvSpPr/>
            <p:nvPr/>
          </p:nvSpPr>
          <p:spPr>
            <a:xfrm>
              <a:off x="3768497" y="1933908"/>
              <a:ext cx="455563" cy="454914"/>
            </a:xfrm>
            <a:custGeom>
              <a:rect b="b" l="l" r="r" t="t"/>
              <a:pathLst>
                <a:path extrusionOk="0" h="812346" w="813506">
                  <a:moveTo>
                    <a:pt x="813424" y="406135"/>
                  </a:moveTo>
                  <a:cubicBezTo>
                    <a:pt x="813426" y="630458"/>
                    <a:pt x="631318" y="812309"/>
                    <a:pt x="406675" y="812311"/>
                  </a:cubicBezTo>
                  <a:cubicBezTo>
                    <a:pt x="182031" y="812313"/>
                    <a:pt x="-80" y="630465"/>
                    <a:pt x="-82" y="406142"/>
                  </a:cubicBezTo>
                  <a:cubicBezTo>
                    <a:pt x="-84" y="181818"/>
                    <a:pt x="182024" y="-33"/>
                    <a:pt x="406668" y="-35"/>
                  </a:cubicBezTo>
                  <a:cubicBezTo>
                    <a:pt x="406670" y="-35"/>
                    <a:pt x="406672" y="-35"/>
                    <a:pt x="406674" y="-35"/>
                  </a:cubicBezTo>
                  <a:cubicBezTo>
                    <a:pt x="631315" y="-33"/>
                    <a:pt x="813422" y="181814"/>
                    <a:pt x="813424" y="4061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g35c39949a84_0_229"/>
            <p:cNvSpPr/>
            <p:nvPr/>
          </p:nvSpPr>
          <p:spPr>
            <a:xfrm>
              <a:off x="5380314" y="1933907"/>
              <a:ext cx="455563" cy="454914"/>
            </a:xfrm>
            <a:custGeom>
              <a:rect b="b" l="l" r="r" t="t"/>
              <a:pathLst>
                <a:path extrusionOk="0" h="812346" w="813506">
                  <a:moveTo>
                    <a:pt x="813507" y="406173"/>
                  </a:moveTo>
                  <a:cubicBezTo>
                    <a:pt x="813507" y="630497"/>
                    <a:pt x="631397" y="812347"/>
                    <a:pt x="406753" y="812347"/>
                  </a:cubicBezTo>
                  <a:cubicBezTo>
                    <a:pt x="182110" y="812347"/>
                    <a:pt x="0" y="630497"/>
                    <a:pt x="0" y="406174"/>
                  </a:cubicBezTo>
                  <a:cubicBezTo>
                    <a:pt x="0" y="181850"/>
                    <a:pt x="182110" y="0"/>
                    <a:pt x="406753" y="0"/>
                  </a:cubicBezTo>
                  <a:cubicBezTo>
                    <a:pt x="631397" y="0"/>
                    <a:pt x="813507" y="181850"/>
                    <a:pt x="813507" y="406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g35c39949a84_0_229"/>
            <p:cNvSpPr/>
            <p:nvPr/>
          </p:nvSpPr>
          <p:spPr>
            <a:xfrm>
              <a:off x="5379518" y="3461743"/>
              <a:ext cx="455563" cy="454913"/>
            </a:xfrm>
            <a:custGeom>
              <a:rect b="b" l="l" r="r" t="t"/>
              <a:pathLst>
                <a:path extrusionOk="0" h="812345" w="813505">
                  <a:moveTo>
                    <a:pt x="813505" y="406173"/>
                  </a:moveTo>
                  <a:cubicBezTo>
                    <a:pt x="813505" y="630496"/>
                    <a:pt x="631396" y="812346"/>
                    <a:pt x="406753" y="812346"/>
                  </a:cubicBezTo>
                  <a:cubicBezTo>
                    <a:pt x="182109" y="812346"/>
                    <a:pt x="0" y="630496"/>
                    <a:pt x="0" y="406173"/>
                  </a:cubicBezTo>
                  <a:cubicBezTo>
                    <a:pt x="0" y="181850"/>
                    <a:pt x="182109" y="0"/>
                    <a:pt x="406753" y="0"/>
                  </a:cubicBezTo>
                  <a:cubicBezTo>
                    <a:pt x="631396" y="0"/>
                    <a:pt x="813505" y="181850"/>
                    <a:pt x="813505" y="406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g35c39949a84_0_229"/>
            <p:cNvSpPr/>
            <p:nvPr/>
          </p:nvSpPr>
          <p:spPr>
            <a:xfrm rot="-2700000">
              <a:off x="3769176" y="3463627"/>
              <a:ext cx="454437" cy="453789"/>
            </a:xfrm>
            <a:custGeom>
              <a:rect b="b" l="l" r="r" t="t"/>
              <a:pathLst>
                <a:path extrusionOk="0" h="812348" w="813508">
                  <a:moveTo>
                    <a:pt x="813426" y="406139"/>
                  </a:moveTo>
                  <a:cubicBezTo>
                    <a:pt x="813426" y="630463"/>
                    <a:pt x="631316" y="812314"/>
                    <a:pt x="406672" y="812314"/>
                  </a:cubicBezTo>
                  <a:cubicBezTo>
                    <a:pt x="182028" y="812314"/>
                    <a:pt x="-82" y="630463"/>
                    <a:pt x="-82" y="406139"/>
                  </a:cubicBezTo>
                  <a:cubicBezTo>
                    <a:pt x="-82" y="181816"/>
                    <a:pt x="182028" y="-35"/>
                    <a:pt x="406672" y="-35"/>
                  </a:cubicBezTo>
                  <a:cubicBezTo>
                    <a:pt x="631316" y="-35"/>
                    <a:pt x="813426" y="181816"/>
                    <a:pt x="813426" y="406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g35c39949a84_0_229"/>
            <p:cNvSpPr/>
            <p:nvPr/>
          </p:nvSpPr>
          <p:spPr>
            <a:xfrm>
              <a:off x="4612786" y="1760221"/>
              <a:ext cx="369831" cy="568379"/>
            </a:xfrm>
            <a:custGeom>
              <a:rect b="b" l="l" r="r" t="t"/>
              <a:pathLst>
                <a:path extrusionOk="0" h="1014962" w="660413">
                  <a:moveTo>
                    <a:pt x="152422" y="1014963"/>
                  </a:moveTo>
                  <a:lnTo>
                    <a:pt x="429" y="863170"/>
                  </a:lnTo>
                  <a:lnTo>
                    <a:pt x="356411" y="507696"/>
                  </a:lnTo>
                  <a:lnTo>
                    <a:pt x="0" y="151792"/>
                  </a:lnTo>
                  <a:lnTo>
                    <a:pt x="152009" y="0"/>
                  </a:lnTo>
                  <a:lnTo>
                    <a:pt x="660413" y="507696"/>
                  </a:lnTo>
                  <a:lnTo>
                    <a:pt x="152422" y="10149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35c39949a84_0_229"/>
            <p:cNvSpPr/>
            <p:nvPr/>
          </p:nvSpPr>
          <p:spPr>
            <a:xfrm>
              <a:off x="5438852" y="2740471"/>
              <a:ext cx="569181" cy="369304"/>
            </a:xfrm>
            <a:custGeom>
              <a:rect b="b" l="l" r="r" t="t"/>
              <a:pathLst>
                <a:path extrusionOk="0" h="659471" w="1016395">
                  <a:moveTo>
                    <a:pt x="0" y="152221"/>
                  </a:moveTo>
                  <a:lnTo>
                    <a:pt x="151993" y="429"/>
                  </a:lnTo>
                  <a:lnTo>
                    <a:pt x="507975" y="355903"/>
                  </a:lnTo>
                  <a:lnTo>
                    <a:pt x="864403" y="0"/>
                  </a:lnTo>
                  <a:lnTo>
                    <a:pt x="1016395" y="151793"/>
                  </a:lnTo>
                  <a:lnTo>
                    <a:pt x="507975" y="659472"/>
                  </a:lnTo>
                  <a:lnTo>
                    <a:pt x="0" y="1522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35c39949a84_0_229"/>
            <p:cNvSpPr/>
            <p:nvPr/>
          </p:nvSpPr>
          <p:spPr>
            <a:xfrm>
              <a:off x="4655749" y="3521981"/>
              <a:ext cx="369831" cy="568379"/>
            </a:xfrm>
            <a:custGeom>
              <a:rect b="b" l="l" r="r" t="t"/>
              <a:pathLst>
                <a:path extrusionOk="0" h="1014962" w="660413">
                  <a:moveTo>
                    <a:pt x="507991" y="0"/>
                  </a:moveTo>
                  <a:lnTo>
                    <a:pt x="659984" y="151793"/>
                  </a:lnTo>
                  <a:lnTo>
                    <a:pt x="304002" y="507267"/>
                  </a:lnTo>
                  <a:lnTo>
                    <a:pt x="660413" y="863170"/>
                  </a:lnTo>
                  <a:lnTo>
                    <a:pt x="508404" y="1014963"/>
                  </a:lnTo>
                  <a:lnTo>
                    <a:pt x="0" y="507267"/>
                  </a:lnTo>
                  <a:lnTo>
                    <a:pt x="507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g35c39949a84_0_229"/>
            <p:cNvSpPr/>
            <p:nvPr/>
          </p:nvSpPr>
          <p:spPr>
            <a:xfrm>
              <a:off x="3347228" y="1513777"/>
              <a:ext cx="357772" cy="357261"/>
            </a:xfrm>
            <a:custGeom>
              <a:rect b="b" l="l" r="r" t="t"/>
              <a:pathLst>
                <a:path extrusionOk="0" h="529276" w="530032">
                  <a:moveTo>
                    <a:pt x="529951" y="264603"/>
                  </a:moveTo>
                  <a:cubicBezTo>
                    <a:pt x="529951" y="410759"/>
                    <a:pt x="411299" y="529242"/>
                    <a:pt x="264934" y="529242"/>
                  </a:cubicBezTo>
                  <a:cubicBezTo>
                    <a:pt x="118570" y="529242"/>
                    <a:pt x="-82" y="410759"/>
                    <a:pt x="-82" y="264603"/>
                  </a:cubicBezTo>
                  <a:cubicBezTo>
                    <a:pt x="-82" y="118448"/>
                    <a:pt x="118570" y="-35"/>
                    <a:pt x="264934" y="-35"/>
                  </a:cubicBezTo>
                  <a:cubicBezTo>
                    <a:pt x="411299" y="-35"/>
                    <a:pt x="529951" y="118448"/>
                    <a:pt x="529951" y="26460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640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g35c39949a84_0_229"/>
            <p:cNvSpPr/>
            <p:nvPr/>
          </p:nvSpPr>
          <p:spPr>
            <a:xfrm>
              <a:off x="4954593" y="1513777"/>
              <a:ext cx="357772" cy="357261"/>
            </a:xfrm>
            <a:custGeom>
              <a:rect b="b" l="l" r="r" t="t"/>
              <a:pathLst>
                <a:path extrusionOk="0" h="529276" w="530032">
                  <a:moveTo>
                    <a:pt x="529951" y="264603"/>
                  </a:moveTo>
                  <a:cubicBezTo>
                    <a:pt x="529951" y="410759"/>
                    <a:pt x="411299" y="529242"/>
                    <a:pt x="264935" y="529242"/>
                  </a:cubicBezTo>
                  <a:cubicBezTo>
                    <a:pt x="118570" y="529242"/>
                    <a:pt x="-81" y="410759"/>
                    <a:pt x="-81" y="264603"/>
                  </a:cubicBezTo>
                  <a:cubicBezTo>
                    <a:pt x="-81" y="118448"/>
                    <a:pt x="118570" y="-35"/>
                    <a:pt x="264935" y="-35"/>
                  </a:cubicBezTo>
                  <a:cubicBezTo>
                    <a:pt x="411299" y="-35"/>
                    <a:pt x="529951" y="118448"/>
                    <a:pt x="529951" y="26460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640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g35c39949a84_0_229"/>
            <p:cNvSpPr/>
            <p:nvPr/>
          </p:nvSpPr>
          <p:spPr>
            <a:xfrm>
              <a:off x="4955255" y="3045832"/>
              <a:ext cx="356448" cy="355940"/>
            </a:xfrm>
            <a:custGeom>
              <a:rect b="b" l="l" r="r" t="t"/>
              <a:pathLst>
                <a:path extrusionOk="0" h="529279" w="530034">
                  <a:moveTo>
                    <a:pt x="529953" y="264605"/>
                  </a:moveTo>
                  <a:cubicBezTo>
                    <a:pt x="529953" y="410761"/>
                    <a:pt x="411300" y="529244"/>
                    <a:pt x="264935" y="529244"/>
                  </a:cubicBezTo>
                  <a:cubicBezTo>
                    <a:pt x="118570" y="529244"/>
                    <a:pt x="-82" y="410761"/>
                    <a:pt x="-82" y="264605"/>
                  </a:cubicBezTo>
                  <a:cubicBezTo>
                    <a:pt x="-82" y="118448"/>
                    <a:pt x="118570" y="-35"/>
                    <a:pt x="264935" y="-35"/>
                  </a:cubicBezTo>
                  <a:cubicBezTo>
                    <a:pt x="411300" y="-35"/>
                    <a:pt x="529953" y="118448"/>
                    <a:pt x="529953" y="26460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640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g35c39949a84_0_229"/>
            <p:cNvSpPr/>
            <p:nvPr/>
          </p:nvSpPr>
          <p:spPr>
            <a:xfrm>
              <a:off x="3346565" y="3044509"/>
              <a:ext cx="359098" cy="358586"/>
            </a:xfrm>
            <a:custGeom>
              <a:rect b="b" l="l" r="r" t="t"/>
              <a:pathLst>
                <a:path extrusionOk="0" h="529278" w="530034">
                  <a:moveTo>
                    <a:pt x="529953" y="264605"/>
                  </a:moveTo>
                  <a:cubicBezTo>
                    <a:pt x="529953" y="410761"/>
                    <a:pt x="411301" y="529244"/>
                    <a:pt x="264936" y="529244"/>
                  </a:cubicBezTo>
                  <a:cubicBezTo>
                    <a:pt x="118571" y="529244"/>
                    <a:pt x="-82" y="410761"/>
                    <a:pt x="-82" y="264605"/>
                  </a:cubicBezTo>
                  <a:cubicBezTo>
                    <a:pt x="-82" y="118448"/>
                    <a:pt x="118571" y="-35"/>
                    <a:pt x="264936" y="-35"/>
                  </a:cubicBezTo>
                  <a:cubicBezTo>
                    <a:pt x="411301" y="-35"/>
                    <a:pt x="529953" y="118449"/>
                    <a:pt x="529953" y="26460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640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g35c39949a84_0_2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Estado actual del proyecto</a:t>
            </a:r>
            <a:endParaRPr sz="2800"/>
          </a:p>
        </p:txBody>
      </p:sp>
      <p:sp>
        <p:nvSpPr>
          <p:cNvPr id="661" name="Google Shape;661;g35c39949a84_0_229"/>
          <p:cNvSpPr txBox="1"/>
          <p:nvPr/>
        </p:nvSpPr>
        <p:spPr>
          <a:xfrm flipH="1">
            <a:off x="841025" y="1594149"/>
            <a:ext cx="2219700" cy="1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Etapa de análisis y diseño inicial del algoritmo.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2" name="Google Shape;662;g35c39949a84_0_229"/>
          <p:cNvSpPr txBox="1"/>
          <p:nvPr/>
        </p:nvSpPr>
        <p:spPr>
          <a:xfrm flipH="1">
            <a:off x="5976325" y="2166066"/>
            <a:ext cx="22197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</a:br>
            <a:endParaRPr sz="15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 están revisando políticas clásicas para establecer una línea base de comparación.</a:t>
            </a:r>
            <a:endParaRPr sz="15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63" name="Google Shape;663;g35c39949a84_0_229"/>
          <p:cNvSpPr txBox="1"/>
          <p:nvPr/>
        </p:nvSpPr>
        <p:spPr>
          <a:xfrm flipH="1">
            <a:off x="914950" y="3527141"/>
            <a:ext cx="22197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Herramientas definidas.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64" name="Google Shape;664;g35c39949a84_0_229"/>
          <p:cNvGrpSpPr/>
          <p:nvPr/>
        </p:nvGrpSpPr>
        <p:grpSpPr>
          <a:xfrm>
            <a:off x="5310679" y="2035499"/>
            <a:ext cx="237393" cy="237365"/>
            <a:chOff x="1662451" y="2688987"/>
            <a:chExt cx="322633" cy="322595"/>
          </a:xfrm>
        </p:grpSpPr>
        <p:sp>
          <p:nvSpPr>
            <p:cNvPr id="665" name="Google Shape;665;g35c39949a84_0_229"/>
            <p:cNvSpPr/>
            <p:nvPr/>
          </p:nvSpPr>
          <p:spPr>
            <a:xfrm>
              <a:off x="1767074" y="2688987"/>
              <a:ext cx="113402" cy="203427"/>
            </a:xfrm>
            <a:custGeom>
              <a:rect b="b" l="l" r="r" t="t"/>
              <a:pathLst>
                <a:path extrusionOk="0" h="321624" w="179291">
                  <a:moveTo>
                    <a:pt x="89658" y="321624"/>
                  </a:moveTo>
                  <a:cubicBezTo>
                    <a:pt x="102984" y="295190"/>
                    <a:pt x="116011" y="285568"/>
                    <a:pt x="119528" y="281459"/>
                  </a:cubicBezTo>
                  <a:lnTo>
                    <a:pt x="119528" y="150406"/>
                  </a:lnTo>
                  <a:lnTo>
                    <a:pt x="179292" y="150406"/>
                  </a:lnTo>
                  <a:lnTo>
                    <a:pt x="89646" y="0"/>
                  </a:lnTo>
                  <a:lnTo>
                    <a:pt x="0" y="150406"/>
                  </a:lnTo>
                  <a:lnTo>
                    <a:pt x="59764" y="150406"/>
                  </a:lnTo>
                  <a:lnTo>
                    <a:pt x="59764" y="281447"/>
                  </a:lnTo>
                  <a:cubicBezTo>
                    <a:pt x="63320" y="285599"/>
                    <a:pt x="76331" y="295151"/>
                    <a:pt x="89658" y="321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g35c39949a84_0_229"/>
            <p:cNvSpPr/>
            <p:nvPr/>
          </p:nvSpPr>
          <p:spPr>
            <a:xfrm>
              <a:off x="1833251" y="2765248"/>
              <a:ext cx="151833" cy="246334"/>
            </a:xfrm>
            <a:custGeom>
              <a:rect b="b" l="l" r="r" t="t"/>
              <a:pathLst>
                <a:path extrusionOk="0" h="389461" w="240052">
                  <a:moveTo>
                    <a:pt x="179292" y="44823"/>
                  </a:moveTo>
                  <a:lnTo>
                    <a:pt x="179292" y="165545"/>
                  </a:lnTo>
                  <a:lnTo>
                    <a:pt x="109964" y="234574"/>
                  </a:lnTo>
                  <a:lnTo>
                    <a:pt x="89047" y="213656"/>
                  </a:lnTo>
                  <a:lnTo>
                    <a:pt x="144928" y="157476"/>
                  </a:lnTo>
                  <a:cubicBezTo>
                    <a:pt x="162522" y="139881"/>
                    <a:pt x="161915" y="110816"/>
                    <a:pt x="144928" y="93829"/>
                  </a:cubicBezTo>
                  <a:lnTo>
                    <a:pt x="134469" y="83370"/>
                  </a:lnTo>
                  <a:lnTo>
                    <a:pt x="30781" y="187358"/>
                  </a:lnTo>
                  <a:cubicBezTo>
                    <a:pt x="11058" y="206781"/>
                    <a:pt x="0" y="233379"/>
                    <a:pt x="0" y="261168"/>
                  </a:cubicBezTo>
                  <a:lnTo>
                    <a:pt x="0" y="389462"/>
                  </a:lnTo>
                  <a:lnTo>
                    <a:pt x="149410" y="389462"/>
                  </a:lnTo>
                  <a:lnTo>
                    <a:pt x="149410" y="291050"/>
                  </a:lnTo>
                  <a:lnTo>
                    <a:pt x="184370" y="262962"/>
                  </a:lnTo>
                  <a:cubicBezTo>
                    <a:pt x="219037" y="234873"/>
                    <a:pt x="240052" y="193634"/>
                    <a:pt x="240052" y="149110"/>
                  </a:cubicBezTo>
                  <a:lnTo>
                    <a:pt x="240052" y="0"/>
                  </a:lnTo>
                  <a:lnTo>
                    <a:pt x="225111" y="0"/>
                  </a:lnTo>
                  <a:cubicBezTo>
                    <a:pt x="200307" y="0"/>
                    <a:pt x="179292" y="20019"/>
                    <a:pt x="179292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g35c39949a84_0_229"/>
            <p:cNvSpPr/>
            <p:nvPr/>
          </p:nvSpPr>
          <p:spPr>
            <a:xfrm>
              <a:off x="1662451" y="2765248"/>
              <a:ext cx="151833" cy="246334"/>
            </a:xfrm>
            <a:custGeom>
              <a:rect b="b" l="l" r="r" t="t"/>
              <a:pathLst>
                <a:path extrusionOk="0" h="389461" w="240052">
                  <a:moveTo>
                    <a:pt x="55682" y="262962"/>
                  </a:moveTo>
                  <a:lnTo>
                    <a:pt x="90642" y="291050"/>
                  </a:lnTo>
                  <a:lnTo>
                    <a:pt x="90642" y="389462"/>
                  </a:lnTo>
                  <a:lnTo>
                    <a:pt x="240052" y="389462"/>
                  </a:lnTo>
                  <a:lnTo>
                    <a:pt x="240052" y="261168"/>
                  </a:lnTo>
                  <a:cubicBezTo>
                    <a:pt x="240052" y="233379"/>
                    <a:pt x="228994" y="206785"/>
                    <a:pt x="209271" y="187358"/>
                  </a:cubicBezTo>
                  <a:lnTo>
                    <a:pt x="105583" y="83370"/>
                  </a:lnTo>
                  <a:lnTo>
                    <a:pt x="95124" y="93829"/>
                  </a:lnTo>
                  <a:cubicBezTo>
                    <a:pt x="78137" y="110816"/>
                    <a:pt x="77530" y="139881"/>
                    <a:pt x="95124" y="157476"/>
                  </a:cubicBezTo>
                  <a:lnTo>
                    <a:pt x="151005" y="213652"/>
                  </a:lnTo>
                  <a:lnTo>
                    <a:pt x="130088" y="234570"/>
                  </a:lnTo>
                  <a:lnTo>
                    <a:pt x="60760" y="165545"/>
                  </a:lnTo>
                  <a:lnTo>
                    <a:pt x="60760" y="44823"/>
                  </a:lnTo>
                  <a:cubicBezTo>
                    <a:pt x="60760" y="20019"/>
                    <a:pt x="40741" y="0"/>
                    <a:pt x="15937" y="0"/>
                  </a:cubicBezTo>
                  <a:lnTo>
                    <a:pt x="0" y="0"/>
                  </a:lnTo>
                  <a:lnTo>
                    <a:pt x="0" y="149110"/>
                  </a:lnTo>
                  <a:cubicBezTo>
                    <a:pt x="0" y="193634"/>
                    <a:pt x="21015" y="234873"/>
                    <a:pt x="55682" y="26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g35c39949a84_0_229"/>
          <p:cNvGrpSpPr/>
          <p:nvPr/>
        </p:nvGrpSpPr>
        <p:grpSpPr>
          <a:xfrm>
            <a:off x="3698649" y="2032903"/>
            <a:ext cx="237409" cy="237420"/>
            <a:chOff x="4042208" y="1964351"/>
            <a:chExt cx="322654" cy="322669"/>
          </a:xfrm>
        </p:grpSpPr>
        <p:sp>
          <p:nvSpPr>
            <p:cNvPr id="669" name="Google Shape;669;g35c39949a84_0_229"/>
            <p:cNvSpPr/>
            <p:nvPr/>
          </p:nvSpPr>
          <p:spPr>
            <a:xfrm>
              <a:off x="4146831" y="2229689"/>
              <a:ext cx="113402" cy="57331"/>
            </a:xfrm>
            <a:custGeom>
              <a:rect b="b" l="l" r="r" t="t"/>
              <a:pathLst>
                <a:path extrusionOk="0" h="90642" w="179291">
                  <a:moveTo>
                    <a:pt x="0" y="60760"/>
                  </a:moveTo>
                  <a:lnTo>
                    <a:pt x="0" y="90642"/>
                  </a:lnTo>
                  <a:lnTo>
                    <a:pt x="179292" y="90642"/>
                  </a:lnTo>
                  <a:lnTo>
                    <a:pt x="179292" y="60760"/>
                  </a:lnTo>
                  <a:cubicBezTo>
                    <a:pt x="179292" y="27754"/>
                    <a:pt x="152534" y="0"/>
                    <a:pt x="119528" y="0"/>
                  </a:cubicBezTo>
                  <a:lnTo>
                    <a:pt x="59764" y="0"/>
                  </a:lnTo>
                  <a:cubicBezTo>
                    <a:pt x="26758" y="0"/>
                    <a:pt x="0" y="27754"/>
                    <a:pt x="0" y="60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35c39949a84_0_229"/>
            <p:cNvSpPr/>
            <p:nvPr/>
          </p:nvSpPr>
          <p:spPr>
            <a:xfrm>
              <a:off x="4175192" y="2154058"/>
              <a:ext cx="56700" cy="56700"/>
            </a:xfrm>
            <a:custGeom>
              <a:rect b="b" l="l" r="r" t="t"/>
              <a:pathLst>
                <a:path extrusionOk="0" h="89645" w="89645">
                  <a:moveTo>
                    <a:pt x="89646" y="44823"/>
                  </a:moveTo>
                  <a:cubicBezTo>
                    <a:pt x="89646" y="69577"/>
                    <a:pt x="69577" y="89646"/>
                    <a:pt x="44823" y="89646"/>
                  </a:cubicBezTo>
                  <a:cubicBezTo>
                    <a:pt x="20069" y="89646"/>
                    <a:pt x="0" y="69577"/>
                    <a:pt x="0" y="44823"/>
                  </a:cubicBezTo>
                  <a:cubicBezTo>
                    <a:pt x="0" y="20069"/>
                    <a:pt x="20069" y="0"/>
                    <a:pt x="44823" y="0"/>
                  </a:cubicBezTo>
                  <a:cubicBezTo>
                    <a:pt x="69577" y="0"/>
                    <a:pt x="89646" y="20069"/>
                    <a:pt x="89646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g35c39949a84_0_229"/>
            <p:cNvSpPr/>
            <p:nvPr/>
          </p:nvSpPr>
          <p:spPr>
            <a:xfrm>
              <a:off x="4071200" y="2154058"/>
              <a:ext cx="56700" cy="56700"/>
            </a:xfrm>
            <a:custGeom>
              <a:rect b="b" l="l" r="r" t="t"/>
              <a:pathLst>
                <a:path extrusionOk="0" h="89645" w="89645">
                  <a:moveTo>
                    <a:pt x="89646" y="44823"/>
                  </a:moveTo>
                  <a:cubicBezTo>
                    <a:pt x="89646" y="69577"/>
                    <a:pt x="69577" y="89646"/>
                    <a:pt x="44823" y="89646"/>
                  </a:cubicBezTo>
                  <a:cubicBezTo>
                    <a:pt x="20069" y="89646"/>
                    <a:pt x="0" y="69577"/>
                    <a:pt x="0" y="44823"/>
                  </a:cubicBezTo>
                  <a:cubicBezTo>
                    <a:pt x="0" y="20069"/>
                    <a:pt x="20069" y="0"/>
                    <a:pt x="44823" y="0"/>
                  </a:cubicBezTo>
                  <a:cubicBezTo>
                    <a:pt x="69577" y="0"/>
                    <a:pt x="89646" y="20069"/>
                    <a:pt x="89646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g35c39949a84_0_229"/>
            <p:cNvSpPr/>
            <p:nvPr/>
          </p:nvSpPr>
          <p:spPr>
            <a:xfrm>
              <a:off x="4279184" y="2154058"/>
              <a:ext cx="56700" cy="56700"/>
            </a:xfrm>
            <a:custGeom>
              <a:rect b="b" l="l" r="r" t="t"/>
              <a:pathLst>
                <a:path extrusionOk="0" h="89645" w="89645">
                  <a:moveTo>
                    <a:pt x="89646" y="44823"/>
                  </a:moveTo>
                  <a:cubicBezTo>
                    <a:pt x="89646" y="69577"/>
                    <a:pt x="69577" y="89646"/>
                    <a:pt x="44823" y="89646"/>
                  </a:cubicBezTo>
                  <a:cubicBezTo>
                    <a:pt x="20069" y="89646"/>
                    <a:pt x="0" y="69577"/>
                    <a:pt x="0" y="44823"/>
                  </a:cubicBezTo>
                  <a:cubicBezTo>
                    <a:pt x="0" y="20069"/>
                    <a:pt x="20069" y="0"/>
                    <a:pt x="44823" y="0"/>
                  </a:cubicBezTo>
                  <a:cubicBezTo>
                    <a:pt x="69577" y="0"/>
                    <a:pt x="89646" y="20069"/>
                    <a:pt x="89646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g35c39949a84_0_229"/>
            <p:cNvSpPr/>
            <p:nvPr/>
          </p:nvSpPr>
          <p:spPr>
            <a:xfrm>
              <a:off x="4269061" y="2229689"/>
              <a:ext cx="95801" cy="57331"/>
            </a:xfrm>
            <a:custGeom>
              <a:rect b="b" l="l" r="r" t="t"/>
              <a:pathLst>
                <a:path extrusionOk="0" h="90642" w="151464">
                  <a:moveTo>
                    <a:pt x="90704" y="0"/>
                  </a:moveTo>
                  <a:lnTo>
                    <a:pt x="30940" y="0"/>
                  </a:lnTo>
                  <a:cubicBezTo>
                    <a:pt x="19567" y="0"/>
                    <a:pt x="9050" y="3350"/>
                    <a:pt x="0" y="8863"/>
                  </a:cubicBezTo>
                  <a:cubicBezTo>
                    <a:pt x="10038" y="23345"/>
                    <a:pt x="15999" y="41846"/>
                    <a:pt x="15999" y="60760"/>
                  </a:cubicBezTo>
                  <a:lnTo>
                    <a:pt x="15999" y="90642"/>
                  </a:lnTo>
                  <a:lnTo>
                    <a:pt x="151464" y="90642"/>
                  </a:lnTo>
                  <a:lnTo>
                    <a:pt x="151464" y="60760"/>
                  </a:lnTo>
                  <a:cubicBezTo>
                    <a:pt x="151464" y="27754"/>
                    <a:pt x="123711" y="0"/>
                    <a:pt x="90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g35c39949a84_0_229"/>
            <p:cNvSpPr/>
            <p:nvPr/>
          </p:nvSpPr>
          <p:spPr>
            <a:xfrm>
              <a:off x="4042208" y="2229689"/>
              <a:ext cx="95801" cy="57331"/>
            </a:xfrm>
            <a:custGeom>
              <a:rect b="b" l="l" r="r" t="t"/>
              <a:pathLst>
                <a:path extrusionOk="0" h="90642" w="151464">
                  <a:moveTo>
                    <a:pt x="135465" y="60760"/>
                  </a:moveTo>
                  <a:cubicBezTo>
                    <a:pt x="135465" y="41846"/>
                    <a:pt x="141426" y="23345"/>
                    <a:pt x="151464" y="8863"/>
                  </a:cubicBezTo>
                  <a:cubicBezTo>
                    <a:pt x="142414" y="3350"/>
                    <a:pt x="131897" y="0"/>
                    <a:pt x="120524" y="0"/>
                  </a:cubicBezTo>
                  <a:lnTo>
                    <a:pt x="60760" y="0"/>
                  </a:lnTo>
                  <a:cubicBezTo>
                    <a:pt x="27754" y="0"/>
                    <a:pt x="0" y="27754"/>
                    <a:pt x="0" y="60760"/>
                  </a:cubicBezTo>
                  <a:lnTo>
                    <a:pt x="0" y="90642"/>
                  </a:lnTo>
                  <a:lnTo>
                    <a:pt x="135465" y="906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g35c39949a84_0_229"/>
            <p:cNvSpPr/>
            <p:nvPr/>
          </p:nvSpPr>
          <p:spPr>
            <a:xfrm>
              <a:off x="4175192" y="1964351"/>
              <a:ext cx="56700" cy="56700"/>
            </a:xfrm>
            <a:custGeom>
              <a:rect b="b" l="l" r="r" t="t"/>
              <a:pathLst>
                <a:path extrusionOk="0" h="89645" w="89645">
                  <a:moveTo>
                    <a:pt x="89646" y="44823"/>
                  </a:moveTo>
                  <a:cubicBezTo>
                    <a:pt x="89646" y="69577"/>
                    <a:pt x="69577" y="89646"/>
                    <a:pt x="44823" y="89646"/>
                  </a:cubicBezTo>
                  <a:cubicBezTo>
                    <a:pt x="20069" y="89646"/>
                    <a:pt x="0" y="69577"/>
                    <a:pt x="0" y="44823"/>
                  </a:cubicBezTo>
                  <a:cubicBezTo>
                    <a:pt x="0" y="20069"/>
                    <a:pt x="20069" y="0"/>
                    <a:pt x="44823" y="0"/>
                  </a:cubicBezTo>
                  <a:cubicBezTo>
                    <a:pt x="69577" y="0"/>
                    <a:pt x="89646" y="20069"/>
                    <a:pt x="89646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g35c39949a84_0_229"/>
            <p:cNvSpPr/>
            <p:nvPr/>
          </p:nvSpPr>
          <p:spPr>
            <a:xfrm>
              <a:off x="4099561" y="2039981"/>
              <a:ext cx="207903" cy="151833"/>
            </a:xfrm>
            <a:custGeom>
              <a:rect b="b" l="l" r="r" t="t"/>
              <a:pathLst>
                <a:path extrusionOk="0" h="240052" w="328701">
                  <a:moveTo>
                    <a:pt x="194233" y="0"/>
                  </a:moveTo>
                  <a:lnTo>
                    <a:pt x="179292" y="0"/>
                  </a:lnTo>
                  <a:lnTo>
                    <a:pt x="179292" y="90642"/>
                  </a:lnTo>
                  <a:lnTo>
                    <a:pt x="149410" y="90642"/>
                  </a:lnTo>
                  <a:lnTo>
                    <a:pt x="149410" y="0"/>
                  </a:lnTo>
                  <a:lnTo>
                    <a:pt x="134469" y="0"/>
                  </a:lnTo>
                  <a:cubicBezTo>
                    <a:pt x="101463" y="0"/>
                    <a:pt x="74705" y="27754"/>
                    <a:pt x="74705" y="60760"/>
                  </a:cubicBezTo>
                  <a:lnTo>
                    <a:pt x="74705" y="90642"/>
                  </a:lnTo>
                  <a:lnTo>
                    <a:pt x="0" y="90642"/>
                  </a:lnTo>
                  <a:lnTo>
                    <a:pt x="0" y="120524"/>
                  </a:lnTo>
                  <a:lnTo>
                    <a:pt x="29882" y="120524"/>
                  </a:lnTo>
                  <a:lnTo>
                    <a:pt x="29882" y="156737"/>
                  </a:lnTo>
                  <a:cubicBezTo>
                    <a:pt x="56219" y="168300"/>
                    <a:pt x="74705" y="194556"/>
                    <a:pt x="74705" y="225111"/>
                  </a:cubicBezTo>
                  <a:cubicBezTo>
                    <a:pt x="74705" y="230228"/>
                    <a:pt x="74180" y="235223"/>
                    <a:pt x="73191" y="240052"/>
                  </a:cubicBezTo>
                  <a:lnTo>
                    <a:pt x="91160" y="240052"/>
                  </a:lnTo>
                  <a:cubicBezTo>
                    <a:pt x="90171" y="235223"/>
                    <a:pt x="89646" y="230228"/>
                    <a:pt x="89646" y="225111"/>
                  </a:cubicBezTo>
                  <a:cubicBezTo>
                    <a:pt x="89646" y="183922"/>
                    <a:pt x="123162" y="150406"/>
                    <a:pt x="164351" y="150406"/>
                  </a:cubicBezTo>
                  <a:cubicBezTo>
                    <a:pt x="205540" y="150406"/>
                    <a:pt x="239056" y="183922"/>
                    <a:pt x="239056" y="225111"/>
                  </a:cubicBezTo>
                  <a:cubicBezTo>
                    <a:pt x="239056" y="230228"/>
                    <a:pt x="238531" y="235223"/>
                    <a:pt x="237542" y="240052"/>
                  </a:cubicBezTo>
                  <a:lnTo>
                    <a:pt x="255510" y="240052"/>
                  </a:lnTo>
                  <a:cubicBezTo>
                    <a:pt x="254522" y="235223"/>
                    <a:pt x="253997" y="230228"/>
                    <a:pt x="253997" y="225111"/>
                  </a:cubicBezTo>
                  <a:cubicBezTo>
                    <a:pt x="253997" y="194556"/>
                    <a:pt x="272483" y="168300"/>
                    <a:pt x="298820" y="156737"/>
                  </a:cubicBezTo>
                  <a:lnTo>
                    <a:pt x="298820" y="120524"/>
                  </a:lnTo>
                  <a:lnTo>
                    <a:pt x="328702" y="120524"/>
                  </a:lnTo>
                  <a:lnTo>
                    <a:pt x="328702" y="90642"/>
                  </a:lnTo>
                  <a:lnTo>
                    <a:pt x="253997" y="90642"/>
                  </a:lnTo>
                  <a:lnTo>
                    <a:pt x="253997" y="60760"/>
                  </a:lnTo>
                  <a:cubicBezTo>
                    <a:pt x="253997" y="27754"/>
                    <a:pt x="227239" y="0"/>
                    <a:pt x="194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g35c39949a84_0_229"/>
          <p:cNvGrpSpPr/>
          <p:nvPr/>
        </p:nvGrpSpPr>
        <p:grpSpPr>
          <a:xfrm>
            <a:off x="3701251" y="3559015"/>
            <a:ext cx="208657" cy="237426"/>
            <a:chOff x="4839159" y="2688987"/>
            <a:chExt cx="283578" cy="322677"/>
          </a:xfrm>
        </p:grpSpPr>
        <p:sp>
          <p:nvSpPr>
            <p:cNvPr id="678" name="Google Shape;678;g35c39949a84_0_229"/>
            <p:cNvSpPr/>
            <p:nvPr/>
          </p:nvSpPr>
          <p:spPr>
            <a:xfrm>
              <a:off x="4839159" y="2973233"/>
              <a:ext cx="283505" cy="38431"/>
            </a:xfrm>
            <a:custGeom>
              <a:rect b="b" l="l" r="r" t="t"/>
              <a:pathLst>
                <a:path extrusionOk="0" h="60760" w="448229">
                  <a:moveTo>
                    <a:pt x="0" y="0"/>
                  </a:moveTo>
                  <a:lnTo>
                    <a:pt x="448230" y="0"/>
                  </a:lnTo>
                  <a:lnTo>
                    <a:pt x="448230" y="60760"/>
                  </a:lnTo>
                  <a:lnTo>
                    <a:pt x="0" y="607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g35c39949a84_0_229"/>
            <p:cNvSpPr/>
            <p:nvPr/>
          </p:nvSpPr>
          <p:spPr>
            <a:xfrm>
              <a:off x="4876973" y="2935417"/>
              <a:ext cx="207903" cy="18900"/>
            </a:xfrm>
            <a:custGeom>
              <a:rect b="b" l="l" r="r" t="t"/>
              <a:pathLst>
                <a:path extrusionOk="0" h="29881" w="328701">
                  <a:moveTo>
                    <a:pt x="0" y="0"/>
                  </a:moveTo>
                  <a:lnTo>
                    <a:pt x="328702" y="0"/>
                  </a:lnTo>
                  <a:lnTo>
                    <a:pt x="328702" y="29882"/>
                  </a:lnTo>
                  <a:lnTo>
                    <a:pt x="0" y="29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g35c39949a84_0_229"/>
            <p:cNvSpPr/>
            <p:nvPr/>
          </p:nvSpPr>
          <p:spPr>
            <a:xfrm>
              <a:off x="4914789" y="2688987"/>
              <a:ext cx="151202" cy="227434"/>
            </a:xfrm>
            <a:custGeom>
              <a:rect b="b" l="l" r="r" t="t"/>
              <a:pathLst>
                <a:path extrusionOk="0" h="359579" w="239055">
                  <a:moveTo>
                    <a:pt x="239056" y="119528"/>
                  </a:moveTo>
                  <a:lnTo>
                    <a:pt x="239056" y="29882"/>
                  </a:lnTo>
                  <a:lnTo>
                    <a:pt x="119528" y="29882"/>
                  </a:lnTo>
                  <a:lnTo>
                    <a:pt x="119528" y="0"/>
                  </a:lnTo>
                  <a:lnTo>
                    <a:pt x="89646" y="0"/>
                  </a:lnTo>
                  <a:lnTo>
                    <a:pt x="89646" y="329698"/>
                  </a:lnTo>
                  <a:lnTo>
                    <a:pt x="0" y="329698"/>
                  </a:lnTo>
                  <a:lnTo>
                    <a:pt x="0" y="359580"/>
                  </a:lnTo>
                  <a:lnTo>
                    <a:pt x="209174" y="359580"/>
                  </a:lnTo>
                  <a:lnTo>
                    <a:pt x="209174" y="329698"/>
                  </a:lnTo>
                  <a:lnTo>
                    <a:pt x="119528" y="329698"/>
                  </a:lnTo>
                  <a:lnTo>
                    <a:pt x="119528" y="1195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g35c39949a84_0_229"/>
            <p:cNvSpPr/>
            <p:nvPr/>
          </p:nvSpPr>
          <p:spPr>
            <a:xfrm>
              <a:off x="5028236" y="2745710"/>
              <a:ext cx="94501" cy="75601"/>
            </a:xfrm>
            <a:custGeom>
              <a:rect b="b" l="l" r="r" t="t"/>
              <a:pathLst>
                <a:path extrusionOk="0" h="119527" w="149409">
                  <a:moveTo>
                    <a:pt x="89646" y="59764"/>
                  </a:moveTo>
                  <a:lnTo>
                    <a:pt x="0" y="59764"/>
                  </a:lnTo>
                  <a:lnTo>
                    <a:pt x="0" y="119528"/>
                  </a:lnTo>
                  <a:lnTo>
                    <a:pt x="149410" y="119528"/>
                  </a:lnTo>
                  <a:lnTo>
                    <a:pt x="149410" y="0"/>
                  </a:lnTo>
                  <a:lnTo>
                    <a:pt x="89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g35c39949a84_0_229"/>
          <p:cNvGrpSpPr/>
          <p:nvPr/>
        </p:nvGrpSpPr>
        <p:grpSpPr>
          <a:xfrm>
            <a:off x="5309700" y="3575411"/>
            <a:ext cx="237382" cy="237382"/>
            <a:chOff x="5683641" y="2717401"/>
            <a:chExt cx="322618" cy="322618"/>
          </a:xfrm>
        </p:grpSpPr>
        <p:sp>
          <p:nvSpPr>
            <p:cNvPr id="683" name="Google Shape;683;g35c39949a84_0_229"/>
            <p:cNvSpPr/>
            <p:nvPr/>
          </p:nvSpPr>
          <p:spPr>
            <a:xfrm>
              <a:off x="5816626" y="2850386"/>
              <a:ext cx="189633" cy="189633"/>
            </a:xfrm>
            <a:custGeom>
              <a:rect b="b" l="l" r="r" t="t"/>
              <a:pathLst>
                <a:path extrusionOk="0" h="299815" w="299815">
                  <a:moveTo>
                    <a:pt x="149410" y="0"/>
                  </a:moveTo>
                  <a:cubicBezTo>
                    <a:pt x="66892" y="0"/>
                    <a:pt x="0" y="66892"/>
                    <a:pt x="0" y="149410"/>
                  </a:cubicBezTo>
                  <a:cubicBezTo>
                    <a:pt x="0" y="231928"/>
                    <a:pt x="66892" y="299816"/>
                    <a:pt x="149410" y="299816"/>
                  </a:cubicBezTo>
                  <a:cubicBezTo>
                    <a:pt x="231928" y="299816"/>
                    <a:pt x="299816" y="231928"/>
                    <a:pt x="299816" y="149410"/>
                  </a:cubicBezTo>
                  <a:cubicBezTo>
                    <a:pt x="299816" y="66892"/>
                    <a:pt x="231928" y="0"/>
                    <a:pt x="149410" y="0"/>
                  </a:cubicBezTo>
                  <a:close/>
                  <a:moveTo>
                    <a:pt x="149250" y="138846"/>
                  </a:moveTo>
                  <a:cubicBezTo>
                    <a:pt x="173965" y="138846"/>
                    <a:pt x="194073" y="158954"/>
                    <a:pt x="194073" y="183669"/>
                  </a:cubicBezTo>
                  <a:cubicBezTo>
                    <a:pt x="194073" y="203061"/>
                    <a:pt x="181623" y="219458"/>
                    <a:pt x="164351" y="225691"/>
                  </a:cubicBezTo>
                  <a:lnTo>
                    <a:pt x="164351" y="253997"/>
                  </a:lnTo>
                  <a:lnTo>
                    <a:pt x="134469" y="253997"/>
                  </a:lnTo>
                  <a:lnTo>
                    <a:pt x="134469" y="225788"/>
                  </a:lnTo>
                  <a:cubicBezTo>
                    <a:pt x="117034" y="219648"/>
                    <a:pt x="104427" y="203785"/>
                    <a:pt x="104427" y="184272"/>
                  </a:cubicBezTo>
                  <a:lnTo>
                    <a:pt x="134309" y="184272"/>
                  </a:lnTo>
                  <a:cubicBezTo>
                    <a:pt x="134309" y="192517"/>
                    <a:pt x="141006" y="198610"/>
                    <a:pt x="149250" y="198610"/>
                  </a:cubicBezTo>
                  <a:cubicBezTo>
                    <a:pt x="157491" y="198610"/>
                    <a:pt x="164191" y="191914"/>
                    <a:pt x="164191" y="183669"/>
                  </a:cubicBezTo>
                  <a:cubicBezTo>
                    <a:pt x="164191" y="175424"/>
                    <a:pt x="157491" y="168728"/>
                    <a:pt x="149250" y="168728"/>
                  </a:cubicBezTo>
                  <a:cubicBezTo>
                    <a:pt x="124532" y="168728"/>
                    <a:pt x="104427" y="148624"/>
                    <a:pt x="104427" y="123905"/>
                  </a:cubicBezTo>
                  <a:cubicBezTo>
                    <a:pt x="104427" y="104392"/>
                    <a:pt x="117034" y="87930"/>
                    <a:pt x="134469" y="81786"/>
                  </a:cubicBezTo>
                  <a:lnTo>
                    <a:pt x="134469" y="44823"/>
                  </a:lnTo>
                  <a:lnTo>
                    <a:pt x="164351" y="44823"/>
                  </a:lnTo>
                  <a:lnTo>
                    <a:pt x="164351" y="81888"/>
                  </a:lnTo>
                  <a:cubicBezTo>
                    <a:pt x="181623" y="88117"/>
                    <a:pt x="194073" y="104120"/>
                    <a:pt x="194073" y="123512"/>
                  </a:cubicBezTo>
                  <a:lnTo>
                    <a:pt x="164191" y="123512"/>
                  </a:lnTo>
                  <a:cubicBezTo>
                    <a:pt x="164191" y="115267"/>
                    <a:pt x="157491" y="108964"/>
                    <a:pt x="149250" y="108964"/>
                  </a:cubicBezTo>
                  <a:cubicBezTo>
                    <a:pt x="141006" y="108964"/>
                    <a:pt x="134309" y="115660"/>
                    <a:pt x="134309" y="123905"/>
                  </a:cubicBezTo>
                  <a:cubicBezTo>
                    <a:pt x="134309" y="132150"/>
                    <a:pt x="141006" y="138846"/>
                    <a:pt x="149250" y="138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g35c39949a84_0_229"/>
            <p:cNvSpPr/>
            <p:nvPr/>
          </p:nvSpPr>
          <p:spPr>
            <a:xfrm>
              <a:off x="5683641" y="2717401"/>
              <a:ext cx="189633" cy="189633"/>
            </a:xfrm>
            <a:custGeom>
              <a:rect b="b" l="l" r="r" t="t"/>
              <a:pathLst>
                <a:path extrusionOk="0" h="299815" w="299815">
                  <a:moveTo>
                    <a:pt x="150406" y="299816"/>
                  </a:moveTo>
                  <a:cubicBezTo>
                    <a:pt x="165429" y="299816"/>
                    <a:pt x="179642" y="296929"/>
                    <a:pt x="193319" y="292809"/>
                  </a:cubicBezTo>
                  <a:cubicBezTo>
                    <a:pt x="211536" y="247608"/>
                    <a:pt x="247608" y="211536"/>
                    <a:pt x="292809" y="193319"/>
                  </a:cubicBezTo>
                  <a:cubicBezTo>
                    <a:pt x="296929" y="179642"/>
                    <a:pt x="299816" y="165429"/>
                    <a:pt x="299816" y="150406"/>
                  </a:cubicBezTo>
                  <a:cubicBezTo>
                    <a:pt x="299816" y="67888"/>
                    <a:pt x="232924" y="0"/>
                    <a:pt x="150406" y="0"/>
                  </a:cubicBezTo>
                  <a:cubicBezTo>
                    <a:pt x="67888" y="0"/>
                    <a:pt x="0" y="67888"/>
                    <a:pt x="0" y="150406"/>
                  </a:cubicBezTo>
                  <a:cubicBezTo>
                    <a:pt x="0" y="232924"/>
                    <a:pt x="67888" y="299816"/>
                    <a:pt x="150406" y="299816"/>
                  </a:cubicBezTo>
                  <a:close/>
                  <a:moveTo>
                    <a:pt x="135465" y="45819"/>
                  </a:moveTo>
                  <a:lnTo>
                    <a:pt x="165347" y="45819"/>
                  </a:lnTo>
                  <a:lnTo>
                    <a:pt x="165347" y="135465"/>
                  </a:lnTo>
                  <a:lnTo>
                    <a:pt x="225111" y="135465"/>
                  </a:lnTo>
                  <a:lnTo>
                    <a:pt x="225111" y="165347"/>
                  </a:lnTo>
                  <a:lnTo>
                    <a:pt x="135465" y="165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g35c39949a84_0_229"/>
            <p:cNvSpPr/>
            <p:nvPr/>
          </p:nvSpPr>
          <p:spPr>
            <a:xfrm>
              <a:off x="5687041" y="2922102"/>
              <a:ext cx="110633" cy="98414"/>
            </a:xfrm>
            <a:custGeom>
              <a:rect b="b" l="l" r="r" t="t"/>
              <a:pathLst>
                <a:path extrusionOk="0" h="155596" w="174914">
                  <a:moveTo>
                    <a:pt x="115151" y="155596"/>
                  </a:moveTo>
                  <a:lnTo>
                    <a:pt x="174915" y="155596"/>
                  </a:lnTo>
                  <a:lnTo>
                    <a:pt x="174915" y="125714"/>
                  </a:lnTo>
                  <a:lnTo>
                    <a:pt x="115151" y="125714"/>
                  </a:lnTo>
                  <a:cubicBezTo>
                    <a:pt x="90436" y="125714"/>
                    <a:pt x="70328" y="105606"/>
                    <a:pt x="70328" y="80891"/>
                  </a:cubicBezTo>
                  <a:lnTo>
                    <a:pt x="70328" y="57196"/>
                  </a:lnTo>
                  <a:lnTo>
                    <a:pt x="89646" y="76514"/>
                  </a:lnTo>
                  <a:lnTo>
                    <a:pt x="110773" y="55387"/>
                  </a:lnTo>
                  <a:lnTo>
                    <a:pt x="55387" y="0"/>
                  </a:lnTo>
                  <a:lnTo>
                    <a:pt x="0" y="55387"/>
                  </a:lnTo>
                  <a:lnTo>
                    <a:pt x="21128" y="76514"/>
                  </a:lnTo>
                  <a:lnTo>
                    <a:pt x="40446" y="57196"/>
                  </a:lnTo>
                  <a:lnTo>
                    <a:pt x="40446" y="80891"/>
                  </a:lnTo>
                  <a:cubicBezTo>
                    <a:pt x="40446" y="122080"/>
                    <a:pt x="73962" y="155596"/>
                    <a:pt x="115151" y="155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g35c39949a84_0_229"/>
            <p:cNvSpPr/>
            <p:nvPr/>
          </p:nvSpPr>
          <p:spPr>
            <a:xfrm>
              <a:off x="5892256" y="2736939"/>
              <a:ext cx="110633" cy="98414"/>
            </a:xfrm>
            <a:custGeom>
              <a:rect b="b" l="l" r="r" t="t"/>
              <a:pathLst>
                <a:path extrusionOk="0" h="155596" w="174914">
                  <a:moveTo>
                    <a:pt x="104587" y="74705"/>
                  </a:moveTo>
                  <a:lnTo>
                    <a:pt x="104587" y="98400"/>
                  </a:lnTo>
                  <a:lnTo>
                    <a:pt x="85269" y="79082"/>
                  </a:lnTo>
                  <a:lnTo>
                    <a:pt x="64141" y="100210"/>
                  </a:lnTo>
                  <a:lnTo>
                    <a:pt x="119528" y="155596"/>
                  </a:lnTo>
                  <a:lnTo>
                    <a:pt x="174915" y="100210"/>
                  </a:lnTo>
                  <a:lnTo>
                    <a:pt x="153787" y="79082"/>
                  </a:lnTo>
                  <a:lnTo>
                    <a:pt x="134469" y="98400"/>
                  </a:lnTo>
                  <a:lnTo>
                    <a:pt x="134469" y="74705"/>
                  </a:lnTo>
                  <a:cubicBezTo>
                    <a:pt x="134469" y="33516"/>
                    <a:pt x="100953" y="0"/>
                    <a:pt x="59764" y="0"/>
                  </a:cubicBezTo>
                  <a:lnTo>
                    <a:pt x="0" y="0"/>
                  </a:lnTo>
                  <a:lnTo>
                    <a:pt x="0" y="29882"/>
                  </a:lnTo>
                  <a:lnTo>
                    <a:pt x="59764" y="29882"/>
                  </a:lnTo>
                  <a:cubicBezTo>
                    <a:pt x="84479" y="29882"/>
                    <a:pt x="104587" y="49990"/>
                    <a:pt x="104587" y="74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c3c76c164_0_0"/>
          <p:cNvSpPr txBox="1"/>
          <p:nvPr>
            <p:ph type="title"/>
          </p:nvPr>
        </p:nvSpPr>
        <p:spPr>
          <a:xfrm>
            <a:off x="720000" y="357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Diagrama de Gantt</a:t>
            </a:r>
            <a:endParaRPr sz="2800"/>
          </a:p>
        </p:txBody>
      </p:sp>
      <p:pic>
        <p:nvPicPr>
          <p:cNvPr id="692" name="Google Shape;692;g35c3c76c16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035150"/>
            <a:ext cx="7040375" cy="36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17"/>
          <p:cNvGrpSpPr/>
          <p:nvPr/>
        </p:nvGrpSpPr>
        <p:grpSpPr>
          <a:xfrm>
            <a:off x="5664698" y="1134785"/>
            <a:ext cx="3224104" cy="3265463"/>
            <a:chOff x="2959948" y="1193910"/>
            <a:chExt cx="3224104" cy="3265463"/>
          </a:xfrm>
        </p:grpSpPr>
        <p:grpSp>
          <p:nvGrpSpPr>
            <p:cNvPr id="698" name="Google Shape;698;p17"/>
            <p:cNvGrpSpPr/>
            <p:nvPr/>
          </p:nvGrpSpPr>
          <p:grpSpPr>
            <a:xfrm>
              <a:off x="3357432" y="1645460"/>
              <a:ext cx="2429139" cy="2429871"/>
              <a:chOff x="4396792" y="1688821"/>
              <a:chExt cx="3397873" cy="3398421"/>
            </a:xfrm>
          </p:grpSpPr>
          <p:sp>
            <p:nvSpPr>
              <p:cNvPr id="699" name="Google Shape;699;p17"/>
              <p:cNvSpPr/>
              <p:nvPr/>
            </p:nvSpPr>
            <p:spPr>
              <a:xfrm>
                <a:off x="6801949" y="1688821"/>
                <a:ext cx="992716" cy="992879"/>
              </a:xfrm>
              <a:custGeom>
                <a:rect b="b" l="l" r="r" t="t"/>
                <a:pathLst>
                  <a:path extrusionOk="0" h="992879" w="992716">
                    <a:moveTo>
                      <a:pt x="749396" y="992854"/>
                    </a:moveTo>
                    <a:lnTo>
                      <a:pt x="992670" y="920434"/>
                    </a:lnTo>
                    <a:cubicBezTo>
                      <a:pt x="805686" y="513510"/>
                      <a:pt x="479216" y="186988"/>
                      <a:pt x="72358" y="-26"/>
                    </a:cubicBezTo>
                    <a:lnTo>
                      <a:pt x="-47" y="243276"/>
                    </a:lnTo>
                    <a:cubicBezTo>
                      <a:pt x="326548" y="402283"/>
                      <a:pt x="590420" y="666203"/>
                      <a:pt x="749396" y="9928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4396792" y="1688821"/>
                <a:ext cx="992716" cy="992866"/>
              </a:xfrm>
              <a:custGeom>
                <a:rect b="b" l="l" r="r" t="t"/>
                <a:pathLst>
                  <a:path extrusionOk="0" h="992866" w="992716">
                    <a:moveTo>
                      <a:pt x="992669" y="243226"/>
                    </a:moveTo>
                    <a:lnTo>
                      <a:pt x="920265" y="-26"/>
                    </a:lnTo>
                    <a:cubicBezTo>
                      <a:pt x="513406" y="186987"/>
                      <a:pt x="186936" y="513510"/>
                      <a:pt x="-47" y="920434"/>
                    </a:cubicBezTo>
                    <a:lnTo>
                      <a:pt x="243133" y="992840"/>
                    </a:lnTo>
                    <a:cubicBezTo>
                      <a:pt x="402126" y="666161"/>
                      <a:pt x="666034" y="402226"/>
                      <a:pt x="992669" y="2432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4396792" y="4094370"/>
                <a:ext cx="992718" cy="992871"/>
              </a:xfrm>
              <a:custGeom>
                <a:rect b="b" l="l" r="r" t="t"/>
                <a:pathLst>
                  <a:path extrusionOk="0" h="992871" w="992718">
                    <a:moveTo>
                      <a:pt x="243153" y="-26"/>
                    </a:moveTo>
                    <a:lnTo>
                      <a:pt x="-47" y="72386"/>
                    </a:lnTo>
                    <a:cubicBezTo>
                      <a:pt x="186936" y="479310"/>
                      <a:pt x="513406" y="805833"/>
                      <a:pt x="920265" y="992845"/>
                    </a:cubicBezTo>
                    <a:lnTo>
                      <a:pt x="992672" y="749589"/>
                    </a:lnTo>
                    <a:cubicBezTo>
                      <a:pt x="666054" y="590570"/>
                      <a:pt x="402157" y="326639"/>
                      <a:pt x="243153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6801947" y="4094357"/>
                <a:ext cx="992718" cy="992885"/>
              </a:xfrm>
              <a:custGeom>
                <a:rect b="b" l="l" r="r" t="t"/>
                <a:pathLst>
                  <a:path extrusionOk="0" h="992885" w="992718">
                    <a:moveTo>
                      <a:pt x="-47" y="749553"/>
                    </a:moveTo>
                    <a:lnTo>
                      <a:pt x="72360" y="992859"/>
                    </a:lnTo>
                    <a:cubicBezTo>
                      <a:pt x="479218" y="805845"/>
                      <a:pt x="805688" y="479323"/>
                      <a:pt x="992672" y="72399"/>
                    </a:cubicBezTo>
                    <a:lnTo>
                      <a:pt x="749378" y="-26"/>
                    </a:lnTo>
                    <a:cubicBezTo>
                      <a:pt x="590392" y="326611"/>
                      <a:pt x="326531" y="590527"/>
                      <a:pt x="-47" y="7495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17"/>
            <p:cNvGrpSpPr/>
            <p:nvPr/>
          </p:nvGrpSpPr>
          <p:grpSpPr>
            <a:xfrm>
              <a:off x="2959948" y="1193910"/>
              <a:ext cx="3224104" cy="3265463"/>
              <a:chOff x="3840792" y="1057282"/>
              <a:chExt cx="4509867" cy="4567081"/>
            </a:xfrm>
          </p:grpSpPr>
          <p:sp>
            <p:nvSpPr>
              <p:cNvPr id="704" name="Google Shape;704;p17"/>
              <p:cNvSpPr/>
              <p:nvPr/>
            </p:nvSpPr>
            <p:spPr>
              <a:xfrm>
                <a:off x="5299244" y="1504386"/>
                <a:ext cx="1592970" cy="1455531"/>
              </a:xfrm>
              <a:custGeom>
                <a:rect b="b" l="l" r="r" t="t"/>
                <a:pathLst>
                  <a:path extrusionOk="0" h="1455531" w="1592970">
                    <a:moveTo>
                      <a:pt x="380734" y="1455505"/>
                    </a:moveTo>
                    <a:lnTo>
                      <a:pt x="-47" y="176315"/>
                    </a:lnTo>
                    <a:lnTo>
                      <a:pt x="11637" y="170949"/>
                    </a:lnTo>
                    <a:cubicBezTo>
                      <a:pt x="510014" y="-57018"/>
                      <a:pt x="1082863" y="-57018"/>
                      <a:pt x="1581239" y="170949"/>
                    </a:cubicBezTo>
                    <a:lnTo>
                      <a:pt x="1592924" y="176315"/>
                    </a:lnTo>
                    <a:lnTo>
                      <a:pt x="1333787" y="1047053"/>
                    </a:lnTo>
                    <a:lnTo>
                      <a:pt x="1212128" y="14555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5703366" y="1057282"/>
                <a:ext cx="784614" cy="784740"/>
              </a:xfrm>
              <a:custGeom>
                <a:rect b="b" l="l" r="r" t="t"/>
                <a:pathLst>
                  <a:path extrusionOk="0" h="784740" w="784614">
                    <a:moveTo>
                      <a:pt x="392273" y="784714"/>
                    </a:moveTo>
                    <a:cubicBezTo>
                      <a:pt x="175608" y="784721"/>
                      <a:pt x="-40" y="609057"/>
                      <a:pt x="-47" y="392357"/>
                    </a:cubicBezTo>
                    <a:cubicBezTo>
                      <a:pt x="-54" y="175657"/>
                      <a:pt x="175582" y="-19"/>
                      <a:pt x="392247" y="-26"/>
                    </a:cubicBezTo>
                    <a:cubicBezTo>
                      <a:pt x="608912" y="-34"/>
                      <a:pt x="784560" y="175631"/>
                      <a:pt x="784567" y="392331"/>
                    </a:cubicBezTo>
                    <a:cubicBezTo>
                      <a:pt x="784567" y="392333"/>
                      <a:pt x="784567" y="392336"/>
                      <a:pt x="784567" y="392339"/>
                    </a:cubicBezTo>
                    <a:cubicBezTo>
                      <a:pt x="784320" y="608932"/>
                      <a:pt x="608832" y="784457"/>
                      <a:pt x="392273" y="7847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4212386" y="2591419"/>
                <a:ext cx="1455290" cy="1593227"/>
              </a:xfrm>
              <a:custGeom>
                <a:rect b="b" l="l" r="r" t="t"/>
                <a:pathLst>
                  <a:path extrusionOk="0" h="1593227" w="1455290">
                    <a:moveTo>
                      <a:pt x="170894" y="1581515"/>
                    </a:moveTo>
                    <a:cubicBezTo>
                      <a:pt x="-57027" y="1083054"/>
                      <a:pt x="-57027" y="510114"/>
                      <a:pt x="170894" y="11652"/>
                    </a:cubicBezTo>
                    <a:lnTo>
                      <a:pt x="176259" y="-26"/>
                    </a:lnTo>
                    <a:lnTo>
                      <a:pt x="1455243" y="380823"/>
                    </a:lnTo>
                    <a:lnTo>
                      <a:pt x="1455243" y="1212358"/>
                    </a:lnTo>
                    <a:lnTo>
                      <a:pt x="176259" y="159320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5299244" y="3816141"/>
                <a:ext cx="1592971" cy="1455543"/>
              </a:xfrm>
              <a:custGeom>
                <a:rect b="b" l="l" r="r" t="t"/>
                <a:pathLst>
                  <a:path extrusionOk="0" h="1455543" w="1592971">
                    <a:moveTo>
                      <a:pt x="796438" y="1455512"/>
                    </a:moveTo>
                    <a:cubicBezTo>
                      <a:pt x="525534" y="1456150"/>
                      <a:pt x="257736" y="1397810"/>
                      <a:pt x="11638" y="1284543"/>
                    </a:cubicBezTo>
                    <a:lnTo>
                      <a:pt x="-47" y="1279178"/>
                    </a:lnTo>
                    <a:lnTo>
                      <a:pt x="380734" y="-26"/>
                    </a:lnTo>
                    <a:lnTo>
                      <a:pt x="1212129" y="-26"/>
                    </a:lnTo>
                    <a:lnTo>
                      <a:pt x="1333787" y="408427"/>
                    </a:lnTo>
                    <a:lnTo>
                      <a:pt x="1592925" y="1279178"/>
                    </a:lnTo>
                    <a:lnTo>
                      <a:pt x="1581240" y="1284544"/>
                    </a:lnTo>
                    <a:cubicBezTo>
                      <a:pt x="1335142" y="1397811"/>
                      <a:pt x="1067343" y="1456150"/>
                      <a:pt x="796439" y="14555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6523610" y="2591419"/>
                <a:ext cx="1455463" cy="1593227"/>
              </a:xfrm>
              <a:custGeom>
                <a:rect b="b" l="l" r="r" t="t"/>
                <a:pathLst>
                  <a:path extrusionOk="0" h="1593227" w="1455463">
                    <a:moveTo>
                      <a:pt x="-47" y="1212358"/>
                    </a:moveTo>
                    <a:lnTo>
                      <a:pt x="-47" y="380823"/>
                    </a:lnTo>
                    <a:lnTo>
                      <a:pt x="1279111" y="-26"/>
                    </a:lnTo>
                    <a:lnTo>
                      <a:pt x="1284476" y="11652"/>
                    </a:lnTo>
                    <a:cubicBezTo>
                      <a:pt x="1512397" y="510114"/>
                      <a:pt x="1512397" y="1083054"/>
                      <a:pt x="1284476" y="1581515"/>
                    </a:cubicBezTo>
                    <a:lnTo>
                      <a:pt x="1279111" y="15932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5105390" y="2864784"/>
                <a:ext cx="547484" cy="1046496"/>
              </a:xfrm>
              <a:custGeom>
                <a:rect b="b" l="l" r="r" t="t"/>
                <a:pathLst>
                  <a:path extrusionOk="0" h="1046496" w="547484">
                    <a:moveTo>
                      <a:pt x="547438" y="927944"/>
                    </a:moveTo>
                    <a:lnTo>
                      <a:pt x="149475" y="1046470"/>
                    </a:lnTo>
                    <a:cubicBezTo>
                      <a:pt x="-49888" y="726132"/>
                      <a:pt x="-49888" y="320312"/>
                      <a:pt x="149475" y="-26"/>
                    </a:cubicBezTo>
                    <a:lnTo>
                      <a:pt x="547438" y="118501"/>
                    </a:lnTo>
                    <a:close/>
                  </a:path>
                </a:pathLst>
              </a:custGeom>
              <a:solidFill>
                <a:srgbClr val="1C1C1C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5572566" y="3830957"/>
                <a:ext cx="1046326" cy="547409"/>
              </a:xfrm>
              <a:custGeom>
                <a:rect b="b" l="l" r="r" t="t"/>
                <a:pathLst>
                  <a:path extrusionOk="0" h="547409" w="1046326">
                    <a:moveTo>
                      <a:pt x="927774" y="-26"/>
                    </a:moveTo>
                    <a:lnTo>
                      <a:pt x="1046280" y="397837"/>
                    </a:lnTo>
                    <a:cubicBezTo>
                      <a:pt x="725994" y="597173"/>
                      <a:pt x="320302" y="597236"/>
                      <a:pt x="-47" y="398002"/>
                    </a:cubicBezTo>
                    <a:lnTo>
                      <a:pt x="118460" y="-26"/>
                    </a:lnTo>
                    <a:close/>
                  </a:path>
                </a:pathLst>
              </a:custGeom>
              <a:solidFill>
                <a:srgbClr val="1C1C1C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5572566" y="2397697"/>
                <a:ext cx="1046326" cy="547411"/>
              </a:xfrm>
              <a:custGeom>
                <a:rect b="b" l="l" r="r" t="t"/>
                <a:pathLst>
                  <a:path extrusionOk="0" h="547411" w="1046326">
                    <a:moveTo>
                      <a:pt x="118460" y="547385"/>
                    </a:moveTo>
                    <a:lnTo>
                      <a:pt x="-47" y="149357"/>
                    </a:lnTo>
                    <a:cubicBezTo>
                      <a:pt x="320301" y="-49880"/>
                      <a:pt x="725993" y="-49817"/>
                      <a:pt x="1046280" y="149520"/>
                    </a:cubicBezTo>
                    <a:lnTo>
                      <a:pt x="927774" y="547385"/>
                    </a:lnTo>
                    <a:close/>
                  </a:path>
                </a:pathLst>
              </a:custGeom>
              <a:solidFill>
                <a:srgbClr val="1C1C1C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6538418" y="2864784"/>
                <a:ext cx="547487" cy="1046496"/>
              </a:xfrm>
              <a:custGeom>
                <a:rect b="b" l="l" r="r" t="t"/>
                <a:pathLst>
                  <a:path extrusionOk="0" h="1046496" w="547487">
                    <a:moveTo>
                      <a:pt x="547439" y="523222"/>
                    </a:moveTo>
                    <a:cubicBezTo>
                      <a:pt x="547769" y="708228"/>
                      <a:pt x="495947" y="889580"/>
                      <a:pt x="397918" y="1046470"/>
                    </a:cubicBezTo>
                    <a:lnTo>
                      <a:pt x="-47" y="927944"/>
                    </a:lnTo>
                    <a:lnTo>
                      <a:pt x="-47" y="118501"/>
                    </a:lnTo>
                    <a:lnTo>
                      <a:pt x="397918" y="-26"/>
                    </a:lnTo>
                    <a:cubicBezTo>
                      <a:pt x="495947" y="156864"/>
                      <a:pt x="547770" y="338216"/>
                      <a:pt x="547439" y="523222"/>
                    </a:cubicBezTo>
                    <a:close/>
                  </a:path>
                </a:pathLst>
              </a:custGeom>
              <a:solidFill>
                <a:srgbClr val="1C1C1C">
                  <a:alpha val="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5501298" y="2808003"/>
                <a:ext cx="1203688" cy="1203882"/>
              </a:xfrm>
              <a:custGeom>
                <a:rect b="b" l="l" r="r" t="t"/>
                <a:pathLst>
                  <a:path extrusionOk="0" h="1433193" w="1432962">
                    <a:moveTo>
                      <a:pt x="1432963" y="716597"/>
                    </a:moveTo>
                    <a:cubicBezTo>
                      <a:pt x="1432963" y="1112362"/>
                      <a:pt x="1112183" y="1433193"/>
                      <a:pt x="716481" y="1433193"/>
                    </a:cubicBezTo>
                    <a:cubicBezTo>
                      <a:pt x="320779" y="1433193"/>
                      <a:pt x="0" y="1112362"/>
                      <a:pt x="0" y="716596"/>
                    </a:cubicBezTo>
                    <a:cubicBezTo>
                      <a:pt x="0" y="320831"/>
                      <a:pt x="320779" y="0"/>
                      <a:pt x="716481" y="0"/>
                    </a:cubicBezTo>
                    <a:cubicBezTo>
                      <a:pt x="1112183" y="0"/>
                      <a:pt x="1432963" y="320831"/>
                      <a:pt x="1432963" y="7165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5738890" y="1092811"/>
                <a:ext cx="713566" cy="713681"/>
              </a:xfrm>
              <a:custGeom>
                <a:rect b="b" l="l" r="r" t="t"/>
                <a:pathLst>
                  <a:path extrusionOk="0" h="713681" w="713566">
                    <a:moveTo>
                      <a:pt x="356748" y="713655"/>
                    </a:moveTo>
                    <a:cubicBezTo>
                      <a:pt x="159702" y="713661"/>
                      <a:pt x="-40" y="553904"/>
                      <a:pt x="-47" y="356826"/>
                    </a:cubicBezTo>
                    <a:cubicBezTo>
                      <a:pt x="-54" y="159748"/>
                      <a:pt x="159678" y="-20"/>
                      <a:pt x="356724" y="-26"/>
                    </a:cubicBezTo>
                    <a:cubicBezTo>
                      <a:pt x="553770" y="-33"/>
                      <a:pt x="713513" y="159725"/>
                      <a:pt x="713519" y="356802"/>
                    </a:cubicBezTo>
                    <a:cubicBezTo>
                      <a:pt x="713519" y="356805"/>
                      <a:pt x="713519" y="356807"/>
                      <a:pt x="713519" y="356810"/>
                    </a:cubicBezTo>
                    <a:cubicBezTo>
                      <a:pt x="713295" y="553790"/>
                      <a:pt x="553697" y="713421"/>
                      <a:pt x="356748" y="7136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b" bIns="1188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1" i="0" lang="en" sz="1900" u="none" cap="none" strike="noStrik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1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5" name="Google Shape;715;p17"/>
              <p:cNvGrpSpPr/>
              <p:nvPr/>
            </p:nvGrpSpPr>
            <p:grpSpPr>
              <a:xfrm>
                <a:off x="7577862" y="3022425"/>
                <a:ext cx="772797" cy="772922"/>
                <a:chOff x="7577862" y="3022425"/>
                <a:chExt cx="772797" cy="772922"/>
              </a:xfrm>
            </p:grpSpPr>
            <p:sp>
              <p:nvSpPr>
                <p:cNvPr id="716" name="Google Shape;716;p17"/>
                <p:cNvSpPr/>
                <p:nvPr/>
              </p:nvSpPr>
              <p:spPr>
                <a:xfrm>
                  <a:off x="7592674" y="3037237"/>
                  <a:ext cx="743175" cy="743295"/>
                </a:xfrm>
                <a:custGeom>
                  <a:rect b="b" l="l" r="r" t="t"/>
                  <a:pathLst>
                    <a:path extrusionOk="0" h="743295" w="743175">
                      <a:moveTo>
                        <a:pt x="371559" y="743269"/>
                      </a:moveTo>
                      <a:cubicBezTo>
                        <a:pt x="166337" y="743279"/>
                        <a:pt x="-37" y="576895"/>
                        <a:pt x="-47" y="371639"/>
                      </a:cubicBezTo>
                      <a:cubicBezTo>
                        <a:pt x="-57" y="166384"/>
                        <a:pt x="166300" y="-17"/>
                        <a:pt x="371523" y="-26"/>
                      </a:cubicBezTo>
                      <a:cubicBezTo>
                        <a:pt x="576745" y="-36"/>
                        <a:pt x="743119" y="166348"/>
                        <a:pt x="743129" y="371603"/>
                      </a:cubicBezTo>
                      <a:cubicBezTo>
                        <a:pt x="743129" y="371608"/>
                        <a:pt x="743129" y="371613"/>
                        <a:pt x="743129" y="371618"/>
                      </a:cubicBezTo>
                      <a:cubicBezTo>
                        <a:pt x="742895" y="576770"/>
                        <a:pt x="576678" y="743023"/>
                        <a:pt x="371559" y="74326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b" bIns="11885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Arial"/>
                    <a:buNone/>
                  </a:pPr>
                  <a:r>
                    <a:rPr b="1" i="0" lang="en" sz="1900" u="none" cap="none" strike="noStrike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2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17"/>
                <p:cNvSpPr/>
                <p:nvPr/>
              </p:nvSpPr>
              <p:spPr>
                <a:xfrm>
                  <a:off x="7577862" y="3022425"/>
                  <a:ext cx="772797" cy="772922"/>
                </a:xfrm>
                <a:custGeom>
                  <a:rect b="b" l="l" r="r" t="t"/>
                  <a:pathLst>
                    <a:path extrusionOk="0" h="772922" w="772797">
                      <a:moveTo>
                        <a:pt x="386366" y="29594"/>
                      </a:moveTo>
                      <a:cubicBezTo>
                        <a:pt x="583412" y="29597"/>
                        <a:pt x="743147" y="189363"/>
                        <a:pt x="743143" y="386441"/>
                      </a:cubicBezTo>
                      <a:cubicBezTo>
                        <a:pt x="743140" y="583518"/>
                        <a:pt x="583400" y="743279"/>
                        <a:pt x="386354" y="743276"/>
                      </a:cubicBezTo>
                      <a:cubicBezTo>
                        <a:pt x="189309" y="743272"/>
                        <a:pt x="29574" y="583507"/>
                        <a:pt x="29577" y="386430"/>
                      </a:cubicBezTo>
                      <a:cubicBezTo>
                        <a:pt x="29798" y="189443"/>
                        <a:pt x="189410" y="29810"/>
                        <a:pt x="386366" y="29594"/>
                      </a:cubicBezTo>
                      <a:moveTo>
                        <a:pt x="386366" y="-26"/>
                      </a:moveTo>
                      <a:cubicBezTo>
                        <a:pt x="172964" y="-34"/>
                        <a:pt x="-39" y="172984"/>
                        <a:pt x="-47" y="386421"/>
                      </a:cubicBezTo>
                      <a:cubicBezTo>
                        <a:pt x="-55" y="599858"/>
                        <a:pt x="172936" y="772888"/>
                        <a:pt x="386338" y="772896"/>
                      </a:cubicBezTo>
                      <a:cubicBezTo>
                        <a:pt x="599740" y="772904"/>
                        <a:pt x="772743" y="599886"/>
                        <a:pt x="772751" y="386449"/>
                      </a:cubicBezTo>
                      <a:cubicBezTo>
                        <a:pt x="772751" y="386443"/>
                        <a:pt x="772751" y="386436"/>
                        <a:pt x="772751" y="386430"/>
                      </a:cubicBezTo>
                      <a:cubicBezTo>
                        <a:pt x="772506" y="173101"/>
                        <a:pt x="599661" y="223"/>
                        <a:pt x="386366" y="-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8" name="Google Shape;718;p17"/>
              <p:cNvGrpSpPr/>
              <p:nvPr/>
            </p:nvGrpSpPr>
            <p:grpSpPr>
              <a:xfrm>
                <a:off x="3840792" y="3022425"/>
                <a:ext cx="772797" cy="772922"/>
                <a:chOff x="3840792" y="3022425"/>
                <a:chExt cx="772797" cy="772922"/>
              </a:xfrm>
            </p:grpSpPr>
            <p:sp>
              <p:nvSpPr>
                <p:cNvPr id="719" name="Google Shape;719;p17"/>
                <p:cNvSpPr/>
                <p:nvPr/>
              </p:nvSpPr>
              <p:spPr>
                <a:xfrm>
                  <a:off x="3855602" y="3037237"/>
                  <a:ext cx="743176" cy="743295"/>
                </a:xfrm>
                <a:custGeom>
                  <a:rect b="b" l="l" r="r" t="t"/>
                  <a:pathLst>
                    <a:path extrusionOk="0" h="743295" w="743176">
                      <a:moveTo>
                        <a:pt x="371559" y="743269"/>
                      </a:moveTo>
                      <a:cubicBezTo>
                        <a:pt x="166337" y="743279"/>
                        <a:pt x="-37" y="576895"/>
                        <a:pt x="-47" y="371640"/>
                      </a:cubicBezTo>
                      <a:cubicBezTo>
                        <a:pt x="-57" y="166384"/>
                        <a:pt x="166300" y="-16"/>
                        <a:pt x="371523" y="-26"/>
                      </a:cubicBezTo>
                      <a:cubicBezTo>
                        <a:pt x="576745" y="-37"/>
                        <a:pt x="743119" y="166348"/>
                        <a:pt x="743129" y="371603"/>
                      </a:cubicBezTo>
                      <a:cubicBezTo>
                        <a:pt x="743129" y="371608"/>
                        <a:pt x="743129" y="371613"/>
                        <a:pt x="743129" y="371618"/>
                      </a:cubicBezTo>
                      <a:cubicBezTo>
                        <a:pt x="742895" y="576770"/>
                        <a:pt x="576678" y="743023"/>
                        <a:pt x="371559" y="74326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b" bIns="11885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Arial"/>
                    <a:buNone/>
                  </a:pPr>
                  <a:r>
                    <a:rPr b="1" i="0" lang="en" sz="1900" u="none" cap="none" strike="noStrike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4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0" name="Google Shape;720;p17"/>
                <p:cNvSpPr/>
                <p:nvPr/>
              </p:nvSpPr>
              <p:spPr>
                <a:xfrm>
                  <a:off x="3840792" y="3022425"/>
                  <a:ext cx="772797" cy="772922"/>
                </a:xfrm>
                <a:custGeom>
                  <a:rect b="b" l="l" r="r" t="t"/>
                  <a:pathLst>
                    <a:path extrusionOk="0" h="772922" w="772797">
                      <a:moveTo>
                        <a:pt x="386364" y="29594"/>
                      </a:moveTo>
                      <a:cubicBezTo>
                        <a:pt x="583410" y="29596"/>
                        <a:pt x="743146" y="189361"/>
                        <a:pt x="743143" y="386439"/>
                      </a:cubicBezTo>
                      <a:cubicBezTo>
                        <a:pt x="743141" y="583516"/>
                        <a:pt x="583402" y="743278"/>
                        <a:pt x="386356" y="743275"/>
                      </a:cubicBezTo>
                      <a:cubicBezTo>
                        <a:pt x="189310" y="743273"/>
                        <a:pt x="29575" y="583508"/>
                        <a:pt x="29577" y="386431"/>
                      </a:cubicBezTo>
                      <a:cubicBezTo>
                        <a:pt x="29798" y="189444"/>
                        <a:pt x="189409" y="29811"/>
                        <a:pt x="386364" y="29594"/>
                      </a:cubicBezTo>
                      <a:moveTo>
                        <a:pt x="386364" y="-26"/>
                      </a:moveTo>
                      <a:cubicBezTo>
                        <a:pt x="172962" y="-33"/>
                        <a:pt x="-40" y="172986"/>
                        <a:pt x="-47" y="386422"/>
                      </a:cubicBezTo>
                      <a:cubicBezTo>
                        <a:pt x="-54" y="599859"/>
                        <a:pt x="172938" y="772889"/>
                        <a:pt x="386340" y="772896"/>
                      </a:cubicBezTo>
                      <a:cubicBezTo>
                        <a:pt x="599742" y="772903"/>
                        <a:pt x="772744" y="599884"/>
                        <a:pt x="772751" y="386447"/>
                      </a:cubicBezTo>
                      <a:cubicBezTo>
                        <a:pt x="772751" y="386441"/>
                        <a:pt x="772751" y="386436"/>
                        <a:pt x="772751" y="386430"/>
                      </a:cubicBezTo>
                      <a:cubicBezTo>
                        <a:pt x="772507" y="173100"/>
                        <a:pt x="599660" y="221"/>
                        <a:pt x="386364" y="-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1" name="Google Shape;721;p17"/>
              <p:cNvGrpSpPr/>
              <p:nvPr/>
            </p:nvGrpSpPr>
            <p:grpSpPr>
              <a:xfrm>
                <a:off x="5709270" y="4851435"/>
                <a:ext cx="772803" cy="772928"/>
                <a:chOff x="5709270" y="4851435"/>
                <a:chExt cx="772803" cy="772928"/>
              </a:xfrm>
            </p:grpSpPr>
            <p:sp>
              <p:nvSpPr>
                <p:cNvPr id="722" name="Google Shape;722;p17"/>
                <p:cNvSpPr/>
                <p:nvPr/>
              </p:nvSpPr>
              <p:spPr>
                <a:xfrm>
                  <a:off x="5724087" y="4866250"/>
                  <a:ext cx="743183" cy="743302"/>
                </a:xfrm>
                <a:custGeom>
                  <a:rect b="b" l="l" r="r" t="t"/>
                  <a:pathLst>
                    <a:path extrusionOk="0" h="743302" w="743183">
                      <a:moveTo>
                        <a:pt x="371552" y="743276"/>
                      </a:moveTo>
                      <a:cubicBezTo>
                        <a:pt x="166327" y="743280"/>
                        <a:pt x="-43" y="576889"/>
                        <a:pt x="-47" y="371632"/>
                      </a:cubicBezTo>
                      <a:cubicBezTo>
                        <a:pt x="-51" y="166375"/>
                        <a:pt x="166313" y="-22"/>
                        <a:pt x="371537" y="-26"/>
                      </a:cubicBezTo>
                      <a:cubicBezTo>
                        <a:pt x="576762" y="-31"/>
                        <a:pt x="743132" y="166360"/>
                        <a:pt x="743136" y="371618"/>
                      </a:cubicBezTo>
                      <a:cubicBezTo>
                        <a:pt x="742900" y="576776"/>
                        <a:pt x="576677" y="743033"/>
                        <a:pt x="371552" y="7432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b" bIns="11885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Arial"/>
                    <a:buNone/>
                  </a:pPr>
                  <a:r>
                    <a:rPr b="1" i="0" lang="en" sz="1900" u="none" cap="none" strike="noStrike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3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17"/>
                <p:cNvSpPr/>
                <p:nvPr/>
              </p:nvSpPr>
              <p:spPr>
                <a:xfrm>
                  <a:off x="5709270" y="4851435"/>
                  <a:ext cx="772803" cy="772928"/>
                </a:xfrm>
                <a:custGeom>
                  <a:rect b="b" l="l" r="r" t="t"/>
                  <a:pathLst>
                    <a:path extrusionOk="0" h="772928" w="772803">
                      <a:moveTo>
                        <a:pt x="386368" y="29594"/>
                      </a:moveTo>
                      <a:cubicBezTo>
                        <a:pt x="583416" y="29594"/>
                        <a:pt x="743155" y="189358"/>
                        <a:pt x="743156" y="386437"/>
                      </a:cubicBezTo>
                      <a:cubicBezTo>
                        <a:pt x="743156" y="583516"/>
                        <a:pt x="583418" y="743281"/>
                        <a:pt x="386370" y="743281"/>
                      </a:cubicBezTo>
                      <a:cubicBezTo>
                        <a:pt x="189322" y="743282"/>
                        <a:pt x="29583" y="583518"/>
                        <a:pt x="29583" y="386438"/>
                      </a:cubicBezTo>
                      <a:cubicBezTo>
                        <a:pt x="29804" y="189451"/>
                        <a:pt x="189413" y="29816"/>
                        <a:pt x="386368" y="29595"/>
                      </a:cubicBezTo>
                      <a:moveTo>
                        <a:pt x="386368" y="-26"/>
                      </a:moveTo>
                      <a:cubicBezTo>
                        <a:pt x="172965" y="-34"/>
                        <a:pt x="-40" y="172986"/>
                        <a:pt x="-47" y="386424"/>
                      </a:cubicBezTo>
                      <a:cubicBezTo>
                        <a:pt x="-54" y="599862"/>
                        <a:pt x="172938" y="772894"/>
                        <a:pt x="386342" y="772902"/>
                      </a:cubicBezTo>
                      <a:cubicBezTo>
                        <a:pt x="599745" y="772909"/>
                        <a:pt x="772750" y="599889"/>
                        <a:pt x="772757" y="386451"/>
                      </a:cubicBezTo>
                      <a:cubicBezTo>
                        <a:pt x="772757" y="386446"/>
                        <a:pt x="772757" y="386442"/>
                        <a:pt x="772757" y="386437"/>
                      </a:cubicBezTo>
                      <a:cubicBezTo>
                        <a:pt x="772515" y="173105"/>
                        <a:pt x="599667" y="223"/>
                        <a:pt x="386368" y="-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24" name="Google Shape;724;p17"/>
            <p:cNvSpPr/>
            <p:nvPr/>
          </p:nvSpPr>
          <p:spPr>
            <a:xfrm>
              <a:off x="3836613" y="3346950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3836613" y="218505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115988" y="2185050"/>
              <a:ext cx="191400" cy="19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115988" y="334695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728" name="Google Shape;72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Importancia del proyecto</a:t>
            </a:r>
            <a:endParaRPr sz="2800"/>
          </a:p>
        </p:txBody>
      </p:sp>
      <p:grpSp>
        <p:nvGrpSpPr>
          <p:cNvPr id="729" name="Google Shape;729;p17"/>
          <p:cNvGrpSpPr/>
          <p:nvPr/>
        </p:nvGrpSpPr>
        <p:grpSpPr>
          <a:xfrm>
            <a:off x="7079506" y="2644594"/>
            <a:ext cx="394470" cy="394561"/>
            <a:chOff x="6398637" y="2708375"/>
            <a:chExt cx="322596" cy="322644"/>
          </a:xfrm>
        </p:grpSpPr>
        <p:sp>
          <p:nvSpPr>
            <p:cNvPr id="730" name="Google Shape;730;p17"/>
            <p:cNvSpPr/>
            <p:nvPr/>
          </p:nvSpPr>
          <p:spPr>
            <a:xfrm>
              <a:off x="6579499" y="2765108"/>
              <a:ext cx="37805" cy="37805"/>
            </a:xfrm>
            <a:custGeom>
              <a:rect b="b" l="l" r="r" t="t"/>
              <a:pathLst>
                <a:path extrusionOk="0" h="59771" w="59771">
                  <a:moveTo>
                    <a:pt x="29886" y="0"/>
                  </a:moveTo>
                  <a:cubicBezTo>
                    <a:pt x="13412" y="0"/>
                    <a:pt x="0" y="13408"/>
                    <a:pt x="0" y="29886"/>
                  </a:cubicBezTo>
                  <a:cubicBezTo>
                    <a:pt x="0" y="46360"/>
                    <a:pt x="13412" y="59772"/>
                    <a:pt x="29886" y="59772"/>
                  </a:cubicBezTo>
                  <a:cubicBezTo>
                    <a:pt x="46360" y="59772"/>
                    <a:pt x="59772" y="46360"/>
                    <a:pt x="59772" y="29886"/>
                  </a:cubicBezTo>
                  <a:cubicBezTo>
                    <a:pt x="59772" y="13408"/>
                    <a:pt x="46360" y="0"/>
                    <a:pt x="29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6475489" y="2708375"/>
              <a:ext cx="245744" cy="245744"/>
            </a:xfrm>
            <a:custGeom>
              <a:rect b="b" l="l" r="r" t="t"/>
              <a:pathLst>
                <a:path extrusionOk="0" h="388528" w="388528">
                  <a:moveTo>
                    <a:pt x="194264" y="0"/>
                  </a:moveTo>
                  <a:cubicBezTo>
                    <a:pt x="87152" y="0"/>
                    <a:pt x="0" y="87148"/>
                    <a:pt x="0" y="194264"/>
                  </a:cubicBezTo>
                  <a:cubicBezTo>
                    <a:pt x="0" y="301376"/>
                    <a:pt x="87152" y="388528"/>
                    <a:pt x="194264" y="388528"/>
                  </a:cubicBezTo>
                  <a:cubicBezTo>
                    <a:pt x="301380" y="388528"/>
                    <a:pt x="388528" y="301376"/>
                    <a:pt x="388528" y="194264"/>
                  </a:cubicBezTo>
                  <a:cubicBezTo>
                    <a:pt x="388528" y="87148"/>
                    <a:pt x="301376" y="0"/>
                    <a:pt x="194264" y="0"/>
                  </a:cubicBezTo>
                  <a:close/>
                  <a:moveTo>
                    <a:pt x="298867" y="298867"/>
                  </a:moveTo>
                  <a:lnTo>
                    <a:pt x="89662" y="298867"/>
                  </a:lnTo>
                  <a:lnTo>
                    <a:pt x="89662" y="254036"/>
                  </a:lnTo>
                  <a:cubicBezTo>
                    <a:pt x="89662" y="212839"/>
                    <a:pt x="123182" y="179319"/>
                    <a:pt x="164378" y="179319"/>
                  </a:cubicBezTo>
                  <a:lnTo>
                    <a:pt x="194264" y="179319"/>
                  </a:lnTo>
                  <a:cubicBezTo>
                    <a:pt x="161297" y="179319"/>
                    <a:pt x="134492" y="152511"/>
                    <a:pt x="134492" y="119547"/>
                  </a:cubicBezTo>
                  <a:cubicBezTo>
                    <a:pt x="134492" y="86580"/>
                    <a:pt x="161297" y="59772"/>
                    <a:pt x="194264" y="59772"/>
                  </a:cubicBezTo>
                  <a:cubicBezTo>
                    <a:pt x="227232" y="59772"/>
                    <a:pt x="254040" y="86580"/>
                    <a:pt x="254040" y="119547"/>
                  </a:cubicBezTo>
                  <a:cubicBezTo>
                    <a:pt x="254040" y="152511"/>
                    <a:pt x="227232" y="179319"/>
                    <a:pt x="194264" y="179319"/>
                  </a:cubicBezTo>
                  <a:lnTo>
                    <a:pt x="224150" y="179319"/>
                  </a:lnTo>
                  <a:cubicBezTo>
                    <a:pt x="265347" y="179319"/>
                    <a:pt x="298867" y="212839"/>
                    <a:pt x="298867" y="254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551133" y="2840751"/>
              <a:ext cx="37805" cy="37805"/>
            </a:xfrm>
            <a:custGeom>
              <a:rect b="b" l="l" r="r" t="t"/>
              <a:pathLst>
                <a:path extrusionOk="0" h="59771" w="59771">
                  <a:moveTo>
                    <a:pt x="0" y="44827"/>
                  </a:moveTo>
                  <a:lnTo>
                    <a:pt x="0" y="59772"/>
                  </a:lnTo>
                  <a:lnTo>
                    <a:pt x="59772" y="59772"/>
                  </a:lnTo>
                  <a:lnTo>
                    <a:pt x="59772" y="0"/>
                  </a:lnTo>
                  <a:lnTo>
                    <a:pt x="44831" y="0"/>
                  </a:lnTo>
                  <a:cubicBezTo>
                    <a:pt x="20108" y="0"/>
                    <a:pt x="0" y="20108"/>
                    <a:pt x="0" y="44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607865" y="2840751"/>
              <a:ext cx="37805" cy="37805"/>
            </a:xfrm>
            <a:custGeom>
              <a:rect b="b" l="l" r="r" t="t"/>
              <a:pathLst>
                <a:path extrusionOk="0" h="59771" w="59771">
                  <a:moveTo>
                    <a:pt x="14941" y="0"/>
                  </a:moveTo>
                  <a:lnTo>
                    <a:pt x="0" y="0"/>
                  </a:lnTo>
                  <a:lnTo>
                    <a:pt x="0" y="59772"/>
                  </a:lnTo>
                  <a:lnTo>
                    <a:pt x="59772" y="59772"/>
                  </a:lnTo>
                  <a:lnTo>
                    <a:pt x="59772" y="44827"/>
                  </a:lnTo>
                  <a:cubicBezTo>
                    <a:pt x="59772" y="20108"/>
                    <a:pt x="39664" y="0"/>
                    <a:pt x="14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6398637" y="2909432"/>
              <a:ext cx="121587" cy="121587"/>
            </a:xfrm>
            <a:custGeom>
              <a:rect b="b" l="l" r="r" t="t"/>
              <a:pathLst>
                <a:path extrusionOk="0" h="192233" w="192233">
                  <a:moveTo>
                    <a:pt x="192233" y="63394"/>
                  </a:moveTo>
                  <a:cubicBezTo>
                    <a:pt x="167090" y="46722"/>
                    <a:pt x="145511" y="25143"/>
                    <a:pt x="128839" y="0"/>
                  </a:cubicBezTo>
                  <a:lnTo>
                    <a:pt x="0" y="128839"/>
                  </a:lnTo>
                  <a:lnTo>
                    <a:pt x="63394" y="192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5" name="Google Shape;735;p17"/>
          <p:cNvSpPr txBox="1"/>
          <p:nvPr/>
        </p:nvSpPr>
        <p:spPr>
          <a:xfrm>
            <a:off x="931150" y="1492800"/>
            <a:ext cx="36804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6" name="Google Shape;736;p17"/>
          <p:cNvSpPr txBox="1"/>
          <p:nvPr/>
        </p:nvSpPr>
        <p:spPr>
          <a:xfrm>
            <a:off x="1537150" y="1422175"/>
            <a:ext cx="3074400" cy="27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Al analizar su rendimiento frente a algoritmos clásicos, el proyecto fomenta la reflexión sobre cómo adaptar la planificación de procesos a nuevas necesidades tecnológicas.</a:t>
            </a:r>
            <a:endParaRPr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5c39949a84_0_2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Conclusiones</a:t>
            </a:r>
            <a:endParaRPr sz="2800"/>
          </a:p>
        </p:txBody>
      </p:sp>
      <p:grpSp>
        <p:nvGrpSpPr>
          <p:cNvPr id="742" name="Google Shape;742;g35c39949a84_0_299"/>
          <p:cNvGrpSpPr/>
          <p:nvPr/>
        </p:nvGrpSpPr>
        <p:grpSpPr>
          <a:xfrm>
            <a:off x="2521013" y="2856793"/>
            <a:ext cx="4110620" cy="122033"/>
            <a:chOff x="2521013" y="2928041"/>
            <a:chExt cx="4110620" cy="122033"/>
          </a:xfrm>
        </p:grpSpPr>
        <p:sp>
          <p:nvSpPr>
            <p:cNvPr id="743" name="Google Shape;743;g35c39949a84_0_299"/>
            <p:cNvSpPr/>
            <p:nvPr/>
          </p:nvSpPr>
          <p:spPr>
            <a:xfrm>
              <a:off x="2752539" y="2989206"/>
              <a:ext cx="3637623" cy="12840"/>
            </a:xfrm>
            <a:custGeom>
              <a:rect b="b" l="l" r="r" t="t"/>
              <a:pathLst>
                <a:path extrusionOk="0" h="11439" w="3240644">
                  <a:moveTo>
                    <a:pt x="324064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1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4" name="Google Shape;744;g35c39949a84_0_299"/>
            <p:cNvGrpSpPr/>
            <p:nvPr/>
          </p:nvGrpSpPr>
          <p:grpSpPr>
            <a:xfrm>
              <a:off x="2521013" y="2928041"/>
              <a:ext cx="4110620" cy="122033"/>
              <a:chOff x="1394264" y="3697172"/>
              <a:chExt cx="3660718" cy="108677"/>
            </a:xfrm>
          </p:grpSpPr>
          <p:sp>
            <p:nvSpPr>
              <p:cNvPr id="745" name="Google Shape;745;g35c39949a84_0_299"/>
              <p:cNvSpPr/>
              <p:nvPr/>
            </p:nvSpPr>
            <p:spPr>
              <a:xfrm>
                <a:off x="4946305" y="3697172"/>
                <a:ext cx="108677" cy="108677"/>
              </a:xfrm>
              <a:custGeom>
                <a:rect b="b" l="l" r="r" t="t"/>
                <a:pathLst>
                  <a:path extrusionOk="0" h="108677" w="108677">
                    <a:moveTo>
                      <a:pt x="108678" y="54339"/>
                    </a:moveTo>
                    <a:cubicBezTo>
                      <a:pt x="108678" y="84349"/>
                      <a:pt x="84349" y="108678"/>
                      <a:pt x="54339" y="108678"/>
                    </a:cubicBezTo>
                    <a:cubicBezTo>
                      <a:pt x="24328" y="108678"/>
                      <a:pt x="0" y="84349"/>
                      <a:pt x="0" y="54339"/>
                    </a:cubicBezTo>
                    <a:cubicBezTo>
                      <a:pt x="0" y="24328"/>
                      <a:pt x="24328" y="0"/>
                      <a:pt x="54339" y="0"/>
                    </a:cubicBezTo>
                    <a:cubicBezTo>
                      <a:pt x="84349" y="0"/>
                      <a:pt x="108678" y="24328"/>
                      <a:pt x="108678" y="54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35c39949a84_0_299"/>
              <p:cNvSpPr/>
              <p:nvPr/>
            </p:nvSpPr>
            <p:spPr>
              <a:xfrm>
                <a:off x="1394264" y="3697172"/>
                <a:ext cx="108677" cy="108677"/>
              </a:xfrm>
              <a:custGeom>
                <a:rect b="b" l="l" r="r" t="t"/>
                <a:pathLst>
                  <a:path extrusionOk="0" h="108677" w="108677">
                    <a:moveTo>
                      <a:pt x="108678" y="54339"/>
                    </a:moveTo>
                    <a:cubicBezTo>
                      <a:pt x="108678" y="84349"/>
                      <a:pt x="84349" y="108678"/>
                      <a:pt x="54339" y="108678"/>
                    </a:cubicBezTo>
                    <a:cubicBezTo>
                      <a:pt x="24328" y="108678"/>
                      <a:pt x="0" y="84349"/>
                      <a:pt x="0" y="54339"/>
                    </a:cubicBezTo>
                    <a:cubicBezTo>
                      <a:pt x="0" y="24328"/>
                      <a:pt x="24328" y="0"/>
                      <a:pt x="54339" y="0"/>
                    </a:cubicBezTo>
                    <a:cubicBezTo>
                      <a:pt x="84349" y="0"/>
                      <a:pt x="108678" y="24328"/>
                      <a:pt x="108678" y="54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7" name="Google Shape;747;g35c39949a84_0_299"/>
          <p:cNvSpPr/>
          <p:nvPr/>
        </p:nvSpPr>
        <p:spPr>
          <a:xfrm>
            <a:off x="4884578" y="1308030"/>
            <a:ext cx="1288325" cy="1288326"/>
          </a:xfrm>
          <a:custGeom>
            <a:rect b="b" l="l" r="r" t="t"/>
            <a:pathLst>
              <a:path extrusionOk="0" h="1147729" w="1147728">
                <a:moveTo>
                  <a:pt x="1147728" y="1147729"/>
                </a:moveTo>
                <a:cubicBezTo>
                  <a:pt x="1034090" y="567382"/>
                  <a:pt x="580346" y="113638"/>
                  <a:pt x="-1" y="-1"/>
                </a:cubicBezTo>
                <a:lnTo>
                  <a:pt x="-1" y="114772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35c39949a84_0_299"/>
          <p:cNvSpPr/>
          <p:nvPr/>
        </p:nvSpPr>
        <p:spPr>
          <a:xfrm>
            <a:off x="2970634" y="3221972"/>
            <a:ext cx="1288327" cy="1288325"/>
          </a:xfrm>
          <a:custGeom>
            <a:rect b="b" l="l" r="r" t="t"/>
            <a:pathLst>
              <a:path extrusionOk="0" h="1147728" w="1147730">
                <a:moveTo>
                  <a:pt x="-1" y="-1"/>
                </a:moveTo>
                <a:cubicBezTo>
                  <a:pt x="113636" y="580347"/>
                  <a:pt x="567381" y="1034092"/>
                  <a:pt x="1147729" y="1147728"/>
                </a:cubicBezTo>
                <a:lnTo>
                  <a:pt x="1147729" y="-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35c39949a84_0_299"/>
          <p:cNvSpPr/>
          <p:nvPr/>
        </p:nvSpPr>
        <p:spPr>
          <a:xfrm>
            <a:off x="2970635" y="1308030"/>
            <a:ext cx="1288326" cy="1288325"/>
          </a:xfrm>
          <a:custGeom>
            <a:rect b="b" l="l" r="r" t="t"/>
            <a:pathLst>
              <a:path extrusionOk="0" h="1147728" w="1147729">
                <a:moveTo>
                  <a:pt x="1147728" y="-1"/>
                </a:moveTo>
                <a:cubicBezTo>
                  <a:pt x="567381" y="113636"/>
                  <a:pt x="113636" y="567381"/>
                  <a:pt x="-1" y="1147728"/>
                </a:cubicBezTo>
                <a:lnTo>
                  <a:pt x="1147728" y="11477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35c39949a84_0_299"/>
          <p:cNvSpPr/>
          <p:nvPr/>
        </p:nvSpPr>
        <p:spPr>
          <a:xfrm>
            <a:off x="4884578" y="3221972"/>
            <a:ext cx="1288325" cy="1288325"/>
          </a:xfrm>
          <a:custGeom>
            <a:rect b="b" l="l" r="r" t="t"/>
            <a:pathLst>
              <a:path extrusionOk="0" h="1147728" w="1147728">
                <a:moveTo>
                  <a:pt x="-1" y="1147728"/>
                </a:moveTo>
                <a:cubicBezTo>
                  <a:pt x="580346" y="1034091"/>
                  <a:pt x="1034091" y="580346"/>
                  <a:pt x="1147728" y="-1"/>
                </a:cubicBezTo>
                <a:lnTo>
                  <a:pt x="-1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35c39949a84_0_299"/>
          <p:cNvSpPr/>
          <p:nvPr/>
        </p:nvSpPr>
        <p:spPr>
          <a:xfrm>
            <a:off x="4575737" y="3051588"/>
            <a:ext cx="1193" cy="1079"/>
          </a:xfrm>
          <a:custGeom>
            <a:rect b="b" l="l" r="r" t="t"/>
            <a:pathLst>
              <a:path extrusionOk="0" h="961" w="1063">
                <a:moveTo>
                  <a:pt x="1064" y="961"/>
                </a:moveTo>
                <a:lnTo>
                  <a:pt x="0" y="0"/>
                </a:lnTo>
                <a:lnTo>
                  <a:pt x="0" y="961"/>
                </a:lnTo>
                <a:lnTo>
                  <a:pt x="1064" y="961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35c39949a84_0_299"/>
          <p:cNvSpPr/>
          <p:nvPr/>
        </p:nvSpPr>
        <p:spPr>
          <a:xfrm>
            <a:off x="4574542" y="3051588"/>
            <a:ext cx="1193" cy="1079"/>
          </a:xfrm>
          <a:custGeom>
            <a:rect b="b" l="l" r="r" t="t"/>
            <a:pathLst>
              <a:path extrusionOk="0" h="961" w="1063">
                <a:moveTo>
                  <a:pt x="1064" y="961"/>
                </a:moveTo>
                <a:lnTo>
                  <a:pt x="1064" y="0"/>
                </a:lnTo>
                <a:lnTo>
                  <a:pt x="0" y="961"/>
                </a:lnTo>
                <a:lnTo>
                  <a:pt x="1064" y="961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g35c39949a84_0_299"/>
          <p:cNvSpPr/>
          <p:nvPr/>
        </p:nvSpPr>
        <p:spPr>
          <a:xfrm>
            <a:off x="4574542" y="2781830"/>
            <a:ext cx="1193" cy="1079"/>
          </a:xfrm>
          <a:custGeom>
            <a:rect b="b" l="l" r="r" t="t"/>
            <a:pathLst>
              <a:path extrusionOk="0" h="961" w="1063">
                <a:moveTo>
                  <a:pt x="0" y="0"/>
                </a:moveTo>
                <a:lnTo>
                  <a:pt x="1064" y="961"/>
                </a:lnTo>
                <a:lnTo>
                  <a:pt x="1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g35c39949a84_0_299"/>
          <p:cNvSpPr/>
          <p:nvPr/>
        </p:nvSpPr>
        <p:spPr>
          <a:xfrm>
            <a:off x="4575737" y="2781830"/>
            <a:ext cx="1193" cy="1079"/>
          </a:xfrm>
          <a:custGeom>
            <a:rect b="b" l="l" r="r" t="t"/>
            <a:pathLst>
              <a:path extrusionOk="0" h="961" w="1063">
                <a:moveTo>
                  <a:pt x="0" y="0"/>
                </a:moveTo>
                <a:lnTo>
                  <a:pt x="0" y="961"/>
                </a:lnTo>
                <a:lnTo>
                  <a:pt x="1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g35c39949a84_0_299"/>
          <p:cNvSpPr/>
          <p:nvPr/>
        </p:nvSpPr>
        <p:spPr>
          <a:xfrm>
            <a:off x="3547204" y="3052666"/>
            <a:ext cx="1028170" cy="1335476"/>
          </a:xfrm>
          <a:custGeom>
            <a:rect b="b" l="l" r="r" t="t"/>
            <a:pathLst>
              <a:path extrusionOk="0" h="1189734" w="915964">
                <a:moveTo>
                  <a:pt x="914897" y="-1"/>
                </a:moveTo>
                <a:lnTo>
                  <a:pt x="-1" y="818326"/>
                </a:lnTo>
                <a:cubicBezTo>
                  <a:pt x="245170" y="1056890"/>
                  <a:pt x="573879" y="1190176"/>
                  <a:pt x="915964" y="1189733"/>
                </a:cubicBezTo>
                <a:lnTo>
                  <a:pt x="915964" y="-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g35c39949a84_0_299"/>
          <p:cNvSpPr/>
          <p:nvPr/>
        </p:nvSpPr>
        <p:spPr>
          <a:xfrm>
            <a:off x="4576937" y="3052666"/>
            <a:ext cx="1468771" cy="918571"/>
          </a:xfrm>
          <a:custGeom>
            <a:rect b="b" l="l" r="r" t="t"/>
            <a:pathLst>
              <a:path extrusionOk="0" h="818326" w="1308482">
                <a:moveTo>
                  <a:pt x="1308482" y="-1"/>
                </a:moveTo>
                <a:lnTo>
                  <a:pt x="-1" y="-1"/>
                </a:lnTo>
                <a:lnTo>
                  <a:pt x="914899" y="818326"/>
                </a:lnTo>
                <a:cubicBezTo>
                  <a:pt x="1139332" y="601106"/>
                  <a:pt x="1278894" y="310933"/>
                  <a:pt x="1308482" y="-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35c39949a84_0_299"/>
          <p:cNvSpPr/>
          <p:nvPr/>
        </p:nvSpPr>
        <p:spPr>
          <a:xfrm>
            <a:off x="3105247" y="3052666"/>
            <a:ext cx="1468772" cy="918571"/>
          </a:xfrm>
          <a:custGeom>
            <a:rect b="b" l="l" r="r" t="t"/>
            <a:pathLst>
              <a:path extrusionOk="0" h="818326" w="1308483">
                <a:moveTo>
                  <a:pt x="-1" y="-1"/>
                </a:moveTo>
                <a:cubicBezTo>
                  <a:pt x="29587" y="310933"/>
                  <a:pt x="169150" y="601106"/>
                  <a:pt x="393585" y="818326"/>
                </a:cubicBezTo>
                <a:lnTo>
                  <a:pt x="1308483" y="-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35c39949a84_0_299"/>
          <p:cNvSpPr/>
          <p:nvPr/>
        </p:nvSpPr>
        <p:spPr>
          <a:xfrm>
            <a:off x="4575741" y="3052666"/>
            <a:ext cx="1028170" cy="1335476"/>
          </a:xfrm>
          <a:custGeom>
            <a:rect b="b" l="l" r="r" t="t"/>
            <a:pathLst>
              <a:path extrusionOk="0" h="1189734" w="915964">
                <a:moveTo>
                  <a:pt x="-1" y="1189733"/>
                </a:moveTo>
                <a:cubicBezTo>
                  <a:pt x="342084" y="1190176"/>
                  <a:pt x="670792" y="1056890"/>
                  <a:pt x="915964" y="818326"/>
                </a:cubicBezTo>
                <a:lnTo>
                  <a:pt x="1064" y="-1"/>
                </a:lnTo>
                <a:lnTo>
                  <a:pt x="-1" y="-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35c39949a84_0_299"/>
          <p:cNvSpPr/>
          <p:nvPr/>
        </p:nvSpPr>
        <p:spPr>
          <a:xfrm>
            <a:off x="3105247" y="1862936"/>
            <a:ext cx="1468772" cy="918572"/>
          </a:xfrm>
          <a:custGeom>
            <a:rect b="b" l="l" r="r" t="t"/>
            <a:pathLst>
              <a:path extrusionOk="0" h="818327" w="1308483">
                <a:moveTo>
                  <a:pt x="-1" y="818327"/>
                </a:moveTo>
                <a:lnTo>
                  <a:pt x="1308483" y="818327"/>
                </a:lnTo>
                <a:lnTo>
                  <a:pt x="393583" y="-1"/>
                </a:lnTo>
                <a:cubicBezTo>
                  <a:pt x="169150" y="217220"/>
                  <a:pt x="29588" y="507393"/>
                  <a:pt x="-1" y="818327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35c39949a84_0_299"/>
          <p:cNvSpPr/>
          <p:nvPr/>
        </p:nvSpPr>
        <p:spPr>
          <a:xfrm>
            <a:off x="4576935" y="1862936"/>
            <a:ext cx="1468772" cy="918572"/>
          </a:xfrm>
          <a:custGeom>
            <a:rect b="b" l="l" r="r" t="t"/>
            <a:pathLst>
              <a:path extrusionOk="0" h="818327" w="1308483">
                <a:moveTo>
                  <a:pt x="1308483" y="818327"/>
                </a:moveTo>
                <a:cubicBezTo>
                  <a:pt x="1278896" y="507393"/>
                  <a:pt x="1139333" y="217219"/>
                  <a:pt x="914899" y="-1"/>
                </a:cubicBezTo>
                <a:lnTo>
                  <a:pt x="-1" y="818327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35c39949a84_0_299"/>
          <p:cNvSpPr/>
          <p:nvPr/>
        </p:nvSpPr>
        <p:spPr>
          <a:xfrm>
            <a:off x="3547203" y="1445883"/>
            <a:ext cx="1028170" cy="1335476"/>
          </a:xfrm>
          <a:custGeom>
            <a:rect b="b" l="l" r="r" t="t"/>
            <a:pathLst>
              <a:path extrusionOk="0" h="1189734" w="915964">
                <a:moveTo>
                  <a:pt x="915964" y="0"/>
                </a:moveTo>
                <a:cubicBezTo>
                  <a:pt x="573879" y="-442"/>
                  <a:pt x="245171" y="132843"/>
                  <a:pt x="-1" y="371407"/>
                </a:cubicBezTo>
                <a:lnTo>
                  <a:pt x="914899" y="1189734"/>
                </a:lnTo>
                <a:lnTo>
                  <a:pt x="915964" y="1189734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g35c39949a84_0_299"/>
          <p:cNvSpPr/>
          <p:nvPr/>
        </p:nvSpPr>
        <p:spPr>
          <a:xfrm>
            <a:off x="4575739" y="1445883"/>
            <a:ext cx="1028170" cy="1335476"/>
          </a:xfrm>
          <a:custGeom>
            <a:rect b="b" l="l" r="r" t="t"/>
            <a:pathLst>
              <a:path extrusionOk="0" h="1189734" w="915964">
                <a:moveTo>
                  <a:pt x="1064" y="1189734"/>
                </a:moveTo>
                <a:lnTo>
                  <a:pt x="915964" y="371407"/>
                </a:lnTo>
                <a:cubicBezTo>
                  <a:pt x="670792" y="132843"/>
                  <a:pt x="342083" y="-442"/>
                  <a:pt x="-1" y="0"/>
                </a:cubicBezTo>
                <a:lnTo>
                  <a:pt x="-1" y="1189734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3" name="Google Shape;763;g35c39949a84_0_299"/>
          <p:cNvGrpSpPr/>
          <p:nvPr/>
        </p:nvGrpSpPr>
        <p:grpSpPr>
          <a:xfrm>
            <a:off x="4431214" y="2936775"/>
            <a:ext cx="299047" cy="295964"/>
            <a:chOff x="3099244" y="3771131"/>
            <a:chExt cx="266317" cy="263571"/>
          </a:xfrm>
        </p:grpSpPr>
        <p:pic>
          <p:nvPicPr>
            <p:cNvPr id="764" name="Google Shape;764;g35c39949a84_0_2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9244" y="3771131"/>
              <a:ext cx="266317" cy="263571"/>
            </a:xfrm>
            <a:custGeom>
              <a:rect b="b" l="l" r="r" t="t"/>
              <a:pathLst>
                <a:path extrusionOk="0" h="263571" w="266317">
                  <a:moveTo>
                    <a:pt x="201" y="257"/>
                  </a:moveTo>
                  <a:lnTo>
                    <a:pt x="266518" y="257"/>
                  </a:lnTo>
                  <a:lnTo>
                    <a:pt x="266518" y="263829"/>
                  </a:lnTo>
                  <a:lnTo>
                    <a:pt x="201" y="263829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65" name="Google Shape;765;g35c39949a84_0_299"/>
            <p:cNvSpPr/>
            <p:nvPr/>
          </p:nvSpPr>
          <p:spPr>
            <a:xfrm>
              <a:off x="3227952" y="3873376"/>
              <a:ext cx="1063" cy="961"/>
            </a:xfrm>
            <a:custGeom>
              <a:rect b="b" l="l" r="r" t="t"/>
              <a:pathLst>
                <a:path extrusionOk="0" h="961" w="1063">
                  <a:moveTo>
                    <a:pt x="1064" y="961"/>
                  </a:moveTo>
                  <a:lnTo>
                    <a:pt x="0" y="0"/>
                  </a:lnTo>
                  <a:lnTo>
                    <a:pt x="0" y="961"/>
                  </a:lnTo>
                  <a:lnTo>
                    <a:pt x="1064" y="9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g35c39949a84_0_299"/>
          <p:cNvGrpSpPr/>
          <p:nvPr/>
        </p:nvGrpSpPr>
        <p:grpSpPr>
          <a:xfrm>
            <a:off x="4431209" y="2936775"/>
            <a:ext cx="295964" cy="295964"/>
            <a:chOff x="3099244" y="3771131"/>
            <a:chExt cx="263571" cy="263571"/>
          </a:xfrm>
        </p:grpSpPr>
        <p:pic>
          <p:nvPicPr>
            <p:cNvPr id="767" name="Google Shape;767;g35c39949a84_0_2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9244" y="3771131"/>
              <a:ext cx="263571" cy="263571"/>
            </a:xfrm>
            <a:custGeom>
              <a:rect b="b" l="l" r="r" t="t"/>
              <a:pathLst>
                <a:path extrusionOk="0" h="263571" w="263571">
                  <a:moveTo>
                    <a:pt x="202" y="257"/>
                  </a:moveTo>
                  <a:lnTo>
                    <a:pt x="263773" y="257"/>
                  </a:lnTo>
                  <a:lnTo>
                    <a:pt x="263773" y="263829"/>
                  </a:lnTo>
                  <a:lnTo>
                    <a:pt x="202" y="263829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68" name="Google Shape;768;g35c39949a84_0_299"/>
            <p:cNvSpPr/>
            <p:nvPr/>
          </p:nvSpPr>
          <p:spPr>
            <a:xfrm>
              <a:off x="3226888" y="3873376"/>
              <a:ext cx="1063" cy="961"/>
            </a:xfrm>
            <a:custGeom>
              <a:rect b="b" l="l" r="r" t="t"/>
              <a:pathLst>
                <a:path extrusionOk="0" h="961" w="1063">
                  <a:moveTo>
                    <a:pt x="1064" y="0"/>
                  </a:moveTo>
                  <a:lnTo>
                    <a:pt x="0" y="961"/>
                  </a:lnTo>
                  <a:lnTo>
                    <a:pt x="1064" y="961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g35c39949a84_0_299"/>
          <p:cNvGrpSpPr/>
          <p:nvPr/>
        </p:nvGrpSpPr>
        <p:grpSpPr>
          <a:xfrm>
            <a:off x="4431209" y="2668557"/>
            <a:ext cx="295964" cy="295964"/>
            <a:chOff x="3099244" y="3532269"/>
            <a:chExt cx="263571" cy="263571"/>
          </a:xfrm>
        </p:grpSpPr>
        <p:pic>
          <p:nvPicPr>
            <p:cNvPr id="770" name="Google Shape;770;g35c39949a84_0_2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9244" y="3532269"/>
              <a:ext cx="263571" cy="263571"/>
            </a:xfrm>
            <a:custGeom>
              <a:rect b="b" l="l" r="r" t="t"/>
              <a:pathLst>
                <a:path extrusionOk="0" h="263571" w="263571">
                  <a:moveTo>
                    <a:pt x="202" y="237"/>
                  </a:moveTo>
                  <a:lnTo>
                    <a:pt x="263773" y="237"/>
                  </a:lnTo>
                  <a:lnTo>
                    <a:pt x="263773" y="263808"/>
                  </a:lnTo>
                  <a:lnTo>
                    <a:pt x="202" y="263808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71" name="Google Shape;771;g35c39949a84_0_299"/>
            <p:cNvSpPr/>
            <p:nvPr/>
          </p:nvSpPr>
          <p:spPr>
            <a:xfrm>
              <a:off x="3226888" y="3633142"/>
              <a:ext cx="1063" cy="961"/>
            </a:xfrm>
            <a:custGeom>
              <a:rect b="b" l="l" r="r" t="t"/>
              <a:pathLst>
                <a:path extrusionOk="0" h="961" w="1063">
                  <a:moveTo>
                    <a:pt x="0" y="0"/>
                  </a:moveTo>
                  <a:lnTo>
                    <a:pt x="1064" y="961"/>
                  </a:lnTo>
                  <a:lnTo>
                    <a:pt x="10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2" name="Google Shape;772;g35c39949a84_0_299"/>
          <p:cNvGrpSpPr/>
          <p:nvPr/>
        </p:nvGrpSpPr>
        <p:grpSpPr>
          <a:xfrm>
            <a:off x="4431214" y="2668557"/>
            <a:ext cx="299047" cy="295964"/>
            <a:chOff x="3099244" y="3532269"/>
            <a:chExt cx="266317" cy="263571"/>
          </a:xfrm>
        </p:grpSpPr>
        <p:pic>
          <p:nvPicPr>
            <p:cNvPr id="773" name="Google Shape;773;g35c39949a84_0_2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9244" y="3532269"/>
              <a:ext cx="266317" cy="263571"/>
            </a:xfrm>
            <a:custGeom>
              <a:rect b="b" l="l" r="r" t="t"/>
              <a:pathLst>
                <a:path extrusionOk="0" h="263571" w="266317">
                  <a:moveTo>
                    <a:pt x="201" y="237"/>
                  </a:moveTo>
                  <a:lnTo>
                    <a:pt x="266518" y="237"/>
                  </a:lnTo>
                  <a:lnTo>
                    <a:pt x="266518" y="263808"/>
                  </a:lnTo>
                  <a:lnTo>
                    <a:pt x="201" y="263808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74" name="Google Shape;774;g35c39949a84_0_299"/>
            <p:cNvSpPr/>
            <p:nvPr/>
          </p:nvSpPr>
          <p:spPr>
            <a:xfrm>
              <a:off x="3227952" y="3633142"/>
              <a:ext cx="1063" cy="961"/>
            </a:xfrm>
            <a:custGeom>
              <a:rect b="b" l="l" r="r" t="t"/>
              <a:pathLst>
                <a:path extrusionOk="0" h="961" w="1063">
                  <a:moveTo>
                    <a:pt x="0" y="961"/>
                  </a:moveTo>
                  <a:lnTo>
                    <a:pt x="1064" y="0"/>
                  </a:lnTo>
                  <a:lnTo>
                    <a:pt x="0" y="0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5" name="Google Shape;775;g35c39949a84_0_299"/>
          <p:cNvSpPr/>
          <p:nvPr/>
        </p:nvSpPr>
        <p:spPr>
          <a:xfrm rot="5400000">
            <a:off x="3887967" y="2231095"/>
            <a:ext cx="618385" cy="631030"/>
          </a:xfrm>
          <a:custGeom>
            <a:rect b="b" l="l" r="r" t="t"/>
            <a:pathLst>
              <a:path extrusionOk="0" h="751226" w="736173">
                <a:moveTo>
                  <a:pt x="736204" y="751194"/>
                </a:moveTo>
                <a:lnTo>
                  <a:pt x="736204" y="-33"/>
                </a:lnTo>
                <a:lnTo>
                  <a:pt x="31" y="-33"/>
                </a:lnTo>
                <a:cubicBezTo>
                  <a:pt x="78" y="408596"/>
                  <a:pt x="327094" y="742298"/>
                  <a:pt x="736204" y="7511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35c39949a84_0_299"/>
          <p:cNvSpPr/>
          <p:nvPr/>
        </p:nvSpPr>
        <p:spPr>
          <a:xfrm flipH="1" rot="5400000">
            <a:off x="3887967" y="2973457"/>
            <a:ext cx="618385" cy="631030"/>
          </a:xfrm>
          <a:custGeom>
            <a:rect b="b" l="l" r="r" t="t"/>
            <a:pathLst>
              <a:path extrusionOk="0" h="751226" w="736173">
                <a:moveTo>
                  <a:pt x="736204" y="751194"/>
                </a:moveTo>
                <a:lnTo>
                  <a:pt x="736204" y="-33"/>
                </a:lnTo>
                <a:lnTo>
                  <a:pt x="31" y="-33"/>
                </a:lnTo>
                <a:cubicBezTo>
                  <a:pt x="78" y="408596"/>
                  <a:pt x="327094" y="742298"/>
                  <a:pt x="736204" y="751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35c39949a84_0_299"/>
          <p:cNvSpPr/>
          <p:nvPr/>
        </p:nvSpPr>
        <p:spPr>
          <a:xfrm flipH="1" rot="-5400000">
            <a:off x="4641542" y="2231095"/>
            <a:ext cx="618385" cy="631030"/>
          </a:xfrm>
          <a:custGeom>
            <a:rect b="b" l="l" r="r" t="t"/>
            <a:pathLst>
              <a:path extrusionOk="0" h="751226" w="736173">
                <a:moveTo>
                  <a:pt x="736204" y="751194"/>
                </a:moveTo>
                <a:lnTo>
                  <a:pt x="736204" y="-33"/>
                </a:lnTo>
                <a:lnTo>
                  <a:pt x="31" y="-33"/>
                </a:lnTo>
                <a:cubicBezTo>
                  <a:pt x="78" y="408596"/>
                  <a:pt x="327094" y="742298"/>
                  <a:pt x="736204" y="75119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35c39949a84_0_299"/>
          <p:cNvSpPr/>
          <p:nvPr/>
        </p:nvSpPr>
        <p:spPr>
          <a:xfrm rot="-5400000">
            <a:off x="4641542" y="2973457"/>
            <a:ext cx="618385" cy="631030"/>
          </a:xfrm>
          <a:custGeom>
            <a:rect b="b" l="l" r="r" t="t"/>
            <a:pathLst>
              <a:path extrusionOk="0" h="751226" w="736173">
                <a:moveTo>
                  <a:pt x="736204" y="751194"/>
                </a:moveTo>
                <a:lnTo>
                  <a:pt x="736204" y="-33"/>
                </a:lnTo>
                <a:lnTo>
                  <a:pt x="31" y="-33"/>
                </a:lnTo>
                <a:cubicBezTo>
                  <a:pt x="78" y="408596"/>
                  <a:pt x="327094" y="742298"/>
                  <a:pt x="736204" y="7511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9" name="Google Shape;779;g35c39949a84_0_299"/>
          <p:cNvGrpSpPr/>
          <p:nvPr/>
        </p:nvGrpSpPr>
        <p:grpSpPr>
          <a:xfrm>
            <a:off x="5380292" y="2250311"/>
            <a:ext cx="349675" cy="349675"/>
            <a:chOff x="1057325" y="2364825"/>
            <a:chExt cx="267950" cy="267950"/>
          </a:xfrm>
        </p:grpSpPr>
        <p:sp>
          <p:nvSpPr>
            <p:cNvPr id="780" name="Google Shape;780;g35c39949a84_0_299"/>
            <p:cNvSpPr/>
            <p:nvPr/>
          </p:nvSpPr>
          <p:spPr>
            <a:xfrm>
              <a:off x="1120450" y="2483300"/>
              <a:ext cx="20850" cy="31000"/>
            </a:xfrm>
            <a:custGeom>
              <a:rect b="b" l="l" r="r" t="t"/>
              <a:pathLst>
                <a:path extrusionOk="0" h="1240" w="834">
                  <a:moveTo>
                    <a:pt x="0" y="1"/>
                  </a:moveTo>
                  <a:lnTo>
                    <a:pt x="0" y="1239"/>
                  </a:lnTo>
                  <a:lnTo>
                    <a:pt x="834" y="123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35c39949a84_0_299"/>
            <p:cNvSpPr/>
            <p:nvPr/>
          </p:nvSpPr>
          <p:spPr>
            <a:xfrm>
              <a:off x="1240100" y="2483300"/>
              <a:ext cx="20875" cy="31000"/>
            </a:xfrm>
            <a:custGeom>
              <a:rect b="b" l="l" r="r" t="t"/>
              <a:pathLst>
                <a:path extrusionOk="0" h="1240" w="835">
                  <a:moveTo>
                    <a:pt x="1" y="1"/>
                  </a:moveTo>
                  <a:lnTo>
                    <a:pt x="1" y="1239"/>
                  </a:lnTo>
                  <a:lnTo>
                    <a:pt x="834" y="123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35c39949a84_0_299"/>
            <p:cNvSpPr/>
            <p:nvPr/>
          </p:nvSpPr>
          <p:spPr>
            <a:xfrm>
              <a:off x="1057325" y="2449300"/>
              <a:ext cx="267950" cy="99525"/>
            </a:xfrm>
            <a:custGeom>
              <a:rect b="b" l="l" r="r" t="t"/>
              <a:pathLst>
                <a:path extrusionOk="0" h="3981" w="10718">
                  <a:moveTo>
                    <a:pt x="3716" y="718"/>
                  </a:moveTo>
                  <a:cubicBezTo>
                    <a:pt x="3882" y="742"/>
                    <a:pt x="4002" y="861"/>
                    <a:pt x="4002" y="1051"/>
                  </a:cubicBezTo>
                  <a:lnTo>
                    <a:pt x="4002" y="2932"/>
                  </a:lnTo>
                  <a:cubicBezTo>
                    <a:pt x="4002" y="3099"/>
                    <a:pt x="3882" y="3218"/>
                    <a:pt x="3716" y="3242"/>
                  </a:cubicBezTo>
                  <a:lnTo>
                    <a:pt x="2239" y="3242"/>
                  </a:lnTo>
                  <a:cubicBezTo>
                    <a:pt x="2073" y="3218"/>
                    <a:pt x="1954" y="3099"/>
                    <a:pt x="1954" y="2932"/>
                  </a:cubicBezTo>
                  <a:lnTo>
                    <a:pt x="1954" y="1051"/>
                  </a:lnTo>
                  <a:cubicBezTo>
                    <a:pt x="1954" y="861"/>
                    <a:pt x="2073" y="742"/>
                    <a:pt x="2239" y="718"/>
                  </a:cubicBezTo>
                  <a:close/>
                  <a:moveTo>
                    <a:pt x="8455" y="718"/>
                  </a:moveTo>
                  <a:cubicBezTo>
                    <a:pt x="8645" y="718"/>
                    <a:pt x="8764" y="861"/>
                    <a:pt x="8764" y="1051"/>
                  </a:cubicBezTo>
                  <a:lnTo>
                    <a:pt x="8764" y="2932"/>
                  </a:lnTo>
                  <a:cubicBezTo>
                    <a:pt x="8764" y="3099"/>
                    <a:pt x="8645" y="3242"/>
                    <a:pt x="8455" y="3242"/>
                  </a:cubicBezTo>
                  <a:lnTo>
                    <a:pt x="7002" y="3242"/>
                  </a:lnTo>
                  <a:cubicBezTo>
                    <a:pt x="6812" y="3242"/>
                    <a:pt x="6669" y="3099"/>
                    <a:pt x="6669" y="2932"/>
                  </a:cubicBezTo>
                  <a:lnTo>
                    <a:pt x="6669" y="1051"/>
                  </a:lnTo>
                  <a:cubicBezTo>
                    <a:pt x="6669" y="861"/>
                    <a:pt x="6812" y="718"/>
                    <a:pt x="7002" y="718"/>
                  </a:cubicBezTo>
                  <a:close/>
                  <a:moveTo>
                    <a:pt x="274" y="1"/>
                  </a:moveTo>
                  <a:cubicBezTo>
                    <a:pt x="123" y="1"/>
                    <a:pt x="1" y="136"/>
                    <a:pt x="1" y="313"/>
                  </a:cubicBezTo>
                  <a:lnTo>
                    <a:pt x="1" y="3647"/>
                  </a:lnTo>
                  <a:cubicBezTo>
                    <a:pt x="1" y="3814"/>
                    <a:pt x="144" y="3956"/>
                    <a:pt x="310" y="3980"/>
                  </a:cubicBezTo>
                  <a:lnTo>
                    <a:pt x="10408" y="3980"/>
                  </a:lnTo>
                  <a:cubicBezTo>
                    <a:pt x="10574" y="3980"/>
                    <a:pt x="10717" y="3837"/>
                    <a:pt x="10717" y="3647"/>
                  </a:cubicBezTo>
                  <a:lnTo>
                    <a:pt x="10717" y="313"/>
                  </a:lnTo>
                  <a:cubicBezTo>
                    <a:pt x="10717" y="136"/>
                    <a:pt x="10595" y="1"/>
                    <a:pt x="10444" y="1"/>
                  </a:cubicBezTo>
                  <a:cubicBezTo>
                    <a:pt x="10432" y="1"/>
                    <a:pt x="10420" y="2"/>
                    <a:pt x="10408" y="3"/>
                  </a:cubicBezTo>
                  <a:lnTo>
                    <a:pt x="310" y="3"/>
                  </a:lnTo>
                  <a:cubicBezTo>
                    <a:pt x="298" y="2"/>
                    <a:pt x="28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35c39949a84_0_299"/>
            <p:cNvSpPr/>
            <p:nvPr/>
          </p:nvSpPr>
          <p:spPr>
            <a:xfrm>
              <a:off x="1096625" y="2411275"/>
              <a:ext cx="68500" cy="22050"/>
            </a:xfrm>
            <a:custGeom>
              <a:rect b="b" l="l" r="r" t="t"/>
              <a:pathLst>
                <a:path extrusionOk="0" h="882" w="2740">
                  <a:moveTo>
                    <a:pt x="310" y="0"/>
                  </a:moveTo>
                  <a:cubicBezTo>
                    <a:pt x="96" y="238"/>
                    <a:pt x="0" y="572"/>
                    <a:pt x="24" y="881"/>
                  </a:cubicBezTo>
                  <a:lnTo>
                    <a:pt x="2739" y="881"/>
                  </a:lnTo>
                  <a:cubicBezTo>
                    <a:pt x="2739" y="572"/>
                    <a:pt x="2644" y="238"/>
                    <a:pt x="2430" y="0"/>
                  </a:cubicBezTo>
                  <a:cubicBezTo>
                    <a:pt x="2144" y="298"/>
                    <a:pt x="1757" y="447"/>
                    <a:pt x="1370" y="447"/>
                  </a:cubicBezTo>
                  <a:cubicBezTo>
                    <a:pt x="983" y="447"/>
                    <a:pt x="596" y="298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35c39949a84_0_299"/>
            <p:cNvSpPr/>
            <p:nvPr/>
          </p:nvSpPr>
          <p:spPr>
            <a:xfrm>
              <a:off x="1110325" y="2364825"/>
              <a:ext cx="41700" cy="41700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57" y="1"/>
                    <a:pt x="0" y="382"/>
                    <a:pt x="0" y="834"/>
                  </a:cubicBezTo>
                  <a:cubicBezTo>
                    <a:pt x="0" y="1310"/>
                    <a:pt x="357" y="1668"/>
                    <a:pt x="834" y="1668"/>
                  </a:cubicBezTo>
                  <a:cubicBezTo>
                    <a:pt x="1286" y="1668"/>
                    <a:pt x="1667" y="1310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35c39949a84_0_299"/>
            <p:cNvSpPr/>
            <p:nvPr/>
          </p:nvSpPr>
          <p:spPr>
            <a:xfrm>
              <a:off x="1215700" y="2411275"/>
              <a:ext cx="69075" cy="22050"/>
            </a:xfrm>
            <a:custGeom>
              <a:rect b="b" l="l" r="r" t="t"/>
              <a:pathLst>
                <a:path extrusionOk="0" h="882" w="2763">
                  <a:moveTo>
                    <a:pt x="310" y="0"/>
                  </a:moveTo>
                  <a:cubicBezTo>
                    <a:pt x="119" y="238"/>
                    <a:pt x="0" y="572"/>
                    <a:pt x="24" y="881"/>
                  </a:cubicBezTo>
                  <a:lnTo>
                    <a:pt x="2739" y="881"/>
                  </a:lnTo>
                  <a:cubicBezTo>
                    <a:pt x="2763" y="572"/>
                    <a:pt x="2644" y="238"/>
                    <a:pt x="2453" y="0"/>
                  </a:cubicBezTo>
                  <a:cubicBezTo>
                    <a:pt x="2156" y="298"/>
                    <a:pt x="1769" y="447"/>
                    <a:pt x="1382" y="447"/>
                  </a:cubicBezTo>
                  <a:cubicBezTo>
                    <a:pt x="995" y="447"/>
                    <a:pt x="608" y="298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35c39949a84_0_299"/>
            <p:cNvSpPr/>
            <p:nvPr/>
          </p:nvSpPr>
          <p:spPr>
            <a:xfrm>
              <a:off x="1229400" y="2364825"/>
              <a:ext cx="41700" cy="41700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81" y="1"/>
                    <a:pt x="0" y="382"/>
                    <a:pt x="0" y="834"/>
                  </a:cubicBezTo>
                  <a:cubicBezTo>
                    <a:pt x="0" y="1310"/>
                    <a:pt x="381" y="1668"/>
                    <a:pt x="834" y="1668"/>
                  </a:cubicBezTo>
                  <a:cubicBezTo>
                    <a:pt x="1310" y="1668"/>
                    <a:pt x="1667" y="1310"/>
                    <a:pt x="1667" y="834"/>
                  </a:cubicBezTo>
                  <a:cubicBezTo>
                    <a:pt x="1667" y="382"/>
                    <a:pt x="1310" y="1"/>
                    <a:pt x="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35c39949a84_0_299"/>
            <p:cNvSpPr/>
            <p:nvPr/>
          </p:nvSpPr>
          <p:spPr>
            <a:xfrm>
              <a:off x="1216300" y="2564275"/>
              <a:ext cx="68475" cy="22050"/>
            </a:xfrm>
            <a:custGeom>
              <a:rect b="b" l="l" r="r" t="t"/>
              <a:pathLst>
                <a:path extrusionOk="0" h="882" w="2739">
                  <a:moveTo>
                    <a:pt x="0" y="0"/>
                  </a:moveTo>
                  <a:cubicBezTo>
                    <a:pt x="0" y="310"/>
                    <a:pt x="95" y="643"/>
                    <a:pt x="310" y="882"/>
                  </a:cubicBezTo>
                  <a:cubicBezTo>
                    <a:pt x="596" y="584"/>
                    <a:pt x="983" y="435"/>
                    <a:pt x="1370" y="435"/>
                  </a:cubicBezTo>
                  <a:cubicBezTo>
                    <a:pt x="1757" y="435"/>
                    <a:pt x="2144" y="584"/>
                    <a:pt x="2429" y="882"/>
                  </a:cubicBezTo>
                  <a:cubicBezTo>
                    <a:pt x="2644" y="643"/>
                    <a:pt x="2739" y="310"/>
                    <a:pt x="2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35c39949a84_0_299"/>
            <p:cNvSpPr/>
            <p:nvPr/>
          </p:nvSpPr>
          <p:spPr>
            <a:xfrm>
              <a:off x="1229400" y="2591075"/>
              <a:ext cx="41700" cy="41700"/>
            </a:xfrm>
            <a:custGeom>
              <a:rect b="b" l="l" r="r" t="t"/>
              <a:pathLst>
                <a:path extrusionOk="0" h="1668" w="1668">
                  <a:moveTo>
                    <a:pt x="834" y="0"/>
                  </a:moveTo>
                  <a:cubicBezTo>
                    <a:pt x="381" y="0"/>
                    <a:pt x="0" y="357"/>
                    <a:pt x="0" y="834"/>
                  </a:cubicBezTo>
                  <a:cubicBezTo>
                    <a:pt x="0" y="1286"/>
                    <a:pt x="381" y="1667"/>
                    <a:pt x="834" y="1667"/>
                  </a:cubicBezTo>
                  <a:cubicBezTo>
                    <a:pt x="1310" y="1667"/>
                    <a:pt x="1667" y="1286"/>
                    <a:pt x="1667" y="834"/>
                  </a:cubicBezTo>
                  <a:cubicBezTo>
                    <a:pt x="1667" y="357"/>
                    <a:pt x="1310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35c39949a84_0_299"/>
            <p:cNvSpPr/>
            <p:nvPr/>
          </p:nvSpPr>
          <p:spPr>
            <a:xfrm>
              <a:off x="1096625" y="2564275"/>
              <a:ext cx="69075" cy="22050"/>
            </a:xfrm>
            <a:custGeom>
              <a:rect b="b" l="l" r="r" t="t"/>
              <a:pathLst>
                <a:path extrusionOk="0" h="882" w="2763">
                  <a:moveTo>
                    <a:pt x="24" y="0"/>
                  </a:moveTo>
                  <a:cubicBezTo>
                    <a:pt x="0" y="310"/>
                    <a:pt x="120" y="643"/>
                    <a:pt x="310" y="882"/>
                  </a:cubicBezTo>
                  <a:cubicBezTo>
                    <a:pt x="608" y="584"/>
                    <a:pt x="995" y="435"/>
                    <a:pt x="1382" y="435"/>
                  </a:cubicBezTo>
                  <a:cubicBezTo>
                    <a:pt x="1769" y="435"/>
                    <a:pt x="2156" y="584"/>
                    <a:pt x="2453" y="882"/>
                  </a:cubicBezTo>
                  <a:cubicBezTo>
                    <a:pt x="2644" y="643"/>
                    <a:pt x="2763" y="310"/>
                    <a:pt x="2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35c39949a84_0_299"/>
            <p:cNvSpPr/>
            <p:nvPr/>
          </p:nvSpPr>
          <p:spPr>
            <a:xfrm>
              <a:off x="1110325" y="2591075"/>
              <a:ext cx="41700" cy="41700"/>
            </a:xfrm>
            <a:custGeom>
              <a:rect b="b" l="l" r="r" t="t"/>
              <a:pathLst>
                <a:path extrusionOk="0" h="1668" w="1668">
                  <a:moveTo>
                    <a:pt x="834" y="0"/>
                  </a:moveTo>
                  <a:cubicBezTo>
                    <a:pt x="357" y="0"/>
                    <a:pt x="0" y="357"/>
                    <a:pt x="0" y="834"/>
                  </a:cubicBezTo>
                  <a:cubicBezTo>
                    <a:pt x="0" y="1286"/>
                    <a:pt x="357" y="1667"/>
                    <a:pt x="834" y="1667"/>
                  </a:cubicBezTo>
                  <a:cubicBezTo>
                    <a:pt x="1286" y="1667"/>
                    <a:pt x="1667" y="1286"/>
                    <a:pt x="1667" y="834"/>
                  </a:cubicBezTo>
                  <a:cubicBezTo>
                    <a:pt x="1667" y="357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g35c39949a84_0_299"/>
          <p:cNvGrpSpPr/>
          <p:nvPr/>
        </p:nvGrpSpPr>
        <p:grpSpPr>
          <a:xfrm>
            <a:off x="3440902" y="2250331"/>
            <a:ext cx="298388" cy="349642"/>
            <a:chOff x="2813050" y="2365425"/>
            <a:chExt cx="228650" cy="267925"/>
          </a:xfrm>
        </p:grpSpPr>
        <p:sp>
          <p:nvSpPr>
            <p:cNvPr id="792" name="Google Shape;792;g35c39949a84_0_299"/>
            <p:cNvSpPr/>
            <p:nvPr/>
          </p:nvSpPr>
          <p:spPr>
            <a:xfrm>
              <a:off x="2919625" y="2365425"/>
              <a:ext cx="15500" cy="30975"/>
            </a:xfrm>
            <a:custGeom>
              <a:rect b="b" l="l" r="r" t="t"/>
              <a:pathLst>
                <a:path extrusionOk="0" h="1239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929"/>
                  </a:lnTo>
                  <a:cubicBezTo>
                    <a:pt x="0" y="1096"/>
                    <a:pt x="143" y="1239"/>
                    <a:pt x="310" y="1239"/>
                  </a:cubicBezTo>
                  <a:cubicBezTo>
                    <a:pt x="477" y="1239"/>
                    <a:pt x="620" y="1096"/>
                    <a:pt x="620" y="929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35c39949a84_0_299"/>
            <p:cNvSpPr/>
            <p:nvPr/>
          </p:nvSpPr>
          <p:spPr>
            <a:xfrm>
              <a:off x="3008325" y="2469025"/>
              <a:ext cx="33375" cy="16100"/>
            </a:xfrm>
            <a:custGeom>
              <a:rect b="b" l="l" r="r" t="t"/>
              <a:pathLst>
                <a:path extrusionOk="0" h="644" w="1335">
                  <a:moveTo>
                    <a:pt x="310" y="0"/>
                  </a:moveTo>
                  <a:cubicBezTo>
                    <a:pt x="144" y="0"/>
                    <a:pt x="1" y="143"/>
                    <a:pt x="1" y="334"/>
                  </a:cubicBezTo>
                  <a:cubicBezTo>
                    <a:pt x="25" y="500"/>
                    <a:pt x="144" y="643"/>
                    <a:pt x="310" y="643"/>
                  </a:cubicBezTo>
                  <a:lnTo>
                    <a:pt x="953" y="643"/>
                  </a:lnTo>
                  <a:cubicBezTo>
                    <a:pt x="1334" y="595"/>
                    <a:pt x="1334" y="48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35c39949a84_0_299"/>
            <p:cNvSpPr/>
            <p:nvPr/>
          </p:nvSpPr>
          <p:spPr>
            <a:xfrm>
              <a:off x="2813050" y="2469550"/>
              <a:ext cx="36575" cy="15625"/>
            </a:xfrm>
            <a:custGeom>
              <a:rect b="b" l="l" r="r" t="t"/>
              <a:pathLst>
                <a:path extrusionOk="0" h="625" w="1463">
                  <a:moveTo>
                    <a:pt x="1067" y="1"/>
                  </a:moveTo>
                  <a:cubicBezTo>
                    <a:pt x="1053" y="1"/>
                    <a:pt x="1039" y="1"/>
                    <a:pt x="1025" y="3"/>
                  </a:cubicBezTo>
                  <a:lnTo>
                    <a:pt x="382" y="3"/>
                  </a:lnTo>
                  <a:cubicBezTo>
                    <a:pt x="1" y="27"/>
                    <a:pt x="1" y="598"/>
                    <a:pt x="382" y="622"/>
                  </a:cubicBezTo>
                  <a:lnTo>
                    <a:pt x="1025" y="622"/>
                  </a:lnTo>
                  <a:cubicBezTo>
                    <a:pt x="1039" y="624"/>
                    <a:pt x="1053" y="624"/>
                    <a:pt x="1067" y="624"/>
                  </a:cubicBezTo>
                  <a:cubicBezTo>
                    <a:pt x="1463" y="624"/>
                    <a:pt x="1463" y="1"/>
                    <a:pt x="1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35c39949a84_0_299"/>
            <p:cNvSpPr/>
            <p:nvPr/>
          </p:nvSpPr>
          <p:spPr>
            <a:xfrm>
              <a:off x="2992450" y="2417175"/>
              <a:ext cx="37100" cy="23900"/>
            </a:xfrm>
            <a:custGeom>
              <a:rect b="b" l="l" r="r" t="t"/>
              <a:pathLst>
                <a:path extrusionOk="0" h="956" w="1484">
                  <a:moveTo>
                    <a:pt x="1038" y="1"/>
                  </a:moveTo>
                  <a:cubicBezTo>
                    <a:pt x="987" y="1"/>
                    <a:pt x="931" y="16"/>
                    <a:pt x="874" y="50"/>
                  </a:cubicBezTo>
                  <a:lnTo>
                    <a:pt x="326" y="360"/>
                  </a:lnTo>
                  <a:cubicBezTo>
                    <a:pt x="1" y="499"/>
                    <a:pt x="129" y="956"/>
                    <a:pt x="445" y="956"/>
                  </a:cubicBezTo>
                  <a:cubicBezTo>
                    <a:pt x="453" y="956"/>
                    <a:pt x="461" y="955"/>
                    <a:pt x="469" y="955"/>
                  </a:cubicBezTo>
                  <a:cubicBezTo>
                    <a:pt x="541" y="955"/>
                    <a:pt x="588" y="931"/>
                    <a:pt x="636" y="907"/>
                  </a:cubicBezTo>
                  <a:lnTo>
                    <a:pt x="1184" y="574"/>
                  </a:lnTo>
                  <a:cubicBezTo>
                    <a:pt x="1484" y="414"/>
                    <a:pt x="1313" y="1"/>
                    <a:pt x="1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35c39949a84_0_299"/>
            <p:cNvSpPr/>
            <p:nvPr/>
          </p:nvSpPr>
          <p:spPr>
            <a:xfrm>
              <a:off x="2963075" y="2379100"/>
              <a:ext cx="26150" cy="29100"/>
            </a:xfrm>
            <a:custGeom>
              <a:rect b="b" l="l" r="r" t="t"/>
              <a:pathLst>
                <a:path extrusionOk="0" h="1164" w="1046">
                  <a:moveTo>
                    <a:pt x="640" y="1"/>
                  </a:moveTo>
                  <a:cubicBezTo>
                    <a:pt x="549" y="1"/>
                    <a:pt x="454" y="43"/>
                    <a:pt x="382" y="144"/>
                  </a:cubicBezTo>
                  <a:lnTo>
                    <a:pt x="72" y="692"/>
                  </a:lnTo>
                  <a:cubicBezTo>
                    <a:pt x="1" y="835"/>
                    <a:pt x="49" y="1025"/>
                    <a:pt x="191" y="1120"/>
                  </a:cubicBezTo>
                  <a:cubicBezTo>
                    <a:pt x="236" y="1150"/>
                    <a:pt x="288" y="1164"/>
                    <a:pt x="340" y="1164"/>
                  </a:cubicBezTo>
                  <a:cubicBezTo>
                    <a:pt x="455" y="1164"/>
                    <a:pt x="571" y="1099"/>
                    <a:pt x="620" y="1001"/>
                  </a:cubicBezTo>
                  <a:lnTo>
                    <a:pt x="930" y="454"/>
                  </a:lnTo>
                  <a:cubicBezTo>
                    <a:pt x="1046" y="221"/>
                    <a:pt x="850" y="1"/>
                    <a:pt x="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35c39949a84_0_299"/>
            <p:cNvSpPr/>
            <p:nvPr/>
          </p:nvSpPr>
          <p:spPr>
            <a:xfrm>
              <a:off x="2865100" y="2379100"/>
              <a:ext cx="26575" cy="29225"/>
            </a:xfrm>
            <a:custGeom>
              <a:rect b="b" l="l" r="r" t="t"/>
              <a:pathLst>
                <a:path extrusionOk="0" h="1169" w="1063">
                  <a:moveTo>
                    <a:pt x="418" y="1"/>
                  </a:moveTo>
                  <a:cubicBezTo>
                    <a:pt x="203" y="1"/>
                    <a:pt x="1" y="221"/>
                    <a:pt x="133" y="454"/>
                  </a:cubicBezTo>
                  <a:lnTo>
                    <a:pt x="443" y="1001"/>
                  </a:lnTo>
                  <a:cubicBezTo>
                    <a:pt x="491" y="1097"/>
                    <a:pt x="610" y="1168"/>
                    <a:pt x="705" y="1168"/>
                  </a:cubicBezTo>
                  <a:cubicBezTo>
                    <a:pt x="776" y="1168"/>
                    <a:pt x="824" y="1144"/>
                    <a:pt x="872" y="1120"/>
                  </a:cubicBezTo>
                  <a:cubicBezTo>
                    <a:pt x="1015" y="1025"/>
                    <a:pt x="1062" y="835"/>
                    <a:pt x="991" y="692"/>
                  </a:cubicBezTo>
                  <a:lnTo>
                    <a:pt x="681" y="144"/>
                  </a:lnTo>
                  <a:cubicBezTo>
                    <a:pt x="609" y="43"/>
                    <a:pt x="512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35c39949a84_0_299"/>
            <p:cNvSpPr/>
            <p:nvPr/>
          </p:nvSpPr>
          <p:spPr>
            <a:xfrm>
              <a:off x="2824350" y="2416775"/>
              <a:ext cx="35175" cy="24275"/>
            </a:xfrm>
            <a:custGeom>
              <a:rect b="b" l="l" r="r" t="t"/>
              <a:pathLst>
                <a:path extrusionOk="0" h="971" w="1407">
                  <a:moveTo>
                    <a:pt x="461" y="1"/>
                  </a:moveTo>
                  <a:cubicBezTo>
                    <a:pt x="185" y="1"/>
                    <a:pt x="0" y="437"/>
                    <a:pt x="335" y="614"/>
                  </a:cubicBezTo>
                  <a:lnTo>
                    <a:pt x="882" y="923"/>
                  </a:lnTo>
                  <a:cubicBezTo>
                    <a:pt x="930" y="947"/>
                    <a:pt x="978" y="947"/>
                    <a:pt x="1025" y="971"/>
                  </a:cubicBezTo>
                  <a:cubicBezTo>
                    <a:pt x="1144" y="971"/>
                    <a:pt x="1263" y="899"/>
                    <a:pt x="1311" y="804"/>
                  </a:cubicBezTo>
                  <a:cubicBezTo>
                    <a:pt x="1406" y="661"/>
                    <a:pt x="1359" y="447"/>
                    <a:pt x="1192" y="376"/>
                  </a:cubicBezTo>
                  <a:lnTo>
                    <a:pt x="644" y="66"/>
                  </a:lnTo>
                  <a:cubicBezTo>
                    <a:pt x="582" y="20"/>
                    <a:pt x="519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35c39949a84_0_299"/>
            <p:cNvSpPr/>
            <p:nvPr/>
          </p:nvSpPr>
          <p:spPr>
            <a:xfrm>
              <a:off x="2914850" y="2552950"/>
              <a:ext cx="25050" cy="16100"/>
            </a:xfrm>
            <a:custGeom>
              <a:rect b="b" l="l" r="r" t="t"/>
              <a:pathLst>
                <a:path extrusionOk="0" h="644" w="1002">
                  <a:moveTo>
                    <a:pt x="1" y="1"/>
                  </a:moveTo>
                  <a:lnTo>
                    <a:pt x="215" y="644"/>
                  </a:lnTo>
                  <a:lnTo>
                    <a:pt x="811" y="64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35c39949a84_0_299"/>
            <p:cNvSpPr/>
            <p:nvPr/>
          </p:nvSpPr>
          <p:spPr>
            <a:xfrm>
              <a:off x="2910100" y="2584525"/>
              <a:ext cx="33950" cy="48250"/>
            </a:xfrm>
            <a:custGeom>
              <a:rect b="b" l="l" r="r" t="t"/>
              <a:pathLst>
                <a:path extrusionOk="0" h="1930" w="1358">
                  <a:moveTo>
                    <a:pt x="429" y="0"/>
                  </a:moveTo>
                  <a:lnTo>
                    <a:pt x="0" y="1929"/>
                  </a:lnTo>
                  <a:lnTo>
                    <a:pt x="1358" y="192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35c39949a84_0_299"/>
            <p:cNvSpPr/>
            <p:nvPr/>
          </p:nvSpPr>
          <p:spPr>
            <a:xfrm>
              <a:off x="2814850" y="2552950"/>
              <a:ext cx="91100" cy="79825"/>
            </a:xfrm>
            <a:custGeom>
              <a:rect b="b" l="l" r="r" t="t"/>
              <a:pathLst>
                <a:path extrusionOk="0" h="3193" w="3644">
                  <a:moveTo>
                    <a:pt x="3167" y="1"/>
                  </a:moveTo>
                  <a:lnTo>
                    <a:pt x="1596" y="453"/>
                  </a:lnTo>
                  <a:cubicBezTo>
                    <a:pt x="1143" y="596"/>
                    <a:pt x="738" y="858"/>
                    <a:pt x="453" y="1239"/>
                  </a:cubicBezTo>
                  <a:cubicBezTo>
                    <a:pt x="143" y="1620"/>
                    <a:pt x="0" y="2097"/>
                    <a:pt x="0" y="2573"/>
                  </a:cubicBezTo>
                  <a:lnTo>
                    <a:pt x="0" y="2859"/>
                  </a:lnTo>
                  <a:cubicBezTo>
                    <a:pt x="0" y="3049"/>
                    <a:pt x="143" y="3192"/>
                    <a:pt x="310" y="3192"/>
                  </a:cubicBezTo>
                  <a:lnTo>
                    <a:pt x="3167" y="3192"/>
                  </a:lnTo>
                  <a:lnTo>
                    <a:pt x="3644" y="954"/>
                  </a:lnTo>
                  <a:lnTo>
                    <a:pt x="3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35c39949a84_0_299"/>
            <p:cNvSpPr/>
            <p:nvPr/>
          </p:nvSpPr>
          <p:spPr>
            <a:xfrm>
              <a:off x="2948800" y="2553550"/>
              <a:ext cx="91100" cy="79800"/>
            </a:xfrm>
            <a:custGeom>
              <a:rect b="b" l="l" r="r" t="t"/>
              <a:pathLst>
                <a:path extrusionOk="0" h="3192" w="3644">
                  <a:moveTo>
                    <a:pt x="310" y="1"/>
                  </a:moveTo>
                  <a:lnTo>
                    <a:pt x="0" y="953"/>
                  </a:lnTo>
                  <a:lnTo>
                    <a:pt x="477" y="3192"/>
                  </a:lnTo>
                  <a:lnTo>
                    <a:pt x="3334" y="3192"/>
                  </a:lnTo>
                  <a:cubicBezTo>
                    <a:pt x="3501" y="3192"/>
                    <a:pt x="3644" y="3049"/>
                    <a:pt x="3644" y="2858"/>
                  </a:cubicBezTo>
                  <a:lnTo>
                    <a:pt x="3644" y="2573"/>
                  </a:lnTo>
                  <a:cubicBezTo>
                    <a:pt x="3644" y="2096"/>
                    <a:pt x="3477" y="1620"/>
                    <a:pt x="3191" y="1239"/>
                  </a:cubicBezTo>
                  <a:cubicBezTo>
                    <a:pt x="2906" y="858"/>
                    <a:pt x="2501" y="596"/>
                    <a:pt x="2048" y="453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35c39949a84_0_299"/>
            <p:cNvSpPr/>
            <p:nvPr/>
          </p:nvSpPr>
          <p:spPr>
            <a:xfrm>
              <a:off x="2841025" y="2411850"/>
              <a:ext cx="172700" cy="125650"/>
            </a:xfrm>
            <a:custGeom>
              <a:rect b="b" l="l" r="r" t="t"/>
              <a:pathLst>
                <a:path extrusionOk="0" h="5026" w="6908">
                  <a:moveTo>
                    <a:pt x="3454" y="1"/>
                  </a:moveTo>
                  <a:cubicBezTo>
                    <a:pt x="1192" y="1"/>
                    <a:pt x="1" y="2668"/>
                    <a:pt x="1501" y="4359"/>
                  </a:cubicBezTo>
                  <a:cubicBezTo>
                    <a:pt x="1668" y="4549"/>
                    <a:pt x="1811" y="4788"/>
                    <a:pt x="1858" y="5026"/>
                  </a:cubicBezTo>
                  <a:lnTo>
                    <a:pt x="3144" y="5026"/>
                  </a:lnTo>
                  <a:lnTo>
                    <a:pt x="3144" y="3383"/>
                  </a:lnTo>
                  <a:lnTo>
                    <a:pt x="2621" y="2835"/>
                  </a:lnTo>
                  <a:cubicBezTo>
                    <a:pt x="2384" y="2617"/>
                    <a:pt x="2591" y="2302"/>
                    <a:pt x="2830" y="2302"/>
                  </a:cubicBezTo>
                  <a:cubicBezTo>
                    <a:pt x="2904" y="2302"/>
                    <a:pt x="2981" y="2333"/>
                    <a:pt x="3049" y="2406"/>
                  </a:cubicBezTo>
                  <a:lnTo>
                    <a:pt x="3454" y="2811"/>
                  </a:lnTo>
                  <a:lnTo>
                    <a:pt x="3859" y="2406"/>
                  </a:lnTo>
                  <a:cubicBezTo>
                    <a:pt x="3932" y="2333"/>
                    <a:pt x="4013" y="2302"/>
                    <a:pt x="4088" y="2302"/>
                  </a:cubicBezTo>
                  <a:cubicBezTo>
                    <a:pt x="4332" y="2302"/>
                    <a:pt x="4529" y="2617"/>
                    <a:pt x="4311" y="2835"/>
                  </a:cubicBezTo>
                  <a:lnTo>
                    <a:pt x="3787" y="3383"/>
                  </a:lnTo>
                  <a:lnTo>
                    <a:pt x="3787" y="5026"/>
                  </a:lnTo>
                  <a:lnTo>
                    <a:pt x="5073" y="5026"/>
                  </a:lnTo>
                  <a:cubicBezTo>
                    <a:pt x="5121" y="4788"/>
                    <a:pt x="5240" y="4549"/>
                    <a:pt x="5407" y="4359"/>
                  </a:cubicBezTo>
                  <a:cubicBezTo>
                    <a:pt x="6907" y="2668"/>
                    <a:pt x="5716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g35c39949a84_0_299"/>
          <p:cNvGrpSpPr/>
          <p:nvPr/>
        </p:nvGrpSpPr>
        <p:grpSpPr>
          <a:xfrm>
            <a:off x="4895178" y="3682864"/>
            <a:ext cx="352774" cy="349642"/>
            <a:chOff x="1633050" y="2792900"/>
            <a:chExt cx="270325" cy="267925"/>
          </a:xfrm>
        </p:grpSpPr>
        <p:sp>
          <p:nvSpPr>
            <p:cNvPr id="805" name="Google Shape;805;g35c39949a84_0_299"/>
            <p:cNvSpPr/>
            <p:nvPr/>
          </p:nvSpPr>
          <p:spPr>
            <a:xfrm>
              <a:off x="1633050" y="2962425"/>
              <a:ext cx="101825" cy="98400"/>
            </a:xfrm>
            <a:custGeom>
              <a:rect b="b" l="l" r="r" t="t"/>
              <a:pathLst>
                <a:path extrusionOk="0" h="3936" w="4073">
                  <a:moveTo>
                    <a:pt x="2504" y="0"/>
                  </a:moveTo>
                  <a:cubicBezTo>
                    <a:pt x="2394" y="0"/>
                    <a:pt x="2287" y="42"/>
                    <a:pt x="2215" y="125"/>
                  </a:cubicBezTo>
                  <a:lnTo>
                    <a:pt x="477" y="1888"/>
                  </a:lnTo>
                  <a:cubicBezTo>
                    <a:pt x="0" y="2340"/>
                    <a:pt x="0" y="3102"/>
                    <a:pt x="477" y="3578"/>
                  </a:cubicBezTo>
                  <a:cubicBezTo>
                    <a:pt x="703" y="3817"/>
                    <a:pt x="1012" y="3936"/>
                    <a:pt x="1322" y="3936"/>
                  </a:cubicBezTo>
                  <a:cubicBezTo>
                    <a:pt x="1632" y="3936"/>
                    <a:pt x="1941" y="3817"/>
                    <a:pt x="2167" y="3578"/>
                  </a:cubicBezTo>
                  <a:lnTo>
                    <a:pt x="3906" y="1840"/>
                  </a:lnTo>
                  <a:cubicBezTo>
                    <a:pt x="4073" y="1673"/>
                    <a:pt x="4073" y="1411"/>
                    <a:pt x="3906" y="1245"/>
                  </a:cubicBezTo>
                  <a:lnTo>
                    <a:pt x="2810" y="125"/>
                  </a:lnTo>
                  <a:cubicBezTo>
                    <a:pt x="2727" y="42"/>
                    <a:pt x="2614" y="0"/>
                    <a:pt x="2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35c39949a84_0_299"/>
            <p:cNvSpPr/>
            <p:nvPr/>
          </p:nvSpPr>
          <p:spPr>
            <a:xfrm>
              <a:off x="1714025" y="2935775"/>
              <a:ext cx="46450" cy="47050"/>
            </a:xfrm>
            <a:custGeom>
              <a:rect b="b" l="l" r="r" t="t"/>
              <a:pathLst>
                <a:path extrusionOk="0" h="1882" w="1858">
                  <a:moveTo>
                    <a:pt x="738" y="1"/>
                  </a:moveTo>
                  <a:lnTo>
                    <a:pt x="0" y="763"/>
                  </a:lnTo>
                  <a:lnTo>
                    <a:pt x="1096" y="1882"/>
                  </a:lnTo>
                  <a:lnTo>
                    <a:pt x="1858" y="1120"/>
                  </a:lnTo>
                  <a:cubicBezTo>
                    <a:pt x="1405" y="834"/>
                    <a:pt x="1024" y="453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35c39949a84_0_299"/>
            <p:cNvSpPr/>
            <p:nvPr/>
          </p:nvSpPr>
          <p:spPr>
            <a:xfrm>
              <a:off x="1701525" y="2792900"/>
              <a:ext cx="201850" cy="172750"/>
            </a:xfrm>
            <a:custGeom>
              <a:rect b="b" l="l" r="r" t="t"/>
              <a:pathLst>
                <a:path extrusionOk="0" h="6910" w="8074">
                  <a:moveTo>
                    <a:pt x="3906" y="2405"/>
                  </a:moveTo>
                  <a:cubicBezTo>
                    <a:pt x="4168" y="2405"/>
                    <a:pt x="4310" y="2739"/>
                    <a:pt x="4120" y="2929"/>
                  </a:cubicBezTo>
                  <a:cubicBezTo>
                    <a:pt x="4056" y="3001"/>
                    <a:pt x="3974" y="3033"/>
                    <a:pt x="3893" y="3033"/>
                  </a:cubicBezTo>
                  <a:cubicBezTo>
                    <a:pt x="3731" y="3033"/>
                    <a:pt x="3572" y="2905"/>
                    <a:pt x="3572" y="2715"/>
                  </a:cubicBezTo>
                  <a:cubicBezTo>
                    <a:pt x="3572" y="2548"/>
                    <a:pt x="3715" y="2405"/>
                    <a:pt x="3906" y="2405"/>
                  </a:cubicBezTo>
                  <a:close/>
                  <a:moveTo>
                    <a:pt x="5364" y="3861"/>
                  </a:moveTo>
                  <a:cubicBezTo>
                    <a:pt x="5520" y="3861"/>
                    <a:pt x="5668" y="3977"/>
                    <a:pt x="5668" y="4168"/>
                  </a:cubicBezTo>
                  <a:cubicBezTo>
                    <a:pt x="5668" y="4358"/>
                    <a:pt x="5525" y="4501"/>
                    <a:pt x="5358" y="4501"/>
                  </a:cubicBezTo>
                  <a:lnTo>
                    <a:pt x="5358" y="4477"/>
                  </a:lnTo>
                  <a:cubicBezTo>
                    <a:pt x="5072" y="4477"/>
                    <a:pt x="4930" y="4144"/>
                    <a:pt x="5144" y="3953"/>
                  </a:cubicBezTo>
                  <a:cubicBezTo>
                    <a:pt x="5207" y="3890"/>
                    <a:pt x="5287" y="3861"/>
                    <a:pt x="5364" y="3861"/>
                  </a:cubicBezTo>
                  <a:close/>
                  <a:moveTo>
                    <a:pt x="5457" y="2292"/>
                  </a:moveTo>
                  <a:cubicBezTo>
                    <a:pt x="5537" y="2292"/>
                    <a:pt x="5620" y="2322"/>
                    <a:pt x="5692" y="2382"/>
                  </a:cubicBezTo>
                  <a:cubicBezTo>
                    <a:pt x="5811" y="2501"/>
                    <a:pt x="5811" y="2715"/>
                    <a:pt x="5692" y="2834"/>
                  </a:cubicBezTo>
                  <a:lnTo>
                    <a:pt x="4001" y="4501"/>
                  </a:lnTo>
                  <a:cubicBezTo>
                    <a:pt x="3953" y="4549"/>
                    <a:pt x="3882" y="4596"/>
                    <a:pt x="3787" y="4596"/>
                  </a:cubicBezTo>
                  <a:cubicBezTo>
                    <a:pt x="3501" y="4596"/>
                    <a:pt x="3382" y="4263"/>
                    <a:pt x="3572" y="4049"/>
                  </a:cubicBezTo>
                  <a:lnTo>
                    <a:pt x="5239" y="2382"/>
                  </a:lnTo>
                  <a:cubicBezTo>
                    <a:pt x="5299" y="2322"/>
                    <a:pt x="5376" y="2292"/>
                    <a:pt x="5457" y="2292"/>
                  </a:cubicBezTo>
                  <a:close/>
                  <a:moveTo>
                    <a:pt x="4620" y="0"/>
                  </a:moveTo>
                  <a:cubicBezTo>
                    <a:pt x="1548" y="0"/>
                    <a:pt x="0" y="3715"/>
                    <a:pt x="2191" y="5882"/>
                  </a:cubicBezTo>
                  <a:cubicBezTo>
                    <a:pt x="2893" y="6592"/>
                    <a:pt x="3758" y="6910"/>
                    <a:pt x="4607" y="6910"/>
                  </a:cubicBezTo>
                  <a:cubicBezTo>
                    <a:pt x="6376" y="6910"/>
                    <a:pt x="8073" y="5530"/>
                    <a:pt x="8073" y="3453"/>
                  </a:cubicBezTo>
                  <a:cubicBezTo>
                    <a:pt x="8073" y="1548"/>
                    <a:pt x="6525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g35c39949a84_0_299"/>
          <p:cNvGrpSpPr/>
          <p:nvPr/>
        </p:nvGrpSpPr>
        <p:grpSpPr>
          <a:xfrm>
            <a:off x="4888180" y="1805670"/>
            <a:ext cx="366770" cy="349512"/>
            <a:chOff x="1043625" y="2792850"/>
            <a:chExt cx="281050" cy="267825"/>
          </a:xfrm>
        </p:grpSpPr>
        <p:sp>
          <p:nvSpPr>
            <p:cNvPr id="809" name="Google Shape;809;g35c39949a84_0_299"/>
            <p:cNvSpPr/>
            <p:nvPr/>
          </p:nvSpPr>
          <p:spPr>
            <a:xfrm>
              <a:off x="1151700" y="2869575"/>
              <a:ext cx="92600" cy="91225"/>
            </a:xfrm>
            <a:custGeom>
              <a:rect b="b" l="l" r="r" t="t"/>
              <a:pathLst>
                <a:path extrusionOk="0" h="3649" w="3704">
                  <a:moveTo>
                    <a:pt x="408" y="0"/>
                  </a:moveTo>
                  <a:cubicBezTo>
                    <a:pt x="196" y="0"/>
                    <a:pt x="0" y="212"/>
                    <a:pt x="131" y="458"/>
                  </a:cubicBezTo>
                  <a:lnTo>
                    <a:pt x="822" y="1672"/>
                  </a:lnTo>
                  <a:cubicBezTo>
                    <a:pt x="679" y="1839"/>
                    <a:pt x="608" y="2077"/>
                    <a:pt x="608" y="2291"/>
                  </a:cubicBezTo>
                  <a:cubicBezTo>
                    <a:pt x="608" y="2856"/>
                    <a:pt x="1060" y="3236"/>
                    <a:pt x="1543" y="3236"/>
                  </a:cubicBezTo>
                  <a:cubicBezTo>
                    <a:pt x="1753" y="3236"/>
                    <a:pt x="1968" y="3164"/>
                    <a:pt x="2156" y="3006"/>
                  </a:cubicBezTo>
                  <a:lnTo>
                    <a:pt x="3203" y="3601"/>
                  </a:lnTo>
                  <a:cubicBezTo>
                    <a:pt x="3251" y="3625"/>
                    <a:pt x="3299" y="3649"/>
                    <a:pt x="3370" y="3649"/>
                  </a:cubicBezTo>
                  <a:cubicBezTo>
                    <a:pt x="3465" y="3649"/>
                    <a:pt x="3584" y="3577"/>
                    <a:pt x="3632" y="3482"/>
                  </a:cubicBezTo>
                  <a:cubicBezTo>
                    <a:pt x="3703" y="3339"/>
                    <a:pt x="3656" y="3149"/>
                    <a:pt x="3513" y="3053"/>
                  </a:cubicBezTo>
                  <a:lnTo>
                    <a:pt x="3537" y="3053"/>
                  </a:lnTo>
                  <a:lnTo>
                    <a:pt x="2489" y="2458"/>
                  </a:lnTo>
                  <a:cubicBezTo>
                    <a:pt x="2489" y="2410"/>
                    <a:pt x="2489" y="2339"/>
                    <a:pt x="2489" y="2291"/>
                  </a:cubicBezTo>
                  <a:cubicBezTo>
                    <a:pt x="2489" y="1767"/>
                    <a:pt x="2060" y="1339"/>
                    <a:pt x="1536" y="1339"/>
                  </a:cubicBezTo>
                  <a:cubicBezTo>
                    <a:pt x="1489" y="1339"/>
                    <a:pt x="1441" y="1363"/>
                    <a:pt x="1370" y="1363"/>
                  </a:cubicBezTo>
                  <a:lnTo>
                    <a:pt x="679" y="148"/>
                  </a:lnTo>
                  <a:cubicBezTo>
                    <a:pt x="605" y="44"/>
                    <a:pt x="505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35c39949a84_0_299"/>
            <p:cNvSpPr/>
            <p:nvPr/>
          </p:nvSpPr>
          <p:spPr>
            <a:xfrm>
              <a:off x="1043625" y="2792850"/>
              <a:ext cx="281050" cy="267825"/>
            </a:xfrm>
            <a:custGeom>
              <a:rect b="b" l="l" r="r" t="t"/>
              <a:pathLst>
                <a:path extrusionOk="0" h="10713" w="11242">
                  <a:moveTo>
                    <a:pt x="5883" y="0"/>
                  </a:moveTo>
                  <a:cubicBezTo>
                    <a:pt x="4598" y="0"/>
                    <a:pt x="3318" y="457"/>
                    <a:pt x="2311" y="1360"/>
                  </a:cubicBezTo>
                  <a:cubicBezTo>
                    <a:pt x="477" y="3003"/>
                    <a:pt x="1" y="5694"/>
                    <a:pt x="1144" y="7861"/>
                  </a:cubicBezTo>
                  <a:cubicBezTo>
                    <a:pt x="2079" y="9653"/>
                    <a:pt x="3923" y="10713"/>
                    <a:pt x="5867" y="10713"/>
                  </a:cubicBezTo>
                  <a:cubicBezTo>
                    <a:pt x="6299" y="10713"/>
                    <a:pt x="6736" y="10660"/>
                    <a:pt x="7169" y="10552"/>
                  </a:cubicBezTo>
                  <a:cubicBezTo>
                    <a:pt x="9574" y="9957"/>
                    <a:pt x="11241" y="7813"/>
                    <a:pt x="11241" y="5360"/>
                  </a:cubicBezTo>
                  <a:cubicBezTo>
                    <a:pt x="11241" y="5170"/>
                    <a:pt x="11099" y="5051"/>
                    <a:pt x="10932" y="5051"/>
                  </a:cubicBezTo>
                  <a:lnTo>
                    <a:pt x="9265" y="5051"/>
                  </a:lnTo>
                  <a:cubicBezTo>
                    <a:pt x="8884" y="5075"/>
                    <a:pt x="8884" y="5622"/>
                    <a:pt x="9265" y="5670"/>
                  </a:cubicBezTo>
                  <a:lnTo>
                    <a:pt x="9717" y="5670"/>
                  </a:lnTo>
                  <a:cubicBezTo>
                    <a:pt x="9693" y="6122"/>
                    <a:pt x="9574" y="6575"/>
                    <a:pt x="9360" y="7004"/>
                  </a:cubicBezTo>
                  <a:lnTo>
                    <a:pt x="8979" y="6765"/>
                  </a:lnTo>
                  <a:cubicBezTo>
                    <a:pt x="8922" y="6731"/>
                    <a:pt x="8866" y="6717"/>
                    <a:pt x="8814" y="6717"/>
                  </a:cubicBezTo>
                  <a:cubicBezTo>
                    <a:pt x="8534" y="6717"/>
                    <a:pt x="8349" y="7133"/>
                    <a:pt x="8669" y="7313"/>
                  </a:cubicBezTo>
                  <a:lnTo>
                    <a:pt x="9051" y="7527"/>
                  </a:lnTo>
                  <a:cubicBezTo>
                    <a:pt x="8789" y="7909"/>
                    <a:pt x="8455" y="8242"/>
                    <a:pt x="8074" y="8504"/>
                  </a:cubicBezTo>
                  <a:lnTo>
                    <a:pt x="7860" y="8123"/>
                  </a:lnTo>
                  <a:cubicBezTo>
                    <a:pt x="7792" y="8003"/>
                    <a:pt x="7692" y="7954"/>
                    <a:pt x="7593" y="7954"/>
                  </a:cubicBezTo>
                  <a:cubicBezTo>
                    <a:pt x="7376" y="7954"/>
                    <a:pt x="7165" y="8188"/>
                    <a:pt x="7312" y="8432"/>
                  </a:cubicBezTo>
                  <a:lnTo>
                    <a:pt x="7550" y="8813"/>
                  </a:lnTo>
                  <a:cubicBezTo>
                    <a:pt x="7122" y="9028"/>
                    <a:pt x="6669" y="9147"/>
                    <a:pt x="6217" y="9171"/>
                  </a:cubicBezTo>
                  <a:lnTo>
                    <a:pt x="6217" y="8718"/>
                  </a:lnTo>
                  <a:cubicBezTo>
                    <a:pt x="6217" y="8516"/>
                    <a:pt x="6062" y="8415"/>
                    <a:pt x="5907" y="8415"/>
                  </a:cubicBezTo>
                  <a:cubicBezTo>
                    <a:pt x="5752" y="8415"/>
                    <a:pt x="5597" y="8516"/>
                    <a:pt x="5597" y="8718"/>
                  </a:cubicBezTo>
                  <a:lnTo>
                    <a:pt x="5597" y="9171"/>
                  </a:lnTo>
                  <a:cubicBezTo>
                    <a:pt x="5121" y="9147"/>
                    <a:pt x="4669" y="9028"/>
                    <a:pt x="4264" y="8813"/>
                  </a:cubicBezTo>
                  <a:lnTo>
                    <a:pt x="4478" y="8432"/>
                  </a:lnTo>
                  <a:cubicBezTo>
                    <a:pt x="4625" y="8188"/>
                    <a:pt x="4414" y="7954"/>
                    <a:pt x="4205" y="7954"/>
                  </a:cubicBezTo>
                  <a:cubicBezTo>
                    <a:pt x="4109" y="7954"/>
                    <a:pt x="4014" y="8003"/>
                    <a:pt x="3954" y="8123"/>
                  </a:cubicBezTo>
                  <a:lnTo>
                    <a:pt x="3716" y="8504"/>
                  </a:lnTo>
                  <a:cubicBezTo>
                    <a:pt x="3335" y="8242"/>
                    <a:pt x="3002" y="7909"/>
                    <a:pt x="2740" y="7527"/>
                  </a:cubicBezTo>
                  <a:lnTo>
                    <a:pt x="3145" y="7313"/>
                  </a:lnTo>
                  <a:cubicBezTo>
                    <a:pt x="3394" y="7126"/>
                    <a:pt x="3244" y="6739"/>
                    <a:pt x="2964" y="6739"/>
                  </a:cubicBezTo>
                  <a:cubicBezTo>
                    <a:pt x="2924" y="6739"/>
                    <a:pt x="2880" y="6747"/>
                    <a:pt x="2835" y="6765"/>
                  </a:cubicBezTo>
                  <a:lnTo>
                    <a:pt x="2454" y="7004"/>
                  </a:lnTo>
                  <a:cubicBezTo>
                    <a:pt x="2240" y="6575"/>
                    <a:pt x="2120" y="6122"/>
                    <a:pt x="2097" y="5670"/>
                  </a:cubicBezTo>
                  <a:lnTo>
                    <a:pt x="2549" y="5670"/>
                  </a:lnTo>
                  <a:cubicBezTo>
                    <a:pt x="2930" y="5622"/>
                    <a:pt x="2930" y="5075"/>
                    <a:pt x="2549" y="5051"/>
                  </a:cubicBezTo>
                  <a:lnTo>
                    <a:pt x="2097" y="5051"/>
                  </a:lnTo>
                  <a:cubicBezTo>
                    <a:pt x="2120" y="4575"/>
                    <a:pt x="2240" y="4122"/>
                    <a:pt x="2454" y="3717"/>
                  </a:cubicBezTo>
                  <a:lnTo>
                    <a:pt x="2835" y="3932"/>
                  </a:lnTo>
                  <a:cubicBezTo>
                    <a:pt x="2903" y="3982"/>
                    <a:pt x="2970" y="4004"/>
                    <a:pt x="3032" y="4004"/>
                  </a:cubicBezTo>
                  <a:cubicBezTo>
                    <a:pt x="3318" y="4004"/>
                    <a:pt x="3497" y="3545"/>
                    <a:pt x="3145" y="3408"/>
                  </a:cubicBezTo>
                  <a:lnTo>
                    <a:pt x="2740" y="3169"/>
                  </a:lnTo>
                  <a:cubicBezTo>
                    <a:pt x="3002" y="2788"/>
                    <a:pt x="3335" y="2455"/>
                    <a:pt x="3716" y="2193"/>
                  </a:cubicBezTo>
                  <a:lnTo>
                    <a:pt x="3954" y="2598"/>
                  </a:lnTo>
                  <a:cubicBezTo>
                    <a:pt x="4014" y="2710"/>
                    <a:pt x="4109" y="2756"/>
                    <a:pt x="4204" y="2756"/>
                  </a:cubicBezTo>
                  <a:cubicBezTo>
                    <a:pt x="4413" y="2756"/>
                    <a:pt x="4625" y="2534"/>
                    <a:pt x="4478" y="2288"/>
                  </a:cubicBezTo>
                  <a:lnTo>
                    <a:pt x="4264" y="1883"/>
                  </a:lnTo>
                  <a:cubicBezTo>
                    <a:pt x="4669" y="1693"/>
                    <a:pt x="5121" y="1574"/>
                    <a:pt x="5597" y="1526"/>
                  </a:cubicBezTo>
                  <a:lnTo>
                    <a:pt x="5597" y="1979"/>
                  </a:lnTo>
                  <a:cubicBezTo>
                    <a:pt x="5585" y="2193"/>
                    <a:pt x="5740" y="2300"/>
                    <a:pt x="5898" y="2300"/>
                  </a:cubicBezTo>
                  <a:cubicBezTo>
                    <a:pt x="6056" y="2300"/>
                    <a:pt x="6217" y="2193"/>
                    <a:pt x="6217" y="1979"/>
                  </a:cubicBezTo>
                  <a:lnTo>
                    <a:pt x="6217" y="1526"/>
                  </a:lnTo>
                  <a:cubicBezTo>
                    <a:pt x="6788" y="1574"/>
                    <a:pt x="7336" y="1741"/>
                    <a:pt x="7812" y="2026"/>
                  </a:cubicBezTo>
                  <a:lnTo>
                    <a:pt x="7645" y="2193"/>
                  </a:lnTo>
                  <a:cubicBezTo>
                    <a:pt x="7431" y="2360"/>
                    <a:pt x="7550" y="2741"/>
                    <a:pt x="7836" y="2741"/>
                  </a:cubicBezTo>
                  <a:lnTo>
                    <a:pt x="9574" y="2907"/>
                  </a:lnTo>
                  <a:cubicBezTo>
                    <a:pt x="9592" y="2912"/>
                    <a:pt x="9609" y="2914"/>
                    <a:pt x="9627" y="2914"/>
                  </a:cubicBezTo>
                  <a:cubicBezTo>
                    <a:pt x="9704" y="2914"/>
                    <a:pt x="9778" y="2875"/>
                    <a:pt x="9836" y="2836"/>
                  </a:cubicBezTo>
                  <a:cubicBezTo>
                    <a:pt x="9908" y="2765"/>
                    <a:pt x="9932" y="2669"/>
                    <a:pt x="9932" y="2574"/>
                  </a:cubicBezTo>
                  <a:lnTo>
                    <a:pt x="9741" y="836"/>
                  </a:lnTo>
                  <a:cubicBezTo>
                    <a:pt x="9717" y="717"/>
                    <a:pt x="9646" y="598"/>
                    <a:pt x="9527" y="574"/>
                  </a:cubicBezTo>
                  <a:cubicBezTo>
                    <a:pt x="9487" y="558"/>
                    <a:pt x="9447" y="550"/>
                    <a:pt x="9409" y="550"/>
                  </a:cubicBezTo>
                  <a:cubicBezTo>
                    <a:pt x="9334" y="550"/>
                    <a:pt x="9265" y="582"/>
                    <a:pt x="9217" y="645"/>
                  </a:cubicBezTo>
                  <a:lnTo>
                    <a:pt x="8908" y="931"/>
                  </a:lnTo>
                  <a:cubicBezTo>
                    <a:pt x="7995" y="308"/>
                    <a:pt x="6937" y="0"/>
                    <a:pt x="5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g35c39949a84_0_299"/>
          <p:cNvGrpSpPr/>
          <p:nvPr/>
        </p:nvGrpSpPr>
        <p:grpSpPr>
          <a:xfrm>
            <a:off x="3890227" y="1804536"/>
            <a:ext cx="349642" cy="351795"/>
            <a:chOff x="3372100" y="3220950"/>
            <a:chExt cx="267925" cy="269575"/>
          </a:xfrm>
        </p:grpSpPr>
        <p:sp>
          <p:nvSpPr>
            <p:cNvPr id="812" name="Google Shape;812;g35c39949a84_0_299"/>
            <p:cNvSpPr/>
            <p:nvPr/>
          </p:nvSpPr>
          <p:spPr>
            <a:xfrm>
              <a:off x="3529275" y="3329300"/>
              <a:ext cx="110750" cy="161225"/>
            </a:xfrm>
            <a:custGeom>
              <a:rect b="b" l="l" r="r" t="t"/>
              <a:pathLst>
                <a:path extrusionOk="0" h="6449" w="4430">
                  <a:moveTo>
                    <a:pt x="2310" y="1"/>
                  </a:moveTo>
                  <a:cubicBezTo>
                    <a:pt x="2191" y="191"/>
                    <a:pt x="2120" y="406"/>
                    <a:pt x="2120" y="644"/>
                  </a:cubicBezTo>
                  <a:lnTo>
                    <a:pt x="2120" y="2430"/>
                  </a:lnTo>
                  <a:lnTo>
                    <a:pt x="1191" y="2430"/>
                  </a:lnTo>
                  <a:cubicBezTo>
                    <a:pt x="1177" y="2429"/>
                    <a:pt x="1163" y="2429"/>
                    <a:pt x="1149" y="2429"/>
                  </a:cubicBezTo>
                  <a:cubicBezTo>
                    <a:pt x="525" y="2429"/>
                    <a:pt x="24" y="2944"/>
                    <a:pt x="24" y="3573"/>
                  </a:cubicBezTo>
                  <a:lnTo>
                    <a:pt x="24" y="5788"/>
                  </a:lnTo>
                  <a:cubicBezTo>
                    <a:pt x="0" y="6228"/>
                    <a:pt x="334" y="6449"/>
                    <a:pt x="664" y="6449"/>
                  </a:cubicBezTo>
                  <a:cubicBezTo>
                    <a:pt x="995" y="6449"/>
                    <a:pt x="1322" y="6228"/>
                    <a:pt x="1286" y="5788"/>
                  </a:cubicBezTo>
                  <a:lnTo>
                    <a:pt x="1286" y="3692"/>
                  </a:lnTo>
                  <a:lnTo>
                    <a:pt x="3287" y="3692"/>
                  </a:lnTo>
                  <a:cubicBezTo>
                    <a:pt x="3906" y="3692"/>
                    <a:pt x="4430" y="3168"/>
                    <a:pt x="4430" y="2549"/>
                  </a:cubicBezTo>
                  <a:lnTo>
                    <a:pt x="4430" y="668"/>
                  </a:lnTo>
                  <a:cubicBezTo>
                    <a:pt x="4430" y="430"/>
                    <a:pt x="4359" y="215"/>
                    <a:pt x="4239" y="25"/>
                  </a:cubicBezTo>
                  <a:cubicBezTo>
                    <a:pt x="3978" y="199"/>
                    <a:pt x="3677" y="313"/>
                    <a:pt x="3372" y="313"/>
                  </a:cubicBezTo>
                  <a:cubicBezTo>
                    <a:pt x="3344" y="313"/>
                    <a:pt x="3315" y="313"/>
                    <a:pt x="3287" y="310"/>
                  </a:cubicBezTo>
                  <a:cubicBezTo>
                    <a:pt x="2930" y="310"/>
                    <a:pt x="2596" y="215"/>
                    <a:pt x="2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35c39949a84_0_299"/>
            <p:cNvSpPr/>
            <p:nvPr/>
          </p:nvSpPr>
          <p:spPr>
            <a:xfrm>
              <a:off x="3579875" y="3274150"/>
              <a:ext cx="54800" cy="47450"/>
            </a:xfrm>
            <a:custGeom>
              <a:rect b="b" l="l" r="r" t="t"/>
              <a:pathLst>
                <a:path extrusionOk="0" h="1898" w="2192">
                  <a:moveTo>
                    <a:pt x="1232" y="1"/>
                  </a:moveTo>
                  <a:cubicBezTo>
                    <a:pt x="1000" y="1"/>
                    <a:pt x="764" y="86"/>
                    <a:pt x="572" y="278"/>
                  </a:cubicBezTo>
                  <a:cubicBezTo>
                    <a:pt x="1" y="873"/>
                    <a:pt x="406" y="1897"/>
                    <a:pt x="1263" y="1897"/>
                  </a:cubicBezTo>
                  <a:cubicBezTo>
                    <a:pt x="1763" y="1897"/>
                    <a:pt x="2192" y="1469"/>
                    <a:pt x="2192" y="945"/>
                  </a:cubicBezTo>
                  <a:cubicBezTo>
                    <a:pt x="2192" y="380"/>
                    <a:pt x="1721" y="1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35c39949a84_0_299"/>
            <p:cNvSpPr/>
            <p:nvPr/>
          </p:nvSpPr>
          <p:spPr>
            <a:xfrm>
              <a:off x="3444150" y="3357875"/>
              <a:ext cx="126025" cy="131600"/>
            </a:xfrm>
            <a:custGeom>
              <a:rect b="b" l="l" r="r" t="t"/>
              <a:pathLst>
                <a:path extrusionOk="0" h="5264" w="5041">
                  <a:moveTo>
                    <a:pt x="4595" y="0"/>
                  </a:moveTo>
                  <a:cubicBezTo>
                    <a:pt x="4588" y="0"/>
                    <a:pt x="4580" y="1"/>
                    <a:pt x="4572" y="1"/>
                  </a:cubicBezTo>
                  <a:lnTo>
                    <a:pt x="4572" y="25"/>
                  </a:lnTo>
                  <a:lnTo>
                    <a:pt x="381" y="25"/>
                  </a:lnTo>
                  <a:cubicBezTo>
                    <a:pt x="0" y="49"/>
                    <a:pt x="0" y="596"/>
                    <a:pt x="381" y="644"/>
                  </a:cubicBezTo>
                  <a:lnTo>
                    <a:pt x="2167" y="644"/>
                  </a:lnTo>
                  <a:lnTo>
                    <a:pt x="2167" y="4645"/>
                  </a:lnTo>
                  <a:lnTo>
                    <a:pt x="2072" y="4645"/>
                  </a:lnTo>
                  <a:cubicBezTo>
                    <a:pt x="1691" y="4669"/>
                    <a:pt x="1691" y="5216"/>
                    <a:pt x="2072" y="5264"/>
                  </a:cubicBezTo>
                  <a:lnTo>
                    <a:pt x="2905" y="5264"/>
                  </a:lnTo>
                  <a:cubicBezTo>
                    <a:pt x="3286" y="5216"/>
                    <a:pt x="3286" y="4669"/>
                    <a:pt x="2905" y="4645"/>
                  </a:cubicBezTo>
                  <a:lnTo>
                    <a:pt x="2786" y="4645"/>
                  </a:lnTo>
                  <a:lnTo>
                    <a:pt x="2786" y="644"/>
                  </a:lnTo>
                  <a:lnTo>
                    <a:pt x="4572" y="644"/>
                  </a:lnTo>
                  <a:cubicBezTo>
                    <a:pt x="4588" y="646"/>
                    <a:pt x="4603" y="646"/>
                    <a:pt x="4617" y="646"/>
                  </a:cubicBezTo>
                  <a:cubicBezTo>
                    <a:pt x="5041" y="646"/>
                    <a:pt x="5034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g35c39949a84_0_299"/>
            <p:cNvSpPr/>
            <p:nvPr/>
          </p:nvSpPr>
          <p:spPr>
            <a:xfrm>
              <a:off x="3576900" y="3437000"/>
              <a:ext cx="63125" cy="51900"/>
            </a:xfrm>
            <a:custGeom>
              <a:rect b="b" l="l" r="r" t="t"/>
              <a:pathLst>
                <a:path extrusionOk="0" h="2076" w="2525">
                  <a:moveTo>
                    <a:pt x="2252" y="1"/>
                  </a:moveTo>
                  <a:cubicBezTo>
                    <a:pt x="2240" y="1"/>
                    <a:pt x="2228" y="2"/>
                    <a:pt x="2215" y="3"/>
                  </a:cubicBezTo>
                  <a:lnTo>
                    <a:pt x="1" y="3"/>
                  </a:lnTo>
                  <a:lnTo>
                    <a:pt x="1" y="2075"/>
                  </a:lnTo>
                  <a:lnTo>
                    <a:pt x="2215" y="2075"/>
                  </a:lnTo>
                  <a:cubicBezTo>
                    <a:pt x="2382" y="2075"/>
                    <a:pt x="2525" y="1932"/>
                    <a:pt x="2525" y="1766"/>
                  </a:cubicBezTo>
                  <a:lnTo>
                    <a:pt x="2525" y="313"/>
                  </a:lnTo>
                  <a:cubicBezTo>
                    <a:pt x="2525" y="136"/>
                    <a:pt x="2402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35c39949a84_0_299"/>
            <p:cNvSpPr/>
            <p:nvPr/>
          </p:nvSpPr>
          <p:spPr>
            <a:xfrm>
              <a:off x="3372100" y="3329300"/>
              <a:ext cx="109575" cy="160325"/>
            </a:xfrm>
            <a:custGeom>
              <a:rect b="b" l="l" r="r" t="t"/>
              <a:pathLst>
                <a:path extrusionOk="0" h="6413" w="4383">
                  <a:moveTo>
                    <a:pt x="2120" y="1"/>
                  </a:moveTo>
                  <a:cubicBezTo>
                    <a:pt x="1834" y="215"/>
                    <a:pt x="1501" y="310"/>
                    <a:pt x="1167" y="310"/>
                  </a:cubicBezTo>
                  <a:cubicBezTo>
                    <a:pt x="1137" y="313"/>
                    <a:pt x="1107" y="313"/>
                    <a:pt x="1077" y="313"/>
                  </a:cubicBezTo>
                  <a:cubicBezTo>
                    <a:pt x="754" y="313"/>
                    <a:pt x="452" y="199"/>
                    <a:pt x="191" y="25"/>
                  </a:cubicBezTo>
                  <a:cubicBezTo>
                    <a:pt x="72" y="215"/>
                    <a:pt x="0" y="430"/>
                    <a:pt x="0" y="668"/>
                  </a:cubicBezTo>
                  <a:lnTo>
                    <a:pt x="0" y="2549"/>
                  </a:lnTo>
                  <a:cubicBezTo>
                    <a:pt x="0" y="3168"/>
                    <a:pt x="524" y="3692"/>
                    <a:pt x="1167" y="3692"/>
                  </a:cubicBezTo>
                  <a:lnTo>
                    <a:pt x="3144" y="3692"/>
                  </a:lnTo>
                  <a:lnTo>
                    <a:pt x="3144" y="5788"/>
                  </a:lnTo>
                  <a:cubicBezTo>
                    <a:pt x="3144" y="6205"/>
                    <a:pt x="3454" y="6413"/>
                    <a:pt x="3763" y="6413"/>
                  </a:cubicBezTo>
                  <a:cubicBezTo>
                    <a:pt x="4073" y="6413"/>
                    <a:pt x="4382" y="6205"/>
                    <a:pt x="4382" y="5788"/>
                  </a:cubicBezTo>
                  <a:lnTo>
                    <a:pt x="4382" y="3573"/>
                  </a:lnTo>
                  <a:cubicBezTo>
                    <a:pt x="4382" y="2930"/>
                    <a:pt x="3882" y="2430"/>
                    <a:pt x="3239" y="2430"/>
                  </a:cubicBezTo>
                  <a:lnTo>
                    <a:pt x="2310" y="2430"/>
                  </a:lnTo>
                  <a:lnTo>
                    <a:pt x="2310" y="644"/>
                  </a:lnTo>
                  <a:cubicBezTo>
                    <a:pt x="2310" y="406"/>
                    <a:pt x="2239" y="191"/>
                    <a:pt x="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35c39949a84_0_299"/>
            <p:cNvSpPr/>
            <p:nvPr/>
          </p:nvSpPr>
          <p:spPr>
            <a:xfrm>
              <a:off x="3377450" y="3274150"/>
              <a:ext cx="54800" cy="47450"/>
            </a:xfrm>
            <a:custGeom>
              <a:rect b="b" l="l" r="r" t="t"/>
              <a:pathLst>
                <a:path extrusionOk="0" h="1898" w="2192">
                  <a:moveTo>
                    <a:pt x="942" y="1"/>
                  </a:moveTo>
                  <a:cubicBezTo>
                    <a:pt x="460" y="1"/>
                    <a:pt x="1" y="380"/>
                    <a:pt x="1" y="945"/>
                  </a:cubicBezTo>
                  <a:cubicBezTo>
                    <a:pt x="1" y="1469"/>
                    <a:pt x="406" y="1897"/>
                    <a:pt x="930" y="1897"/>
                  </a:cubicBezTo>
                  <a:cubicBezTo>
                    <a:pt x="1787" y="1897"/>
                    <a:pt x="2192" y="873"/>
                    <a:pt x="1596" y="278"/>
                  </a:cubicBezTo>
                  <a:cubicBezTo>
                    <a:pt x="1405" y="86"/>
                    <a:pt x="1171" y="1"/>
                    <a:pt x="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35c39949a84_0_299"/>
            <p:cNvSpPr/>
            <p:nvPr/>
          </p:nvSpPr>
          <p:spPr>
            <a:xfrm>
              <a:off x="3372100" y="3436475"/>
              <a:ext cx="62525" cy="52425"/>
            </a:xfrm>
            <a:custGeom>
              <a:rect b="b" l="l" r="r" t="t"/>
              <a:pathLst>
                <a:path extrusionOk="0" h="2097" w="2501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787"/>
                  </a:lnTo>
                  <a:cubicBezTo>
                    <a:pt x="0" y="1953"/>
                    <a:pt x="143" y="2096"/>
                    <a:pt x="310" y="2096"/>
                  </a:cubicBezTo>
                  <a:lnTo>
                    <a:pt x="2501" y="2096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35c39949a84_0_299"/>
            <p:cNvSpPr/>
            <p:nvPr/>
          </p:nvSpPr>
          <p:spPr>
            <a:xfrm>
              <a:off x="3509625" y="3276925"/>
              <a:ext cx="6575" cy="16100"/>
            </a:xfrm>
            <a:custGeom>
              <a:rect b="b" l="l" r="r" t="t"/>
              <a:pathLst>
                <a:path extrusionOk="0" h="644" w="263">
                  <a:moveTo>
                    <a:pt x="1" y="0"/>
                  </a:moveTo>
                  <a:lnTo>
                    <a:pt x="1" y="643"/>
                  </a:lnTo>
                  <a:cubicBezTo>
                    <a:pt x="120" y="596"/>
                    <a:pt x="215" y="477"/>
                    <a:pt x="215" y="357"/>
                  </a:cubicBezTo>
                  <a:cubicBezTo>
                    <a:pt x="263" y="191"/>
                    <a:pt x="167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35c39949a84_0_299"/>
            <p:cNvSpPr/>
            <p:nvPr/>
          </p:nvSpPr>
          <p:spPr>
            <a:xfrm>
              <a:off x="3497725" y="3253700"/>
              <a:ext cx="4175" cy="11325"/>
            </a:xfrm>
            <a:custGeom>
              <a:rect b="b" l="l" r="r" t="t"/>
              <a:pathLst>
                <a:path extrusionOk="0" h="453" w="167">
                  <a:moveTo>
                    <a:pt x="167" y="0"/>
                  </a:moveTo>
                  <a:cubicBezTo>
                    <a:pt x="96" y="24"/>
                    <a:pt x="24" y="120"/>
                    <a:pt x="24" y="191"/>
                  </a:cubicBezTo>
                  <a:cubicBezTo>
                    <a:pt x="0" y="262"/>
                    <a:pt x="24" y="334"/>
                    <a:pt x="72" y="405"/>
                  </a:cubicBezTo>
                  <a:lnTo>
                    <a:pt x="167" y="4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35c39949a84_0_299"/>
            <p:cNvSpPr/>
            <p:nvPr/>
          </p:nvSpPr>
          <p:spPr>
            <a:xfrm>
              <a:off x="3436400" y="3220950"/>
              <a:ext cx="121475" cy="104650"/>
            </a:xfrm>
            <a:custGeom>
              <a:rect b="b" l="l" r="r" t="t"/>
              <a:pathLst>
                <a:path extrusionOk="0" h="4186" w="4859">
                  <a:moveTo>
                    <a:pt x="2775" y="697"/>
                  </a:moveTo>
                  <a:cubicBezTo>
                    <a:pt x="2852" y="697"/>
                    <a:pt x="2930" y="751"/>
                    <a:pt x="2930" y="858"/>
                  </a:cubicBezTo>
                  <a:lnTo>
                    <a:pt x="2930" y="977"/>
                  </a:lnTo>
                  <a:cubicBezTo>
                    <a:pt x="3072" y="977"/>
                    <a:pt x="3192" y="1049"/>
                    <a:pt x="3287" y="1144"/>
                  </a:cubicBezTo>
                  <a:cubicBezTo>
                    <a:pt x="3358" y="1215"/>
                    <a:pt x="3334" y="1310"/>
                    <a:pt x="3287" y="1358"/>
                  </a:cubicBezTo>
                  <a:cubicBezTo>
                    <a:pt x="3251" y="1394"/>
                    <a:pt x="3209" y="1412"/>
                    <a:pt x="3168" y="1412"/>
                  </a:cubicBezTo>
                  <a:cubicBezTo>
                    <a:pt x="3126" y="1412"/>
                    <a:pt x="3084" y="1394"/>
                    <a:pt x="3049" y="1358"/>
                  </a:cubicBezTo>
                  <a:cubicBezTo>
                    <a:pt x="3025" y="1334"/>
                    <a:pt x="2977" y="1310"/>
                    <a:pt x="2930" y="1310"/>
                  </a:cubicBezTo>
                  <a:lnTo>
                    <a:pt x="2930" y="1930"/>
                  </a:lnTo>
                  <a:lnTo>
                    <a:pt x="3049" y="1977"/>
                  </a:lnTo>
                  <a:cubicBezTo>
                    <a:pt x="3334" y="2049"/>
                    <a:pt x="3501" y="2334"/>
                    <a:pt x="3454" y="2644"/>
                  </a:cubicBezTo>
                  <a:cubicBezTo>
                    <a:pt x="3406" y="2930"/>
                    <a:pt x="3215" y="3144"/>
                    <a:pt x="2930" y="3216"/>
                  </a:cubicBezTo>
                  <a:lnTo>
                    <a:pt x="2930" y="3358"/>
                  </a:lnTo>
                  <a:cubicBezTo>
                    <a:pt x="2930" y="3466"/>
                    <a:pt x="2852" y="3519"/>
                    <a:pt x="2775" y="3519"/>
                  </a:cubicBezTo>
                  <a:cubicBezTo>
                    <a:pt x="2697" y="3519"/>
                    <a:pt x="2620" y="3466"/>
                    <a:pt x="2620" y="3358"/>
                  </a:cubicBezTo>
                  <a:lnTo>
                    <a:pt x="2620" y="3216"/>
                  </a:lnTo>
                  <a:cubicBezTo>
                    <a:pt x="2453" y="3216"/>
                    <a:pt x="2310" y="3168"/>
                    <a:pt x="2168" y="3073"/>
                  </a:cubicBezTo>
                  <a:cubicBezTo>
                    <a:pt x="2096" y="3025"/>
                    <a:pt x="2072" y="2906"/>
                    <a:pt x="2120" y="2835"/>
                  </a:cubicBezTo>
                  <a:cubicBezTo>
                    <a:pt x="2146" y="2795"/>
                    <a:pt x="2187" y="2778"/>
                    <a:pt x="2230" y="2778"/>
                  </a:cubicBezTo>
                  <a:cubicBezTo>
                    <a:pt x="2265" y="2778"/>
                    <a:pt x="2302" y="2789"/>
                    <a:pt x="2334" y="2811"/>
                  </a:cubicBezTo>
                  <a:cubicBezTo>
                    <a:pt x="2429" y="2858"/>
                    <a:pt x="2525" y="2906"/>
                    <a:pt x="2620" y="2906"/>
                  </a:cubicBezTo>
                  <a:lnTo>
                    <a:pt x="2620" y="2120"/>
                  </a:lnTo>
                  <a:cubicBezTo>
                    <a:pt x="2525" y="2073"/>
                    <a:pt x="2429" y="2025"/>
                    <a:pt x="2334" y="1953"/>
                  </a:cubicBezTo>
                  <a:cubicBezTo>
                    <a:pt x="2191" y="1834"/>
                    <a:pt x="2120" y="1620"/>
                    <a:pt x="2168" y="1453"/>
                  </a:cubicBezTo>
                  <a:cubicBezTo>
                    <a:pt x="2215" y="1239"/>
                    <a:pt x="2358" y="1049"/>
                    <a:pt x="2572" y="977"/>
                  </a:cubicBezTo>
                  <a:lnTo>
                    <a:pt x="2620" y="977"/>
                  </a:lnTo>
                  <a:lnTo>
                    <a:pt x="2620" y="858"/>
                  </a:lnTo>
                  <a:cubicBezTo>
                    <a:pt x="2620" y="751"/>
                    <a:pt x="2697" y="697"/>
                    <a:pt x="2775" y="697"/>
                  </a:cubicBezTo>
                  <a:close/>
                  <a:moveTo>
                    <a:pt x="2787" y="1"/>
                  </a:moveTo>
                  <a:cubicBezTo>
                    <a:pt x="929" y="1"/>
                    <a:pt x="0" y="2239"/>
                    <a:pt x="1310" y="3573"/>
                  </a:cubicBezTo>
                  <a:cubicBezTo>
                    <a:pt x="1733" y="3996"/>
                    <a:pt x="2254" y="4186"/>
                    <a:pt x="2764" y="4186"/>
                  </a:cubicBezTo>
                  <a:cubicBezTo>
                    <a:pt x="3833" y="4186"/>
                    <a:pt x="4859" y="3354"/>
                    <a:pt x="4859" y="2096"/>
                  </a:cubicBezTo>
                  <a:cubicBezTo>
                    <a:pt x="4859" y="929"/>
                    <a:pt x="3930" y="1"/>
                    <a:pt x="2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g35c39949a84_0_299"/>
          <p:cNvGrpSpPr/>
          <p:nvPr/>
        </p:nvGrpSpPr>
        <p:grpSpPr>
          <a:xfrm>
            <a:off x="3410415" y="3258981"/>
            <a:ext cx="359364" cy="349609"/>
            <a:chOff x="2785975" y="3648425"/>
            <a:chExt cx="275375" cy="267900"/>
          </a:xfrm>
        </p:grpSpPr>
        <p:sp>
          <p:nvSpPr>
            <p:cNvPr id="823" name="Google Shape;823;g35c39949a84_0_299"/>
            <p:cNvSpPr/>
            <p:nvPr/>
          </p:nvSpPr>
          <p:spPr>
            <a:xfrm>
              <a:off x="2967250" y="3648425"/>
              <a:ext cx="67900" cy="68500"/>
            </a:xfrm>
            <a:custGeom>
              <a:rect b="b" l="l" r="r" t="t"/>
              <a:pathLst>
                <a:path extrusionOk="0" h="2740" w="2716">
                  <a:moveTo>
                    <a:pt x="1358" y="0"/>
                  </a:moveTo>
                  <a:cubicBezTo>
                    <a:pt x="596" y="0"/>
                    <a:pt x="1" y="620"/>
                    <a:pt x="1" y="1358"/>
                  </a:cubicBezTo>
                  <a:cubicBezTo>
                    <a:pt x="1" y="2120"/>
                    <a:pt x="596" y="2739"/>
                    <a:pt x="1358" y="2739"/>
                  </a:cubicBezTo>
                  <a:cubicBezTo>
                    <a:pt x="2096" y="2739"/>
                    <a:pt x="2715" y="2120"/>
                    <a:pt x="2715" y="1358"/>
                  </a:cubicBezTo>
                  <a:cubicBezTo>
                    <a:pt x="2715" y="620"/>
                    <a:pt x="2096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35c39949a84_0_299"/>
            <p:cNvSpPr/>
            <p:nvPr/>
          </p:nvSpPr>
          <p:spPr>
            <a:xfrm>
              <a:off x="2785975" y="3830000"/>
              <a:ext cx="93775" cy="86325"/>
            </a:xfrm>
            <a:custGeom>
              <a:rect b="b" l="l" r="r" t="t"/>
              <a:pathLst>
                <a:path extrusionOk="0" h="3453" w="3751">
                  <a:moveTo>
                    <a:pt x="2655" y="1"/>
                  </a:moveTo>
                  <a:lnTo>
                    <a:pt x="536" y="2120"/>
                  </a:lnTo>
                  <a:cubicBezTo>
                    <a:pt x="0" y="2693"/>
                    <a:pt x="511" y="3452"/>
                    <a:pt x="1112" y="3452"/>
                  </a:cubicBezTo>
                  <a:cubicBezTo>
                    <a:pt x="1285" y="3452"/>
                    <a:pt x="1466" y="3389"/>
                    <a:pt x="1631" y="3240"/>
                  </a:cubicBezTo>
                  <a:lnTo>
                    <a:pt x="3751" y="1120"/>
                  </a:lnTo>
                  <a:cubicBezTo>
                    <a:pt x="3298" y="834"/>
                    <a:pt x="2917" y="453"/>
                    <a:pt x="2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35c39949a84_0_299"/>
            <p:cNvSpPr/>
            <p:nvPr/>
          </p:nvSpPr>
          <p:spPr>
            <a:xfrm>
              <a:off x="2961300" y="3720450"/>
              <a:ext cx="100050" cy="69700"/>
            </a:xfrm>
            <a:custGeom>
              <a:rect b="b" l="l" r="r" t="t"/>
              <a:pathLst>
                <a:path extrusionOk="0" h="2788" w="4002">
                  <a:moveTo>
                    <a:pt x="310" y="1"/>
                  </a:moveTo>
                  <a:cubicBezTo>
                    <a:pt x="191" y="72"/>
                    <a:pt x="96" y="168"/>
                    <a:pt x="0" y="239"/>
                  </a:cubicBezTo>
                  <a:cubicBezTo>
                    <a:pt x="858" y="811"/>
                    <a:pt x="1358" y="1763"/>
                    <a:pt x="1382" y="2787"/>
                  </a:cubicBezTo>
                  <a:lnTo>
                    <a:pt x="3692" y="2787"/>
                  </a:lnTo>
                  <a:cubicBezTo>
                    <a:pt x="3858" y="2787"/>
                    <a:pt x="4001" y="2644"/>
                    <a:pt x="4001" y="2454"/>
                  </a:cubicBezTo>
                  <a:lnTo>
                    <a:pt x="4001" y="2049"/>
                  </a:lnTo>
                  <a:cubicBezTo>
                    <a:pt x="4001" y="1215"/>
                    <a:pt x="3573" y="453"/>
                    <a:pt x="2882" y="1"/>
                  </a:cubicBezTo>
                  <a:cubicBezTo>
                    <a:pt x="2513" y="311"/>
                    <a:pt x="2054" y="465"/>
                    <a:pt x="1596" y="465"/>
                  </a:cubicBezTo>
                  <a:cubicBezTo>
                    <a:pt x="1138" y="465"/>
                    <a:pt x="679" y="31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35c39949a84_0_299"/>
            <p:cNvSpPr/>
            <p:nvPr/>
          </p:nvSpPr>
          <p:spPr>
            <a:xfrm>
              <a:off x="2857100" y="3729400"/>
              <a:ext cx="123275" cy="123250"/>
            </a:xfrm>
            <a:custGeom>
              <a:rect b="b" l="l" r="r" t="t"/>
              <a:pathLst>
                <a:path extrusionOk="0" h="4930" w="4931">
                  <a:moveTo>
                    <a:pt x="2478" y="0"/>
                  </a:moveTo>
                  <a:cubicBezTo>
                    <a:pt x="1120" y="0"/>
                    <a:pt x="1" y="1119"/>
                    <a:pt x="1" y="2477"/>
                  </a:cubicBezTo>
                  <a:cubicBezTo>
                    <a:pt x="1" y="3834"/>
                    <a:pt x="1120" y="4930"/>
                    <a:pt x="2478" y="4930"/>
                  </a:cubicBezTo>
                  <a:cubicBezTo>
                    <a:pt x="3835" y="4930"/>
                    <a:pt x="4931" y="3834"/>
                    <a:pt x="4931" y="2477"/>
                  </a:cubicBezTo>
                  <a:cubicBezTo>
                    <a:pt x="4931" y="1119"/>
                    <a:pt x="3835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7" name="Google Shape;827;g35c39949a84_0_299"/>
          <p:cNvGrpSpPr/>
          <p:nvPr/>
        </p:nvGrpSpPr>
        <p:grpSpPr>
          <a:xfrm>
            <a:off x="5376670" y="3259351"/>
            <a:ext cx="356918" cy="348859"/>
            <a:chOff x="1052950" y="3649025"/>
            <a:chExt cx="273500" cy="267325"/>
          </a:xfrm>
        </p:grpSpPr>
        <p:sp>
          <p:nvSpPr>
            <p:cNvPr id="828" name="Google Shape;828;g35c39949a84_0_299"/>
            <p:cNvSpPr/>
            <p:nvPr/>
          </p:nvSpPr>
          <p:spPr>
            <a:xfrm>
              <a:off x="1160325" y="3720450"/>
              <a:ext cx="145300" cy="125425"/>
            </a:xfrm>
            <a:custGeom>
              <a:rect b="b" l="l" r="r" t="t"/>
              <a:pathLst>
                <a:path extrusionOk="0" h="5017" w="5812">
                  <a:moveTo>
                    <a:pt x="2501" y="1"/>
                  </a:moveTo>
                  <a:cubicBezTo>
                    <a:pt x="1215" y="1"/>
                    <a:pt x="167" y="930"/>
                    <a:pt x="1" y="2192"/>
                  </a:cubicBezTo>
                  <a:lnTo>
                    <a:pt x="953" y="2192"/>
                  </a:lnTo>
                  <a:cubicBezTo>
                    <a:pt x="1129" y="1337"/>
                    <a:pt x="1799" y="936"/>
                    <a:pt x="2471" y="936"/>
                  </a:cubicBezTo>
                  <a:cubicBezTo>
                    <a:pt x="3259" y="936"/>
                    <a:pt x="4049" y="1486"/>
                    <a:pt x="4049" y="2501"/>
                  </a:cubicBezTo>
                  <a:cubicBezTo>
                    <a:pt x="4049" y="3517"/>
                    <a:pt x="3259" y="4067"/>
                    <a:pt x="2471" y="4067"/>
                  </a:cubicBezTo>
                  <a:cubicBezTo>
                    <a:pt x="1799" y="4067"/>
                    <a:pt x="1129" y="3666"/>
                    <a:pt x="953" y="2811"/>
                  </a:cubicBezTo>
                  <a:lnTo>
                    <a:pt x="1" y="2811"/>
                  </a:lnTo>
                  <a:cubicBezTo>
                    <a:pt x="168" y="4182"/>
                    <a:pt x="1330" y="5017"/>
                    <a:pt x="2519" y="5017"/>
                  </a:cubicBezTo>
                  <a:cubicBezTo>
                    <a:pt x="3189" y="5017"/>
                    <a:pt x="3868" y="4752"/>
                    <a:pt x="4383" y="4168"/>
                  </a:cubicBezTo>
                  <a:cubicBezTo>
                    <a:pt x="5811" y="2549"/>
                    <a:pt x="4644" y="1"/>
                    <a:pt x="2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35c39949a84_0_299"/>
            <p:cNvSpPr/>
            <p:nvPr/>
          </p:nvSpPr>
          <p:spPr>
            <a:xfrm>
              <a:off x="1200225" y="3759525"/>
              <a:ext cx="45850" cy="47100"/>
            </a:xfrm>
            <a:custGeom>
              <a:rect b="b" l="l" r="r" t="t"/>
              <a:pathLst>
                <a:path extrusionOk="0" h="1884" w="1834">
                  <a:moveTo>
                    <a:pt x="879" y="1"/>
                  </a:moveTo>
                  <a:cubicBezTo>
                    <a:pt x="517" y="1"/>
                    <a:pt x="154" y="197"/>
                    <a:pt x="0" y="629"/>
                  </a:cubicBezTo>
                  <a:lnTo>
                    <a:pt x="905" y="629"/>
                  </a:lnTo>
                  <a:cubicBezTo>
                    <a:pt x="1310" y="629"/>
                    <a:pt x="1310" y="1248"/>
                    <a:pt x="905" y="1248"/>
                  </a:cubicBezTo>
                  <a:lnTo>
                    <a:pt x="0" y="1248"/>
                  </a:lnTo>
                  <a:cubicBezTo>
                    <a:pt x="156" y="1683"/>
                    <a:pt x="522" y="1884"/>
                    <a:pt x="887" y="1884"/>
                  </a:cubicBezTo>
                  <a:cubicBezTo>
                    <a:pt x="1362" y="1884"/>
                    <a:pt x="1834" y="1544"/>
                    <a:pt x="1834" y="938"/>
                  </a:cubicBezTo>
                  <a:cubicBezTo>
                    <a:pt x="1834" y="343"/>
                    <a:pt x="1356" y="1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35c39949a84_0_299"/>
            <p:cNvSpPr/>
            <p:nvPr/>
          </p:nvSpPr>
          <p:spPr>
            <a:xfrm>
              <a:off x="1269875" y="3862150"/>
              <a:ext cx="55400" cy="54200"/>
            </a:xfrm>
            <a:custGeom>
              <a:rect b="b" l="l" r="r" t="t"/>
              <a:pathLst>
                <a:path extrusionOk="0" h="2168" w="2216">
                  <a:moveTo>
                    <a:pt x="1596" y="1"/>
                  </a:moveTo>
                  <a:cubicBezTo>
                    <a:pt x="1144" y="501"/>
                    <a:pt x="596" y="882"/>
                    <a:pt x="1" y="1168"/>
                  </a:cubicBezTo>
                  <a:lnTo>
                    <a:pt x="596" y="2025"/>
                  </a:lnTo>
                  <a:cubicBezTo>
                    <a:pt x="643" y="2120"/>
                    <a:pt x="739" y="2168"/>
                    <a:pt x="858" y="2168"/>
                  </a:cubicBezTo>
                  <a:lnTo>
                    <a:pt x="1906" y="2168"/>
                  </a:lnTo>
                  <a:cubicBezTo>
                    <a:pt x="2001" y="2168"/>
                    <a:pt x="2096" y="2120"/>
                    <a:pt x="2144" y="2049"/>
                  </a:cubicBezTo>
                  <a:cubicBezTo>
                    <a:pt x="2215" y="1954"/>
                    <a:pt x="2215" y="1858"/>
                    <a:pt x="2191" y="1763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35c39949a84_0_299"/>
            <p:cNvSpPr/>
            <p:nvPr/>
          </p:nvSpPr>
          <p:spPr>
            <a:xfrm>
              <a:off x="1119850" y="3862150"/>
              <a:ext cx="55975" cy="54200"/>
            </a:xfrm>
            <a:custGeom>
              <a:rect b="b" l="l" r="r" t="t"/>
              <a:pathLst>
                <a:path extrusionOk="0" h="2168" w="2239">
                  <a:moveTo>
                    <a:pt x="643" y="1"/>
                  </a:moveTo>
                  <a:lnTo>
                    <a:pt x="48" y="1763"/>
                  </a:lnTo>
                  <a:cubicBezTo>
                    <a:pt x="0" y="1858"/>
                    <a:pt x="24" y="1954"/>
                    <a:pt x="72" y="2049"/>
                  </a:cubicBezTo>
                  <a:cubicBezTo>
                    <a:pt x="143" y="2120"/>
                    <a:pt x="238" y="2168"/>
                    <a:pt x="334" y="2168"/>
                  </a:cubicBezTo>
                  <a:lnTo>
                    <a:pt x="1381" y="2168"/>
                  </a:lnTo>
                  <a:cubicBezTo>
                    <a:pt x="1477" y="2168"/>
                    <a:pt x="1596" y="2120"/>
                    <a:pt x="1643" y="2025"/>
                  </a:cubicBezTo>
                  <a:lnTo>
                    <a:pt x="2239" y="1144"/>
                  </a:lnTo>
                  <a:cubicBezTo>
                    <a:pt x="1739" y="929"/>
                    <a:pt x="1310" y="644"/>
                    <a:pt x="905" y="287"/>
                  </a:cubicBezTo>
                  <a:cubicBezTo>
                    <a:pt x="810" y="191"/>
                    <a:pt x="715" y="96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35c39949a84_0_299"/>
            <p:cNvSpPr/>
            <p:nvPr/>
          </p:nvSpPr>
          <p:spPr>
            <a:xfrm>
              <a:off x="1052950" y="3681075"/>
              <a:ext cx="273500" cy="203825"/>
            </a:xfrm>
            <a:custGeom>
              <a:rect b="b" l="l" r="r" t="t"/>
              <a:pathLst>
                <a:path extrusionOk="0" h="8153" w="10940">
                  <a:moveTo>
                    <a:pt x="463" y="2903"/>
                  </a:moveTo>
                  <a:cubicBezTo>
                    <a:pt x="223" y="2903"/>
                    <a:pt x="0" y="3193"/>
                    <a:pt x="223" y="3433"/>
                  </a:cubicBezTo>
                  <a:lnTo>
                    <a:pt x="462" y="3767"/>
                  </a:lnTo>
                  <a:cubicBezTo>
                    <a:pt x="57" y="3767"/>
                    <a:pt x="57" y="4386"/>
                    <a:pt x="462" y="4386"/>
                  </a:cubicBezTo>
                  <a:lnTo>
                    <a:pt x="223" y="4719"/>
                  </a:lnTo>
                  <a:cubicBezTo>
                    <a:pt x="57" y="4934"/>
                    <a:pt x="200" y="5243"/>
                    <a:pt x="462" y="5243"/>
                  </a:cubicBezTo>
                  <a:cubicBezTo>
                    <a:pt x="557" y="5220"/>
                    <a:pt x="652" y="5196"/>
                    <a:pt x="723" y="5100"/>
                  </a:cubicBezTo>
                  <a:lnTo>
                    <a:pt x="1247" y="4386"/>
                  </a:lnTo>
                  <a:lnTo>
                    <a:pt x="1724" y="4386"/>
                  </a:lnTo>
                  <a:lnTo>
                    <a:pt x="1462" y="4719"/>
                  </a:lnTo>
                  <a:cubicBezTo>
                    <a:pt x="1319" y="4934"/>
                    <a:pt x="1462" y="5243"/>
                    <a:pt x="1724" y="5243"/>
                  </a:cubicBezTo>
                  <a:cubicBezTo>
                    <a:pt x="1819" y="5220"/>
                    <a:pt x="1914" y="5196"/>
                    <a:pt x="1986" y="5100"/>
                  </a:cubicBezTo>
                  <a:lnTo>
                    <a:pt x="2510" y="4386"/>
                  </a:lnTo>
                  <a:lnTo>
                    <a:pt x="2724" y="4386"/>
                  </a:lnTo>
                  <a:lnTo>
                    <a:pt x="2724" y="4076"/>
                  </a:lnTo>
                  <a:lnTo>
                    <a:pt x="2724" y="3767"/>
                  </a:lnTo>
                  <a:lnTo>
                    <a:pt x="2510" y="3767"/>
                  </a:lnTo>
                  <a:lnTo>
                    <a:pt x="1986" y="3052"/>
                  </a:lnTo>
                  <a:cubicBezTo>
                    <a:pt x="1913" y="2946"/>
                    <a:pt x="1817" y="2903"/>
                    <a:pt x="1724" y="2903"/>
                  </a:cubicBezTo>
                  <a:cubicBezTo>
                    <a:pt x="1483" y="2903"/>
                    <a:pt x="1256" y="3193"/>
                    <a:pt x="1462" y="3433"/>
                  </a:cubicBezTo>
                  <a:lnTo>
                    <a:pt x="1724" y="3767"/>
                  </a:lnTo>
                  <a:lnTo>
                    <a:pt x="1247" y="3767"/>
                  </a:lnTo>
                  <a:lnTo>
                    <a:pt x="723" y="3052"/>
                  </a:lnTo>
                  <a:cubicBezTo>
                    <a:pt x="650" y="2946"/>
                    <a:pt x="555" y="2903"/>
                    <a:pt x="463" y="2903"/>
                  </a:cubicBezTo>
                  <a:close/>
                  <a:moveTo>
                    <a:pt x="6760" y="0"/>
                  </a:moveTo>
                  <a:cubicBezTo>
                    <a:pt x="4648" y="0"/>
                    <a:pt x="2886" y="1636"/>
                    <a:pt x="2724" y="3767"/>
                  </a:cubicBezTo>
                  <a:lnTo>
                    <a:pt x="3653" y="3767"/>
                  </a:lnTo>
                  <a:cubicBezTo>
                    <a:pt x="3837" y="2015"/>
                    <a:pt x="5301" y="937"/>
                    <a:pt x="6802" y="937"/>
                  </a:cubicBezTo>
                  <a:cubicBezTo>
                    <a:pt x="7628" y="937"/>
                    <a:pt x="8464" y="1263"/>
                    <a:pt x="9106" y="1981"/>
                  </a:cubicBezTo>
                  <a:cubicBezTo>
                    <a:pt x="10940" y="3981"/>
                    <a:pt x="9511" y="7220"/>
                    <a:pt x="6796" y="7220"/>
                  </a:cubicBezTo>
                  <a:cubicBezTo>
                    <a:pt x="5177" y="7220"/>
                    <a:pt x="3819" y="6005"/>
                    <a:pt x="3653" y="4386"/>
                  </a:cubicBezTo>
                  <a:lnTo>
                    <a:pt x="2724" y="4386"/>
                  </a:lnTo>
                  <a:cubicBezTo>
                    <a:pt x="2886" y="6517"/>
                    <a:pt x="4648" y="8153"/>
                    <a:pt x="6760" y="8153"/>
                  </a:cubicBezTo>
                  <a:cubicBezTo>
                    <a:pt x="6820" y="8153"/>
                    <a:pt x="6879" y="8151"/>
                    <a:pt x="6939" y="8149"/>
                  </a:cubicBezTo>
                  <a:cubicBezTo>
                    <a:pt x="9130" y="8077"/>
                    <a:pt x="10868" y="6267"/>
                    <a:pt x="10868" y="4076"/>
                  </a:cubicBezTo>
                  <a:cubicBezTo>
                    <a:pt x="10868" y="1886"/>
                    <a:pt x="9130" y="76"/>
                    <a:pt x="6939" y="4"/>
                  </a:cubicBezTo>
                  <a:cubicBezTo>
                    <a:pt x="6879" y="2"/>
                    <a:pt x="6820" y="0"/>
                    <a:pt x="6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35c39949a84_0_299"/>
            <p:cNvSpPr/>
            <p:nvPr/>
          </p:nvSpPr>
          <p:spPr>
            <a:xfrm>
              <a:off x="1203200" y="3649025"/>
              <a:ext cx="39325" cy="18475"/>
            </a:xfrm>
            <a:custGeom>
              <a:rect b="b" l="l" r="r" t="t"/>
              <a:pathLst>
                <a:path extrusionOk="0" h="739" w="1573">
                  <a:moveTo>
                    <a:pt x="310" y="0"/>
                  </a:moveTo>
                  <a:cubicBezTo>
                    <a:pt x="143" y="0"/>
                    <a:pt x="0" y="119"/>
                    <a:pt x="0" y="310"/>
                  </a:cubicBezTo>
                  <a:lnTo>
                    <a:pt x="0" y="738"/>
                  </a:lnTo>
                  <a:cubicBezTo>
                    <a:pt x="262" y="691"/>
                    <a:pt x="524" y="667"/>
                    <a:pt x="786" y="667"/>
                  </a:cubicBezTo>
                  <a:cubicBezTo>
                    <a:pt x="1048" y="667"/>
                    <a:pt x="1310" y="691"/>
                    <a:pt x="1572" y="738"/>
                  </a:cubicBezTo>
                  <a:lnTo>
                    <a:pt x="1572" y="310"/>
                  </a:lnTo>
                  <a:cubicBezTo>
                    <a:pt x="1572" y="119"/>
                    <a:pt x="1429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Google Shape;834;g35c39949a84_0_299"/>
          <p:cNvGrpSpPr/>
          <p:nvPr/>
        </p:nvGrpSpPr>
        <p:grpSpPr>
          <a:xfrm>
            <a:off x="3889052" y="3695586"/>
            <a:ext cx="351991" cy="324206"/>
            <a:chOff x="2792225" y="3231075"/>
            <a:chExt cx="269725" cy="248434"/>
          </a:xfrm>
        </p:grpSpPr>
        <p:sp>
          <p:nvSpPr>
            <p:cNvPr id="835" name="Google Shape;835;g35c39949a84_0_299"/>
            <p:cNvSpPr/>
            <p:nvPr/>
          </p:nvSpPr>
          <p:spPr>
            <a:xfrm>
              <a:off x="2939726" y="3448400"/>
              <a:ext cx="26205" cy="30813"/>
            </a:xfrm>
            <a:custGeom>
              <a:rect b="b" l="l" r="r" t="t"/>
              <a:pathLst>
                <a:path extrusionOk="0" h="25571" w="21747">
                  <a:moveTo>
                    <a:pt x="16310" y="0"/>
                  </a:moveTo>
                  <a:lnTo>
                    <a:pt x="16310" y="0"/>
                  </a:lnTo>
                  <a:cubicBezTo>
                    <a:pt x="15321" y="5931"/>
                    <a:pt x="12850" y="11861"/>
                    <a:pt x="8402" y="15815"/>
                  </a:cubicBezTo>
                  <a:lnTo>
                    <a:pt x="0" y="24711"/>
                  </a:lnTo>
                  <a:cubicBezTo>
                    <a:pt x="1587" y="25288"/>
                    <a:pt x="3215" y="25570"/>
                    <a:pt x="4836" y="25570"/>
                  </a:cubicBezTo>
                  <a:cubicBezTo>
                    <a:pt x="8772" y="25570"/>
                    <a:pt x="12665" y="23908"/>
                    <a:pt x="15815" y="20757"/>
                  </a:cubicBezTo>
                  <a:cubicBezTo>
                    <a:pt x="21252" y="15321"/>
                    <a:pt x="21746" y="5931"/>
                    <a:pt x="16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35c39949a84_0_299"/>
            <p:cNvSpPr/>
            <p:nvPr/>
          </p:nvSpPr>
          <p:spPr>
            <a:xfrm>
              <a:off x="2809253" y="3338031"/>
              <a:ext cx="136429" cy="141478"/>
            </a:xfrm>
            <a:custGeom>
              <a:rect b="b" l="l" r="r" t="t"/>
              <a:pathLst>
                <a:path extrusionOk="0" h="117409" w="113219">
                  <a:moveTo>
                    <a:pt x="46109" y="0"/>
                  </a:moveTo>
                  <a:cubicBezTo>
                    <a:pt x="42989" y="0"/>
                    <a:pt x="39703" y="1085"/>
                    <a:pt x="36614" y="3622"/>
                  </a:cubicBezTo>
                  <a:lnTo>
                    <a:pt x="9926" y="29815"/>
                  </a:lnTo>
                  <a:cubicBezTo>
                    <a:pt x="1" y="40504"/>
                    <a:pt x="9537" y="54732"/>
                    <a:pt x="20769" y="54732"/>
                  </a:cubicBezTo>
                  <a:cubicBezTo>
                    <a:pt x="24078" y="54732"/>
                    <a:pt x="27534" y="53497"/>
                    <a:pt x="30684" y="50573"/>
                  </a:cubicBezTo>
                  <a:lnTo>
                    <a:pt x="30684" y="50573"/>
                  </a:lnTo>
                  <a:cubicBezTo>
                    <a:pt x="21810" y="61376"/>
                    <a:pt x="31008" y="74890"/>
                    <a:pt x="42054" y="74890"/>
                  </a:cubicBezTo>
                  <a:cubicBezTo>
                    <a:pt x="45157" y="74890"/>
                    <a:pt x="48406" y="73823"/>
                    <a:pt x="51441" y="71330"/>
                  </a:cubicBezTo>
                  <a:lnTo>
                    <a:pt x="51441" y="71330"/>
                  </a:lnTo>
                  <a:cubicBezTo>
                    <a:pt x="40819" y="81952"/>
                    <a:pt x="50580" y="96651"/>
                    <a:pt x="61950" y="96651"/>
                  </a:cubicBezTo>
                  <a:cubicBezTo>
                    <a:pt x="65392" y="96651"/>
                    <a:pt x="68982" y="95304"/>
                    <a:pt x="72198" y="92088"/>
                  </a:cubicBezTo>
                  <a:lnTo>
                    <a:pt x="72198" y="92088"/>
                  </a:lnTo>
                  <a:cubicBezTo>
                    <a:pt x="61576" y="102710"/>
                    <a:pt x="71338" y="117408"/>
                    <a:pt x="82707" y="117408"/>
                  </a:cubicBezTo>
                  <a:cubicBezTo>
                    <a:pt x="86150" y="117408"/>
                    <a:pt x="89739" y="116061"/>
                    <a:pt x="92955" y="112845"/>
                  </a:cubicBezTo>
                  <a:lnTo>
                    <a:pt x="107288" y="98018"/>
                  </a:lnTo>
                  <a:cubicBezTo>
                    <a:pt x="113219" y="92582"/>
                    <a:pt x="113219" y="83191"/>
                    <a:pt x="107288" y="77261"/>
                  </a:cubicBezTo>
                  <a:lnTo>
                    <a:pt x="107288" y="77755"/>
                  </a:lnTo>
                  <a:cubicBezTo>
                    <a:pt x="104570" y="74790"/>
                    <a:pt x="100863" y="73307"/>
                    <a:pt x="97156" y="73307"/>
                  </a:cubicBezTo>
                  <a:cubicBezTo>
                    <a:pt x="93591" y="73307"/>
                    <a:pt x="90027" y="74678"/>
                    <a:pt x="87341" y="77421"/>
                  </a:cubicBezTo>
                  <a:lnTo>
                    <a:pt x="87341" y="77421"/>
                  </a:lnTo>
                  <a:lnTo>
                    <a:pt x="95921" y="68365"/>
                  </a:lnTo>
                  <a:cubicBezTo>
                    <a:pt x="107927" y="57859"/>
                    <a:pt x="97716" y="42226"/>
                    <a:pt x="86046" y="42226"/>
                  </a:cubicBezTo>
                  <a:cubicBezTo>
                    <a:pt x="83004" y="42226"/>
                    <a:pt x="79862" y="43288"/>
                    <a:pt x="76990" y="45781"/>
                  </a:cubicBezTo>
                  <a:lnTo>
                    <a:pt x="76990" y="45781"/>
                  </a:lnTo>
                  <a:lnTo>
                    <a:pt x="84554" y="38217"/>
                  </a:lnTo>
                  <a:cubicBezTo>
                    <a:pt x="94479" y="27528"/>
                    <a:pt x="84943" y="13301"/>
                    <a:pt x="73711" y="13301"/>
                  </a:cubicBezTo>
                  <a:cubicBezTo>
                    <a:pt x="70402" y="13301"/>
                    <a:pt x="66946" y="14536"/>
                    <a:pt x="63796" y="17460"/>
                  </a:cubicBezTo>
                  <a:lnTo>
                    <a:pt x="57372" y="23885"/>
                  </a:lnTo>
                  <a:cubicBezTo>
                    <a:pt x="65818" y="13135"/>
                    <a:pt x="56967" y="0"/>
                    <a:pt x="46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35c39949a84_0_299"/>
            <p:cNvSpPr/>
            <p:nvPr/>
          </p:nvSpPr>
          <p:spPr>
            <a:xfrm>
              <a:off x="2958925" y="34483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4" y="25"/>
                  </a:moveTo>
                  <a:lnTo>
                    <a:pt x="24" y="25"/>
                  </a:lnTo>
                  <a:lnTo>
                    <a:pt x="0" y="1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35c39949a84_0_299"/>
            <p:cNvSpPr/>
            <p:nvPr/>
          </p:nvSpPr>
          <p:spPr>
            <a:xfrm>
              <a:off x="2792225" y="3231075"/>
              <a:ext cx="257400" cy="222775"/>
            </a:xfrm>
            <a:custGeom>
              <a:rect b="b" l="l" r="r" t="t"/>
              <a:pathLst>
                <a:path extrusionOk="0" h="8911" w="10296">
                  <a:moveTo>
                    <a:pt x="2882" y="1"/>
                  </a:moveTo>
                  <a:cubicBezTo>
                    <a:pt x="2786" y="1"/>
                    <a:pt x="2715" y="24"/>
                    <a:pt x="2667" y="96"/>
                  </a:cubicBezTo>
                  <a:lnTo>
                    <a:pt x="143" y="2620"/>
                  </a:lnTo>
                  <a:cubicBezTo>
                    <a:pt x="0" y="2739"/>
                    <a:pt x="0" y="2930"/>
                    <a:pt x="143" y="3049"/>
                  </a:cubicBezTo>
                  <a:lnTo>
                    <a:pt x="238" y="3144"/>
                  </a:lnTo>
                  <a:cubicBezTo>
                    <a:pt x="381" y="3311"/>
                    <a:pt x="476" y="3525"/>
                    <a:pt x="429" y="3763"/>
                  </a:cubicBezTo>
                  <a:cubicBezTo>
                    <a:pt x="381" y="4192"/>
                    <a:pt x="524" y="4621"/>
                    <a:pt x="810" y="4906"/>
                  </a:cubicBezTo>
                  <a:lnTo>
                    <a:pt x="977" y="5073"/>
                  </a:lnTo>
                  <a:lnTo>
                    <a:pt x="2024" y="4001"/>
                  </a:lnTo>
                  <a:cubicBezTo>
                    <a:pt x="2286" y="3751"/>
                    <a:pt x="2626" y="3626"/>
                    <a:pt x="2965" y="3626"/>
                  </a:cubicBezTo>
                  <a:cubicBezTo>
                    <a:pt x="3304" y="3626"/>
                    <a:pt x="3644" y="3751"/>
                    <a:pt x="3906" y="4001"/>
                  </a:cubicBezTo>
                  <a:cubicBezTo>
                    <a:pt x="4001" y="4097"/>
                    <a:pt x="4072" y="4216"/>
                    <a:pt x="4144" y="4335"/>
                  </a:cubicBezTo>
                  <a:cubicBezTo>
                    <a:pt x="4191" y="4330"/>
                    <a:pt x="4239" y="4327"/>
                    <a:pt x="4285" y="4327"/>
                  </a:cubicBezTo>
                  <a:cubicBezTo>
                    <a:pt x="5143" y="4327"/>
                    <a:pt x="5775" y="5142"/>
                    <a:pt x="5549" y="5978"/>
                  </a:cubicBezTo>
                  <a:cubicBezTo>
                    <a:pt x="5620" y="6049"/>
                    <a:pt x="5692" y="6097"/>
                    <a:pt x="5763" y="6145"/>
                  </a:cubicBezTo>
                  <a:cubicBezTo>
                    <a:pt x="6097" y="6478"/>
                    <a:pt x="6216" y="6978"/>
                    <a:pt x="6120" y="7431"/>
                  </a:cubicBezTo>
                  <a:cubicBezTo>
                    <a:pt x="6192" y="7478"/>
                    <a:pt x="6240" y="7526"/>
                    <a:pt x="6311" y="7597"/>
                  </a:cubicBezTo>
                  <a:cubicBezTo>
                    <a:pt x="6597" y="7883"/>
                    <a:pt x="6740" y="8312"/>
                    <a:pt x="6692" y="8717"/>
                  </a:cubicBezTo>
                  <a:cubicBezTo>
                    <a:pt x="6849" y="8853"/>
                    <a:pt x="7018" y="8911"/>
                    <a:pt x="7178" y="8911"/>
                  </a:cubicBezTo>
                  <a:cubicBezTo>
                    <a:pt x="7747" y="8911"/>
                    <a:pt x="8212" y="8184"/>
                    <a:pt x="7692" y="7645"/>
                  </a:cubicBezTo>
                  <a:lnTo>
                    <a:pt x="7692" y="7645"/>
                  </a:lnTo>
                  <a:cubicBezTo>
                    <a:pt x="7854" y="7807"/>
                    <a:pt x="8035" y="7874"/>
                    <a:pt x="8209" y="7874"/>
                  </a:cubicBezTo>
                  <a:cubicBezTo>
                    <a:pt x="8778" y="7874"/>
                    <a:pt x="9269" y="7150"/>
                    <a:pt x="8740" y="6621"/>
                  </a:cubicBezTo>
                  <a:lnTo>
                    <a:pt x="8740" y="6621"/>
                  </a:lnTo>
                  <a:cubicBezTo>
                    <a:pt x="8899" y="6780"/>
                    <a:pt x="9076" y="6847"/>
                    <a:pt x="9246" y="6847"/>
                  </a:cubicBezTo>
                  <a:cubicBezTo>
                    <a:pt x="9812" y="6847"/>
                    <a:pt x="10295" y="6104"/>
                    <a:pt x="9764" y="5573"/>
                  </a:cubicBezTo>
                  <a:lnTo>
                    <a:pt x="8288" y="4097"/>
                  </a:lnTo>
                  <a:lnTo>
                    <a:pt x="7502" y="3311"/>
                  </a:lnTo>
                  <a:cubicBezTo>
                    <a:pt x="7462" y="3314"/>
                    <a:pt x="7422" y="3315"/>
                    <a:pt x="7382" y="3315"/>
                  </a:cubicBezTo>
                  <a:cubicBezTo>
                    <a:pt x="7113" y="3315"/>
                    <a:pt x="6846" y="3248"/>
                    <a:pt x="6597" y="3144"/>
                  </a:cubicBezTo>
                  <a:lnTo>
                    <a:pt x="5978" y="3763"/>
                  </a:lnTo>
                  <a:cubicBezTo>
                    <a:pt x="5692" y="4049"/>
                    <a:pt x="5329" y="4192"/>
                    <a:pt x="4968" y="4192"/>
                  </a:cubicBezTo>
                  <a:cubicBezTo>
                    <a:pt x="4608" y="4192"/>
                    <a:pt x="4251" y="4049"/>
                    <a:pt x="3977" y="3763"/>
                  </a:cubicBezTo>
                  <a:lnTo>
                    <a:pt x="3953" y="3763"/>
                  </a:lnTo>
                  <a:cubicBezTo>
                    <a:pt x="3406" y="3192"/>
                    <a:pt x="3429" y="2311"/>
                    <a:pt x="3977" y="1763"/>
                  </a:cubicBezTo>
                  <a:lnTo>
                    <a:pt x="4954" y="786"/>
                  </a:lnTo>
                  <a:cubicBezTo>
                    <a:pt x="4704" y="516"/>
                    <a:pt x="4345" y="373"/>
                    <a:pt x="3972" y="373"/>
                  </a:cubicBezTo>
                  <a:cubicBezTo>
                    <a:pt x="3918" y="373"/>
                    <a:pt x="3864" y="376"/>
                    <a:pt x="3810" y="382"/>
                  </a:cubicBezTo>
                  <a:cubicBezTo>
                    <a:pt x="3768" y="390"/>
                    <a:pt x="3727" y="394"/>
                    <a:pt x="3686" y="394"/>
                  </a:cubicBezTo>
                  <a:cubicBezTo>
                    <a:pt x="3498" y="394"/>
                    <a:pt x="3328" y="309"/>
                    <a:pt x="3191" y="191"/>
                  </a:cubicBezTo>
                  <a:lnTo>
                    <a:pt x="3096" y="96"/>
                  </a:lnTo>
                  <a:cubicBezTo>
                    <a:pt x="3048" y="48"/>
                    <a:pt x="2953" y="1"/>
                    <a:pt x="2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35c39949a84_0_299"/>
            <p:cNvSpPr/>
            <p:nvPr/>
          </p:nvSpPr>
          <p:spPr>
            <a:xfrm>
              <a:off x="2894625" y="3231225"/>
              <a:ext cx="167325" cy="122525"/>
            </a:xfrm>
            <a:custGeom>
              <a:rect b="b" l="l" r="r" t="t"/>
              <a:pathLst>
                <a:path extrusionOk="0" h="4901" w="6693">
                  <a:moveTo>
                    <a:pt x="3837" y="0"/>
                  </a:moveTo>
                  <a:cubicBezTo>
                    <a:pt x="3757" y="0"/>
                    <a:pt x="3680" y="30"/>
                    <a:pt x="3620" y="90"/>
                  </a:cubicBezTo>
                  <a:lnTo>
                    <a:pt x="3525" y="185"/>
                  </a:lnTo>
                  <a:cubicBezTo>
                    <a:pt x="3388" y="303"/>
                    <a:pt x="3218" y="388"/>
                    <a:pt x="3030" y="388"/>
                  </a:cubicBezTo>
                  <a:cubicBezTo>
                    <a:pt x="2989" y="388"/>
                    <a:pt x="2948" y="384"/>
                    <a:pt x="2906" y="376"/>
                  </a:cubicBezTo>
                  <a:cubicBezTo>
                    <a:pt x="2851" y="369"/>
                    <a:pt x="2797" y="367"/>
                    <a:pt x="2743" y="367"/>
                  </a:cubicBezTo>
                  <a:cubicBezTo>
                    <a:pt x="2370" y="367"/>
                    <a:pt x="2012" y="507"/>
                    <a:pt x="1763" y="757"/>
                  </a:cubicBezTo>
                  <a:lnTo>
                    <a:pt x="310" y="2209"/>
                  </a:lnTo>
                  <a:cubicBezTo>
                    <a:pt x="0" y="2495"/>
                    <a:pt x="0" y="2995"/>
                    <a:pt x="286" y="3305"/>
                  </a:cubicBezTo>
                  <a:cubicBezTo>
                    <a:pt x="441" y="3460"/>
                    <a:pt x="643" y="3537"/>
                    <a:pt x="846" y="3537"/>
                  </a:cubicBezTo>
                  <a:cubicBezTo>
                    <a:pt x="1048" y="3537"/>
                    <a:pt x="1250" y="3460"/>
                    <a:pt x="1405" y="3305"/>
                  </a:cubicBezTo>
                  <a:lnTo>
                    <a:pt x="2405" y="2305"/>
                  </a:lnTo>
                  <a:cubicBezTo>
                    <a:pt x="2642" y="2541"/>
                    <a:pt x="2975" y="2680"/>
                    <a:pt x="3309" y="2680"/>
                  </a:cubicBezTo>
                  <a:cubicBezTo>
                    <a:pt x="3414" y="2680"/>
                    <a:pt x="3518" y="2666"/>
                    <a:pt x="3620" y="2638"/>
                  </a:cubicBezTo>
                  <a:lnTo>
                    <a:pt x="5882" y="4900"/>
                  </a:lnTo>
                  <a:cubicBezTo>
                    <a:pt x="6192" y="4591"/>
                    <a:pt x="6335" y="4162"/>
                    <a:pt x="6263" y="3733"/>
                  </a:cubicBezTo>
                  <a:cubicBezTo>
                    <a:pt x="6240" y="3519"/>
                    <a:pt x="6311" y="3281"/>
                    <a:pt x="6478" y="3138"/>
                  </a:cubicBezTo>
                  <a:lnTo>
                    <a:pt x="6573" y="3043"/>
                  </a:lnTo>
                  <a:cubicBezTo>
                    <a:pt x="6692" y="2924"/>
                    <a:pt x="6692" y="2709"/>
                    <a:pt x="6573" y="2590"/>
                  </a:cubicBezTo>
                  <a:lnTo>
                    <a:pt x="6573" y="2614"/>
                  </a:lnTo>
                  <a:lnTo>
                    <a:pt x="4073" y="90"/>
                  </a:lnTo>
                  <a:cubicBezTo>
                    <a:pt x="4001" y="30"/>
                    <a:pt x="3918" y="0"/>
                    <a:pt x="3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g35c39949a84_0_299"/>
            <p:cNvSpPr/>
            <p:nvPr/>
          </p:nvSpPr>
          <p:spPr>
            <a:xfrm>
              <a:off x="2958783" y="3447804"/>
              <a:ext cx="596" cy="598"/>
            </a:xfrm>
            <a:custGeom>
              <a:rect b="b" l="l" r="r" t="t"/>
              <a:pathLst>
                <a:path extrusionOk="0" h="496" w="495">
                  <a:moveTo>
                    <a:pt x="495" y="495"/>
                  </a:moveTo>
                  <a:lnTo>
                    <a:pt x="495" y="495"/>
                  </a:lnTo>
                  <a:lnTo>
                    <a:pt x="0" y="1"/>
                  </a:lnTo>
                  <a:lnTo>
                    <a:pt x="495" y="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g35c39949a84_0_299"/>
          <p:cNvSpPr txBox="1"/>
          <p:nvPr/>
        </p:nvSpPr>
        <p:spPr>
          <a:xfrm>
            <a:off x="1450913" y="1249894"/>
            <a:ext cx="1368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El proyecto </a:t>
            </a:r>
            <a:r>
              <a:rPr i="1" lang="en" sz="1200"/>
              <a:t>initial-reverse</a:t>
            </a:r>
            <a:r>
              <a:rPr lang="en" sz="1200"/>
              <a:t> explora una alternativa poco convencional en planificación de procesos.</a:t>
            </a:r>
            <a:endParaRPr b="0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42" name="Google Shape;842;g35c39949a84_0_299"/>
          <p:cNvSpPr/>
          <p:nvPr/>
        </p:nvSpPr>
        <p:spPr>
          <a:xfrm>
            <a:off x="1076445" y="1249904"/>
            <a:ext cx="223060" cy="223331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g35c39949a84_0_299"/>
          <p:cNvSpPr txBox="1"/>
          <p:nvPr/>
        </p:nvSpPr>
        <p:spPr>
          <a:xfrm>
            <a:off x="1430075" y="3068512"/>
            <a:ext cx="1368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Puede aportar valor en sistemas donde lo reciente importa más que lo antiguo.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44" name="Google Shape;844;g35c39949a84_0_299"/>
          <p:cNvSpPr/>
          <p:nvPr/>
        </p:nvSpPr>
        <p:spPr>
          <a:xfrm>
            <a:off x="1076445" y="3439871"/>
            <a:ext cx="223060" cy="223331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35c39949a84_0_299"/>
          <p:cNvSpPr txBox="1"/>
          <p:nvPr/>
        </p:nvSpPr>
        <p:spPr>
          <a:xfrm>
            <a:off x="6397975" y="2867419"/>
            <a:ext cx="1368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Estamos en fase de diseño, y esperamos resultados prometedores al compararlo con FIFO y RR.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46" name="Google Shape;846;g35c39949a84_0_299"/>
          <p:cNvSpPr/>
          <p:nvPr/>
        </p:nvSpPr>
        <p:spPr>
          <a:xfrm>
            <a:off x="7844495" y="3068504"/>
            <a:ext cx="223060" cy="223331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g35c39949a84_0_417"/>
          <p:cNvGrpSpPr/>
          <p:nvPr/>
        </p:nvGrpSpPr>
        <p:grpSpPr>
          <a:xfrm>
            <a:off x="5664698" y="1134785"/>
            <a:ext cx="3224104" cy="3265463"/>
            <a:chOff x="2959948" y="1193910"/>
            <a:chExt cx="3224104" cy="3265463"/>
          </a:xfrm>
        </p:grpSpPr>
        <p:grpSp>
          <p:nvGrpSpPr>
            <p:cNvPr id="852" name="Google Shape;852;g35c39949a84_0_417"/>
            <p:cNvGrpSpPr/>
            <p:nvPr/>
          </p:nvGrpSpPr>
          <p:grpSpPr>
            <a:xfrm>
              <a:off x="3357433" y="1645460"/>
              <a:ext cx="2429139" cy="2429871"/>
              <a:chOff x="4396792" y="1688821"/>
              <a:chExt cx="3397873" cy="3398421"/>
            </a:xfrm>
          </p:grpSpPr>
          <p:sp>
            <p:nvSpPr>
              <p:cNvPr id="853" name="Google Shape;853;g35c39949a84_0_417"/>
              <p:cNvSpPr/>
              <p:nvPr/>
            </p:nvSpPr>
            <p:spPr>
              <a:xfrm>
                <a:off x="6801949" y="1688821"/>
                <a:ext cx="992716" cy="992879"/>
              </a:xfrm>
              <a:custGeom>
                <a:rect b="b" l="l" r="r" t="t"/>
                <a:pathLst>
                  <a:path extrusionOk="0" h="992879" w="992716">
                    <a:moveTo>
                      <a:pt x="749396" y="992854"/>
                    </a:moveTo>
                    <a:lnTo>
                      <a:pt x="992670" y="920434"/>
                    </a:lnTo>
                    <a:cubicBezTo>
                      <a:pt x="805686" y="513510"/>
                      <a:pt x="479216" y="186988"/>
                      <a:pt x="72358" y="-26"/>
                    </a:cubicBezTo>
                    <a:lnTo>
                      <a:pt x="-47" y="243276"/>
                    </a:lnTo>
                    <a:cubicBezTo>
                      <a:pt x="326548" y="402283"/>
                      <a:pt x="590420" y="666203"/>
                      <a:pt x="749396" y="9928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g35c39949a84_0_417"/>
              <p:cNvSpPr/>
              <p:nvPr/>
            </p:nvSpPr>
            <p:spPr>
              <a:xfrm>
                <a:off x="4396792" y="1688821"/>
                <a:ext cx="992716" cy="992866"/>
              </a:xfrm>
              <a:custGeom>
                <a:rect b="b" l="l" r="r" t="t"/>
                <a:pathLst>
                  <a:path extrusionOk="0" h="992866" w="992716">
                    <a:moveTo>
                      <a:pt x="992669" y="243226"/>
                    </a:moveTo>
                    <a:lnTo>
                      <a:pt x="920265" y="-26"/>
                    </a:lnTo>
                    <a:cubicBezTo>
                      <a:pt x="513406" y="186987"/>
                      <a:pt x="186936" y="513510"/>
                      <a:pt x="-47" y="920434"/>
                    </a:cubicBezTo>
                    <a:lnTo>
                      <a:pt x="243133" y="992840"/>
                    </a:lnTo>
                    <a:cubicBezTo>
                      <a:pt x="402126" y="666161"/>
                      <a:pt x="666034" y="402226"/>
                      <a:pt x="992669" y="2432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g35c39949a84_0_417"/>
              <p:cNvSpPr/>
              <p:nvPr/>
            </p:nvSpPr>
            <p:spPr>
              <a:xfrm>
                <a:off x="4396792" y="4094370"/>
                <a:ext cx="992718" cy="992871"/>
              </a:xfrm>
              <a:custGeom>
                <a:rect b="b" l="l" r="r" t="t"/>
                <a:pathLst>
                  <a:path extrusionOk="0" h="992871" w="992718">
                    <a:moveTo>
                      <a:pt x="243153" y="-26"/>
                    </a:moveTo>
                    <a:lnTo>
                      <a:pt x="-47" y="72386"/>
                    </a:lnTo>
                    <a:cubicBezTo>
                      <a:pt x="186936" y="479310"/>
                      <a:pt x="513406" y="805833"/>
                      <a:pt x="920265" y="992845"/>
                    </a:cubicBezTo>
                    <a:lnTo>
                      <a:pt x="992672" y="749589"/>
                    </a:lnTo>
                    <a:cubicBezTo>
                      <a:pt x="666054" y="590570"/>
                      <a:pt x="402157" y="326639"/>
                      <a:pt x="243153" y="-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g35c39949a84_0_417"/>
              <p:cNvSpPr/>
              <p:nvPr/>
            </p:nvSpPr>
            <p:spPr>
              <a:xfrm>
                <a:off x="6801947" y="4094357"/>
                <a:ext cx="992718" cy="992885"/>
              </a:xfrm>
              <a:custGeom>
                <a:rect b="b" l="l" r="r" t="t"/>
                <a:pathLst>
                  <a:path extrusionOk="0" h="992885" w="992718">
                    <a:moveTo>
                      <a:pt x="-47" y="749553"/>
                    </a:moveTo>
                    <a:lnTo>
                      <a:pt x="72360" y="992859"/>
                    </a:lnTo>
                    <a:cubicBezTo>
                      <a:pt x="479218" y="805845"/>
                      <a:pt x="805688" y="479323"/>
                      <a:pt x="992672" y="72399"/>
                    </a:cubicBezTo>
                    <a:lnTo>
                      <a:pt x="749378" y="-26"/>
                    </a:lnTo>
                    <a:cubicBezTo>
                      <a:pt x="590392" y="326611"/>
                      <a:pt x="326531" y="590527"/>
                      <a:pt x="-47" y="7495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7" name="Google Shape;857;g35c39949a84_0_417"/>
            <p:cNvGrpSpPr/>
            <p:nvPr/>
          </p:nvGrpSpPr>
          <p:grpSpPr>
            <a:xfrm>
              <a:off x="2959948" y="1193910"/>
              <a:ext cx="3224104" cy="3265463"/>
              <a:chOff x="3840792" y="1057282"/>
              <a:chExt cx="4509867" cy="4567081"/>
            </a:xfrm>
          </p:grpSpPr>
          <p:sp>
            <p:nvSpPr>
              <p:cNvPr id="858" name="Google Shape;858;g35c39949a84_0_417"/>
              <p:cNvSpPr/>
              <p:nvPr/>
            </p:nvSpPr>
            <p:spPr>
              <a:xfrm>
                <a:off x="5299244" y="1504386"/>
                <a:ext cx="1592970" cy="1455531"/>
              </a:xfrm>
              <a:custGeom>
                <a:rect b="b" l="l" r="r" t="t"/>
                <a:pathLst>
                  <a:path extrusionOk="0" h="1455531" w="1592970">
                    <a:moveTo>
                      <a:pt x="380734" y="1455505"/>
                    </a:moveTo>
                    <a:lnTo>
                      <a:pt x="-47" y="176315"/>
                    </a:lnTo>
                    <a:lnTo>
                      <a:pt x="11637" y="170949"/>
                    </a:lnTo>
                    <a:cubicBezTo>
                      <a:pt x="510014" y="-57018"/>
                      <a:pt x="1082863" y="-57018"/>
                      <a:pt x="1581239" y="170949"/>
                    </a:cubicBezTo>
                    <a:lnTo>
                      <a:pt x="1592924" y="176315"/>
                    </a:lnTo>
                    <a:lnTo>
                      <a:pt x="1333787" y="1047053"/>
                    </a:lnTo>
                    <a:lnTo>
                      <a:pt x="1212128" y="14555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g35c39949a84_0_417"/>
              <p:cNvSpPr/>
              <p:nvPr/>
            </p:nvSpPr>
            <p:spPr>
              <a:xfrm>
                <a:off x="5703366" y="1057282"/>
                <a:ext cx="784614" cy="784740"/>
              </a:xfrm>
              <a:custGeom>
                <a:rect b="b" l="l" r="r" t="t"/>
                <a:pathLst>
                  <a:path extrusionOk="0" h="784740" w="784614">
                    <a:moveTo>
                      <a:pt x="392273" y="784714"/>
                    </a:moveTo>
                    <a:cubicBezTo>
                      <a:pt x="175608" y="784721"/>
                      <a:pt x="-40" y="609057"/>
                      <a:pt x="-47" y="392357"/>
                    </a:cubicBezTo>
                    <a:cubicBezTo>
                      <a:pt x="-54" y="175657"/>
                      <a:pt x="175582" y="-19"/>
                      <a:pt x="392247" y="-26"/>
                    </a:cubicBezTo>
                    <a:cubicBezTo>
                      <a:pt x="608912" y="-34"/>
                      <a:pt x="784560" y="175631"/>
                      <a:pt x="784567" y="392331"/>
                    </a:cubicBezTo>
                    <a:cubicBezTo>
                      <a:pt x="784567" y="392333"/>
                      <a:pt x="784567" y="392336"/>
                      <a:pt x="784567" y="392339"/>
                    </a:cubicBezTo>
                    <a:cubicBezTo>
                      <a:pt x="784320" y="608932"/>
                      <a:pt x="608832" y="784457"/>
                      <a:pt x="392273" y="7847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g35c39949a84_0_417"/>
              <p:cNvSpPr/>
              <p:nvPr/>
            </p:nvSpPr>
            <p:spPr>
              <a:xfrm>
                <a:off x="4212386" y="2591419"/>
                <a:ext cx="1455290" cy="1593227"/>
              </a:xfrm>
              <a:custGeom>
                <a:rect b="b" l="l" r="r" t="t"/>
                <a:pathLst>
                  <a:path extrusionOk="0" h="1593227" w="1455290">
                    <a:moveTo>
                      <a:pt x="170894" y="1581515"/>
                    </a:moveTo>
                    <a:cubicBezTo>
                      <a:pt x="-57027" y="1083054"/>
                      <a:pt x="-57027" y="510114"/>
                      <a:pt x="170894" y="11652"/>
                    </a:cubicBezTo>
                    <a:lnTo>
                      <a:pt x="176259" y="-26"/>
                    </a:lnTo>
                    <a:lnTo>
                      <a:pt x="1455243" y="380823"/>
                    </a:lnTo>
                    <a:lnTo>
                      <a:pt x="1455243" y="1212358"/>
                    </a:lnTo>
                    <a:lnTo>
                      <a:pt x="176259" y="159320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g35c39949a84_0_417"/>
              <p:cNvSpPr/>
              <p:nvPr/>
            </p:nvSpPr>
            <p:spPr>
              <a:xfrm>
                <a:off x="5299244" y="3816141"/>
                <a:ext cx="1592971" cy="1455543"/>
              </a:xfrm>
              <a:custGeom>
                <a:rect b="b" l="l" r="r" t="t"/>
                <a:pathLst>
                  <a:path extrusionOk="0" h="1455543" w="1592971">
                    <a:moveTo>
                      <a:pt x="796438" y="1455512"/>
                    </a:moveTo>
                    <a:cubicBezTo>
                      <a:pt x="525534" y="1456150"/>
                      <a:pt x="257736" y="1397810"/>
                      <a:pt x="11638" y="1284543"/>
                    </a:cubicBezTo>
                    <a:lnTo>
                      <a:pt x="-47" y="1279178"/>
                    </a:lnTo>
                    <a:lnTo>
                      <a:pt x="380734" y="-26"/>
                    </a:lnTo>
                    <a:lnTo>
                      <a:pt x="1212129" y="-26"/>
                    </a:lnTo>
                    <a:lnTo>
                      <a:pt x="1333787" y="408427"/>
                    </a:lnTo>
                    <a:lnTo>
                      <a:pt x="1592925" y="1279178"/>
                    </a:lnTo>
                    <a:lnTo>
                      <a:pt x="1581240" y="1284544"/>
                    </a:lnTo>
                    <a:cubicBezTo>
                      <a:pt x="1335142" y="1397811"/>
                      <a:pt x="1067343" y="1456150"/>
                      <a:pt x="796439" y="14555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g35c39949a84_0_417"/>
              <p:cNvSpPr/>
              <p:nvPr/>
            </p:nvSpPr>
            <p:spPr>
              <a:xfrm>
                <a:off x="6523610" y="2591419"/>
                <a:ext cx="1455463" cy="1593227"/>
              </a:xfrm>
              <a:custGeom>
                <a:rect b="b" l="l" r="r" t="t"/>
                <a:pathLst>
                  <a:path extrusionOk="0" h="1593227" w="1455463">
                    <a:moveTo>
                      <a:pt x="-47" y="1212358"/>
                    </a:moveTo>
                    <a:lnTo>
                      <a:pt x="-47" y="380823"/>
                    </a:lnTo>
                    <a:lnTo>
                      <a:pt x="1279111" y="-26"/>
                    </a:lnTo>
                    <a:lnTo>
                      <a:pt x="1284476" y="11652"/>
                    </a:lnTo>
                    <a:cubicBezTo>
                      <a:pt x="1512397" y="510114"/>
                      <a:pt x="1512397" y="1083054"/>
                      <a:pt x="1284476" y="1581515"/>
                    </a:cubicBezTo>
                    <a:lnTo>
                      <a:pt x="1279111" y="15932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g35c39949a84_0_417"/>
              <p:cNvSpPr/>
              <p:nvPr/>
            </p:nvSpPr>
            <p:spPr>
              <a:xfrm>
                <a:off x="5105390" y="2864784"/>
                <a:ext cx="547484" cy="1046496"/>
              </a:xfrm>
              <a:custGeom>
                <a:rect b="b" l="l" r="r" t="t"/>
                <a:pathLst>
                  <a:path extrusionOk="0" h="1046496" w="547484">
                    <a:moveTo>
                      <a:pt x="547438" y="927944"/>
                    </a:moveTo>
                    <a:lnTo>
                      <a:pt x="149475" y="1046470"/>
                    </a:lnTo>
                    <a:cubicBezTo>
                      <a:pt x="-49888" y="726132"/>
                      <a:pt x="-49888" y="320312"/>
                      <a:pt x="149475" y="-26"/>
                    </a:cubicBezTo>
                    <a:lnTo>
                      <a:pt x="547438" y="118501"/>
                    </a:lnTo>
                    <a:close/>
                  </a:path>
                </a:pathLst>
              </a:custGeom>
              <a:solidFill>
                <a:srgbClr val="1C1C1C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g35c39949a84_0_417"/>
              <p:cNvSpPr/>
              <p:nvPr/>
            </p:nvSpPr>
            <p:spPr>
              <a:xfrm>
                <a:off x="5572566" y="3830957"/>
                <a:ext cx="1046326" cy="547409"/>
              </a:xfrm>
              <a:custGeom>
                <a:rect b="b" l="l" r="r" t="t"/>
                <a:pathLst>
                  <a:path extrusionOk="0" h="547409" w="1046326">
                    <a:moveTo>
                      <a:pt x="927774" y="-26"/>
                    </a:moveTo>
                    <a:lnTo>
                      <a:pt x="1046280" y="397837"/>
                    </a:lnTo>
                    <a:cubicBezTo>
                      <a:pt x="725994" y="597173"/>
                      <a:pt x="320302" y="597236"/>
                      <a:pt x="-47" y="398002"/>
                    </a:cubicBezTo>
                    <a:lnTo>
                      <a:pt x="118460" y="-26"/>
                    </a:lnTo>
                    <a:close/>
                  </a:path>
                </a:pathLst>
              </a:custGeom>
              <a:solidFill>
                <a:srgbClr val="1C1C1C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g35c39949a84_0_417"/>
              <p:cNvSpPr/>
              <p:nvPr/>
            </p:nvSpPr>
            <p:spPr>
              <a:xfrm>
                <a:off x="5572566" y="2397697"/>
                <a:ext cx="1046326" cy="547411"/>
              </a:xfrm>
              <a:custGeom>
                <a:rect b="b" l="l" r="r" t="t"/>
                <a:pathLst>
                  <a:path extrusionOk="0" h="547411" w="1046326">
                    <a:moveTo>
                      <a:pt x="118460" y="547385"/>
                    </a:moveTo>
                    <a:lnTo>
                      <a:pt x="-47" y="149357"/>
                    </a:lnTo>
                    <a:cubicBezTo>
                      <a:pt x="320301" y="-49880"/>
                      <a:pt x="725993" y="-49817"/>
                      <a:pt x="1046280" y="149520"/>
                    </a:cubicBezTo>
                    <a:lnTo>
                      <a:pt x="927774" y="547385"/>
                    </a:lnTo>
                    <a:close/>
                  </a:path>
                </a:pathLst>
              </a:custGeom>
              <a:solidFill>
                <a:srgbClr val="1C1C1C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g35c39949a84_0_417"/>
              <p:cNvSpPr/>
              <p:nvPr/>
            </p:nvSpPr>
            <p:spPr>
              <a:xfrm>
                <a:off x="6538418" y="2864784"/>
                <a:ext cx="547487" cy="1046496"/>
              </a:xfrm>
              <a:custGeom>
                <a:rect b="b" l="l" r="r" t="t"/>
                <a:pathLst>
                  <a:path extrusionOk="0" h="1046496" w="547487">
                    <a:moveTo>
                      <a:pt x="547439" y="523222"/>
                    </a:moveTo>
                    <a:cubicBezTo>
                      <a:pt x="547769" y="708228"/>
                      <a:pt x="495947" y="889580"/>
                      <a:pt x="397918" y="1046470"/>
                    </a:cubicBezTo>
                    <a:lnTo>
                      <a:pt x="-47" y="927944"/>
                    </a:lnTo>
                    <a:lnTo>
                      <a:pt x="-47" y="118501"/>
                    </a:lnTo>
                    <a:lnTo>
                      <a:pt x="397918" y="-26"/>
                    </a:lnTo>
                    <a:cubicBezTo>
                      <a:pt x="495947" y="156864"/>
                      <a:pt x="547770" y="338216"/>
                      <a:pt x="547439" y="523222"/>
                    </a:cubicBezTo>
                    <a:close/>
                  </a:path>
                </a:pathLst>
              </a:custGeom>
              <a:solidFill>
                <a:srgbClr val="1C1C1C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g35c39949a84_0_417"/>
              <p:cNvSpPr/>
              <p:nvPr/>
            </p:nvSpPr>
            <p:spPr>
              <a:xfrm>
                <a:off x="5501298" y="2808003"/>
                <a:ext cx="1203688" cy="1203882"/>
              </a:xfrm>
              <a:custGeom>
                <a:rect b="b" l="l" r="r" t="t"/>
                <a:pathLst>
                  <a:path extrusionOk="0" h="1433193" w="1432962">
                    <a:moveTo>
                      <a:pt x="1432963" y="716597"/>
                    </a:moveTo>
                    <a:cubicBezTo>
                      <a:pt x="1432963" y="1112362"/>
                      <a:pt x="1112183" y="1433193"/>
                      <a:pt x="716481" y="1433193"/>
                    </a:cubicBezTo>
                    <a:cubicBezTo>
                      <a:pt x="320779" y="1433193"/>
                      <a:pt x="0" y="1112362"/>
                      <a:pt x="0" y="716596"/>
                    </a:cubicBezTo>
                    <a:cubicBezTo>
                      <a:pt x="0" y="320831"/>
                      <a:pt x="320779" y="0"/>
                      <a:pt x="716481" y="0"/>
                    </a:cubicBezTo>
                    <a:cubicBezTo>
                      <a:pt x="1112183" y="0"/>
                      <a:pt x="1432963" y="320831"/>
                      <a:pt x="1432963" y="7165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g35c39949a84_0_417"/>
              <p:cNvSpPr/>
              <p:nvPr/>
            </p:nvSpPr>
            <p:spPr>
              <a:xfrm>
                <a:off x="5738890" y="1092811"/>
                <a:ext cx="713566" cy="713681"/>
              </a:xfrm>
              <a:custGeom>
                <a:rect b="b" l="l" r="r" t="t"/>
                <a:pathLst>
                  <a:path extrusionOk="0" h="713681" w="713566">
                    <a:moveTo>
                      <a:pt x="356748" y="713655"/>
                    </a:moveTo>
                    <a:cubicBezTo>
                      <a:pt x="159702" y="713661"/>
                      <a:pt x="-40" y="553904"/>
                      <a:pt x="-47" y="356826"/>
                    </a:cubicBezTo>
                    <a:cubicBezTo>
                      <a:pt x="-54" y="159748"/>
                      <a:pt x="159678" y="-20"/>
                      <a:pt x="356724" y="-26"/>
                    </a:cubicBezTo>
                    <a:cubicBezTo>
                      <a:pt x="553770" y="-33"/>
                      <a:pt x="713513" y="159725"/>
                      <a:pt x="713519" y="356802"/>
                    </a:cubicBezTo>
                    <a:cubicBezTo>
                      <a:pt x="713519" y="356805"/>
                      <a:pt x="713519" y="356807"/>
                      <a:pt x="713519" y="356810"/>
                    </a:cubicBezTo>
                    <a:cubicBezTo>
                      <a:pt x="713295" y="553790"/>
                      <a:pt x="553697" y="713421"/>
                      <a:pt x="356748" y="7136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b" bIns="11885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rPr b="1" i="0" lang="en" sz="1900" u="none" cap="none" strike="noStrike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1</a:t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9" name="Google Shape;869;g35c39949a84_0_417"/>
              <p:cNvGrpSpPr/>
              <p:nvPr/>
            </p:nvGrpSpPr>
            <p:grpSpPr>
              <a:xfrm>
                <a:off x="7577862" y="3022425"/>
                <a:ext cx="772797" cy="772922"/>
                <a:chOff x="7577862" y="3022425"/>
                <a:chExt cx="772797" cy="772922"/>
              </a:xfrm>
            </p:grpSpPr>
            <p:sp>
              <p:nvSpPr>
                <p:cNvPr id="870" name="Google Shape;870;g35c39949a84_0_417"/>
                <p:cNvSpPr/>
                <p:nvPr/>
              </p:nvSpPr>
              <p:spPr>
                <a:xfrm>
                  <a:off x="7592674" y="3037237"/>
                  <a:ext cx="743175" cy="743295"/>
                </a:xfrm>
                <a:custGeom>
                  <a:rect b="b" l="l" r="r" t="t"/>
                  <a:pathLst>
                    <a:path extrusionOk="0" h="743295" w="743175">
                      <a:moveTo>
                        <a:pt x="371559" y="743269"/>
                      </a:moveTo>
                      <a:cubicBezTo>
                        <a:pt x="166337" y="743279"/>
                        <a:pt x="-37" y="576895"/>
                        <a:pt x="-47" y="371639"/>
                      </a:cubicBezTo>
                      <a:cubicBezTo>
                        <a:pt x="-57" y="166384"/>
                        <a:pt x="166300" y="-17"/>
                        <a:pt x="371523" y="-26"/>
                      </a:cubicBezTo>
                      <a:cubicBezTo>
                        <a:pt x="576745" y="-36"/>
                        <a:pt x="743119" y="166348"/>
                        <a:pt x="743129" y="371603"/>
                      </a:cubicBezTo>
                      <a:cubicBezTo>
                        <a:pt x="743129" y="371608"/>
                        <a:pt x="743129" y="371613"/>
                        <a:pt x="743129" y="371618"/>
                      </a:cubicBezTo>
                      <a:cubicBezTo>
                        <a:pt x="742895" y="576770"/>
                        <a:pt x="576678" y="743023"/>
                        <a:pt x="371559" y="74326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b" bIns="11885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Arial"/>
                    <a:buNone/>
                  </a:pPr>
                  <a:r>
                    <a:rPr b="1" i="0" lang="en" sz="1900" u="none" cap="none" strike="noStrike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2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g35c39949a84_0_417"/>
                <p:cNvSpPr/>
                <p:nvPr/>
              </p:nvSpPr>
              <p:spPr>
                <a:xfrm>
                  <a:off x="7577862" y="3022425"/>
                  <a:ext cx="772797" cy="772922"/>
                </a:xfrm>
                <a:custGeom>
                  <a:rect b="b" l="l" r="r" t="t"/>
                  <a:pathLst>
                    <a:path extrusionOk="0" h="772922" w="772797">
                      <a:moveTo>
                        <a:pt x="386366" y="29594"/>
                      </a:moveTo>
                      <a:cubicBezTo>
                        <a:pt x="583412" y="29597"/>
                        <a:pt x="743147" y="189363"/>
                        <a:pt x="743143" y="386441"/>
                      </a:cubicBezTo>
                      <a:cubicBezTo>
                        <a:pt x="743140" y="583518"/>
                        <a:pt x="583400" y="743279"/>
                        <a:pt x="386354" y="743276"/>
                      </a:cubicBezTo>
                      <a:cubicBezTo>
                        <a:pt x="189309" y="743272"/>
                        <a:pt x="29574" y="583507"/>
                        <a:pt x="29577" y="386430"/>
                      </a:cubicBezTo>
                      <a:cubicBezTo>
                        <a:pt x="29798" y="189443"/>
                        <a:pt x="189410" y="29810"/>
                        <a:pt x="386366" y="29594"/>
                      </a:cubicBezTo>
                      <a:moveTo>
                        <a:pt x="386366" y="-26"/>
                      </a:moveTo>
                      <a:cubicBezTo>
                        <a:pt x="172964" y="-34"/>
                        <a:pt x="-39" y="172984"/>
                        <a:pt x="-47" y="386421"/>
                      </a:cubicBezTo>
                      <a:cubicBezTo>
                        <a:pt x="-55" y="599858"/>
                        <a:pt x="172936" y="772888"/>
                        <a:pt x="386338" y="772896"/>
                      </a:cubicBezTo>
                      <a:cubicBezTo>
                        <a:pt x="599740" y="772904"/>
                        <a:pt x="772743" y="599886"/>
                        <a:pt x="772751" y="386449"/>
                      </a:cubicBezTo>
                      <a:cubicBezTo>
                        <a:pt x="772751" y="386443"/>
                        <a:pt x="772751" y="386436"/>
                        <a:pt x="772751" y="386430"/>
                      </a:cubicBezTo>
                      <a:cubicBezTo>
                        <a:pt x="772506" y="173101"/>
                        <a:pt x="599661" y="223"/>
                        <a:pt x="386366" y="-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2" name="Google Shape;872;g35c39949a84_0_417"/>
              <p:cNvGrpSpPr/>
              <p:nvPr/>
            </p:nvGrpSpPr>
            <p:grpSpPr>
              <a:xfrm>
                <a:off x="3840792" y="3022425"/>
                <a:ext cx="772797" cy="772922"/>
                <a:chOff x="3840792" y="3022425"/>
                <a:chExt cx="772797" cy="772922"/>
              </a:xfrm>
            </p:grpSpPr>
            <p:sp>
              <p:nvSpPr>
                <p:cNvPr id="873" name="Google Shape;873;g35c39949a84_0_417"/>
                <p:cNvSpPr/>
                <p:nvPr/>
              </p:nvSpPr>
              <p:spPr>
                <a:xfrm>
                  <a:off x="3855602" y="3037237"/>
                  <a:ext cx="743176" cy="743295"/>
                </a:xfrm>
                <a:custGeom>
                  <a:rect b="b" l="l" r="r" t="t"/>
                  <a:pathLst>
                    <a:path extrusionOk="0" h="743295" w="743176">
                      <a:moveTo>
                        <a:pt x="371559" y="743269"/>
                      </a:moveTo>
                      <a:cubicBezTo>
                        <a:pt x="166337" y="743279"/>
                        <a:pt x="-37" y="576895"/>
                        <a:pt x="-47" y="371640"/>
                      </a:cubicBezTo>
                      <a:cubicBezTo>
                        <a:pt x="-57" y="166384"/>
                        <a:pt x="166300" y="-16"/>
                        <a:pt x="371523" y="-26"/>
                      </a:cubicBezTo>
                      <a:cubicBezTo>
                        <a:pt x="576745" y="-37"/>
                        <a:pt x="743119" y="166348"/>
                        <a:pt x="743129" y="371603"/>
                      </a:cubicBezTo>
                      <a:cubicBezTo>
                        <a:pt x="743129" y="371608"/>
                        <a:pt x="743129" y="371613"/>
                        <a:pt x="743129" y="371618"/>
                      </a:cubicBezTo>
                      <a:cubicBezTo>
                        <a:pt x="742895" y="576770"/>
                        <a:pt x="576678" y="743023"/>
                        <a:pt x="371559" y="74326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b" bIns="11885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Arial"/>
                    <a:buNone/>
                  </a:pPr>
                  <a:r>
                    <a:rPr b="1" i="0" lang="en" sz="1900" u="none" cap="none" strike="noStrike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4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g35c39949a84_0_417"/>
                <p:cNvSpPr/>
                <p:nvPr/>
              </p:nvSpPr>
              <p:spPr>
                <a:xfrm>
                  <a:off x="3840792" y="3022425"/>
                  <a:ext cx="772797" cy="772922"/>
                </a:xfrm>
                <a:custGeom>
                  <a:rect b="b" l="l" r="r" t="t"/>
                  <a:pathLst>
                    <a:path extrusionOk="0" h="772922" w="772797">
                      <a:moveTo>
                        <a:pt x="386364" y="29594"/>
                      </a:moveTo>
                      <a:cubicBezTo>
                        <a:pt x="583410" y="29596"/>
                        <a:pt x="743146" y="189361"/>
                        <a:pt x="743143" y="386439"/>
                      </a:cubicBezTo>
                      <a:cubicBezTo>
                        <a:pt x="743141" y="583516"/>
                        <a:pt x="583402" y="743278"/>
                        <a:pt x="386356" y="743275"/>
                      </a:cubicBezTo>
                      <a:cubicBezTo>
                        <a:pt x="189310" y="743273"/>
                        <a:pt x="29575" y="583508"/>
                        <a:pt x="29577" y="386431"/>
                      </a:cubicBezTo>
                      <a:cubicBezTo>
                        <a:pt x="29798" y="189444"/>
                        <a:pt x="189409" y="29811"/>
                        <a:pt x="386364" y="29594"/>
                      </a:cubicBezTo>
                      <a:moveTo>
                        <a:pt x="386364" y="-26"/>
                      </a:moveTo>
                      <a:cubicBezTo>
                        <a:pt x="172962" y="-33"/>
                        <a:pt x="-40" y="172986"/>
                        <a:pt x="-47" y="386422"/>
                      </a:cubicBezTo>
                      <a:cubicBezTo>
                        <a:pt x="-54" y="599859"/>
                        <a:pt x="172938" y="772889"/>
                        <a:pt x="386340" y="772896"/>
                      </a:cubicBezTo>
                      <a:cubicBezTo>
                        <a:pt x="599742" y="772903"/>
                        <a:pt x="772744" y="599884"/>
                        <a:pt x="772751" y="386447"/>
                      </a:cubicBezTo>
                      <a:cubicBezTo>
                        <a:pt x="772751" y="386441"/>
                        <a:pt x="772751" y="386436"/>
                        <a:pt x="772751" y="386430"/>
                      </a:cubicBezTo>
                      <a:cubicBezTo>
                        <a:pt x="772507" y="173100"/>
                        <a:pt x="599660" y="221"/>
                        <a:pt x="386364" y="-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75" name="Google Shape;875;g35c39949a84_0_417"/>
              <p:cNvGrpSpPr/>
              <p:nvPr/>
            </p:nvGrpSpPr>
            <p:grpSpPr>
              <a:xfrm>
                <a:off x="5709270" y="4851435"/>
                <a:ext cx="772803" cy="772928"/>
                <a:chOff x="5709270" y="4851435"/>
                <a:chExt cx="772803" cy="772928"/>
              </a:xfrm>
            </p:grpSpPr>
            <p:sp>
              <p:nvSpPr>
                <p:cNvPr id="876" name="Google Shape;876;g35c39949a84_0_417"/>
                <p:cNvSpPr/>
                <p:nvPr/>
              </p:nvSpPr>
              <p:spPr>
                <a:xfrm>
                  <a:off x="5724087" y="4866250"/>
                  <a:ext cx="743183" cy="743302"/>
                </a:xfrm>
                <a:custGeom>
                  <a:rect b="b" l="l" r="r" t="t"/>
                  <a:pathLst>
                    <a:path extrusionOk="0" h="743302" w="743183">
                      <a:moveTo>
                        <a:pt x="371552" y="743276"/>
                      </a:moveTo>
                      <a:cubicBezTo>
                        <a:pt x="166327" y="743280"/>
                        <a:pt x="-43" y="576889"/>
                        <a:pt x="-47" y="371632"/>
                      </a:cubicBezTo>
                      <a:cubicBezTo>
                        <a:pt x="-51" y="166375"/>
                        <a:pt x="166313" y="-22"/>
                        <a:pt x="371537" y="-26"/>
                      </a:cubicBezTo>
                      <a:cubicBezTo>
                        <a:pt x="576762" y="-31"/>
                        <a:pt x="743132" y="166360"/>
                        <a:pt x="743136" y="371618"/>
                      </a:cubicBezTo>
                      <a:cubicBezTo>
                        <a:pt x="742900" y="576776"/>
                        <a:pt x="576677" y="743033"/>
                        <a:pt x="371552" y="7432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b" bIns="11885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900"/>
                    <a:buFont typeface="Arial"/>
                    <a:buNone/>
                  </a:pPr>
                  <a:r>
                    <a:rPr b="1" i="0" lang="en" sz="1900" u="none" cap="none" strike="noStrike">
                      <a:solidFill>
                        <a:schemeClr val="dk1"/>
                      </a:solidFill>
                      <a:latin typeface="Inter"/>
                      <a:ea typeface="Inter"/>
                      <a:cs typeface="Inter"/>
                      <a:sym typeface="Inter"/>
                    </a:rPr>
                    <a:t>3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g35c39949a84_0_417"/>
                <p:cNvSpPr/>
                <p:nvPr/>
              </p:nvSpPr>
              <p:spPr>
                <a:xfrm>
                  <a:off x="5709270" y="4851435"/>
                  <a:ext cx="772803" cy="772928"/>
                </a:xfrm>
                <a:custGeom>
                  <a:rect b="b" l="l" r="r" t="t"/>
                  <a:pathLst>
                    <a:path extrusionOk="0" h="772928" w="772803">
                      <a:moveTo>
                        <a:pt x="386368" y="29594"/>
                      </a:moveTo>
                      <a:cubicBezTo>
                        <a:pt x="583416" y="29594"/>
                        <a:pt x="743155" y="189358"/>
                        <a:pt x="743156" y="386437"/>
                      </a:cubicBezTo>
                      <a:cubicBezTo>
                        <a:pt x="743156" y="583516"/>
                        <a:pt x="583418" y="743281"/>
                        <a:pt x="386370" y="743281"/>
                      </a:cubicBezTo>
                      <a:cubicBezTo>
                        <a:pt x="189322" y="743282"/>
                        <a:pt x="29583" y="583518"/>
                        <a:pt x="29583" y="386438"/>
                      </a:cubicBezTo>
                      <a:cubicBezTo>
                        <a:pt x="29804" y="189451"/>
                        <a:pt x="189413" y="29816"/>
                        <a:pt x="386368" y="29595"/>
                      </a:cubicBezTo>
                      <a:moveTo>
                        <a:pt x="386368" y="-26"/>
                      </a:moveTo>
                      <a:cubicBezTo>
                        <a:pt x="172965" y="-34"/>
                        <a:pt x="-40" y="172986"/>
                        <a:pt x="-47" y="386424"/>
                      </a:cubicBezTo>
                      <a:cubicBezTo>
                        <a:pt x="-54" y="599862"/>
                        <a:pt x="172938" y="772894"/>
                        <a:pt x="386342" y="772902"/>
                      </a:cubicBezTo>
                      <a:cubicBezTo>
                        <a:pt x="599745" y="772909"/>
                        <a:pt x="772750" y="599889"/>
                        <a:pt x="772757" y="386451"/>
                      </a:cubicBezTo>
                      <a:cubicBezTo>
                        <a:pt x="772757" y="386446"/>
                        <a:pt x="772757" y="386442"/>
                        <a:pt x="772757" y="386437"/>
                      </a:cubicBezTo>
                      <a:cubicBezTo>
                        <a:pt x="772515" y="173105"/>
                        <a:pt x="599667" y="223"/>
                        <a:pt x="386368" y="-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78" name="Google Shape;878;g35c39949a84_0_417"/>
            <p:cNvSpPr/>
            <p:nvPr/>
          </p:nvSpPr>
          <p:spPr>
            <a:xfrm>
              <a:off x="3836613" y="3346950"/>
              <a:ext cx="191400" cy="19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79" name="Google Shape;879;g35c39949a84_0_417"/>
            <p:cNvSpPr/>
            <p:nvPr/>
          </p:nvSpPr>
          <p:spPr>
            <a:xfrm>
              <a:off x="3836613" y="2185050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80" name="Google Shape;880;g35c39949a84_0_417"/>
            <p:cNvSpPr/>
            <p:nvPr/>
          </p:nvSpPr>
          <p:spPr>
            <a:xfrm>
              <a:off x="5115988" y="2185050"/>
              <a:ext cx="191400" cy="19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881" name="Google Shape;881;g35c39949a84_0_417"/>
            <p:cNvSpPr/>
            <p:nvPr/>
          </p:nvSpPr>
          <p:spPr>
            <a:xfrm>
              <a:off x="5115988" y="3346950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  <p:sp>
        <p:nvSpPr>
          <p:cNvPr id="882" name="Google Shape;882;g35c39949a84_0_417"/>
          <p:cNvSpPr txBox="1"/>
          <p:nvPr>
            <p:ph type="title"/>
          </p:nvPr>
        </p:nvSpPr>
        <p:spPr>
          <a:xfrm>
            <a:off x="339000" y="2487700"/>
            <a:ext cx="52479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¡Gracias por su </a:t>
            </a:r>
            <a:r>
              <a:rPr lang="en"/>
              <a:t>atención!</a:t>
            </a:r>
            <a:r>
              <a:rPr lang="en"/>
              <a:t> </a:t>
            </a:r>
            <a:endParaRPr sz="2800"/>
          </a:p>
        </p:txBody>
      </p:sp>
      <p:grpSp>
        <p:nvGrpSpPr>
          <p:cNvPr id="883" name="Google Shape;883;g35c39949a84_0_417"/>
          <p:cNvGrpSpPr/>
          <p:nvPr/>
        </p:nvGrpSpPr>
        <p:grpSpPr>
          <a:xfrm>
            <a:off x="7079506" y="2644594"/>
            <a:ext cx="394470" cy="394562"/>
            <a:chOff x="6398637" y="2708375"/>
            <a:chExt cx="322596" cy="322644"/>
          </a:xfrm>
        </p:grpSpPr>
        <p:sp>
          <p:nvSpPr>
            <p:cNvPr id="884" name="Google Shape;884;g35c39949a84_0_417"/>
            <p:cNvSpPr/>
            <p:nvPr/>
          </p:nvSpPr>
          <p:spPr>
            <a:xfrm>
              <a:off x="6579499" y="2765108"/>
              <a:ext cx="37805" cy="37805"/>
            </a:xfrm>
            <a:custGeom>
              <a:rect b="b" l="l" r="r" t="t"/>
              <a:pathLst>
                <a:path extrusionOk="0" h="59771" w="59771">
                  <a:moveTo>
                    <a:pt x="29886" y="0"/>
                  </a:moveTo>
                  <a:cubicBezTo>
                    <a:pt x="13412" y="0"/>
                    <a:pt x="0" y="13408"/>
                    <a:pt x="0" y="29886"/>
                  </a:cubicBezTo>
                  <a:cubicBezTo>
                    <a:pt x="0" y="46360"/>
                    <a:pt x="13412" y="59772"/>
                    <a:pt x="29886" y="59772"/>
                  </a:cubicBezTo>
                  <a:cubicBezTo>
                    <a:pt x="46360" y="59772"/>
                    <a:pt x="59772" y="46360"/>
                    <a:pt x="59772" y="29886"/>
                  </a:cubicBezTo>
                  <a:cubicBezTo>
                    <a:pt x="59772" y="13408"/>
                    <a:pt x="46360" y="0"/>
                    <a:pt x="29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g35c39949a84_0_417"/>
            <p:cNvSpPr/>
            <p:nvPr/>
          </p:nvSpPr>
          <p:spPr>
            <a:xfrm>
              <a:off x="6475489" y="2708375"/>
              <a:ext cx="245744" cy="245744"/>
            </a:xfrm>
            <a:custGeom>
              <a:rect b="b" l="l" r="r" t="t"/>
              <a:pathLst>
                <a:path extrusionOk="0" h="388528" w="388528">
                  <a:moveTo>
                    <a:pt x="194264" y="0"/>
                  </a:moveTo>
                  <a:cubicBezTo>
                    <a:pt x="87152" y="0"/>
                    <a:pt x="0" y="87148"/>
                    <a:pt x="0" y="194264"/>
                  </a:cubicBezTo>
                  <a:cubicBezTo>
                    <a:pt x="0" y="301376"/>
                    <a:pt x="87152" y="388528"/>
                    <a:pt x="194264" y="388528"/>
                  </a:cubicBezTo>
                  <a:cubicBezTo>
                    <a:pt x="301380" y="388528"/>
                    <a:pt x="388528" y="301376"/>
                    <a:pt x="388528" y="194264"/>
                  </a:cubicBezTo>
                  <a:cubicBezTo>
                    <a:pt x="388528" y="87148"/>
                    <a:pt x="301376" y="0"/>
                    <a:pt x="194264" y="0"/>
                  </a:cubicBezTo>
                  <a:close/>
                  <a:moveTo>
                    <a:pt x="298867" y="298867"/>
                  </a:moveTo>
                  <a:lnTo>
                    <a:pt x="89662" y="298867"/>
                  </a:lnTo>
                  <a:lnTo>
                    <a:pt x="89662" y="254036"/>
                  </a:lnTo>
                  <a:cubicBezTo>
                    <a:pt x="89662" y="212839"/>
                    <a:pt x="123182" y="179319"/>
                    <a:pt x="164378" y="179319"/>
                  </a:cubicBezTo>
                  <a:lnTo>
                    <a:pt x="194264" y="179319"/>
                  </a:lnTo>
                  <a:cubicBezTo>
                    <a:pt x="161297" y="179319"/>
                    <a:pt x="134492" y="152511"/>
                    <a:pt x="134492" y="119547"/>
                  </a:cubicBezTo>
                  <a:cubicBezTo>
                    <a:pt x="134492" y="86580"/>
                    <a:pt x="161297" y="59772"/>
                    <a:pt x="194264" y="59772"/>
                  </a:cubicBezTo>
                  <a:cubicBezTo>
                    <a:pt x="227232" y="59772"/>
                    <a:pt x="254040" y="86580"/>
                    <a:pt x="254040" y="119547"/>
                  </a:cubicBezTo>
                  <a:cubicBezTo>
                    <a:pt x="254040" y="152511"/>
                    <a:pt x="227232" y="179319"/>
                    <a:pt x="194264" y="179319"/>
                  </a:cubicBezTo>
                  <a:lnTo>
                    <a:pt x="224150" y="179319"/>
                  </a:lnTo>
                  <a:cubicBezTo>
                    <a:pt x="265347" y="179319"/>
                    <a:pt x="298867" y="212839"/>
                    <a:pt x="298867" y="254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g35c39949a84_0_417"/>
            <p:cNvSpPr/>
            <p:nvPr/>
          </p:nvSpPr>
          <p:spPr>
            <a:xfrm>
              <a:off x="6551133" y="2840751"/>
              <a:ext cx="37805" cy="37805"/>
            </a:xfrm>
            <a:custGeom>
              <a:rect b="b" l="l" r="r" t="t"/>
              <a:pathLst>
                <a:path extrusionOk="0" h="59771" w="59771">
                  <a:moveTo>
                    <a:pt x="0" y="44827"/>
                  </a:moveTo>
                  <a:lnTo>
                    <a:pt x="0" y="59772"/>
                  </a:lnTo>
                  <a:lnTo>
                    <a:pt x="59772" y="59772"/>
                  </a:lnTo>
                  <a:lnTo>
                    <a:pt x="59772" y="0"/>
                  </a:lnTo>
                  <a:lnTo>
                    <a:pt x="44831" y="0"/>
                  </a:lnTo>
                  <a:cubicBezTo>
                    <a:pt x="20108" y="0"/>
                    <a:pt x="0" y="20108"/>
                    <a:pt x="0" y="44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g35c39949a84_0_417"/>
            <p:cNvSpPr/>
            <p:nvPr/>
          </p:nvSpPr>
          <p:spPr>
            <a:xfrm>
              <a:off x="6607865" y="2840751"/>
              <a:ext cx="37805" cy="37805"/>
            </a:xfrm>
            <a:custGeom>
              <a:rect b="b" l="l" r="r" t="t"/>
              <a:pathLst>
                <a:path extrusionOk="0" h="59771" w="59771">
                  <a:moveTo>
                    <a:pt x="14941" y="0"/>
                  </a:moveTo>
                  <a:lnTo>
                    <a:pt x="0" y="0"/>
                  </a:lnTo>
                  <a:lnTo>
                    <a:pt x="0" y="59772"/>
                  </a:lnTo>
                  <a:lnTo>
                    <a:pt x="59772" y="59772"/>
                  </a:lnTo>
                  <a:lnTo>
                    <a:pt x="59772" y="44827"/>
                  </a:lnTo>
                  <a:cubicBezTo>
                    <a:pt x="59772" y="20108"/>
                    <a:pt x="39664" y="0"/>
                    <a:pt x="14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g35c39949a84_0_417"/>
            <p:cNvSpPr/>
            <p:nvPr/>
          </p:nvSpPr>
          <p:spPr>
            <a:xfrm>
              <a:off x="6398637" y="2909432"/>
              <a:ext cx="121587" cy="121587"/>
            </a:xfrm>
            <a:custGeom>
              <a:rect b="b" l="l" r="r" t="t"/>
              <a:pathLst>
                <a:path extrusionOk="0" h="192233" w="192233">
                  <a:moveTo>
                    <a:pt x="192233" y="63394"/>
                  </a:moveTo>
                  <a:cubicBezTo>
                    <a:pt x="167090" y="46722"/>
                    <a:pt x="145511" y="25143"/>
                    <a:pt x="128839" y="0"/>
                  </a:cubicBezTo>
                  <a:lnTo>
                    <a:pt x="0" y="128839"/>
                  </a:lnTo>
                  <a:lnTo>
                    <a:pt x="63394" y="1922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4835443" y="3037553"/>
            <a:ext cx="841800" cy="65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20115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2400" u="none" cap="none" strike="noStrike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835443" y="1293728"/>
            <a:ext cx="841800" cy="65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20115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4835443" y="2165628"/>
            <a:ext cx="841800" cy="6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20115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¿Qué es initial-reverse?</a:t>
            </a:r>
            <a:endParaRPr sz="2800"/>
          </a:p>
        </p:txBody>
      </p:sp>
      <p:sp>
        <p:nvSpPr>
          <p:cNvPr id="157" name="Google Shape;157;p7"/>
          <p:cNvSpPr/>
          <p:nvPr/>
        </p:nvSpPr>
        <p:spPr>
          <a:xfrm flipH="1">
            <a:off x="1396716" y="1803099"/>
            <a:ext cx="2232406" cy="2234114"/>
          </a:xfrm>
          <a:custGeom>
            <a:rect b="b" l="l" r="r" t="t"/>
            <a:pathLst>
              <a:path extrusionOk="0" h="2174320" w="2172658">
                <a:moveTo>
                  <a:pt x="1086500" y="2174254"/>
                </a:moveTo>
                <a:cubicBezTo>
                  <a:pt x="486818" y="2173577"/>
                  <a:pt x="849" y="1687236"/>
                  <a:pt x="172" y="1087096"/>
                </a:cubicBezTo>
                <a:cubicBezTo>
                  <a:pt x="172" y="1035487"/>
                  <a:pt x="41978" y="993650"/>
                  <a:pt x="93548" y="993650"/>
                </a:cubicBezTo>
                <a:cubicBezTo>
                  <a:pt x="145118" y="993650"/>
                  <a:pt x="186923" y="1035487"/>
                  <a:pt x="186923" y="1087096"/>
                </a:cubicBezTo>
                <a:cubicBezTo>
                  <a:pt x="186925" y="1584300"/>
                  <a:pt x="589681" y="1987362"/>
                  <a:pt x="1086506" y="1987360"/>
                </a:cubicBezTo>
                <a:cubicBezTo>
                  <a:pt x="1583330" y="1987359"/>
                  <a:pt x="1986084" y="1584294"/>
                  <a:pt x="1986083" y="1087091"/>
                </a:cubicBezTo>
                <a:cubicBezTo>
                  <a:pt x="1986081" y="589888"/>
                  <a:pt x="1583325" y="186826"/>
                  <a:pt x="1086500" y="186827"/>
                </a:cubicBezTo>
                <a:lnTo>
                  <a:pt x="93548" y="186827"/>
                </a:lnTo>
                <a:cubicBezTo>
                  <a:pt x="41978" y="186827"/>
                  <a:pt x="172" y="144990"/>
                  <a:pt x="172" y="93381"/>
                </a:cubicBezTo>
                <a:cubicBezTo>
                  <a:pt x="172" y="41771"/>
                  <a:pt x="41978" y="-66"/>
                  <a:pt x="93548" y="-66"/>
                </a:cubicBezTo>
                <a:lnTo>
                  <a:pt x="1086500" y="-66"/>
                </a:lnTo>
                <a:cubicBezTo>
                  <a:pt x="1686464" y="-66"/>
                  <a:pt x="2172831" y="486672"/>
                  <a:pt x="2172831" y="1087094"/>
                </a:cubicBezTo>
                <a:cubicBezTo>
                  <a:pt x="2172831" y="1687516"/>
                  <a:pt x="1686464" y="2174254"/>
                  <a:pt x="1086500" y="21742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 flipH="1">
            <a:off x="1140879" y="1548072"/>
            <a:ext cx="2792777" cy="2744630"/>
          </a:xfrm>
          <a:custGeom>
            <a:rect b="b" l="l" r="r" t="t"/>
            <a:pathLst>
              <a:path extrusionOk="0" h="2671173" w="2718031">
                <a:moveTo>
                  <a:pt x="1383149" y="2671107"/>
                </a:moveTo>
                <a:cubicBezTo>
                  <a:pt x="646487" y="2671505"/>
                  <a:pt x="48982" y="2074190"/>
                  <a:pt x="48583" y="1336966"/>
                </a:cubicBezTo>
                <a:cubicBezTo>
                  <a:pt x="48583" y="1336485"/>
                  <a:pt x="48583" y="1336004"/>
                  <a:pt x="48583" y="1335523"/>
                </a:cubicBezTo>
                <a:cubicBezTo>
                  <a:pt x="48583" y="1283913"/>
                  <a:pt x="90389" y="1242076"/>
                  <a:pt x="141959" y="1242076"/>
                </a:cubicBezTo>
                <a:cubicBezTo>
                  <a:pt x="193529" y="1242076"/>
                  <a:pt x="235334" y="1283913"/>
                  <a:pt x="235334" y="1335523"/>
                </a:cubicBezTo>
                <a:cubicBezTo>
                  <a:pt x="235336" y="1969928"/>
                  <a:pt x="749232" y="2484214"/>
                  <a:pt x="1383153" y="2484213"/>
                </a:cubicBezTo>
                <a:cubicBezTo>
                  <a:pt x="2017075" y="2484212"/>
                  <a:pt x="2530969" y="1969924"/>
                  <a:pt x="2530968" y="1335518"/>
                </a:cubicBezTo>
                <a:cubicBezTo>
                  <a:pt x="2530967" y="701113"/>
                  <a:pt x="2017071" y="186826"/>
                  <a:pt x="1383149" y="186828"/>
                </a:cubicBezTo>
                <a:lnTo>
                  <a:pt x="93548" y="186827"/>
                </a:lnTo>
                <a:cubicBezTo>
                  <a:pt x="41978" y="186827"/>
                  <a:pt x="172" y="144990"/>
                  <a:pt x="172" y="93381"/>
                </a:cubicBezTo>
                <a:cubicBezTo>
                  <a:pt x="172" y="41771"/>
                  <a:pt x="41978" y="-66"/>
                  <a:pt x="93548" y="-66"/>
                </a:cubicBezTo>
                <a:lnTo>
                  <a:pt x="1383149" y="-66"/>
                </a:lnTo>
                <a:cubicBezTo>
                  <a:pt x="2120210" y="-335"/>
                  <a:pt x="2717935" y="597409"/>
                  <a:pt x="2718204" y="1335033"/>
                </a:cubicBezTo>
                <a:cubicBezTo>
                  <a:pt x="2718473" y="2072657"/>
                  <a:pt x="2121185" y="2670838"/>
                  <a:pt x="1384123" y="2671107"/>
                </a:cubicBezTo>
                <a:cubicBezTo>
                  <a:pt x="1383799" y="2671107"/>
                  <a:pt x="1383474" y="2671107"/>
                  <a:pt x="1383149" y="267110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flipH="1">
            <a:off x="885514" y="1293044"/>
            <a:ext cx="3334193" cy="3255147"/>
          </a:xfrm>
          <a:custGeom>
            <a:rect b="b" l="l" r="r" t="t"/>
            <a:pathLst>
              <a:path extrusionOk="0" h="3168026" w="3244957">
                <a:moveTo>
                  <a:pt x="1661795" y="3167960"/>
                </a:moveTo>
                <a:cubicBezTo>
                  <a:pt x="788107" y="3168433"/>
                  <a:pt x="79461" y="2460012"/>
                  <a:pt x="78988" y="1585657"/>
                </a:cubicBezTo>
                <a:cubicBezTo>
                  <a:pt x="78988" y="1585088"/>
                  <a:pt x="78988" y="1584519"/>
                  <a:pt x="78988" y="1583950"/>
                </a:cubicBezTo>
                <a:cubicBezTo>
                  <a:pt x="78988" y="1532340"/>
                  <a:pt x="120794" y="1490503"/>
                  <a:pt x="172364" y="1490503"/>
                </a:cubicBezTo>
                <a:cubicBezTo>
                  <a:pt x="223934" y="1490503"/>
                  <a:pt x="265739" y="1532340"/>
                  <a:pt x="265739" y="1583950"/>
                </a:cubicBezTo>
                <a:cubicBezTo>
                  <a:pt x="265739" y="2354325"/>
                  <a:pt x="892007" y="2981066"/>
                  <a:pt x="1661795" y="2981066"/>
                </a:cubicBezTo>
                <a:cubicBezTo>
                  <a:pt x="2431579" y="2981066"/>
                  <a:pt x="3057852" y="2354325"/>
                  <a:pt x="3057852" y="1583950"/>
                </a:cubicBezTo>
                <a:cubicBezTo>
                  <a:pt x="3057852" y="813574"/>
                  <a:pt x="2431579" y="186827"/>
                  <a:pt x="1661795" y="186827"/>
                </a:cubicBezTo>
                <a:lnTo>
                  <a:pt x="93548" y="186827"/>
                </a:lnTo>
                <a:cubicBezTo>
                  <a:pt x="41978" y="186827"/>
                  <a:pt x="172" y="144990"/>
                  <a:pt x="172" y="93381"/>
                </a:cubicBezTo>
                <a:cubicBezTo>
                  <a:pt x="172" y="41771"/>
                  <a:pt x="41978" y="-66"/>
                  <a:pt x="93548" y="-66"/>
                </a:cubicBezTo>
                <a:lnTo>
                  <a:pt x="1661795" y="-66"/>
                </a:lnTo>
                <a:cubicBezTo>
                  <a:pt x="2535954" y="-359"/>
                  <a:pt x="3244838" y="708590"/>
                  <a:pt x="3245130" y="1583416"/>
                </a:cubicBezTo>
                <a:cubicBezTo>
                  <a:pt x="3245423" y="2458242"/>
                  <a:pt x="2537015" y="3167667"/>
                  <a:pt x="1662856" y="3167960"/>
                </a:cubicBezTo>
                <a:cubicBezTo>
                  <a:pt x="1662502" y="3167960"/>
                  <a:pt x="1662148" y="3167960"/>
                  <a:pt x="1661795" y="31679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2081836" y="2487055"/>
            <a:ext cx="864300" cy="86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7"/>
          <p:cNvSpPr txBox="1"/>
          <p:nvPr/>
        </p:nvSpPr>
        <p:spPr>
          <a:xfrm flipH="1">
            <a:off x="5748086" y="1293700"/>
            <a:ext cx="25104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Es una política de planificación de procesos basada en LIFO (Last In, First Out).</a:t>
            </a:r>
            <a:endParaRPr b="0" i="0" sz="16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62" name="Google Shape;162;p7"/>
          <p:cNvGrpSpPr/>
          <p:nvPr/>
        </p:nvGrpSpPr>
        <p:grpSpPr>
          <a:xfrm>
            <a:off x="2333202" y="2716001"/>
            <a:ext cx="410657" cy="406301"/>
            <a:chOff x="946175" y="3619500"/>
            <a:chExt cx="296975" cy="293825"/>
          </a:xfrm>
        </p:grpSpPr>
        <p:sp>
          <p:nvSpPr>
            <p:cNvPr id="163" name="Google Shape;163;p7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7"/>
          <p:cNvSpPr/>
          <p:nvPr/>
        </p:nvSpPr>
        <p:spPr>
          <a:xfrm flipH="1">
            <a:off x="4895975" y="1815947"/>
            <a:ext cx="720735" cy="16564"/>
          </a:xfrm>
          <a:custGeom>
            <a:rect b="b" l="l" r="r" t="t"/>
            <a:pathLst>
              <a:path extrusionOk="0" h="13661" w="644953">
                <a:moveTo>
                  <a:pt x="0" y="0"/>
                </a:moveTo>
                <a:lnTo>
                  <a:pt x="644953" y="0"/>
                </a:lnTo>
              </a:path>
            </a:pathLst>
          </a:custGeom>
          <a:noFill/>
          <a:ln cap="flat" cmpd="sng" w="136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7"/>
          <p:cNvSpPr txBox="1"/>
          <p:nvPr/>
        </p:nvSpPr>
        <p:spPr>
          <a:xfrm flipH="1">
            <a:off x="5748086" y="2165617"/>
            <a:ext cx="25104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 diferencia de FIFO, ejecuta primero los procesos más recientes.</a:t>
            </a:r>
            <a:endParaRPr b="0" i="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" name="Google Shape;171;p7"/>
          <p:cNvSpPr/>
          <p:nvPr/>
        </p:nvSpPr>
        <p:spPr>
          <a:xfrm flipH="1">
            <a:off x="4895975" y="2687862"/>
            <a:ext cx="720735" cy="16564"/>
          </a:xfrm>
          <a:custGeom>
            <a:rect b="b" l="l" r="r" t="t"/>
            <a:pathLst>
              <a:path extrusionOk="0" h="13661" w="644953">
                <a:moveTo>
                  <a:pt x="0" y="0"/>
                </a:moveTo>
                <a:lnTo>
                  <a:pt x="644953" y="0"/>
                </a:lnTo>
              </a:path>
            </a:pathLst>
          </a:custGeom>
          <a:noFill/>
          <a:ln cap="flat" cmpd="sng" w="136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7"/>
          <p:cNvSpPr txBox="1"/>
          <p:nvPr/>
        </p:nvSpPr>
        <p:spPr>
          <a:xfrm flipH="1">
            <a:off x="5748086" y="3037533"/>
            <a:ext cx="25104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Su aplicación es útil en entornos donde se requiere atención inmediata a nuevas tareas.</a:t>
            </a:r>
            <a:endParaRPr b="0" i="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" name="Google Shape;173;p7"/>
          <p:cNvSpPr/>
          <p:nvPr/>
        </p:nvSpPr>
        <p:spPr>
          <a:xfrm flipH="1">
            <a:off x="4895975" y="3559778"/>
            <a:ext cx="720735" cy="16564"/>
          </a:xfrm>
          <a:custGeom>
            <a:rect b="b" l="l" r="r" t="t"/>
            <a:pathLst>
              <a:path extrusionOk="0" h="13661" w="644953">
                <a:moveTo>
                  <a:pt x="0" y="0"/>
                </a:moveTo>
                <a:lnTo>
                  <a:pt x="644953" y="0"/>
                </a:lnTo>
              </a:path>
            </a:pathLst>
          </a:custGeom>
          <a:noFill/>
          <a:ln cap="flat" cmpd="sng" w="136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7"/>
          <p:cNvSpPr/>
          <p:nvPr/>
        </p:nvSpPr>
        <p:spPr>
          <a:xfrm rot="5628139">
            <a:off x="4025124" y="1292990"/>
            <a:ext cx="194528" cy="194528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3739251" y="1548078"/>
            <a:ext cx="194400" cy="19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434745" y="1804865"/>
            <a:ext cx="194400" cy="19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179888" y="2058115"/>
            <a:ext cx="194400" cy="19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7"/>
          <p:cNvCxnSpPr>
            <a:stCxn id="154" idx="1"/>
            <a:endCxn id="174" idx="0"/>
          </p:cNvCxnSpPr>
          <p:nvPr/>
        </p:nvCxnSpPr>
        <p:spPr>
          <a:xfrm rot="10800000">
            <a:off x="4219543" y="1396778"/>
            <a:ext cx="615900" cy="224100"/>
          </a:xfrm>
          <a:prstGeom prst="bentConnector3">
            <a:avLst>
              <a:gd fmla="val 2966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7"/>
          <p:cNvCxnSpPr>
            <a:stCxn id="155" idx="1"/>
            <a:endCxn id="175" idx="6"/>
          </p:cNvCxnSpPr>
          <p:nvPr/>
        </p:nvCxnSpPr>
        <p:spPr>
          <a:xfrm rot="10800000">
            <a:off x="3933643" y="1645278"/>
            <a:ext cx="901800" cy="847500"/>
          </a:xfrm>
          <a:prstGeom prst="bentConnector3">
            <a:avLst>
              <a:gd fmla="val 3474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7"/>
          <p:cNvCxnSpPr>
            <a:stCxn id="153" idx="1"/>
            <a:endCxn id="176" idx="6"/>
          </p:cNvCxnSpPr>
          <p:nvPr/>
        </p:nvCxnSpPr>
        <p:spPr>
          <a:xfrm rot="10800000">
            <a:off x="3629143" y="1902203"/>
            <a:ext cx="1206300" cy="1462500"/>
          </a:xfrm>
          <a:prstGeom prst="bentConnector3">
            <a:avLst>
              <a:gd fmla="val 383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c39949a84_0_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Motivación y contexto</a:t>
            </a:r>
            <a:endParaRPr sz="2800"/>
          </a:p>
        </p:txBody>
      </p:sp>
      <p:sp>
        <p:nvSpPr>
          <p:cNvPr id="186" name="Google Shape;186;g35c39949a84_0_7"/>
          <p:cNvSpPr txBox="1"/>
          <p:nvPr/>
        </p:nvSpPr>
        <p:spPr>
          <a:xfrm>
            <a:off x="3764750" y="1442200"/>
            <a:ext cx="52470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Escogimos este proyecto porque representa una oportunidad para fortalecer nuestras habilidades de programación, especialmente en lenguajes como C, aplicando conceptos teóricos a una solución práctica y funcional.</a:t>
            </a:r>
            <a:endParaRPr sz="2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" name="Google Shape;187;g35c39949a84_0_7"/>
          <p:cNvSpPr/>
          <p:nvPr/>
        </p:nvSpPr>
        <p:spPr>
          <a:xfrm>
            <a:off x="2026517" y="1379743"/>
            <a:ext cx="1183123" cy="2366256"/>
          </a:xfrm>
          <a:custGeom>
            <a:rect b="b" l="l" r="r" t="t"/>
            <a:pathLst>
              <a:path extrusionOk="0" h="3263802" w="1631894">
                <a:moveTo>
                  <a:pt x="-21" y="-14"/>
                </a:moveTo>
                <a:lnTo>
                  <a:pt x="-21" y="664299"/>
                </a:lnTo>
                <a:cubicBezTo>
                  <a:pt x="534110" y="664903"/>
                  <a:pt x="966958" y="1097753"/>
                  <a:pt x="967559" y="1631885"/>
                </a:cubicBezTo>
                <a:cubicBezTo>
                  <a:pt x="967559" y="2079343"/>
                  <a:pt x="544900" y="2599475"/>
                  <a:pt x="-21" y="2599475"/>
                </a:cubicBezTo>
                <a:lnTo>
                  <a:pt x="-21" y="3263788"/>
                </a:lnTo>
                <a:cubicBezTo>
                  <a:pt x="430913" y="3263788"/>
                  <a:pt x="842153" y="3083739"/>
                  <a:pt x="1157944" y="2756795"/>
                </a:cubicBezTo>
                <a:cubicBezTo>
                  <a:pt x="1459133" y="2444968"/>
                  <a:pt x="1631873" y="2034951"/>
                  <a:pt x="1631873" y="1631885"/>
                </a:cubicBezTo>
                <a:cubicBezTo>
                  <a:pt x="1631873" y="732050"/>
                  <a:pt x="899813" y="-14"/>
                  <a:pt x="-21" y="-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g35c39949a84_0_7"/>
          <p:cNvSpPr/>
          <p:nvPr/>
        </p:nvSpPr>
        <p:spPr>
          <a:xfrm>
            <a:off x="1785064" y="995900"/>
            <a:ext cx="523093" cy="925781"/>
          </a:xfrm>
          <a:custGeom>
            <a:rect b="b" l="l" r="r" t="t"/>
            <a:pathLst>
              <a:path extrusionOk="0" h="1276939" w="721507">
                <a:moveTo>
                  <a:pt x="721485" y="916173"/>
                </a:moveTo>
                <a:lnTo>
                  <a:pt x="721486" y="360741"/>
                </a:lnTo>
                <a:cubicBezTo>
                  <a:pt x="720903" y="161744"/>
                  <a:pt x="559730" y="570"/>
                  <a:pt x="360733" y="-13"/>
                </a:cubicBezTo>
                <a:lnTo>
                  <a:pt x="360733" y="-13"/>
                </a:lnTo>
                <a:cubicBezTo>
                  <a:pt x="358749" y="-13"/>
                  <a:pt x="356769" y="-13"/>
                  <a:pt x="354792" y="-14"/>
                </a:cubicBezTo>
                <a:cubicBezTo>
                  <a:pt x="159002" y="-182"/>
                  <a:pt x="147" y="158402"/>
                  <a:pt x="-20" y="354191"/>
                </a:cubicBezTo>
                <a:cubicBezTo>
                  <a:pt x="-20" y="354280"/>
                  <a:pt x="-20" y="354368"/>
                  <a:pt x="-20" y="354457"/>
                </a:cubicBezTo>
                <a:lnTo>
                  <a:pt x="-21" y="916172"/>
                </a:lnTo>
                <a:cubicBezTo>
                  <a:pt x="561" y="1115169"/>
                  <a:pt x="161735" y="1276343"/>
                  <a:pt x="360731" y="1276926"/>
                </a:cubicBezTo>
                <a:lnTo>
                  <a:pt x="360732" y="1276926"/>
                </a:lnTo>
                <a:cubicBezTo>
                  <a:pt x="559729" y="1276343"/>
                  <a:pt x="720903" y="1115170"/>
                  <a:pt x="721485" y="9161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g35c39949a84_0_7"/>
          <p:cNvSpPr/>
          <p:nvPr/>
        </p:nvSpPr>
        <p:spPr>
          <a:xfrm>
            <a:off x="842088" y="1379743"/>
            <a:ext cx="1423943" cy="2366256"/>
          </a:xfrm>
          <a:custGeom>
            <a:rect b="b" l="l" r="r" t="t"/>
            <a:pathLst>
              <a:path extrusionOk="0" h="3263802" w="1964059">
                <a:moveTo>
                  <a:pt x="1631882" y="3263788"/>
                </a:moveTo>
                <a:cubicBezTo>
                  <a:pt x="732047" y="3263788"/>
                  <a:pt x="-21" y="2531720"/>
                  <a:pt x="-21" y="1631885"/>
                </a:cubicBezTo>
                <a:cubicBezTo>
                  <a:pt x="-21" y="732051"/>
                  <a:pt x="732047" y="-14"/>
                  <a:pt x="1631882" y="-14"/>
                </a:cubicBezTo>
                <a:cubicBezTo>
                  <a:pt x="1815327" y="-14"/>
                  <a:pt x="1964038" y="148697"/>
                  <a:pt x="1964038" y="332143"/>
                </a:cubicBezTo>
                <a:cubicBezTo>
                  <a:pt x="1964038" y="515588"/>
                  <a:pt x="1815327" y="664299"/>
                  <a:pt x="1631881" y="664299"/>
                </a:cubicBezTo>
                <a:cubicBezTo>
                  <a:pt x="1097498" y="664299"/>
                  <a:pt x="664294" y="1097503"/>
                  <a:pt x="664294" y="1631887"/>
                </a:cubicBezTo>
                <a:cubicBezTo>
                  <a:pt x="664294" y="2166271"/>
                  <a:pt x="1097498" y="2599475"/>
                  <a:pt x="1631881" y="2599475"/>
                </a:cubicBezTo>
                <a:cubicBezTo>
                  <a:pt x="1815327" y="2599475"/>
                  <a:pt x="1964038" y="2748186"/>
                  <a:pt x="1964038" y="2931631"/>
                </a:cubicBezTo>
                <a:cubicBezTo>
                  <a:pt x="1964038" y="3115077"/>
                  <a:pt x="1815327" y="3263788"/>
                  <a:pt x="1631881" y="32637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" name="Google Shape;190;g35c39949a84_0_7"/>
          <p:cNvSpPr/>
          <p:nvPr/>
        </p:nvSpPr>
        <p:spPr>
          <a:xfrm>
            <a:off x="2674377" y="2285270"/>
            <a:ext cx="925781" cy="523093"/>
          </a:xfrm>
          <a:custGeom>
            <a:rect b="b" l="l" r="r" t="t"/>
            <a:pathLst>
              <a:path extrusionOk="0" h="721507" w="1276939">
                <a:moveTo>
                  <a:pt x="916165" y="-14"/>
                </a:moveTo>
                <a:lnTo>
                  <a:pt x="360733" y="-14"/>
                </a:lnTo>
                <a:cubicBezTo>
                  <a:pt x="161737" y="568"/>
                  <a:pt x="563" y="161742"/>
                  <a:pt x="-20" y="360739"/>
                </a:cubicBezTo>
                <a:lnTo>
                  <a:pt x="-20" y="360739"/>
                </a:lnTo>
                <a:cubicBezTo>
                  <a:pt x="-20" y="362723"/>
                  <a:pt x="-20" y="364704"/>
                  <a:pt x="-21" y="366681"/>
                </a:cubicBezTo>
                <a:cubicBezTo>
                  <a:pt x="-189" y="562471"/>
                  <a:pt x="158394" y="721326"/>
                  <a:pt x="354184" y="721493"/>
                </a:cubicBezTo>
                <a:cubicBezTo>
                  <a:pt x="354273" y="721493"/>
                  <a:pt x="354361" y="721493"/>
                  <a:pt x="354450" y="721493"/>
                </a:cubicBezTo>
                <a:lnTo>
                  <a:pt x="916165" y="721493"/>
                </a:lnTo>
                <a:cubicBezTo>
                  <a:pt x="1115162" y="720910"/>
                  <a:pt x="1276335" y="559736"/>
                  <a:pt x="1276917" y="360739"/>
                </a:cubicBezTo>
                <a:lnTo>
                  <a:pt x="1276918" y="360739"/>
                </a:lnTo>
                <a:cubicBezTo>
                  <a:pt x="1276335" y="161742"/>
                  <a:pt x="1115161" y="568"/>
                  <a:pt x="916165" y="-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g35c39949a84_0_7"/>
          <p:cNvSpPr/>
          <p:nvPr/>
        </p:nvSpPr>
        <p:spPr>
          <a:xfrm>
            <a:off x="446487" y="2285270"/>
            <a:ext cx="925781" cy="523093"/>
          </a:xfrm>
          <a:custGeom>
            <a:rect b="b" l="l" r="r" t="t"/>
            <a:pathLst>
              <a:path extrusionOk="0" h="721507" w="1276939">
                <a:moveTo>
                  <a:pt x="916166" y="-14"/>
                </a:moveTo>
                <a:lnTo>
                  <a:pt x="360734" y="-14"/>
                </a:lnTo>
                <a:cubicBezTo>
                  <a:pt x="161738" y="568"/>
                  <a:pt x="564" y="161742"/>
                  <a:pt x="-19" y="360739"/>
                </a:cubicBezTo>
                <a:lnTo>
                  <a:pt x="-19" y="360739"/>
                </a:lnTo>
                <a:cubicBezTo>
                  <a:pt x="-19" y="362723"/>
                  <a:pt x="-20" y="364704"/>
                  <a:pt x="-21" y="366681"/>
                </a:cubicBezTo>
                <a:cubicBezTo>
                  <a:pt x="-188" y="562471"/>
                  <a:pt x="158396" y="721326"/>
                  <a:pt x="354186" y="721493"/>
                </a:cubicBezTo>
                <a:cubicBezTo>
                  <a:pt x="354274" y="721493"/>
                  <a:pt x="354362" y="721493"/>
                  <a:pt x="354451" y="721493"/>
                </a:cubicBezTo>
                <a:lnTo>
                  <a:pt x="916166" y="721493"/>
                </a:lnTo>
                <a:cubicBezTo>
                  <a:pt x="1115162" y="720910"/>
                  <a:pt x="1276336" y="559736"/>
                  <a:pt x="1276918" y="360739"/>
                </a:cubicBezTo>
                <a:lnTo>
                  <a:pt x="1276918" y="360739"/>
                </a:lnTo>
                <a:cubicBezTo>
                  <a:pt x="1276336" y="161742"/>
                  <a:pt x="1115162" y="568"/>
                  <a:pt x="916166" y="-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g35c39949a84_0_7"/>
          <p:cNvSpPr/>
          <p:nvPr/>
        </p:nvSpPr>
        <p:spPr>
          <a:xfrm>
            <a:off x="842088" y="2323089"/>
            <a:ext cx="2366253" cy="1423943"/>
          </a:xfrm>
          <a:custGeom>
            <a:rect b="b" l="l" r="r" t="t"/>
            <a:pathLst>
              <a:path extrusionOk="0" h="1964059" w="3263797">
                <a:moveTo>
                  <a:pt x="1631882" y="1964046"/>
                </a:moveTo>
                <a:cubicBezTo>
                  <a:pt x="732047" y="1964046"/>
                  <a:pt x="-21" y="1231977"/>
                  <a:pt x="-21" y="332143"/>
                </a:cubicBezTo>
                <a:cubicBezTo>
                  <a:pt x="-21" y="148698"/>
                  <a:pt x="148690" y="-14"/>
                  <a:pt x="332135" y="-14"/>
                </a:cubicBezTo>
                <a:cubicBezTo>
                  <a:pt x="515580" y="-14"/>
                  <a:pt x="664292" y="148698"/>
                  <a:pt x="664292" y="332143"/>
                </a:cubicBezTo>
                <a:cubicBezTo>
                  <a:pt x="664897" y="866277"/>
                  <a:pt x="1097748" y="1299127"/>
                  <a:pt x="1631881" y="1299732"/>
                </a:cubicBezTo>
                <a:cubicBezTo>
                  <a:pt x="2176803" y="1299732"/>
                  <a:pt x="2599463" y="779600"/>
                  <a:pt x="2599463" y="332143"/>
                </a:cubicBezTo>
                <a:cubicBezTo>
                  <a:pt x="2599463" y="148698"/>
                  <a:pt x="2748174" y="-14"/>
                  <a:pt x="2931619" y="-14"/>
                </a:cubicBezTo>
                <a:cubicBezTo>
                  <a:pt x="3115064" y="-14"/>
                  <a:pt x="3263776" y="148698"/>
                  <a:pt x="3263776" y="332143"/>
                </a:cubicBezTo>
                <a:cubicBezTo>
                  <a:pt x="3263776" y="735208"/>
                  <a:pt x="3091036" y="1145225"/>
                  <a:pt x="2789847" y="1457053"/>
                </a:cubicBezTo>
                <a:cubicBezTo>
                  <a:pt x="2474057" y="1783996"/>
                  <a:pt x="2062816" y="1964046"/>
                  <a:pt x="1631882" y="196404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g35c39949a84_0_7"/>
          <p:cNvSpPr/>
          <p:nvPr/>
        </p:nvSpPr>
        <p:spPr>
          <a:xfrm>
            <a:off x="1851549" y="1442209"/>
            <a:ext cx="357802" cy="357802"/>
          </a:xfrm>
          <a:custGeom>
            <a:rect b="b" l="l" r="r" t="t"/>
            <a:pathLst>
              <a:path extrusionOk="0" h="493520" w="493520">
                <a:moveTo>
                  <a:pt x="493499" y="246746"/>
                </a:moveTo>
                <a:cubicBezTo>
                  <a:pt x="493499" y="383028"/>
                  <a:pt x="383020" y="493506"/>
                  <a:pt x="246739" y="493506"/>
                </a:cubicBezTo>
                <a:cubicBezTo>
                  <a:pt x="110457" y="493506"/>
                  <a:pt x="-22" y="383028"/>
                  <a:pt x="-22" y="246746"/>
                </a:cubicBezTo>
                <a:cubicBezTo>
                  <a:pt x="-22" y="110464"/>
                  <a:pt x="110457" y="-14"/>
                  <a:pt x="246739" y="-14"/>
                </a:cubicBezTo>
                <a:cubicBezTo>
                  <a:pt x="383020" y="-14"/>
                  <a:pt x="493499" y="110464"/>
                  <a:pt x="493499" y="2467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g35c39949a84_0_7"/>
          <p:cNvSpPr/>
          <p:nvPr/>
        </p:nvSpPr>
        <p:spPr>
          <a:xfrm>
            <a:off x="1174489" y="2385140"/>
            <a:ext cx="359034" cy="359034"/>
          </a:xfrm>
          <a:custGeom>
            <a:rect b="b" l="l" r="r" t="t"/>
            <a:pathLst>
              <a:path extrusionOk="0" h="493517" w="493517">
                <a:moveTo>
                  <a:pt x="493496" y="246745"/>
                </a:moveTo>
                <a:cubicBezTo>
                  <a:pt x="493496" y="383026"/>
                  <a:pt x="383018" y="493503"/>
                  <a:pt x="246737" y="493503"/>
                </a:cubicBezTo>
                <a:cubicBezTo>
                  <a:pt x="110456" y="493503"/>
                  <a:pt x="-21" y="383026"/>
                  <a:pt x="-21" y="246745"/>
                </a:cubicBezTo>
                <a:cubicBezTo>
                  <a:pt x="-21" y="110464"/>
                  <a:pt x="110456" y="-14"/>
                  <a:pt x="246737" y="-14"/>
                </a:cubicBezTo>
                <a:cubicBezTo>
                  <a:pt x="383018" y="-14"/>
                  <a:pt x="493496" y="110464"/>
                  <a:pt x="493496" y="2467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1097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g35c39949a84_0_7"/>
          <p:cNvSpPr/>
          <p:nvPr/>
        </p:nvSpPr>
        <p:spPr>
          <a:xfrm>
            <a:off x="1757730" y="3221816"/>
            <a:ext cx="523093" cy="925781"/>
          </a:xfrm>
          <a:custGeom>
            <a:rect b="b" l="l" r="r" t="t"/>
            <a:pathLst>
              <a:path extrusionOk="0" h="1276939" w="721507">
                <a:moveTo>
                  <a:pt x="721485" y="916173"/>
                </a:moveTo>
                <a:lnTo>
                  <a:pt x="721486" y="360742"/>
                </a:lnTo>
                <a:cubicBezTo>
                  <a:pt x="720904" y="161745"/>
                  <a:pt x="559730" y="571"/>
                  <a:pt x="360733" y="-12"/>
                </a:cubicBezTo>
                <a:lnTo>
                  <a:pt x="360732" y="-12"/>
                </a:lnTo>
                <a:cubicBezTo>
                  <a:pt x="358748" y="-12"/>
                  <a:pt x="356768" y="-13"/>
                  <a:pt x="354791" y="-14"/>
                </a:cubicBezTo>
                <a:cubicBezTo>
                  <a:pt x="159001" y="-181"/>
                  <a:pt x="147" y="158401"/>
                  <a:pt x="-20" y="354191"/>
                </a:cubicBezTo>
                <a:cubicBezTo>
                  <a:pt x="-21" y="354279"/>
                  <a:pt x="-21" y="354368"/>
                  <a:pt x="-21" y="354457"/>
                </a:cubicBezTo>
                <a:lnTo>
                  <a:pt x="-21" y="916172"/>
                </a:lnTo>
                <a:cubicBezTo>
                  <a:pt x="561" y="1115169"/>
                  <a:pt x="161735" y="1276343"/>
                  <a:pt x="360731" y="1276926"/>
                </a:cubicBezTo>
                <a:lnTo>
                  <a:pt x="360731" y="1276926"/>
                </a:lnTo>
                <a:cubicBezTo>
                  <a:pt x="559728" y="1276344"/>
                  <a:pt x="720902" y="1115170"/>
                  <a:pt x="721485" y="9161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g35c39949a84_0_7"/>
          <p:cNvSpPr/>
          <p:nvPr/>
        </p:nvSpPr>
        <p:spPr>
          <a:xfrm>
            <a:off x="1785438" y="2323089"/>
            <a:ext cx="1423937" cy="1423943"/>
          </a:xfrm>
          <a:custGeom>
            <a:rect b="b" l="l" r="r" t="t"/>
            <a:pathLst>
              <a:path extrusionOk="0" h="1964059" w="1964051">
                <a:moveTo>
                  <a:pt x="332135" y="1964046"/>
                </a:moveTo>
                <a:cubicBezTo>
                  <a:pt x="148690" y="1964046"/>
                  <a:pt x="-21" y="1815334"/>
                  <a:pt x="-21" y="1631889"/>
                </a:cubicBezTo>
                <a:cubicBezTo>
                  <a:pt x="-21" y="1448444"/>
                  <a:pt x="148690" y="1299732"/>
                  <a:pt x="332135" y="1299732"/>
                </a:cubicBezTo>
                <a:cubicBezTo>
                  <a:pt x="877057" y="1299732"/>
                  <a:pt x="1299716" y="779600"/>
                  <a:pt x="1299716" y="332143"/>
                </a:cubicBezTo>
                <a:cubicBezTo>
                  <a:pt x="1299716" y="148698"/>
                  <a:pt x="1448428" y="-14"/>
                  <a:pt x="1631873" y="-14"/>
                </a:cubicBezTo>
                <a:cubicBezTo>
                  <a:pt x="1815318" y="-14"/>
                  <a:pt x="1964030" y="148698"/>
                  <a:pt x="1964030" y="332143"/>
                </a:cubicBezTo>
                <a:cubicBezTo>
                  <a:pt x="1964030" y="735208"/>
                  <a:pt x="1791290" y="1145225"/>
                  <a:pt x="1490101" y="1457053"/>
                </a:cubicBezTo>
                <a:cubicBezTo>
                  <a:pt x="1174310" y="1783996"/>
                  <a:pt x="763070" y="1964046"/>
                  <a:pt x="332135" y="19640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g35c39949a84_0_7"/>
          <p:cNvSpPr/>
          <p:nvPr/>
        </p:nvSpPr>
        <p:spPr>
          <a:xfrm>
            <a:off x="1851604" y="3328926"/>
            <a:ext cx="359036" cy="359036"/>
          </a:xfrm>
          <a:custGeom>
            <a:rect b="b" l="l" r="r" t="t"/>
            <a:pathLst>
              <a:path extrusionOk="0" h="493520" w="493520">
                <a:moveTo>
                  <a:pt x="493499" y="246746"/>
                </a:moveTo>
                <a:cubicBezTo>
                  <a:pt x="493499" y="383028"/>
                  <a:pt x="383021" y="493506"/>
                  <a:pt x="246739" y="493506"/>
                </a:cubicBezTo>
                <a:cubicBezTo>
                  <a:pt x="110457" y="493506"/>
                  <a:pt x="-21" y="383028"/>
                  <a:pt x="-21" y="246746"/>
                </a:cubicBezTo>
                <a:cubicBezTo>
                  <a:pt x="-21" y="110464"/>
                  <a:pt x="110457" y="-14"/>
                  <a:pt x="246739" y="-14"/>
                </a:cubicBezTo>
                <a:cubicBezTo>
                  <a:pt x="383021" y="-14"/>
                  <a:pt x="493499" y="110464"/>
                  <a:pt x="493499" y="2467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35c39949a84_0_7"/>
          <p:cNvSpPr/>
          <p:nvPr/>
        </p:nvSpPr>
        <p:spPr>
          <a:xfrm>
            <a:off x="2794942" y="2385481"/>
            <a:ext cx="359034" cy="359034"/>
          </a:xfrm>
          <a:custGeom>
            <a:rect b="b" l="l" r="r" t="t"/>
            <a:pathLst>
              <a:path extrusionOk="0" h="493517" w="493517">
                <a:moveTo>
                  <a:pt x="493496" y="246745"/>
                </a:moveTo>
                <a:cubicBezTo>
                  <a:pt x="493496" y="383026"/>
                  <a:pt x="383019" y="493503"/>
                  <a:pt x="246737" y="493503"/>
                </a:cubicBezTo>
                <a:cubicBezTo>
                  <a:pt x="110456" y="493503"/>
                  <a:pt x="-21" y="383026"/>
                  <a:pt x="-21" y="246744"/>
                </a:cubicBezTo>
                <a:cubicBezTo>
                  <a:pt x="-21" y="110463"/>
                  <a:pt x="110456" y="-14"/>
                  <a:pt x="246737" y="-14"/>
                </a:cubicBezTo>
                <a:cubicBezTo>
                  <a:pt x="383019" y="-14"/>
                  <a:pt x="493496" y="110463"/>
                  <a:pt x="493496" y="2467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99" name="Google Shape;199;g35c39949a84_0_7"/>
          <p:cNvGrpSpPr/>
          <p:nvPr/>
        </p:nvGrpSpPr>
        <p:grpSpPr>
          <a:xfrm>
            <a:off x="3519261" y="2383909"/>
            <a:ext cx="220348" cy="304252"/>
            <a:chOff x="10915960" y="3209047"/>
            <a:chExt cx="303593" cy="419196"/>
          </a:xfrm>
        </p:grpSpPr>
        <p:grpSp>
          <p:nvGrpSpPr>
            <p:cNvPr id="200" name="Google Shape;200;g35c39949a84_0_7"/>
            <p:cNvGrpSpPr/>
            <p:nvPr/>
          </p:nvGrpSpPr>
          <p:grpSpPr>
            <a:xfrm>
              <a:off x="10915960" y="3209047"/>
              <a:ext cx="297186" cy="254579"/>
              <a:chOff x="10915960" y="3209047"/>
              <a:chExt cx="297186" cy="254579"/>
            </a:xfrm>
          </p:grpSpPr>
          <p:grpSp>
            <p:nvGrpSpPr>
              <p:cNvPr id="201" name="Google Shape;201;g35c39949a84_0_7"/>
              <p:cNvGrpSpPr/>
              <p:nvPr/>
            </p:nvGrpSpPr>
            <p:grpSpPr>
              <a:xfrm>
                <a:off x="10915960" y="3209047"/>
                <a:ext cx="192388" cy="190234"/>
                <a:chOff x="10915960" y="3209047"/>
                <a:chExt cx="192388" cy="190234"/>
              </a:xfrm>
            </p:grpSpPr>
            <p:sp>
              <p:nvSpPr>
                <p:cNvPr id="202" name="Google Shape;202;g35c39949a84_0_7"/>
                <p:cNvSpPr/>
                <p:nvPr/>
              </p:nvSpPr>
              <p:spPr>
                <a:xfrm>
                  <a:off x="10915960" y="3209047"/>
                  <a:ext cx="192388" cy="190234"/>
                </a:xfrm>
                <a:custGeom>
                  <a:rect b="b" l="l" r="r" t="t"/>
                  <a:pathLst>
                    <a:path extrusionOk="0" h="190234" w="192388">
                      <a:moveTo>
                        <a:pt x="185610" y="130160"/>
                      </a:moveTo>
                      <a:lnTo>
                        <a:pt x="192184" y="98232"/>
                      </a:lnTo>
                      <a:cubicBezTo>
                        <a:pt x="193167" y="93456"/>
                        <a:pt x="190093" y="88787"/>
                        <a:pt x="185317" y="87804"/>
                      </a:cubicBezTo>
                      <a:cubicBezTo>
                        <a:pt x="185317" y="87804"/>
                        <a:pt x="185317" y="87804"/>
                        <a:pt x="185316" y="87804"/>
                      </a:cubicBezTo>
                      <a:lnTo>
                        <a:pt x="182117" y="87144"/>
                      </a:lnTo>
                      <a:cubicBezTo>
                        <a:pt x="178576" y="86388"/>
                        <a:pt x="175843" y="83566"/>
                        <a:pt x="175200" y="80003"/>
                      </a:cubicBezTo>
                      <a:lnTo>
                        <a:pt x="175177" y="79884"/>
                      </a:lnTo>
                      <a:cubicBezTo>
                        <a:pt x="174451" y="76332"/>
                        <a:pt x="175945" y="72694"/>
                        <a:pt x="178958" y="70677"/>
                      </a:cubicBezTo>
                      <a:lnTo>
                        <a:pt x="181685" y="68880"/>
                      </a:lnTo>
                      <a:cubicBezTo>
                        <a:pt x="185757" y="66199"/>
                        <a:pt x="186885" y="60724"/>
                        <a:pt x="184203" y="56651"/>
                      </a:cubicBezTo>
                      <a:lnTo>
                        <a:pt x="166275" y="29425"/>
                      </a:lnTo>
                      <a:cubicBezTo>
                        <a:pt x="163593" y="25352"/>
                        <a:pt x="158118" y="24225"/>
                        <a:pt x="154045" y="26906"/>
                      </a:cubicBezTo>
                      <a:lnTo>
                        <a:pt x="151307" y="28710"/>
                      </a:lnTo>
                      <a:cubicBezTo>
                        <a:pt x="148292" y="30677"/>
                        <a:pt x="144386" y="30624"/>
                        <a:pt x="141425" y="28574"/>
                      </a:cubicBezTo>
                      <a:cubicBezTo>
                        <a:pt x="139951" y="27568"/>
                        <a:pt x="138439" y="26609"/>
                        <a:pt x="136890" y="25697"/>
                      </a:cubicBezTo>
                      <a:cubicBezTo>
                        <a:pt x="133587" y="23795"/>
                        <a:pt x="131866" y="19997"/>
                        <a:pt x="132612" y="16259"/>
                      </a:cubicBezTo>
                      <a:lnTo>
                        <a:pt x="132867" y="15018"/>
                      </a:lnTo>
                      <a:cubicBezTo>
                        <a:pt x="133851" y="10243"/>
                        <a:pt x="130777" y="5574"/>
                        <a:pt x="126002" y="4590"/>
                      </a:cubicBezTo>
                      <a:cubicBezTo>
                        <a:pt x="126001" y="4590"/>
                        <a:pt x="126001" y="4590"/>
                        <a:pt x="126001" y="4590"/>
                      </a:cubicBezTo>
                      <a:lnTo>
                        <a:pt x="104530" y="169"/>
                      </a:lnTo>
                      <a:cubicBezTo>
                        <a:pt x="99754" y="-814"/>
                        <a:pt x="95086" y="2261"/>
                        <a:pt x="94102" y="7036"/>
                      </a:cubicBezTo>
                      <a:lnTo>
                        <a:pt x="93847" y="8276"/>
                      </a:lnTo>
                      <a:cubicBezTo>
                        <a:pt x="93056" y="12006"/>
                        <a:pt x="89974" y="14814"/>
                        <a:pt x="86187" y="15256"/>
                      </a:cubicBezTo>
                      <a:cubicBezTo>
                        <a:pt x="84405" y="15481"/>
                        <a:pt x="82637" y="15765"/>
                        <a:pt x="80883" y="16108"/>
                      </a:cubicBezTo>
                      <a:cubicBezTo>
                        <a:pt x="77354" y="16822"/>
                        <a:pt x="73745" y="15327"/>
                        <a:pt x="71753" y="12328"/>
                      </a:cubicBezTo>
                      <a:lnTo>
                        <a:pt x="69950" y="9591"/>
                      </a:lnTo>
                      <a:cubicBezTo>
                        <a:pt x="67268" y="5519"/>
                        <a:pt x="61793" y="4392"/>
                        <a:pt x="57720" y="7072"/>
                      </a:cubicBezTo>
                      <a:lnTo>
                        <a:pt x="30494" y="25000"/>
                      </a:lnTo>
                      <a:cubicBezTo>
                        <a:pt x="26422" y="27683"/>
                        <a:pt x="25295" y="33158"/>
                        <a:pt x="27976" y="37230"/>
                      </a:cubicBezTo>
                      <a:lnTo>
                        <a:pt x="29772" y="39958"/>
                      </a:lnTo>
                      <a:cubicBezTo>
                        <a:pt x="31742" y="43001"/>
                        <a:pt x="31677" y="46933"/>
                        <a:pt x="29606" y="49909"/>
                      </a:cubicBezTo>
                      <a:lnTo>
                        <a:pt x="29538" y="50010"/>
                      </a:lnTo>
                      <a:cubicBezTo>
                        <a:pt x="27539" y="53029"/>
                        <a:pt x="23914" y="54541"/>
                        <a:pt x="20363" y="53837"/>
                      </a:cubicBezTo>
                      <a:lnTo>
                        <a:pt x="17164" y="53179"/>
                      </a:lnTo>
                      <a:cubicBezTo>
                        <a:pt x="12388" y="52196"/>
                        <a:pt x="7719" y="55270"/>
                        <a:pt x="6736" y="60046"/>
                      </a:cubicBezTo>
                      <a:cubicBezTo>
                        <a:pt x="6736" y="60046"/>
                        <a:pt x="6736" y="60046"/>
                        <a:pt x="6736" y="60047"/>
                      </a:cubicBezTo>
                      <a:lnTo>
                        <a:pt x="162" y="91975"/>
                      </a:lnTo>
                      <a:cubicBezTo>
                        <a:pt x="-822" y="96751"/>
                        <a:pt x="2252" y="101420"/>
                        <a:pt x="7028" y="102403"/>
                      </a:cubicBezTo>
                      <a:lnTo>
                        <a:pt x="10227" y="103062"/>
                      </a:lnTo>
                      <a:cubicBezTo>
                        <a:pt x="13768" y="103818"/>
                        <a:pt x="16500" y="106639"/>
                        <a:pt x="17144" y="110202"/>
                      </a:cubicBezTo>
                      <a:lnTo>
                        <a:pt x="17167" y="110322"/>
                      </a:lnTo>
                      <a:cubicBezTo>
                        <a:pt x="17893" y="113873"/>
                        <a:pt x="16400" y="117512"/>
                        <a:pt x="13387" y="119529"/>
                      </a:cubicBezTo>
                      <a:lnTo>
                        <a:pt x="10660" y="121326"/>
                      </a:lnTo>
                      <a:cubicBezTo>
                        <a:pt x="6588" y="124007"/>
                        <a:pt x="5460" y="129482"/>
                        <a:pt x="8141" y="133554"/>
                      </a:cubicBezTo>
                      <a:cubicBezTo>
                        <a:pt x="8141" y="133555"/>
                        <a:pt x="8142" y="133555"/>
                        <a:pt x="8142" y="133555"/>
                      </a:cubicBezTo>
                      <a:lnTo>
                        <a:pt x="26070" y="160780"/>
                      </a:lnTo>
                      <a:cubicBezTo>
                        <a:pt x="28751" y="164853"/>
                        <a:pt x="34227" y="165981"/>
                        <a:pt x="38299" y="163299"/>
                      </a:cubicBezTo>
                      <a:cubicBezTo>
                        <a:pt x="38299" y="163299"/>
                        <a:pt x="38300" y="163299"/>
                        <a:pt x="38300" y="163299"/>
                      </a:cubicBezTo>
                      <a:lnTo>
                        <a:pt x="41037" y="161497"/>
                      </a:lnTo>
                      <a:cubicBezTo>
                        <a:pt x="44052" y="159529"/>
                        <a:pt x="47959" y="159582"/>
                        <a:pt x="50919" y="161632"/>
                      </a:cubicBezTo>
                      <a:cubicBezTo>
                        <a:pt x="52393" y="162638"/>
                        <a:pt x="53905" y="163597"/>
                        <a:pt x="55455" y="164509"/>
                      </a:cubicBezTo>
                      <a:cubicBezTo>
                        <a:pt x="58758" y="166411"/>
                        <a:pt x="60481" y="170209"/>
                        <a:pt x="59734" y="173948"/>
                      </a:cubicBezTo>
                      <a:lnTo>
                        <a:pt x="59478" y="175188"/>
                      </a:lnTo>
                      <a:cubicBezTo>
                        <a:pt x="58495" y="179964"/>
                        <a:pt x="61569" y="184633"/>
                        <a:pt x="66345" y="185617"/>
                      </a:cubicBezTo>
                      <a:lnTo>
                        <a:pt x="87815" y="190037"/>
                      </a:lnTo>
                      <a:cubicBezTo>
                        <a:pt x="92591" y="191021"/>
                        <a:pt x="97260" y="187946"/>
                        <a:pt x="98244" y="183171"/>
                      </a:cubicBezTo>
                      <a:lnTo>
                        <a:pt x="98499" y="181929"/>
                      </a:lnTo>
                      <a:cubicBezTo>
                        <a:pt x="99291" y="178200"/>
                        <a:pt x="102372" y="175392"/>
                        <a:pt x="106158" y="174950"/>
                      </a:cubicBezTo>
                      <a:cubicBezTo>
                        <a:pt x="107941" y="174725"/>
                        <a:pt x="109709" y="174441"/>
                        <a:pt x="111462" y="174098"/>
                      </a:cubicBezTo>
                      <a:cubicBezTo>
                        <a:pt x="114991" y="173385"/>
                        <a:pt x="118601" y="174879"/>
                        <a:pt x="120593" y="177878"/>
                      </a:cubicBezTo>
                      <a:lnTo>
                        <a:pt x="122395" y="180615"/>
                      </a:lnTo>
                      <a:cubicBezTo>
                        <a:pt x="125077" y="184688"/>
                        <a:pt x="130553" y="185815"/>
                        <a:pt x="134625" y="183134"/>
                      </a:cubicBezTo>
                      <a:lnTo>
                        <a:pt x="161851" y="165206"/>
                      </a:lnTo>
                      <a:cubicBezTo>
                        <a:pt x="165923" y="162524"/>
                        <a:pt x="167051" y="157048"/>
                        <a:pt x="164369" y="152975"/>
                      </a:cubicBezTo>
                      <a:lnTo>
                        <a:pt x="162573" y="150248"/>
                      </a:lnTo>
                      <a:cubicBezTo>
                        <a:pt x="160603" y="147205"/>
                        <a:pt x="160668" y="143272"/>
                        <a:pt x="162738" y="140296"/>
                      </a:cubicBezTo>
                      <a:lnTo>
                        <a:pt x="162806" y="140196"/>
                      </a:lnTo>
                      <a:cubicBezTo>
                        <a:pt x="164805" y="137177"/>
                        <a:pt x="168430" y="135665"/>
                        <a:pt x="171981" y="136369"/>
                      </a:cubicBezTo>
                      <a:lnTo>
                        <a:pt x="175181" y="137027"/>
                      </a:lnTo>
                      <a:cubicBezTo>
                        <a:pt x="179957" y="138011"/>
                        <a:pt x="184626" y="134937"/>
                        <a:pt x="185610" y="130161"/>
                      </a:cubicBezTo>
                      <a:cubicBezTo>
                        <a:pt x="185610" y="130161"/>
                        <a:pt x="185610" y="130161"/>
                        <a:pt x="185610" y="130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g35c39949a84_0_7"/>
                <p:cNvSpPr/>
                <p:nvPr/>
              </p:nvSpPr>
              <p:spPr>
                <a:xfrm>
                  <a:off x="10975674" y="3267684"/>
                  <a:ext cx="72960" cy="72960"/>
                </a:xfrm>
                <a:custGeom>
                  <a:rect b="b" l="l" r="r" t="t"/>
                  <a:pathLst>
                    <a:path extrusionOk="0" h="72960" w="72960">
                      <a:moveTo>
                        <a:pt x="72182" y="43821"/>
                      </a:moveTo>
                      <a:cubicBezTo>
                        <a:pt x="68120" y="63551"/>
                        <a:pt x="48833" y="76252"/>
                        <a:pt x="29104" y="72190"/>
                      </a:cubicBezTo>
                      <a:cubicBezTo>
                        <a:pt x="9374" y="68128"/>
                        <a:pt x="-3327" y="48840"/>
                        <a:pt x="735" y="29111"/>
                      </a:cubicBezTo>
                      <a:cubicBezTo>
                        <a:pt x="4797" y="9381"/>
                        <a:pt x="24084" y="-3320"/>
                        <a:pt x="43814" y="742"/>
                      </a:cubicBezTo>
                      <a:cubicBezTo>
                        <a:pt x="63543" y="4805"/>
                        <a:pt x="76244" y="24092"/>
                        <a:pt x="72182" y="438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4" name="Google Shape;204;g35c39949a84_0_7"/>
              <p:cNvGrpSpPr/>
              <p:nvPr/>
            </p:nvGrpSpPr>
            <p:grpSpPr>
              <a:xfrm>
                <a:off x="11091059" y="3340914"/>
                <a:ext cx="122087" cy="122712"/>
                <a:chOff x="11091059" y="3340914"/>
                <a:chExt cx="122087" cy="122712"/>
              </a:xfrm>
            </p:grpSpPr>
            <p:sp>
              <p:nvSpPr>
                <p:cNvPr id="205" name="Google Shape;205;g35c39949a84_0_7"/>
                <p:cNvSpPr/>
                <p:nvPr/>
              </p:nvSpPr>
              <p:spPr>
                <a:xfrm>
                  <a:off x="11091059" y="3340914"/>
                  <a:ext cx="122087" cy="122712"/>
                </a:xfrm>
                <a:custGeom>
                  <a:rect b="b" l="l" r="r" t="t"/>
                  <a:pathLst>
                    <a:path extrusionOk="0" h="122712" w="122087">
                      <a:moveTo>
                        <a:pt x="56157" y="122675"/>
                      </a:moveTo>
                      <a:lnTo>
                        <a:pt x="76948" y="120770"/>
                      </a:lnTo>
                      <a:cubicBezTo>
                        <a:pt x="80058" y="120484"/>
                        <a:pt x="82348" y="117732"/>
                        <a:pt x="82063" y="114622"/>
                      </a:cubicBezTo>
                      <a:lnTo>
                        <a:pt x="81873" y="112539"/>
                      </a:lnTo>
                      <a:cubicBezTo>
                        <a:pt x="81678" y="110228"/>
                        <a:pt x="82899" y="108029"/>
                        <a:pt x="84964" y="106972"/>
                      </a:cubicBezTo>
                      <a:lnTo>
                        <a:pt x="85033" y="106936"/>
                      </a:lnTo>
                      <a:cubicBezTo>
                        <a:pt x="87075" y="105830"/>
                        <a:pt x="89583" y="106069"/>
                        <a:pt x="91379" y="107540"/>
                      </a:cubicBezTo>
                      <a:lnTo>
                        <a:pt x="92987" y="108879"/>
                      </a:lnTo>
                      <a:cubicBezTo>
                        <a:pt x="95387" y="110876"/>
                        <a:pt x="98952" y="110549"/>
                        <a:pt x="100951" y="108149"/>
                      </a:cubicBezTo>
                      <a:lnTo>
                        <a:pt x="114304" y="92100"/>
                      </a:lnTo>
                      <a:cubicBezTo>
                        <a:pt x="116302" y="89700"/>
                        <a:pt x="115976" y="86135"/>
                        <a:pt x="113576" y="84137"/>
                      </a:cubicBezTo>
                      <a:cubicBezTo>
                        <a:pt x="113576" y="84137"/>
                        <a:pt x="113576" y="84137"/>
                        <a:pt x="113576" y="84136"/>
                      </a:cubicBezTo>
                      <a:lnTo>
                        <a:pt x="111961" y="82794"/>
                      </a:lnTo>
                      <a:cubicBezTo>
                        <a:pt x="110195" y="81311"/>
                        <a:pt x="109502" y="78907"/>
                        <a:pt x="110208" y="76712"/>
                      </a:cubicBezTo>
                      <a:cubicBezTo>
                        <a:pt x="110551" y="75621"/>
                        <a:pt x="110858" y="74516"/>
                        <a:pt x="111129" y="73397"/>
                      </a:cubicBezTo>
                      <a:cubicBezTo>
                        <a:pt x="111681" y="71019"/>
                        <a:pt x="113688" y="69258"/>
                        <a:pt x="116118" y="69020"/>
                      </a:cubicBezTo>
                      <a:lnTo>
                        <a:pt x="116926" y="68947"/>
                      </a:lnTo>
                      <a:cubicBezTo>
                        <a:pt x="120036" y="68662"/>
                        <a:pt x="122326" y="65910"/>
                        <a:pt x="122042" y="62800"/>
                      </a:cubicBezTo>
                      <a:lnTo>
                        <a:pt x="120760" y="48819"/>
                      </a:lnTo>
                      <a:cubicBezTo>
                        <a:pt x="120476" y="45709"/>
                        <a:pt x="117724" y="43419"/>
                        <a:pt x="114614" y="43704"/>
                      </a:cubicBezTo>
                      <a:cubicBezTo>
                        <a:pt x="114614" y="43704"/>
                        <a:pt x="114614" y="43704"/>
                        <a:pt x="114614" y="43704"/>
                      </a:cubicBezTo>
                      <a:lnTo>
                        <a:pt x="113806" y="43778"/>
                      </a:lnTo>
                      <a:cubicBezTo>
                        <a:pt x="111374" y="43986"/>
                        <a:pt x="109079" y="42619"/>
                        <a:pt x="108105" y="40381"/>
                      </a:cubicBezTo>
                      <a:cubicBezTo>
                        <a:pt x="107635" y="39330"/>
                        <a:pt x="107132" y="38299"/>
                        <a:pt x="106597" y="37288"/>
                      </a:cubicBezTo>
                      <a:cubicBezTo>
                        <a:pt x="105504" y="35257"/>
                        <a:pt x="105749" y="32767"/>
                        <a:pt x="107217" y="30989"/>
                      </a:cubicBezTo>
                      <a:lnTo>
                        <a:pt x="108559" y="29375"/>
                      </a:lnTo>
                      <a:cubicBezTo>
                        <a:pt x="110557" y="26975"/>
                        <a:pt x="110231" y="23410"/>
                        <a:pt x="107831" y="21412"/>
                      </a:cubicBezTo>
                      <a:cubicBezTo>
                        <a:pt x="107830" y="21412"/>
                        <a:pt x="107830" y="21412"/>
                        <a:pt x="107830" y="21412"/>
                      </a:cubicBezTo>
                      <a:lnTo>
                        <a:pt x="91782" y="8058"/>
                      </a:lnTo>
                      <a:cubicBezTo>
                        <a:pt x="89381" y="6060"/>
                        <a:pt x="85816" y="6387"/>
                        <a:pt x="83819" y="8787"/>
                      </a:cubicBezTo>
                      <a:lnTo>
                        <a:pt x="82481" y="10395"/>
                      </a:lnTo>
                      <a:cubicBezTo>
                        <a:pt x="80982" y="12168"/>
                        <a:pt x="78559" y="12859"/>
                        <a:pt x="76350" y="12143"/>
                      </a:cubicBezTo>
                      <a:lnTo>
                        <a:pt x="76276" y="12120"/>
                      </a:lnTo>
                      <a:cubicBezTo>
                        <a:pt x="74054" y="11456"/>
                        <a:pt x="72453" y="9516"/>
                        <a:pt x="72225" y="7208"/>
                      </a:cubicBezTo>
                      <a:lnTo>
                        <a:pt x="72033" y="5125"/>
                      </a:lnTo>
                      <a:cubicBezTo>
                        <a:pt x="71749" y="2015"/>
                        <a:pt x="68997" y="-275"/>
                        <a:pt x="65887" y="10"/>
                      </a:cubicBezTo>
                      <a:cubicBezTo>
                        <a:pt x="65887" y="10"/>
                        <a:pt x="65887" y="10"/>
                        <a:pt x="65887" y="10"/>
                      </a:cubicBezTo>
                      <a:lnTo>
                        <a:pt x="45096" y="1915"/>
                      </a:lnTo>
                      <a:cubicBezTo>
                        <a:pt x="41986" y="2200"/>
                        <a:pt x="39696" y="4952"/>
                        <a:pt x="39981" y="8062"/>
                      </a:cubicBezTo>
                      <a:lnTo>
                        <a:pt x="40171" y="10144"/>
                      </a:lnTo>
                      <a:cubicBezTo>
                        <a:pt x="40366" y="12456"/>
                        <a:pt x="39145" y="14655"/>
                        <a:pt x="37080" y="15712"/>
                      </a:cubicBezTo>
                      <a:lnTo>
                        <a:pt x="37012" y="15748"/>
                      </a:lnTo>
                      <a:cubicBezTo>
                        <a:pt x="34970" y="16853"/>
                        <a:pt x="32462" y="16615"/>
                        <a:pt x="30665" y="15143"/>
                      </a:cubicBezTo>
                      <a:lnTo>
                        <a:pt x="29058" y="13806"/>
                      </a:lnTo>
                      <a:cubicBezTo>
                        <a:pt x="26659" y="11808"/>
                        <a:pt x="23094" y="12134"/>
                        <a:pt x="21096" y="14534"/>
                      </a:cubicBezTo>
                      <a:cubicBezTo>
                        <a:pt x="21096" y="14534"/>
                        <a:pt x="21095" y="14535"/>
                        <a:pt x="21095" y="14535"/>
                      </a:cubicBezTo>
                      <a:lnTo>
                        <a:pt x="7740" y="30584"/>
                      </a:lnTo>
                      <a:cubicBezTo>
                        <a:pt x="5742" y="32985"/>
                        <a:pt x="6069" y="36550"/>
                        <a:pt x="8469" y="38548"/>
                      </a:cubicBezTo>
                      <a:lnTo>
                        <a:pt x="10083" y="39890"/>
                      </a:lnTo>
                      <a:cubicBezTo>
                        <a:pt x="11849" y="41373"/>
                        <a:pt x="12542" y="43777"/>
                        <a:pt x="11837" y="45972"/>
                      </a:cubicBezTo>
                      <a:cubicBezTo>
                        <a:pt x="11494" y="47062"/>
                        <a:pt x="11187" y="48168"/>
                        <a:pt x="10915" y="49287"/>
                      </a:cubicBezTo>
                      <a:cubicBezTo>
                        <a:pt x="10363" y="51666"/>
                        <a:pt x="8356" y="53427"/>
                        <a:pt x="5926" y="53664"/>
                      </a:cubicBezTo>
                      <a:lnTo>
                        <a:pt x="5118" y="53737"/>
                      </a:lnTo>
                      <a:cubicBezTo>
                        <a:pt x="2008" y="54023"/>
                        <a:pt x="-282" y="56775"/>
                        <a:pt x="2" y="59885"/>
                      </a:cubicBezTo>
                      <a:lnTo>
                        <a:pt x="1284" y="73866"/>
                      </a:lnTo>
                      <a:cubicBezTo>
                        <a:pt x="1568" y="76975"/>
                        <a:pt x="4320" y="79265"/>
                        <a:pt x="7430" y="78981"/>
                      </a:cubicBezTo>
                      <a:cubicBezTo>
                        <a:pt x="7430" y="78981"/>
                        <a:pt x="7430" y="78981"/>
                        <a:pt x="7430" y="78981"/>
                      </a:cubicBezTo>
                      <a:lnTo>
                        <a:pt x="8239" y="78906"/>
                      </a:lnTo>
                      <a:cubicBezTo>
                        <a:pt x="10671" y="78698"/>
                        <a:pt x="12965" y="80066"/>
                        <a:pt x="13940" y="82304"/>
                      </a:cubicBezTo>
                      <a:cubicBezTo>
                        <a:pt x="14409" y="83355"/>
                        <a:pt x="14912" y="84385"/>
                        <a:pt x="15447" y="85396"/>
                      </a:cubicBezTo>
                      <a:cubicBezTo>
                        <a:pt x="16541" y="87426"/>
                        <a:pt x="16296" y="89917"/>
                        <a:pt x="14828" y="91696"/>
                      </a:cubicBezTo>
                      <a:lnTo>
                        <a:pt x="13485" y="93309"/>
                      </a:lnTo>
                      <a:cubicBezTo>
                        <a:pt x="11488" y="95710"/>
                        <a:pt x="11815" y="99275"/>
                        <a:pt x="14215" y="101273"/>
                      </a:cubicBezTo>
                      <a:lnTo>
                        <a:pt x="30262" y="114627"/>
                      </a:lnTo>
                      <a:cubicBezTo>
                        <a:pt x="32663" y="116624"/>
                        <a:pt x="36228" y="116298"/>
                        <a:pt x="38226" y="113897"/>
                      </a:cubicBezTo>
                      <a:lnTo>
                        <a:pt x="39564" y="112290"/>
                      </a:lnTo>
                      <a:cubicBezTo>
                        <a:pt x="41062" y="110516"/>
                        <a:pt x="43485" y="109825"/>
                        <a:pt x="45694" y="110541"/>
                      </a:cubicBezTo>
                      <a:lnTo>
                        <a:pt x="45768" y="110564"/>
                      </a:lnTo>
                      <a:cubicBezTo>
                        <a:pt x="47990" y="111227"/>
                        <a:pt x="49591" y="113168"/>
                        <a:pt x="49819" y="115476"/>
                      </a:cubicBezTo>
                      <a:lnTo>
                        <a:pt x="50011" y="117560"/>
                      </a:lnTo>
                      <a:cubicBezTo>
                        <a:pt x="50295" y="120669"/>
                        <a:pt x="53047" y="122959"/>
                        <a:pt x="56157" y="122675"/>
                      </a:cubicBezTo>
                      <a:cubicBezTo>
                        <a:pt x="56157" y="122675"/>
                        <a:pt x="56157" y="122675"/>
                        <a:pt x="56157" y="1226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g35c39949a84_0_7"/>
                <p:cNvSpPr/>
                <p:nvPr/>
              </p:nvSpPr>
              <p:spPr>
                <a:xfrm>
                  <a:off x="11128742" y="3378909"/>
                  <a:ext cx="46721" cy="46721"/>
                </a:xfrm>
                <a:custGeom>
                  <a:rect b="b" l="l" r="r" t="t"/>
                  <a:pathLst>
                    <a:path extrusionOk="0" h="46721" w="46721">
                      <a:moveTo>
                        <a:pt x="25470" y="46608"/>
                      </a:moveTo>
                      <a:cubicBezTo>
                        <a:pt x="12623" y="47785"/>
                        <a:pt x="1254" y="38324"/>
                        <a:pt x="77" y="25477"/>
                      </a:cubicBezTo>
                      <a:cubicBezTo>
                        <a:pt x="-1099" y="12630"/>
                        <a:pt x="8362" y="1261"/>
                        <a:pt x="21209" y="85"/>
                      </a:cubicBezTo>
                      <a:cubicBezTo>
                        <a:pt x="34056" y="-1092"/>
                        <a:pt x="45424" y="8368"/>
                        <a:pt x="46601" y="21215"/>
                      </a:cubicBezTo>
                      <a:cubicBezTo>
                        <a:pt x="47779" y="34062"/>
                        <a:pt x="38319" y="45431"/>
                        <a:pt x="25472" y="46608"/>
                      </a:cubicBezTo>
                      <a:cubicBezTo>
                        <a:pt x="25471" y="46608"/>
                        <a:pt x="25471" y="46609"/>
                        <a:pt x="25470" y="466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7" name="Google Shape;207;g35c39949a84_0_7"/>
              <p:cNvGrpSpPr/>
              <p:nvPr/>
            </p:nvGrpSpPr>
            <p:grpSpPr>
              <a:xfrm>
                <a:off x="11123714" y="3242759"/>
                <a:ext cx="75379" cy="75271"/>
                <a:chOff x="11123714" y="3242759"/>
                <a:chExt cx="75379" cy="75271"/>
              </a:xfrm>
            </p:grpSpPr>
            <p:sp>
              <p:nvSpPr>
                <p:cNvPr id="208" name="Google Shape;208;g35c39949a84_0_7"/>
                <p:cNvSpPr/>
                <p:nvPr/>
              </p:nvSpPr>
              <p:spPr>
                <a:xfrm>
                  <a:off x="11123714" y="3242759"/>
                  <a:ext cx="75379" cy="75271"/>
                </a:xfrm>
                <a:custGeom>
                  <a:rect b="b" l="l" r="r" t="t"/>
                  <a:pathLst>
                    <a:path extrusionOk="0" h="75271" w="75379">
                      <a:moveTo>
                        <a:pt x="13613" y="66667"/>
                      </a:moveTo>
                      <a:lnTo>
                        <a:pt x="24722" y="73023"/>
                      </a:lnTo>
                      <a:cubicBezTo>
                        <a:pt x="26384" y="73974"/>
                        <a:pt x="28502" y="73400"/>
                        <a:pt x="29456" y="71740"/>
                      </a:cubicBezTo>
                      <a:lnTo>
                        <a:pt x="30094" y="70627"/>
                      </a:lnTo>
                      <a:cubicBezTo>
                        <a:pt x="30812" y="69400"/>
                        <a:pt x="32199" y="68727"/>
                        <a:pt x="33608" y="68923"/>
                      </a:cubicBezTo>
                      <a:lnTo>
                        <a:pt x="33655" y="68929"/>
                      </a:lnTo>
                      <a:cubicBezTo>
                        <a:pt x="35068" y="69092"/>
                        <a:pt x="36243" y="70094"/>
                        <a:pt x="36627" y="71465"/>
                      </a:cubicBezTo>
                      <a:lnTo>
                        <a:pt x="36963" y="72701"/>
                      </a:lnTo>
                      <a:cubicBezTo>
                        <a:pt x="37465" y="74548"/>
                        <a:pt x="39370" y="75638"/>
                        <a:pt x="41217" y="75135"/>
                      </a:cubicBezTo>
                      <a:lnTo>
                        <a:pt x="53577" y="71785"/>
                      </a:lnTo>
                      <a:cubicBezTo>
                        <a:pt x="55424" y="71285"/>
                        <a:pt x="56517" y="69382"/>
                        <a:pt x="56017" y="67535"/>
                      </a:cubicBezTo>
                      <a:cubicBezTo>
                        <a:pt x="56017" y="67535"/>
                        <a:pt x="56017" y="67535"/>
                        <a:pt x="56017" y="67534"/>
                      </a:cubicBezTo>
                      <a:lnTo>
                        <a:pt x="55681" y="66293"/>
                      </a:lnTo>
                      <a:cubicBezTo>
                        <a:pt x="55317" y="64928"/>
                        <a:pt x="55816" y="63478"/>
                        <a:pt x="56943" y="62626"/>
                      </a:cubicBezTo>
                      <a:cubicBezTo>
                        <a:pt x="57499" y="62201"/>
                        <a:pt x="58043" y="61755"/>
                        <a:pt x="58574" y="61288"/>
                      </a:cubicBezTo>
                      <a:cubicBezTo>
                        <a:pt x="59689" y="60290"/>
                        <a:pt x="61316" y="60113"/>
                        <a:pt x="62620" y="60848"/>
                      </a:cubicBezTo>
                      <a:lnTo>
                        <a:pt x="63053" y="61096"/>
                      </a:lnTo>
                      <a:cubicBezTo>
                        <a:pt x="64715" y="62046"/>
                        <a:pt x="66832" y="61471"/>
                        <a:pt x="67787" y="59812"/>
                      </a:cubicBezTo>
                      <a:lnTo>
                        <a:pt x="72070" y="52351"/>
                      </a:lnTo>
                      <a:cubicBezTo>
                        <a:pt x="73022" y="50694"/>
                        <a:pt x="72450" y="48580"/>
                        <a:pt x="70794" y="47628"/>
                      </a:cubicBezTo>
                      <a:cubicBezTo>
                        <a:pt x="70792" y="47626"/>
                        <a:pt x="70789" y="47625"/>
                        <a:pt x="70787" y="47623"/>
                      </a:cubicBezTo>
                      <a:lnTo>
                        <a:pt x="70355" y="47377"/>
                      </a:lnTo>
                      <a:cubicBezTo>
                        <a:pt x="69061" y="46627"/>
                        <a:pt x="68391" y="45134"/>
                        <a:pt x="68690" y="43669"/>
                      </a:cubicBezTo>
                      <a:cubicBezTo>
                        <a:pt x="68825" y="42976"/>
                        <a:pt x="68937" y="42283"/>
                        <a:pt x="69024" y="41588"/>
                      </a:cubicBezTo>
                      <a:cubicBezTo>
                        <a:pt x="69191" y="40184"/>
                        <a:pt x="70192" y="39021"/>
                        <a:pt x="71554" y="38646"/>
                      </a:cubicBezTo>
                      <a:lnTo>
                        <a:pt x="72796" y="38310"/>
                      </a:lnTo>
                      <a:cubicBezTo>
                        <a:pt x="74644" y="37810"/>
                        <a:pt x="75736" y="35908"/>
                        <a:pt x="75237" y="34060"/>
                      </a:cubicBezTo>
                      <a:cubicBezTo>
                        <a:pt x="75237" y="34060"/>
                        <a:pt x="75237" y="34060"/>
                        <a:pt x="75237" y="34060"/>
                      </a:cubicBezTo>
                      <a:lnTo>
                        <a:pt x="71887" y="21719"/>
                      </a:lnTo>
                      <a:cubicBezTo>
                        <a:pt x="71384" y="19872"/>
                        <a:pt x="69479" y="18782"/>
                        <a:pt x="67632" y="19285"/>
                      </a:cubicBezTo>
                      <a:lnTo>
                        <a:pt x="66394" y="19620"/>
                      </a:lnTo>
                      <a:cubicBezTo>
                        <a:pt x="65018" y="19982"/>
                        <a:pt x="63558" y="19477"/>
                        <a:pt x="62701" y="18341"/>
                      </a:cubicBezTo>
                      <a:lnTo>
                        <a:pt x="62671" y="18304"/>
                      </a:lnTo>
                      <a:cubicBezTo>
                        <a:pt x="61790" y="17189"/>
                        <a:pt x="61671" y="15653"/>
                        <a:pt x="62369" y="14415"/>
                      </a:cubicBezTo>
                      <a:lnTo>
                        <a:pt x="63007" y="13304"/>
                      </a:lnTo>
                      <a:cubicBezTo>
                        <a:pt x="63958" y="11647"/>
                        <a:pt x="63386" y="9532"/>
                        <a:pt x="61729" y="8580"/>
                      </a:cubicBezTo>
                      <a:cubicBezTo>
                        <a:pt x="61727" y="8579"/>
                        <a:pt x="61726" y="8578"/>
                        <a:pt x="61724" y="8577"/>
                      </a:cubicBezTo>
                      <a:lnTo>
                        <a:pt x="50616" y="2221"/>
                      </a:lnTo>
                      <a:cubicBezTo>
                        <a:pt x="48953" y="1270"/>
                        <a:pt x="46835" y="1844"/>
                        <a:pt x="45881" y="3505"/>
                      </a:cubicBezTo>
                      <a:lnTo>
                        <a:pt x="45243" y="4616"/>
                      </a:lnTo>
                      <a:cubicBezTo>
                        <a:pt x="44525" y="5844"/>
                        <a:pt x="43138" y="6517"/>
                        <a:pt x="41730" y="6320"/>
                      </a:cubicBezTo>
                      <a:lnTo>
                        <a:pt x="41682" y="6315"/>
                      </a:lnTo>
                      <a:cubicBezTo>
                        <a:pt x="40268" y="6151"/>
                        <a:pt x="39094" y="5149"/>
                        <a:pt x="38710" y="3779"/>
                      </a:cubicBezTo>
                      <a:lnTo>
                        <a:pt x="38374" y="2544"/>
                      </a:lnTo>
                      <a:cubicBezTo>
                        <a:pt x="37871" y="696"/>
                        <a:pt x="35967" y="-394"/>
                        <a:pt x="34119" y="108"/>
                      </a:cubicBezTo>
                      <a:lnTo>
                        <a:pt x="21760" y="3460"/>
                      </a:lnTo>
                      <a:cubicBezTo>
                        <a:pt x="19912" y="3959"/>
                        <a:pt x="18820" y="5861"/>
                        <a:pt x="19319" y="7708"/>
                      </a:cubicBezTo>
                      <a:cubicBezTo>
                        <a:pt x="19319" y="7709"/>
                        <a:pt x="19319" y="7709"/>
                        <a:pt x="19319" y="7710"/>
                      </a:cubicBezTo>
                      <a:lnTo>
                        <a:pt x="19657" y="8950"/>
                      </a:lnTo>
                      <a:cubicBezTo>
                        <a:pt x="20021" y="10316"/>
                        <a:pt x="19521" y="11765"/>
                        <a:pt x="18394" y="12617"/>
                      </a:cubicBezTo>
                      <a:cubicBezTo>
                        <a:pt x="17837" y="13043"/>
                        <a:pt x="17294" y="13489"/>
                        <a:pt x="16763" y="13955"/>
                      </a:cubicBezTo>
                      <a:cubicBezTo>
                        <a:pt x="15648" y="14954"/>
                        <a:pt x="14020" y="15131"/>
                        <a:pt x="12716" y="14396"/>
                      </a:cubicBezTo>
                      <a:lnTo>
                        <a:pt x="12284" y="14149"/>
                      </a:lnTo>
                      <a:cubicBezTo>
                        <a:pt x="10622" y="13198"/>
                        <a:pt x="8505" y="13772"/>
                        <a:pt x="7550" y="15432"/>
                      </a:cubicBezTo>
                      <a:lnTo>
                        <a:pt x="3267" y="22894"/>
                      </a:lnTo>
                      <a:cubicBezTo>
                        <a:pt x="2315" y="24550"/>
                        <a:pt x="2886" y="26664"/>
                        <a:pt x="4542" y="27615"/>
                      </a:cubicBezTo>
                      <a:cubicBezTo>
                        <a:pt x="4544" y="27617"/>
                        <a:pt x="4547" y="27618"/>
                        <a:pt x="4550" y="27620"/>
                      </a:cubicBezTo>
                      <a:lnTo>
                        <a:pt x="4981" y="27868"/>
                      </a:lnTo>
                      <a:cubicBezTo>
                        <a:pt x="6275" y="28618"/>
                        <a:pt x="6946" y="30110"/>
                        <a:pt x="6646" y="31576"/>
                      </a:cubicBezTo>
                      <a:cubicBezTo>
                        <a:pt x="6512" y="32267"/>
                        <a:pt x="6401" y="32961"/>
                        <a:pt x="6314" y="33657"/>
                      </a:cubicBezTo>
                      <a:cubicBezTo>
                        <a:pt x="6146" y="35060"/>
                        <a:pt x="5146" y="36222"/>
                        <a:pt x="3783" y="36597"/>
                      </a:cubicBezTo>
                      <a:lnTo>
                        <a:pt x="2540" y="36934"/>
                      </a:lnTo>
                      <a:cubicBezTo>
                        <a:pt x="693" y="37434"/>
                        <a:pt x="-400" y="39336"/>
                        <a:pt x="99" y="41183"/>
                      </a:cubicBezTo>
                      <a:cubicBezTo>
                        <a:pt x="99" y="41183"/>
                        <a:pt x="100" y="41184"/>
                        <a:pt x="100" y="41184"/>
                      </a:cubicBezTo>
                      <a:lnTo>
                        <a:pt x="3450" y="53525"/>
                      </a:lnTo>
                      <a:cubicBezTo>
                        <a:pt x="3953" y="55372"/>
                        <a:pt x="5857" y="56462"/>
                        <a:pt x="7704" y="55960"/>
                      </a:cubicBezTo>
                      <a:lnTo>
                        <a:pt x="8943" y="55623"/>
                      </a:lnTo>
                      <a:cubicBezTo>
                        <a:pt x="10319" y="55261"/>
                        <a:pt x="11779" y="55766"/>
                        <a:pt x="12636" y="56903"/>
                      </a:cubicBezTo>
                      <a:lnTo>
                        <a:pt x="12665" y="56940"/>
                      </a:lnTo>
                      <a:cubicBezTo>
                        <a:pt x="13547" y="58054"/>
                        <a:pt x="13667" y="59591"/>
                        <a:pt x="12968" y="60828"/>
                      </a:cubicBezTo>
                      <a:lnTo>
                        <a:pt x="12330" y="61940"/>
                      </a:lnTo>
                      <a:cubicBezTo>
                        <a:pt x="11379" y="63598"/>
                        <a:pt x="11951" y="65712"/>
                        <a:pt x="13608" y="66664"/>
                      </a:cubicBezTo>
                      <a:cubicBezTo>
                        <a:pt x="13610" y="66665"/>
                        <a:pt x="13611" y="66666"/>
                        <a:pt x="13613" y="666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g35c39949a84_0_7"/>
                <p:cNvSpPr/>
                <p:nvPr/>
              </p:nvSpPr>
              <p:spPr>
                <a:xfrm>
                  <a:off x="11147091" y="3266080"/>
                  <a:ext cx="28634" cy="28643"/>
                </a:xfrm>
                <a:custGeom>
                  <a:rect b="b" l="l" r="r" t="t"/>
                  <a:pathLst>
                    <a:path extrusionOk="0" h="28643" w="28634">
                      <a:moveTo>
                        <a:pt x="7164" y="26715"/>
                      </a:moveTo>
                      <a:cubicBezTo>
                        <a:pt x="309" y="22776"/>
                        <a:pt x="-2055" y="14026"/>
                        <a:pt x="1884" y="7171"/>
                      </a:cubicBezTo>
                      <a:cubicBezTo>
                        <a:pt x="5823" y="316"/>
                        <a:pt x="14573" y="-2047"/>
                        <a:pt x="21428" y="1891"/>
                      </a:cubicBezTo>
                      <a:cubicBezTo>
                        <a:pt x="28274" y="5825"/>
                        <a:pt x="30642" y="14559"/>
                        <a:pt x="26721" y="21413"/>
                      </a:cubicBezTo>
                      <a:cubicBezTo>
                        <a:pt x="22811" y="28270"/>
                        <a:pt x="14083" y="30660"/>
                        <a:pt x="7226" y="26751"/>
                      </a:cubicBezTo>
                      <a:cubicBezTo>
                        <a:pt x="7205" y="26739"/>
                        <a:pt x="7185" y="26727"/>
                        <a:pt x="7164" y="267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10" name="Google Shape;210;g35c39949a84_0_7"/>
            <p:cNvGrpSpPr/>
            <p:nvPr/>
          </p:nvGrpSpPr>
          <p:grpSpPr>
            <a:xfrm>
              <a:off x="10943734" y="3541363"/>
              <a:ext cx="275819" cy="86880"/>
              <a:chOff x="10943734" y="3541363"/>
              <a:chExt cx="275819" cy="86880"/>
            </a:xfrm>
          </p:grpSpPr>
          <p:sp>
            <p:nvSpPr>
              <p:cNvPr id="211" name="Google Shape;211;g35c39949a84_0_7"/>
              <p:cNvSpPr/>
              <p:nvPr/>
            </p:nvSpPr>
            <p:spPr>
              <a:xfrm>
                <a:off x="10943734" y="3541363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g35c39949a84_0_7"/>
              <p:cNvSpPr/>
              <p:nvPr/>
            </p:nvSpPr>
            <p:spPr>
              <a:xfrm>
                <a:off x="10943734" y="3617283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3" name="Google Shape;213;g35c39949a84_0_7"/>
          <p:cNvGrpSpPr/>
          <p:nvPr/>
        </p:nvGrpSpPr>
        <p:grpSpPr>
          <a:xfrm>
            <a:off x="2194501" y="3785218"/>
            <a:ext cx="196141" cy="213570"/>
            <a:chOff x="9090713" y="5139772"/>
            <a:chExt cx="270241" cy="294254"/>
          </a:xfrm>
        </p:grpSpPr>
        <p:grpSp>
          <p:nvGrpSpPr>
            <p:cNvPr id="214" name="Google Shape;214;g35c39949a84_0_7"/>
            <p:cNvGrpSpPr/>
            <p:nvPr/>
          </p:nvGrpSpPr>
          <p:grpSpPr>
            <a:xfrm>
              <a:off x="9090713" y="5139772"/>
              <a:ext cx="104615" cy="294254"/>
              <a:chOff x="9090713" y="5139772"/>
              <a:chExt cx="104615" cy="294254"/>
            </a:xfrm>
          </p:grpSpPr>
          <p:sp>
            <p:nvSpPr>
              <p:cNvPr id="215" name="Google Shape;215;g35c39949a84_0_7"/>
              <p:cNvSpPr/>
              <p:nvPr/>
            </p:nvSpPr>
            <p:spPr>
              <a:xfrm>
                <a:off x="9090713" y="5386393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3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3"/>
                    </a:cubicBezTo>
                    <a:cubicBezTo>
                      <a:pt x="-21" y="10650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g35c39949a84_0_7"/>
              <p:cNvSpPr/>
              <p:nvPr/>
            </p:nvSpPr>
            <p:spPr>
              <a:xfrm>
                <a:off x="9090713" y="5163588"/>
                <a:ext cx="104615" cy="246622"/>
              </a:xfrm>
              <a:custGeom>
                <a:rect b="b" l="l" r="r" t="t"/>
                <a:pathLst>
                  <a:path extrusionOk="0" h="246622" w="104615">
                    <a:moveTo>
                      <a:pt x="0" y="0"/>
                    </a:moveTo>
                    <a:lnTo>
                      <a:pt x="104616" y="0"/>
                    </a:lnTo>
                    <a:lnTo>
                      <a:pt x="104616" y="246622"/>
                    </a:lnTo>
                    <a:lnTo>
                      <a:pt x="0" y="2466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g35c39949a84_0_7"/>
              <p:cNvSpPr/>
              <p:nvPr/>
            </p:nvSpPr>
            <p:spPr>
              <a:xfrm>
                <a:off x="9090713" y="5139772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2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2"/>
                    </a:cubicBezTo>
                    <a:cubicBezTo>
                      <a:pt x="-21" y="10648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g35c39949a84_0_7"/>
            <p:cNvGrpSpPr/>
            <p:nvPr/>
          </p:nvGrpSpPr>
          <p:grpSpPr>
            <a:xfrm>
              <a:off x="9256339" y="5230849"/>
              <a:ext cx="104615" cy="203177"/>
              <a:chOff x="9256339" y="5230849"/>
              <a:chExt cx="104615" cy="203177"/>
            </a:xfrm>
          </p:grpSpPr>
          <p:sp>
            <p:nvSpPr>
              <p:cNvPr id="219" name="Google Shape;219;g35c39949a84_0_7"/>
              <p:cNvSpPr/>
              <p:nvPr/>
            </p:nvSpPr>
            <p:spPr>
              <a:xfrm>
                <a:off x="9256339" y="5386393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3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3"/>
                    </a:cubicBezTo>
                    <a:cubicBezTo>
                      <a:pt x="-21" y="10650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g35c39949a84_0_7"/>
              <p:cNvSpPr/>
              <p:nvPr/>
            </p:nvSpPr>
            <p:spPr>
              <a:xfrm>
                <a:off x="9256339" y="5254666"/>
                <a:ext cx="104615" cy="155544"/>
              </a:xfrm>
              <a:custGeom>
                <a:rect b="b" l="l" r="r" t="t"/>
                <a:pathLst>
                  <a:path extrusionOk="0" h="155544" w="104615">
                    <a:moveTo>
                      <a:pt x="0" y="0"/>
                    </a:moveTo>
                    <a:lnTo>
                      <a:pt x="104616" y="0"/>
                    </a:lnTo>
                    <a:lnTo>
                      <a:pt x="104616" y="155544"/>
                    </a:lnTo>
                    <a:lnTo>
                      <a:pt x="0" y="1555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g35c39949a84_0_7"/>
              <p:cNvSpPr/>
              <p:nvPr/>
            </p:nvSpPr>
            <p:spPr>
              <a:xfrm>
                <a:off x="9256339" y="5230849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3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3"/>
                    </a:cubicBezTo>
                    <a:cubicBezTo>
                      <a:pt x="-21" y="10650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2" name="Google Shape;222;g35c39949a84_0_7"/>
          <p:cNvSpPr/>
          <p:nvPr/>
        </p:nvSpPr>
        <p:spPr>
          <a:xfrm>
            <a:off x="2192483" y="4049504"/>
            <a:ext cx="199969" cy="7946"/>
          </a:xfrm>
          <a:custGeom>
            <a:rect b="b" l="l" r="r" t="t"/>
            <a:pathLst>
              <a:path extrusionOk="0" h="10960" w="275819">
                <a:moveTo>
                  <a:pt x="270318" y="10946"/>
                </a:moveTo>
                <a:lnTo>
                  <a:pt x="5459" y="10946"/>
                </a:lnTo>
                <a:cubicBezTo>
                  <a:pt x="2432" y="10946"/>
                  <a:pt x="-21" y="8493"/>
                  <a:pt x="-21" y="5466"/>
                </a:cubicBezTo>
                <a:cubicBezTo>
                  <a:pt x="-21" y="2439"/>
                  <a:pt x="2432" y="-14"/>
                  <a:pt x="5459" y="-14"/>
                </a:cubicBezTo>
                <a:lnTo>
                  <a:pt x="270318" y="-14"/>
                </a:lnTo>
                <a:cubicBezTo>
                  <a:pt x="273344" y="-14"/>
                  <a:pt x="275798" y="2439"/>
                  <a:pt x="275798" y="5466"/>
                </a:cubicBezTo>
                <a:cubicBezTo>
                  <a:pt x="275798" y="8493"/>
                  <a:pt x="273344" y="10946"/>
                  <a:pt x="270318" y="109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g35c39949a84_0_7"/>
          <p:cNvGrpSpPr/>
          <p:nvPr/>
        </p:nvGrpSpPr>
        <p:grpSpPr>
          <a:xfrm>
            <a:off x="1941533" y="1073374"/>
            <a:ext cx="200189" cy="244417"/>
            <a:chOff x="9108679" y="1403411"/>
            <a:chExt cx="275819" cy="336755"/>
          </a:xfrm>
        </p:grpSpPr>
        <p:grpSp>
          <p:nvGrpSpPr>
            <p:cNvPr id="224" name="Google Shape;224;g35c39949a84_0_7"/>
            <p:cNvGrpSpPr/>
            <p:nvPr/>
          </p:nvGrpSpPr>
          <p:grpSpPr>
            <a:xfrm>
              <a:off x="9169802" y="1403411"/>
              <a:ext cx="143101" cy="181988"/>
              <a:chOff x="9169802" y="1403411"/>
              <a:chExt cx="143101" cy="181988"/>
            </a:xfrm>
          </p:grpSpPr>
          <p:sp>
            <p:nvSpPr>
              <p:cNvPr id="225" name="Google Shape;225;g35c39949a84_0_7"/>
              <p:cNvSpPr/>
              <p:nvPr/>
            </p:nvSpPr>
            <p:spPr>
              <a:xfrm>
                <a:off x="9169802" y="1403411"/>
                <a:ext cx="143101" cy="181988"/>
              </a:xfrm>
              <a:custGeom>
                <a:rect b="b" l="l" r="r" t="t"/>
                <a:pathLst>
                  <a:path extrusionOk="0" h="181988" w="143101">
                    <a:moveTo>
                      <a:pt x="143080" y="71537"/>
                    </a:moveTo>
                    <a:cubicBezTo>
                      <a:pt x="143080" y="111053"/>
                      <a:pt x="71529" y="181974"/>
                      <a:pt x="71529" y="181974"/>
                    </a:cubicBezTo>
                    <a:cubicBezTo>
                      <a:pt x="71529" y="181974"/>
                      <a:pt x="-21" y="111053"/>
                      <a:pt x="-21" y="71537"/>
                    </a:cubicBezTo>
                    <a:cubicBezTo>
                      <a:pt x="-21" y="32020"/>
                      <a:pt x="32013" y="-14"/>
                      <a:pt x="71529" y="-14"/>
                    </a:cubicBezTo>
                    <a:cubicBezTo>
                      <a:pt x="111046" y="-14"/>
                      <a:pt x="143080" y="32020"/>
                      <a:pt x="143080" y="715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g35c39949a84_0_7"/>
              <p:cNvSpPr/>
              <p:nvPr/>
            </p:nvSpPr>
            <p:spPr>
              <a:xfrm>
                <a:off x="9210243" y="1443852"/>
                <a:ext cx="62219" cy="62219"/>
              </a:xfrm>
              <a:custGeom>
                <a:rect b="b" l="l" r="r" t="t"/>
                <a:pathLst>
                  <a:path extrusionOk="0" h="62219" w="62219">
                    <a:moveTo>
                      <a:pt x="62198" y="31095"/>
                    </a:moveTo>
                    <a:cubicBezTo>
                      <a:pt x="62198" y="48277"/>
                      <a:pt x="48270" y="62205"/>
                      <a:pt x="31088" y="62205"/>
                    </a:cubicBezTo>
                    <a:cubicBezTo>
                      <a:pt x="13907" y="62205"/>
                      <a:pt x="-21" y="48277"/>
                      <a:pt x="-21" y="31095"/>
                    </a:cubicBezTo>
                    <a:cubicBezTo>
                      <a:pt x="-21" y="13914"/>
                      <a:pt x="13907" y="-14"/>
                      <a:pt x="31088" y="-14"/>
                    </a:cubicBezTo>
                    <a:cubicBezTo>
                      <a:pt x="48269" y="-15"/>
                      <a:pt x="62197" y="13913"/>
                      <a:pt x="62198" y="31094"/>
                    </a:cubicBezTo>
                    <a:cubicBezTo>
                      <a:pt x="62198" y="31094"/>
                      <a:pt x="62198" y="31095"/>
                      <a:pt x="62198" y="3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g35c39949a84_0_7"/>
            <p:cNvGrpSpPr/>
            <p:nvPr/>
          </p:nvGrpSpPr>
          <p:grpSpPr>
            <a:xfrm>
              <a:off x="9108679" y="1653286"/>
              <a:ext cx="275819" cy="86880"/>
              <a:chOff x="9108679" y="1653286"/>
              <a:chExt cx="275819" cy="86880"/>
            </a:xfrm>
          </p:grpSpPr>
          <p:sp>
            <p:nvSpPr>
              <p:cNvPr id="228" name="Google Shape;228;g35c39949a84_0_7"/>
              <p:cNvSpPr/>
              <p:nvPr/>
            </p:nvSpPr>
            <p:spPr>
              <a:xfrm>
                <a:off x="9108679" y="1653286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g35c39949a84_0_7"/>
              <p:cNvSpPr/>
              <p:nvPr/>
            </p:nvSpPr>
            <p:spPr>
              <a:xfrm>
                <a:off x="9108679" y="1729206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0" name="Google Shape;230;g35c39949a84_0_7"/>
          <p:cNvGrpSpPr/>
          <p:nvPr/>
        </p:nvGrpSpPr>
        <p:grpSpPr>
          <a:xfrm>
            <a:off x="838358" y="2398313"/>
            <a:ext cx="200189" cy="266270"/>
            <a:chOff x="7222213" y="3228898"/>
            <a:chExt cx="275819" cy="366864"/>
          </a:xfrm>
        </p:grpSpPr>
        <p:grpSp>
          <p:nvGrpSpPr>
            <p:cNvPr id="231" name="Google Shape;231;g35c39949a84_0_7"/>
            <p:cNvGrpSpPr/>
            <p:nvPr/>
          </p:nvGrpSpPr>
          <p:grpSpPr>
            <a:xfrm>
              <a:off x="7254393" y="3228898"/>
              <a:ext cx="193442" cy="193442"/>
              <a:chOff x="7254393" y="3228898"/>
              <a:chExt cx="193442" cy="193442"/>
            </a:xfrm>
          </p:grpSpPr>
          <p:grpSp>
            <p:nvGrpSpPr>
              <p:cNvPr id="232" name="Google Shape;232;g35c39949a84_0_7"/>
              <p:cNvGrpSpPr/>
              <p:nvPr/>
            </p:nvGrpSpPr>
            <p:grpSpPr>
              <a:xfrm>
                <a:off x="7332692" y="3228898"/>
                <a:ext cx="36845" cy="193442"/>
                <a:chOff x="7332692" y="3228898"/>
                <a:chExt cx="36845" cy="193442"/>
              </a:xfrm>
            </p:grpSpPr>
            <p:sp>
              <p:nvSpPr>
                <p:cNvPr id="233" name="Google Shape;233;g35c39949a84_0_7"/>
                <p:cNvSpPr/>
                <p:nvPr/>
              </p:nvSpPr>
              <p:spPr>
                <a:xfrm>
                  <a:off x="7332692" y="3228898"/>
                  <a:ext cx="36845" cy="36845"/>
                </a:xfrm>
                <a:custGeom>
                  <a:rect b="b" l="l" r="r" t="t"/>
                  <a:pathLst>
                    <a:path extrusionOk="0" h="36845" w="36845">
                      <a:moveTo>
                        <a:pt x="36824" y="18409"/>
                      </a:moveTo>
                      <a:cubicBezTo>
                        <a:pt x="36824" y="28584"/>
                        <a:pt x="28576" y="36832"/>
                        <a:pt x="18401" y="36831"/>
                      </a:cubicBezTo>
                      <a:cubicBezTo>
                        <a:pt x="8226" y="36831"/>
                        <a:pt x="-22" y="28583"/>
                        <a:pt x="-21" y="18408"/>
                      </a:cubicBezTo>
                      <a:cubicBezTo>
                        <a:pt x="-21" y="8234"/>
                        <a:pt x="8227" y="-14"/>
                        <a:pt x="18401" y="-14"/>
                      </a:cubicBezTo>
                      <a:cubicBezTo>
                        <a:pt x="28576" y="-14"/>
                        <a:pt x="36824" y="8234"/>
                        <a:pt x="36824" y="18409"/>
                      </a:cubicBezTo>
                      <a:cubicBezTo>
                        <a:pt x="36824" y="18409"/>
                        <a:pt x="36824" y="18409"/>
                        <a:pt x="36824" y="184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g35c39949a84_0_7"/>
                <p:cNvSpPr/>
                <p:nvPr/>
              </p:nvSpPr>
              <p:spPr>
                <a:xfrm>
                  <a:off x="7332692" y="3385495"/>
                  <a:ext cx="36845" cy="36845"/>
                </a:xfrm>
                <a:custGeom>
                  <a:rect b="b" l="l" r="r" t="t"/>
                  <a:pathLst>
                    <a:path extrusionOk="0" h="36845" w="36845">
                      <a:moveTo>
                        <a:pt x="36824" y="18409"/>
                      </a:moveTo>
                      <a:cubicBezTo>
                        <a:pt x="36824" y="28584"/>
                        <a:pt x="28576" y="36832"/>
                        <a:pt x="18401" y="36831"/>
                      </a:cubicBezTo>
                      <a:cubicBezTo>
                        <a:pt x="8226" y="36831"/>
                        <a:pt x="-22" y="28583"/>
                        <a:pt x="-21" y="18408"/>
                      </a:cubicBezTo>
                      <a:cubicBezTo>
                        <a:pt x="-21" y="8234"/>
                        <a:pt x="8227" y="-14"/>
                        <a:pt x="18401" y="-14"/>
                      </a:cubicBezTo>
                      <a:cubicBezTo>
                        <a:pt x="28576" y="-14"/>
                        <a:pt x="36824" y="8234"/>
                        <a:pt x="36824" y="18409"/>
                      </a:cubicBezTo>
                      <a:cubicBezTo>
                        <a:pt x="36824" y="18409"/>
                        <a:pt x="36824" y="18409"/>
                        <a:pt x="36824" y="184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5" name="Google Shape;235;g35c39949a84_0_7"/>
              <p:cNvGrpSpPr/>
              <p:nvPr/>
            </p:nvGrpSpPr>
            <p:grpSpPr>
              <a:xfrm>
                <a:off x="7254393" y="3307196"/>
                <a:ext cx="193442" cy="36846"/>
                <a:chOff x="7254393" y="3307196"/>
                <a:chExt cx="193442" cy="36846"/>
              </a:xfrm>
            </p:grpSpPr>
            <p:sp>
              <p:nvSpPr>
                <p:cNvPr id="236" name="Google Shape;236;g35c39949a84_0_7"/>
                <p:cNvSpPr/>
                <p:nvPr/>
              </p:nvSpPr>
              <p:spPr>
                <a:xfrm>
                  <a:off x="7410989" y="3307196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18403" y="36832"/>
                      </a:moveTo>
                      <a:cubicBezTo>
                        <a:pt x="8228" y="36833"/>
                        <a:pt x="-21" y="28585"/>
                        <a:pt x="-21" y="18410"/>
                      </a:cubicBezTo>
                      <a:cubicBezTo>
                        <a:pt x="-22" y="8235"/>
                        <a:pt x="8226" y="-14"/>
                        <a:pt x="18401" y="-14"/>
                      </a:cubicBezTo>
                      <a:cubicBezTo>
                        <a:pt x="28576" y="-15"/>
                        <a:pt x="36825" y="8233"/>
                        <a:pt x="36825" y="18408"/>
                      </a:cubicBezTo>
                      <a:cubicBezTo>
                        <a:pt x="36825" y="18408"/>
                        <a:pt x="36825" y="18409"/>
                        <a:pt x="36825" y="18409"/>
                      </a:cubicBezTo>
                      <a:cubicBezTo>
                        <a:pt x="36825" y="28584"/>
                        <a:pt x="28577" y="36832"/>
                        <a:pt x="18403" y="368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g35c39949a84_0_7"/>
                <p:cNvSpPr/>
                <p:nvPr/>
              </p:nvSpPr>
              <p:spPr>
                <a:xfrm>
                  <a:off x="7254393" y="3307196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36847" y="18423"/>
                      </a:moveTo>
                      <a:cubicBezTo>
                        <a:pt x="36847" y="28598"/>
                        <a:pt x="28598" y="36847"/>
                        <a:pt x="18423" y="36847"/>
                      </a:cubicBezTo>
                      <a:cubicBezTo>
                        <a:pt x="8248" y="36847"/>
                        <a:pt x="0" y="28598"/>
                        <a:pt x="0" y="18423"/>
                      </a:cubicBezTo>
                      <a:cubicBezTo>
                        <a:pt x="0" y="8248"/>
                        <a:pt x="8248" y="0"/>
                        <a:pt x="18423" y="0"/>
                      </a:cubicBezTo>
                      <a:cubicBezTo>
                        <a:pt x="28598" y="0"/>
                        <a:pt x="36847" y="8248"/>
                        <a:pt x="36847" y="184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8" name="Google Shape;238;g35c39949a84_0_7"/>
              <p:cNvGrpSpPr/>
              <p:nvPr/>
            </p:nvGrpSpPr>
            <p:grpSpPr>
              <a:xfrm>
                <a:off x="7277326" y="3251831"/>
                <a:ext cx="147577" cy="147577"/>
                <a:chOff x="7277326" y="3251831"/>
                <a:chExt cx="147577" cy="147577"/>
              </a:xfrm>
            </p:grpSpPr>
            <p:sp>
              <p:nvSpPr>
                <p:cNvPr id="239" name="Google Shape;239;g35c39949a84_0_7"/>
                <p:cNvSpPr/>
                <p:nvPr/>
              </p:nvSpPr>
              <p:spPr>
                <a:xfrm>
                  <a:off x="7388057" y="3362562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5374" y="31436"/>
                      </a:moveTo>
                      <a:cubicBezTo>
                        <a:pt x="-1820" y="24241"/>
                        <a:pt x="-1820" y="12576"/>
                        <a:pt x="5375" y="5382"/>
                      </a:cubicBezTo>
                      <a:cubicBezTo>
                        <a:pt x="12570" y="-1813"/>
                        <a:pt x="24234" y="-1813"/>
                        <a:pt x="31429" y="5382"/>
                      </a:cubicBezTo>
                      <a:cubicBezTo>
                        <a:pt x="38623" y="12577"/>
                        <a:pt x="38623" y="24241"/>
                        <a:pt x="31429" y="31436"/>
                      </a:cubicBezTo>
                      <a:cubicBezTo>
                        <a:pt x="24234" y="38631"/>
                        <a:pt x="12569" y="38631"/>
                        <a:pt x="5374" y="31436"/>
                      </a:cubicBezTo>
                      <a:cubicBezTo>
                        <a:pt x="5374" y="31436"/>
                        <a:pt x="5374" y="31436"/>
                        <a:pt x="5374" y="314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g35c39949a84_0_7"/>
                <p:cNvSpPr/>
                <p:nvPr/>
              </p:nvSpPr>
              <p:spPr>
                <a:xfrm>
                  <a:off x="7277326" y="3251831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5374" y="31436"/>
                      </a:moveTo>
                      <a:cubicBezTo>
                        <a:pt x="-1820" y="24241"/>
                        <a:pt x="-1820" y="12576"/>
                        <a:pt x="5375" y="5382"/>
                      </a:cubicBezTo>
                      <a:cubicBezTo>
                        <a:pt x="12570" y="-1813"/>
                        <a:pt x="24234" y="-1813"/>
                        <a:pt x="31429" y="5382"/>
                      </a:cubicBezTo>
                      <a:cubicBezTo>
                        <a:pt x="38623" y="12577"/>
                        <a:pt x="38623" y="24241"/>
                        <a:pt x="31429" y="31436"/>
                      </a:cubicBezTo>
                      <a:cubicBezTo>
                        <a:pt x="24234" y="38631"/>
                        <a:pt x="12569" y="38631"/>
                        <a:pt x="5374" y="31436"/>
                      </a:cubicBezTo>
                      <a:cubicBezTo>
                        <a:pt x="5374" y="31436"/>
                        <a:pt x="5374" y="31436"/>
                        <a:pt x="5374" y="314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1" name="Google Shape;241;g35c39949a84_0_7"/>
              <p:cNvGrpSpPr/>
              <p:nvPr/>
            </p:nvGrpSpPr>
            <p:grpSpPr>
              <a:xfrm>
                <a:off x="7277326" y="3251832"/>
                <a:ext cx="147578" cy="147576"/>
                <a:chOff x="7277326" y="3251832"/>
                <a:chExt cx="147578" cy="147576"/>
              </a:xfrm>
            </p:grpSpPr>
            <p:sp>
              <p:nvSpPr>
                <p:cNvPr id="242" name="Google Shape;242;g35c39949a84_0_7"/>
                <p:cNvSpPr/>
                <p:nvPr/>
              </p:nvSpPr>
              <p:spPr>
                <a:xfrm>
                  <a:off x="7277326" y="3362563"/>
                  <a:ext cx="36846" cy="36845"/>
                </a:xfrm>
                <a:custGeom>
                  <a:rect b="b" l="l" r="r" t="t"/>
                  <a:pathLst>
                    <a:path extrusionOk="0" h="36845" w="36846">
                      <a:moveTo>
                        <a:pt x="5376" y="5381"/>
                      </a:moveTo>
                      <a:cubicBezTo>
                        <a:pt x="12570" y="-1813"/>
                        <a:pt x="24235" y="-1813"/>
                        <a:pt x="31429" y="5382"/>
                      </a:cubicBezTo>
                      <a:cubicBezTo>
                        <a:pt x="38624" y="12577"/>
                        <a:pt x="38623" y="24242"/>
                        <a:pt x="31428" y="31436"/>
                      </a:cubicBezTo>
                      <a:cubicBezTo>
                        <a:pt x="24234" y="38630"/>
                        <a:pt x="12569" y="38630"/>
                        <a:pt x="5375" y="31435"/>
                      </a:cubicBezTo>
                      <a:cubicBezTo>
                        <a:pt x="-1820" y="24241"/>
                        <a:pt x="-1820" y="12578"/>
                        <a:pt x="5374" y="5383"/>
                      </a:cubicBezTo>
                      <a:cubicBezTo>
                        <a:pt x="5374" y="5383"/>
                        <a:pt x="5375" y="5382"/>
                        <a:pt x="5376" y="53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g35c39949a84_0_7"/>
                <p:cNvSpPr/>
                <p:nvPr/>
              </p:nvSpPr>
              <p:spPr>
                <a:xfrm>
                  <a:off x="7388058" y="3251832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5376" y="5381"/>
                      </a:moveTo>
                      <a:cubicBezTo>
                        <a:pt x="12571" y="-1813"/>
                        <a:pt x="24235" y="-1813"/>
                        <a:pt x="31430" y="5383"/>
                      </a:cubicBezTo>
                      <a:cubicBezTo>
                        <a:pt x="38624" y="12578"/>
                        <a:pt x="38623" y="24242"/>
                        <a:pt x="31428" y="31437"/>
                      </a:cubicBezTo>
                      <a:cubicBezTo>
                        <a:pt x="24233" y="38631"/>
                        <a:pt x="12569" y="38630"/>
                        <a:pt x="5375" y="31436"/>
                      </a:cubicBezTo>
                      <a:cubicBezTo>
                        <a:pt x="-1820" y="24241"/>
                        <a:pt x="-1820" y="12577"/>
                        <a:pt x="5374" y="5382"/>
                      </a:cubicBezTo>
                      <a:cubicBezTo>
                        <a:pt x="5375" y="5382"/>
                        <a:pt x="5375" y="5381"/>
                        <a:pt x="5376" y="53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4" name="Google Shape;244;g35c39949a84_0_7"/>
            <p:cNvGrpSpPr/>
            <p:nvPr/>
          </p:nvGrpSpPr>
          <p:grpSpPr>
            <a:xfrm>
              <a:off x="7222213" y="3508882"/>
              <a:ext cx="275819" cy="86880"/>
              <a:chOff x="7222213" y="3508882"/>
              <a:chExt cx="275819" cy="86880"/>
            </a:xfrm>
          </p:grpSpPr>
          <p:sp>
            <p:nvSpPr>
              <p:cNvPr id="245" name="Google Shape;245;g35c39949a84_0_7"/>
              <p:cNvSpPr/>
              <p:nvPr/>
            </p:nvSpPr>
            <p:spPr>
              <a:xfrm>
                <a:off x="7222213" y="3508882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g35c39949a84_0_7"/>
              <p:cNvSpPr/>
              <p:nvPr/>
            </p:nvSpPr>
            <p:spPr>
              <a:xfrm>
                <a:off x="7222213" y="3584802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5"/>
          <p:cNvGrpSpPr/>
          <p:nvPr/>
        </p:nvGrpSpPr>
        <p:grpSpPr>
          <a:xfrm>
            <a:off x="3167682" y="1513777"/>
            <a:ext cx="2808635" cy="2724223"/>
            <a:chOff x="3346565" y="1513777"/>
            <a:chExt cx="2808635" cy="2724223"/>
          </a:xfrm>
        </p:grpSpPr>
        <p:sp>
          <p:nvSpPr>
            <p:cNvPr id="252" name="Google Shape;252;p15"/>
            <p:cNvSpPr/>
            <p:nvPr/>
          </p:nvSpPr>
          <p:spPr>
            <a:xfrm>
              <a:off x="3792586" y="1957963"/>
              <a:ext cx="407324" cy="406743"/>
            </a:xfrm>
            <a:custGeom>
              <a:rect b="b" l="l" r="r" t="t"/>
              <a:pathLst>
                <a:path extrusionOk="0" h="726327" w="727364">
                  <a:moveTo>
                    <a:pt x="727283" y="363126"/>
                  </a:moveTo>
                  <a:cubicBezTo>
                    <a:pt x="727285" y="563695"/>
                    <a:pt x="564460" y="726291"/>
                    <a:pt x="363604" y="726293"/>
                  </a:cubicBezTo>
                  <a:cubicBezTo>
                    <a:pt x="162748" y="726295"/>
                    <a:pt x="-80" y="563702"/>
                    <a:pt x="-82" y="363132"/>
                  </a:cubicBezTo>
                  <a:cubicBezTo>
                    <a:pt x="-84" y="162562"/>
                    <a:pt x="162741" y="-33"/>
                    <a:pt x="363597" y="-35"/>
                  </a:cubicBezTo>
                  <a:cubicBezTo>
                    <a:pt x="363600" y="-35"/>
                    <a:pt x="363602" y="-35"/>
                    <a:pt x="363604" y="-35"/>
                  </a:cubicBezTo>
                  <a:cubicBezTo>
                    <a:pt x="564457" y="-33"/>
                    <a:pt x="727281" y="162558"/>
                    <a:pt x="727283" y="363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404404" y="1957962"/>
              <a:ext cx="407324" cy="406744"/>
            </a:xfrm>
            <a:custGeom>
              <a:rect b="b" l="l" r="r" t="t"/>
              <a:pathLst>
                <a:path extrusionOk="0" h="726328" w="727365">
                  <a:moveTo>
                    <a:pt x="727365" y="363164"/>
                  </a:moveTo>
                  <a:cubicBezTo>
                    <a:pt x="727365" y="563734"/>
                    <a:pt x="564539" y="726328"/>
                    <a:pt x="363682" y="726328"/>
                  </a:cubicBezTo>
                  <a:cubicBezTo>
                    <a:pt x="162826" y="726328"/>
                    <a:pt x="0" y="563734"/>
                    <a:pt x="0" y="363164"/>
                  </a:cubicBezTo>
                  <a:cubicBezTo>
                    <a:pt x="0" y="162594"/>
                    <a:pt x="162826" y="0"/>
                    <a:pt x="363682" y="0"/>
                  </a:cubicBezTo>
                  <a:cubicBezTo>
                    <a:pt x="564538" y="0"/>
                    <a:pt x="727365" y="162594"/>
                    <a:pt x="727365" y="3631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5403608" y="3485798"/>
              <a:ext cx="407324" cy="406743"/>
            </a:xfrm>
            <a:custGeom>
              <a:rect b="b" l="l" r="r" t="t"/>
              <a:pathLst>
                <a:path extrusionOk="0" h="726327" w="727364">
                  <a:moveTo>
                    <a:pt x="727365" y="363164"/>
                  </a:moveTo>
                  <a:cubicBezTo>
                    <a:pt x="727365" y="563733"/>
                    <a:pt x="564539" y="726327"/>
                    <a:pt x="363682" y="726327"/>
                  </a:cubicBezTo>
                  <a:cubicBezTo>
                    <a:pt x="162826" y="726327"/>
                    <a:pt x="0" y="563733"/>
                    <a:pt x="0" y="363164"/>
                  </a:cubicBezTo>
                  <a:cubicBezTo>
                    <a:pt x="0" y="162594"/>
                    <a:pt x="162826" y="0"/>
                    <a:pt x="363682" y="0"/>
                  </a:cubicBezTo>
                  <a:cubicBezTo>
                    <a:pt x="564539" y="0"/>
                    <a:pt x="727365" y="162594"/>
                    <a:pt x="727365" y="3631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 rot="-2700000">
              <a:off x="3793278" y="3487652"/>
              <a:ext cx="406317" cy="405738"/>
            </a:xfrm>
            <a:custGeom>
              <a:rect b="b" l="l" r="r" t="t"/>
              <a:pathLst>
                <a:path extrusionOk="0" h="726329" w="727366">
                  <a:moveTo>
                    <a:pt x="727285" y="363130"/>
                  </a:moveTo>
                  <a:cubicBezTo>
                    <a:pt x="727285" y="563701"/>
                    <a:pt x="564459" y="726295"/>
                    <a:pt x="363602" y="726295"/>
                  </a:cubicBezTo>
                  <a:cubicBezTo>
                    <a:pt x="162745" y="726295"/>
                    <a:pt x="-82" y="563701"/>
                    <a:pt x="-82" y="363130"/>
                  </a:cubicBezTo>
                  <a:cubicBezTo>
                    <a:pt x="-82" y="162559"/>
                    <a:pt x="162745" y="-35"/>
                    <a:pt x="363602" y="-35"/>
                  </a:cubicBezTo>
                  <a:cubicBezTo>
                    <a:pt x="564459" y="-35"/>
                    <a:pt x="727285" y="162559"/>
                    <a:pt x="727285" y="36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035471" y="1614799"/>
              <a:ext cx="508087" cy="508064"/>
            </a:xfrm>
            <a:custGeom>
              <a:rect b="b" l="l" r="r" t="t"/>
              <a:pathLst>
                <a:path extrusionOk="0" h="907258" w="907299">
                  <a:moveTo>
                    <a:pt x="632049" y="907223"/>
                  </a:moveTo>
                  <a:lnTo>
                    <a:pt x="907218" y="907223"/>
                  </a:lnTo>
                  <a:cubicBezTo>
                    <a:pt x="872675" y="421637"/>
                    <a:pt x="486149" y="35129"/>
                    <a:pt x="-82" y="-35"/>
                  </a:cubicBezTo>
                  <a:lnTo>
                    <a:pt x="-82" y="274809"/>
                  </a:lnTo>
                  <a:cubicBezTo>
                    <a:pt x="334562" y="308391"/>
                    <a:pt x="599047" y="572994"/>
                    <a:pt x="632049" y="907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388998" y="1968887"/>
              <a:ext cx="747741" cy="153511"/>
            </a:xfrm>
            <a:custGeom>
              <a:rect b="b" l="l" r="r" t="t"/>
              <a:pathLst>
                <a:path extrusionOk="0" h="274126" w="1335252">
                  <a:moveTo>
                    <a:pt x="0" y="0"/>
                  </a:moveTo>
                  <a:lnTo>
                    <a:pt x="1335253" y="0"/>
                  </a:lnTo>
                  <a:lnTo>
                    <a:pt x="1335253" y="274127"/>
                  </a:lnTo>
                  <a:lnTo>
                    <a:pt x="0" y="2741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5646304" y="2552036"/>
              <a:ext cx="153731" cy="746674"/>
            </a:xfrm>
            <a:custGeom>
              <a:rect b="b" l="l" r="r" t="t"/>
              <a:pathLst>
                <a:path extrusionOk="0" h="1333347" w="274520">
                  <a:moveTo>
                    <a:pt x="0" y="0"/>
                  </a:moveTo>
                  <a:lnTo>
                    <a:pt x="274520" y="0"/>
                  </a:lnTo>
                  <a:lnTo>
                    <a:pt x="274520" y="1333348"/>
                  </a:lnTo>
                  <a:lnTo>
                    <a:pt x="0" y="1333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467044" y="3729146"/>
              <a:ext cx="747741" cy="153511"/>
            </a:xfrm>
            <a:custGeom>
              <a:rect b="b" l="l" r="r" t="t"/>
              <a:pathLst>
                <a:path extrusionOk="0" h="274126" w="1335252">
                  <a:moveTo>
                    <a:pt x="0" y="0"/>
                  </a:moveTo>
                  <a:lnTo>
                    <a:pt x="1335253" y="0"/>
                  </a:lnTo>
                  <a:lnTo>
                    <a:pt x="1335253" y="274127"/>
                  </a:lnTo>
                  <a:lnTo>
                    <a:pt x="0" y="2741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060523" y="2199063"/>
              <a:ext cx="508791" cy="507361"/>
            </a:xfrm>
            <a:custGeom>
              <a:rect b="b" l="l" r="r" t="t"/>
              <a:pathLst>
                <a:path extrusionOk="0" h="906002" w="908555">
                  <a:moveTo>
                    <a:pt x="908473" y="631193"/>
                  </a:moveTo>
                  <a:cubicBezTo>
                    <a:pt x="573767" y="598238"/>
                    <a:pt x="308786" y="334131"/>
                    <a:pt x="275155" y="-35"/>
                  </a:cubicBezTo>
                  <a:lnTo>
                    <a:pt x="-82" y="-35"/>
                  </a:lnTo>
                  <a:cubicBezTo>
                    <a:pt x="35138" y="485500"/>
                    <a:pt x="422196" y="871471"/>
                    <a:pt x="908473" y="9059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060516" y="3144822"/>
              <a:ext cx="508798" cy="507358"/>
            </a:xfrm>
            <a:custGeom>
              <a:rect b="b" l="l" r="r" t="t"/>
              <a:pathLst>
                <a:path extrusionOk="0" h="905996" w="908567">
                  <a:moveTo>
                    <a:pt x="275151" y="905961"/>
                  </a:moveTo>
                  <a:cubicBezTo>
                    <a:pt x="308805" y="571814"/>
                    <a:pt x="573793" y="307739"/>
                    <a:pt x="908485" y="274810"/>
                  </a:cubicBezTo>
                  <a:lnTo>
                    <a:pt x="908485" y="-35"/>
                  </a:lnTo>
                  <a:cubicBezTo>
                    <a:pt x="422208" y="34459"/>
                    <a:pt x="35145" y="420426"/>
                    <a:pt x="-82" y="9059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034676" y="3729145"/>
              <a:ext cx="508025" cy="507305"/>
            </a:xfrm>
            <a:custGeom>
              <a:rect b="b" l="l" r="r" t="t"/>
              <a:pathLst>
                <a:path extrusionOk="0" h="905902" w="907188">
                  <a:moveTo>
                    <a:pt x="631870" y="-35"/>
                  </a:moveTo>
                  <a:cubicBezTo>
                    <a:pt x="598281" y="333609"/>
                    <a:pt x="334037" y="597480"/>
                    <a:pt x="-82" y="631028"/>
                  </a:cubicBezTo>
                  <a:lnTo>
                    <a:pt x="-82" y="905867"/>
                  </a:lnTo>
                  <a:cubicBezTo>
                    <a:pt x="485629" y="870735"/>
                    <a:pt x="871929" y="484983"/>
                    <a:pt x="907107" y="-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-4628352">
              <a:off x="3654594" y="1816970"/>
              <a:ext cx="683921" cy="682946"/>
            </a:xfrm>
            <a:custGeom>
              <a:rect b="b" l="l" r="r" t="t"/>
              <a:pathLst>
                <a:path extrusionOk="0" h="1216097" w="1217833">
                  <a:moveTo>
                    <a:pt x="1217752" y="608014"/>
                  </a:moveTo>
                  <a:cubicBezTo>
                    <a:pt x="1217752" y="943830"/>
                    <a:pt x="945131" y="1216062"/>
                    <a:pt x="608835" y="1216062"/>
                  </a:cubicBezTo>
                  <a:cubicBezTo>
                    <a:pt x="272540" y="1216062"/>
                    <a:pt x="-82" y="943830"/>
                    <a:pt x="-82" y="608014"/>
                  </a:cubicBezTo>
                  <a:cubicBezTo>
                    <a:pt x="-82" y="272198"/>
                    <a:pt x="272540" y="-35"/>
                    <a:pt x="608835" y="-35"/>
                  </a:cubicBezTo>
                  <a:cubicBezTo>
                    <a:pt x="945131" y="-35"/>
                    <a:pt x="1217752" y="272198"/>
                    <a:pt x="1217752" y="608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-4628352">
              <a:off x="5266304" y="1816970"/>
              <a:ext cx="683921" cy="682946"/>
            </a:xfrm>
            <a:custGeom>
              <a:rect b="b" l="l" r="r" t="t"/>
              <a:pathLst>
                <a:path extrusionOk="0" h="1216097" w="1217833">
                  <a:moveTo>
                    <a:pt x="1217752" y="608014"/>
                  </a:moveTo>
                  <a:cubicBezTo>
                    <a:pt x="1217752" y="943830"/>
                    <a:pt x="945130" y="1216062"/>
                    <a:pt x="608835" y="1216062"/>
                  </a:cubicBezTo>
                  <a:cubicBezTo>
                    <a:pt x="272540" y="1216062"/>
                    <a:pt x="-81" y="943830"/>
                    <a:pt x="-81" y="608014"/>
                  </a:cubicBezTo>
                  <a:cubicBezTo>
                    <a:pt x="-81" y="272198"/>
                    <a:pt x="272540" y="-35"/>
                    <a:pt x="608835" y="-35"/>
                  </a:cubicBezTo>
                  <a:cubicBezTo>
                    <a:pt x="945131" y="-35"/>
                    <a:pt x="1217752" y="272198"/>
                    <a:pt x="1217752" y="608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-4628352">
              <a:off x="5266304" y="3344711"/>
              <a:ext cx="683921" cy="682946"/>
            </a:xfrm>
            <a:custGeom>
              <a:rect b="b" l="l" r="r" t="t"/>
              <a:pathLst>
                <a:path extrusionOk="0" h="1216097" w="1217833">
                  <a:moveTo>
                    <a:pt x="1217752" y="608014"/>
                  </a:moveTo>
                  <a:cubicBezTo>
                    <a:pt x="1217752" y="943830"/>
                    <a:pt x="945130" y="1216062"/>
                    <a:pt x="608835" y="1216062"/>
                  </a:cubicBezTo>
                  <a:cubicBezTo>
                    <a:pt x="272540" y="1216062"/>
                    <a:pt x="-81" y="943829"/>
                    <a:pt x="-81" y="608014"/>
                  </a:cubicBezTo>
                  <a:cubicBezTo>
                    <a:pt x="-81" y="272198"/>
                    <a:pt x="272540" y="-35"/>
                    <a:pt x="608835" y="-35"/>
                  </a:cubicBezTo>
                  <a:cubicBezTo>
                    <a:pt x="945131" y="-35"/>
                    <a:pt x="1217752" y="272198"/>
                    <a:pt x="1217752" y="608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-4628352">
              <a:off x="3654594" y="3344711"/>
              <a:ext cx="683921" cy="682946"/>
            </a:xfrm>
            <a:custGeom>
              <a:rect b="b" l="l" r="r" t="t"/>
              <a:pathLst>
                <a:path extrusionOk="0" h="1216097" w="1217833">
                  <a:moveTo>
                    <a:pt x="1217752" y="608014"/>
                  </a:moveTo>
                  <a:cubicBezTo>
                    <a:pt x="1217752" y="943830"/>
                    <a:pt x="945131" y="1216062"/>
                    <a:pt x="608835" y="1216062"/>
                  </a:cubicBezTo>
                  <a:cubicBezTo>
                    <a:pt x="272540" y="1216062"/>
                    <a:pt x="-82" y="943829"/>
                    <a:pt x="-82" y="608014"/>
                  </a:cubicBezTo>
                  <a:cubicBezTo>
                    <a:pt x="-82" y="272198"/>
                    <a:pt x="272540" y="-35"/>
                    <a:pt x="608835" y="-35"/>
                  </a:cubicBezTo>
                  <a:cubicBezTo>
                    <a:pt x="945131" y="-35"/>
                    <a:pt x="1217752" y="272198"/>
                    <a:pt x="1217752" y="608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3450310" y="1614799"/>
              <a:ext cx="508087" cy="508064"/>
            </a:xfrm>
            <a:custGeom>
              <a:rect b="b" l="l" r="r" t="t"/>
              <a:pathLst>
                <a:path extrusionOk="0" h="907258" w="907299">
                  <a:moveTo>
                    <a:pt x="275086" y="907223"/>
                  </a:moveTo>
                  <a:cubicBezTo>
                    <a:pt x="308092" y="572996"/>
                    <a:pt x="572576" y="308394"/>
                    <a:pt x="907218" y="274810"/>
                  </a:cubicBezTo>
                  <a:lnTo>
                    <a:pt x="907218" y="-35"/>
                  </a:lnTo>
                  <a:cubicBezTo>
                    <a:pt x="420988" y="35130"/>
                    <a:pt x="34462" y="421638"/>
                    <a:pt x="-82" y="907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450430" y="2199829"/>
              <a:ext cx="1093779" cy="508090"/>
            </a:xfrm>
            <a:custGeom>
              <a:rect b="b" l="l" r="r" t="t"/>
              <a:pathLst>
                <a:path extrusionOk="0" h="907303" w="1953176">
                  <a:moveTo>
                    <a:pt x="1677858" y="-35"/>
                  </a:moveTo>
                  <a:cubicBezTo>
                    <a:pt x="1638707" y="386758"/>
                    <a:pt x="1292964" y="668623"/>
                    <a:pt x="905618" y="629528"/>
                  </a:cubicBezTo>
                  <a:cubicBezTo>
                    <a:pt x="572371" y="595893"/>
                    <a:pt x="308840" y="332738"/>
                    <a:pt x="275157" y="-35"/>
                  </a:cubicBezTo>
                  <a:lnTo>
                    <a:pt x="-82" y="-35"/>
                  </a:lnTo>
                  <a:cubicBezTo>
                    <a:pt x="38898" y="538551"/>
                    <a:pt x="507731" y="943607"/>
                    <a:pt x="1047086" y="904682"/>
                  </a:cubicBezTo>
                  <a:cubicBezTo>
                    <a:pt x="1532198" y="869672"/>
                    <a:pt x="1918035" y="484385"/>
                    <a:pt x="1953095" y="-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5060522" y="1614736"/>
              <a:ext cx="508791" cy="507362"/>
            </a:xfrm>
            <a:custGeom>
              <a:rect b="b" l="l" r="r" t="t"/>
              <a:pathLst>
                <a:path extrusionOk="0" h="906003" w="908555">
                  <a:moveTo>
                    <a:pt x="908473" y="-35"/>
                  </a:moveTo>
                  <a:cubicBezTo>
                    <a:pt x="422197" y="34462"/>
                    <a:pt x="35139" y="420433"/>
                    <a:pt x="-82" y="905968"/>
                  </a:cubicBezTo>
                  <a:lnTo>
                    <a:pt x="275155" y="905968"/>
                  </a:lnTo>
                  <a:cubicBezTo>
                    <a:pt x="308786" y="571802"/>
                    <a:pt x="573768" y="307696"/>
                    <a:pt x="908473" y="2747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5646386" y="1614857"/>
              <a:ext cx="508814" cy="1092216"/>
            </a:xfrm>
            <a:custGeom>
              <a:rect b="b" l="l" r="r" t="t"/>
              <a:pathLst>
                <a:path extrusionOk="0" h="1950385" w="908597">
                  <a:moveTo>
                    <a:pt x="-82" y="-35"/>
                  </a:moveTo>
                  <a:lnTo>
                    <a:pt x="-82" y="274810"/>
                  </a:lnTo>
                  <a:cubicBezTo>
                    <a:pt x="387262" y="313902"/>
                    <a:pt x="669529" y="659150"/>
                    <a:pt x="630381" y="1045941"/>
                  </a:cubicBezTo>
                  <a:cubicBezTo>
                    <a:pt x="596699" y="1378715"/>
                    <a:pt x="333167" y="1641871"/>
                    <a:pt x="-82" y="1675505"/>
                  </a:cubicBezTo>
                  <a:lnTo>
                    <a:pt x="-82" y="1950351"/>
                  </a:lnTo>
                  <a:cubicBezTo>
                    <a:pt x="539271" y="1911428"/>
                    <a:pt x="944905" y="1443265"/>
                    <a:pt x="905926" y="904681"/>
                  </a:cubicBezTo>
                  <a:cubicBezTo>
                    <a:pt x="870867" y="420262"/>
                    <a:pt x="485029" y="34974"/>
                    <a:pt x="-82" y="-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646386" y="3144938"/>
              <a:ext cx="507321" cy="508035"/>
            </a:xfrm>
            <a:custGeom>
              <a:rect b="b" l="l" r="r" t="t"/>
              <a:pathLst>
                <a:path extrusionOk="0" h="907206" w="905930">
                  <a:moveTo>
                    <a:pt x="630681" y="907172"/>
                  </a:moveTo>
                  <a:lnTo>
                    <a:pt x="905849" y="907172"/>
                  </a:lnTo>
                  <a:cubicBezTo>
                    <a:pt x="871365" y="422087"/>
                    <a:pt x="485596" y="35775"/>
                    <a:pt x="-82" y="-35"/>
                  </a:cubicBezTo>
                  <a:lnTo>
                    <a:pt x="-82" y="274811"/>
                  </a:lnTo>
                  <a:cubicBezTo>
                    <a:pt x="334007" y="309006"/>
                    <a:pt x="597760" y="573427"/>
                    <a:pt x="630681" y="9071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060523" y="3729145"/>
              <a:ext cx="1093832" cy="508855"/>
            </a:xfrm>
            <a:custGeom>
              <a:rect b="b" l="l" r="r" t="t"/>
              <a:pathLst>
                <a:path extrusionOk="0" h="908669" w="1953271">
                  <a:moveTo>
                    <a:pt x="1677952" y="1385"/>
                  </a:moveTo>
                  <a:cubicBezTo>
                    <a:pt x="1638783" y="388166"/>
                    <a:pt x="1293035" y="670005"/>
                    <a:pt x="905702" y="630892"/>
                  </a:cubicBezTo>
                  <a:cubicBezTo>
                    <a:pt x="571958" y="597190"/>
                    <a:pt x="308228" y="333302"/>
                    <a:pt x="275155" y="-35"/>
                  </a:cubicBezTo>
                  <a:lnTo>
                    <a:pt x="-82" y="-35"/>
                  </a:lnTo>
                  <a:cubicBezTo>
                    <a:pt x="38142" y="538605"/>
                    <a:pt x="506406" y="944316"/>
                    <a:pt x="1045815" y="906147"/>
                  </a:cubicBezTo>
                  <a:cubicBezTo>
                    <a:pt x="1531475" y="871781"/>
                    <a:pt x="1918067" y="486302"/>
                    <a:pt x="1953189" y="13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448021" y="3144938"/>
              <a:ext cx="509583" cy="1092274"/>
            </a:xfrm>
            <a:custGeom>
              <a:rect b="b" l="l" r="r" t="t"/>
              <a:pathLst>
                <a:path extrusionOk="0" h="1950489" w="909970">
                  <a:moveTo>
                    <a:pt x="274481" y="975165"/>
                  </a:moveTo>
                  <a:cubicBezTo>
                    <a:pt x="274926" y="613982"/>
                    <a:pt x="548699" y="311575"/>
                    <a:pt x="908520" y="274811"/>
                  </a:cubicBezTo>
                  <a:lnTo>
                    <a:pt x="908519" y="-35"/>
                  </a:lnTo>
                  <a:cubicBezTo>
                    <a:pt x="369165" y="38888"/>
                    <a:pt x="-36471" y="507051"/>
                    <a:pt x="2508" y="1045637"/>
                  </a:cubicBezTo>
                  <a:cubicBezTo>
                    <a:pt x="37604" y="1530578"/>
                    <a:pt x="424207" y="1916089"/>
                    <a:pt x="909889" y="1950454"/>
                  </a:cubicBezTo>
                  <a:lnTo>
                    <a:pt x="909889" y="1675610"/>
                  </a:lnTo>
                  <a:cubicBezTo>
                    <a:pt x="549484" y="1639510"/>
                    <a:pt x="274937" y="1336861"/>
                    <a:pt x="274481" y="9751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033910" y="3144818"/>
              <a:ext cx="508792" cy="507361"/>
            </a:xfrm>
            <a:custGeom>
              <a:rect b="b" l="l" r="r" t="t"/>
              <a:pathLst>
                <a:path extrusionOk="0" h="906002" w="908558">
                  <a:moveTo>
                    <a:pt x="-82" y="-35"/>
                  </a:moveTo>
                  <a:lnTo>
                    <a:pt x="-82" y="274740"/>
                  </a:lnTo>
                  <a:cubicBezTo>
                    <a:pt x="334624" y="307697"/>
                    <a:pt x="599605" y="571802"/>
                    <a:pt x="633240" y="905968"/>
                  </a:cubicBezTo>
                  <a:lnTo>
                    <a:pt x="908476" y="905968"/>
                  </a:lnTo>
                  <a:cubicBezTo>
                    <a:pt x="873257" y="420431"/>
                    <a:pt x="486197" y="34459"/>
                    <a:pt x="-82" y="-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768497" y="1933908"/>
              <a:ext cx="455563" cy="454914"/>
            </a:xfrm>
            <a:custGeom>
              <a:rect b="b" l="l" r="r" t="t"/>
              <a:pathLst>
                <a:path extrusionOk="0" h="812346" w="813506">
                  <a:moveTo>
                    <a:pt x="813424" y="406135"/>
                  </a:moveTo>
                  <a:cubicBezTo>
                    <a:pt x="813426" y="630458"/>
                    <a:pt x="631318" y="812309"/>
                    <a:pt x="406675" y="812311"/>
                  </a:cubicBezTo>
                  <a:cubicBezTo>
                    <a:pt x="182031" y="812313"/>
                    <a:pt x="-80" y="630465"/>
                    <a:pt x="-82" y="406142"/>
                  </a:cubicBezTo>
                  <a:cubicBezTo>
                    <a:pt x="-84" y="181818"/>
                    <a:pt x="182024" y="-33"/>
                    <a:pt x="406668" y="-35"/>
                  </a:cubicBezTo>
                  <a:cubicBezTo>
                    <a:pt x="406670" y="-35"/>
                    <a:pt x="406672" y="-35"/>
                    <a:pt x="406674" y="-35"/>
                  </a:cubicBezTo>
                  <a:cubicBezTo>
                    <a:pt x="631315" y="-33"/>
                    <a:pt x="813422" y="181814"/>
                    <a:pt x="813424" y="4061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380314" y="1933907"/>
              <a:ext cx="455563" cy="454914"/>
            </a:xfrm>
            <a:custGeom>
              <a:rect b="b" l="l" r="r" t="t"/>
              <a:pathLst>
                <a:path extrusionOk="0" h="812346" w="813506">
                  <a:moveTo>
                    <a:pt x="813507" y="406173"/>
                  </a:moveTo>
                  <a:cubicBezTo>
                    <a:pt x="813507" y="630497"/>
                    <a:pt x="631397" y="812347"/>
                    <a:pt x="406753" y="812347"/>
                  </a:cubicBezTo>
                  <a:cubicBezTo>
                    <a:pt x="182110" y="812347"/>
                    <a:pt x="0" y="630497"/>
                    <a:pt x="0" y="406174"/>
                  </a:cubicBezTo>
                  <a:cubicBezTo>
                    <a:pt x="0" y="181850"/>
                    <a:pt x="182110" y="0"/>
                    <a:pt x="406753" y="0"/>
                  </a:cubicBezTo>
                  <a:cubicBezTo>
                    <a:pt x="631397" y="0"/>
                    <a:pt x="813507" y="181850"/>
                    <a:pt x="813507" y="406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379518" y="3461743"/>
              <a:ext cx="455563" cy="454913"/>
            </a:xfrm>
            <a:custGeom>
              <a:rect b="b" l="l" r="r" t="t"/>
              <a:pathLst>
                <a:path extrusionOk="0" h="812345" w="813505">
                  <a:moveTo>
                    <a:pt x="813505" y="406173"/>
                  </a:moveTo>
                  <a:cubicBezTo>
                    <a:pt x="813505" y="630496"/>
                    <a:pt x="631396" y="812346"/>
                    <a:pt x="406753" y="812346"/>
                  </a:cubicBezTo>
                  <a:cubicBezTo>
                    <a:pt x="182109" y="812346"/>
                    <a:pt x="0" y="630496"/>
                    <a:pt x="0" y="406173"/>
                  </a:cubicBezTo>
                  <a:cubicBezTo>
                    <a:pt x="0" y="181850"/>
                    <a:pt x="182109" y="0"/>
                    <a:pt x="406753" y="0"/>
                  </a:cubicBezTo>
                  <a:cubicBezTo>
                    <a:pt x="631396" y="0"/>
                    <a:pt x="813505" y="181850"/>
                    <a:pt x="813505" y="406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-2700000">
              <a:off x="3769176" y="3463627"/>
              <a:ext cx="454437" cy="453789"/>
            </a:xfrm>
            <a:custGeom>
              <a:rect b="b" l="l" r="r" t="t"/>
              <a:pathLst>
                <a:path extrusionOk="0" h="812348" w="813508">
                  <a:moveTo>
                    <a:pt x="813426" y="406139"/>
                  </a:moveTo>
                  <a:cubicBezTo>
                    <a:pt x="813426" y="630463"/>
                    <a:pt x="631316" y="812314"/>
                    <a:pt x="406672" y="812314"/>
                  </a:cubicBezTo>
                  <a:cubicBezTo>
                    <a:pt x="182028" y="812314"/>
                    <a:pt x="-82" y="630463"/>
                    <a:pt x="-82" y="406139"/>
                  </a:cubicBezTo>
                  <a:cubicBezTo>
                    <a:pt x="-82" y="181816"/>
                    <a:pt x="182028" y="-35"/>
                    <a:pt x="406672" y="-35"/>
                  </a:cubicBezTo>
                  <a:cubicBezTo>
                    <a:pt x="631316" y="-35"/>
                    <a:pt x="813426" y="181816"/>
                    <a:pt x="813426" y="406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612786" y="1760221"/>
              <a:ext cx="369831" cy="568379"/>
            </a:xfrm>
            <a:custGeom>
              <a:rect b="b" l="l" r="r" t="t"/>
              <a:pathLst>
                <a:path extrusionOk="0" h="1014962" w="660413">
                  <a:moveTo>
                    <a:pt x="152422" y="1014963"/>
                  </a:moveTo>
                  <a:lnTo>
                    <a:pt x="429" y="863170"/>
                  </a:lnTo>
                  <a:lnTo>
                    <a:pt x="356411" y="507696"/>
                  </a:lnTo>
                  <a:lnTo>
                    <a:pt x="0" y="151792"/>
                  </a:lnTo>
                  <a:lnTo>
                    <a:pt x="152009" y="0"/>
                  </a:lnTo>
                  <a:lnTo>
                    <a:pt x="660413" y="507696"/>
                  </a:lnTo>
                  <a:lnTo>
                    <a:pt x="152422" y="10149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438852" y="2740471"/>
              <a:ext cx="569181" cy="369304"/>
            </a:xfrm>
            <a:custGeom>
              <a:rect b="b" l="l" r="r" t="t"/>
              <a:pathLst>
                <a:path extrusionOk="0" h="659471" w="1016395">
                  <a:moveTo>
                    <a:pt x="0" y="152221"/>
                  </a:moveTo>
                  <a:lnTo>
                    <a:pt x="151993" y="429"/>
                  </a:lnTo>
                  <a:lnTo>
                    <a:pt x="507975" y="355903"/>
                  </a:lnTo>
                  <a:lnTo>
                    <a:pt x="864403" y="0"/>
                  </a:lnTo>
                  <a:lnTo>
                    <a:pt x="1016395" y="151793"/>
                  </a:lnTo>
                  <a:lnTo>
                    <a:pt x="507975" y="659472"/>
                  </a:lnTo>
                  <a:lnTo>
                    <a:pt x="0" y="1522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4655749" y="3521981"/>
              <a:ext cx="369831" cy="568379"/>
            </a:xfrm>
            <a:custGeom>
              <a:rect b="b" l="l" r="r" t="t"/>
              <a:pathLst>
                <a:path extrusionOk="0" h="1014962" w="660413">
                  <a:moveTo>
                    <a:pt x="507991" y="0"/>
                  </a:moveTo>
                  <a:lnTo>
                    <a:pt x="659984" y="151793"/>
                  </a:lnTo>
                  <a:lnTo>
                    <a:pt x="304002" y="507267"/>
                  </a:lnTo>
                  <a:lnTo>
                    <a:pt x="660413" y="863170"/>
                  </a:lnTo>
                  <a:lnTo>
                    <a:pt x="508404" y="1014963"/>
                  </a:lnTo>
                  <a:lnTo>
                    <a:pt x="0" y="507267"/>
                  </a:lnTo>
                  <a:lnTo>
                    <a:pt x="507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3347228" y="1513777"/>
              <a:ext cx="357772" cy="357261"/>
            </a:xfrm>
            <a:custGeom>
              <a:rect b="b" l="l" r="r" t="t"/>
              <a:pathLst>
                <a:path extrusionOk="0" h="529276" w="530032">
                  <a:moveTo>
                    <a:pt x="529951" y="264603"/>
                  </a:moveTo>
                  <a:cubicBezTo>
                    <a:pt x="529951" y="410759"/>
                    <a:pt x="411299" y="529242"/>
                    <a:pt x="264934" y="529242"/>
                  </a:cubicBezTo>
                  <a:cubicBezTo>
                    <a:pt x="118570" y="529242"/>
                    <a:pt x="-82" y="410759"/>
                    <a:pt x="-82" y="264603"/>
                  </a:cubicBezTo>
                  <a:cubicBezTo>
                    <a:pt x="-82" y="118448"/>
                    <a:pt x="118570" y="-35"/>
                    <a:pt x="264934" y="-35"/>
                  </a:cubicBezTo>
                  <a:cubicBezTo>
                    <a:pt x="411299" y="-35"/>
                    <a:pt x="529951" y="118448"/>
                    <a:pt x="529951" y="26460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640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954593" y="1513777"/>
              <a:ext cx="357772" cy="357261"/>
            </a:xfrm>
            <a:custGeom>
              <a:rect b="b" l="l" r="r" t="t"/>
              <a:pathLst>
                <a:path extrusionOk="0" h="529276" w="530032">
                  <a:moveTo>
                    <a:pt x="529951" y="264603"/>
                  </a:moveTo>
                  <a:cubicBezTo>
                    <a:pt x="529951" y="410759"/>
                    <a:pt x="411299" y="529242"/>
                    <a:pt x="264935" y="529242"/>
                  </a:cubicBezTo>
                  <a:cubicBezTo>
                    <a:pt x="118570" y="529242"/>
                    <a:pt x="-81" y="410759"/>
                    <a:pt x="-81" y="264603"/>
                  </a:cubicBezTo>
                  <a:cubicBezTo>
                    <a:pt x="-81" y="118448"/>
                    <a:pt x="118570" y="-35"/>
                    <a:pt x="264935" y="-35"/>
                  </a:cubicBezTo>
                  <a:cubicBezTo>
                    <a:pt x="411299" y="-35"/>
                    <a:pt x="529951" y="118448"/>
                    <a:pt x="529951" y="26460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640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4955255" y="3045832"/>
              <a:ext cx="356448" cy="355940"/>
            </a:xfrm>
            <a:custGeom>
              <a:rect b="b" l="l" r="r" t="t"/>
              <a:pathLst>
                <a:path extrusionOk="0" h="529279" w="530034">
                  <a:moveTo>
                    <a:pt x="529953" y="264605"/>
                  </a:moveTo>
                  <a:cubicBezTo>
                    <a:pt x="529953" y="410761"/>
                    <a:pt x="411300" y="529244"/>
                    <a:pt x="264935" y="529244"/>
                  </a:cubicBezTo>
                  <a:cubicBezTo>
                    <a:pt x="118570" y="529244"/>
                    <a:pt x="-82" y="410761"/>
                    <a:pt x="-82" y="264605"/>
                  </a:cubicBezTo>
                  <a:cubicBezTo>
                    <a:pt x="-82" y="118448"/>
                    <a:pt x="118570" y="-35"/>
                    <a:pt x="264935" y="-35"/>
                  </a:cubicBezTo>
                  <a:cubicBezTo>
                    <a:pt x="411300" y="-35"/>
                    <a:pt x="529953" y="118448"/>
                    <a:pt x="529953" y="26460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640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3346565" y="3044509"/>
              <a:ext cx="359098" cy="358586"/>
            </a:xfrm>
            <a:custGeom>
              <a:rect b="b" l="l" r="r" t="t"/>
              <a:pathLst>
                <a:path extrusionOk="0" h="529278" w="530034">
                  <a:moveTo>
                    <a:pt x="529953" y="264605"/>
                  </a:moveTo>
                  <a:cubicBezTo>
                    <a:pt x="529953" y="410761"/>
                    <a:pt x="411301" y="529244"/>
                    <a:pt x="264936" y="529244"/>
                  </a:cubicBezTo>
                  <a:cubicBezTo>
                    <a:pt x="118571" y="529244"/>
                    <a:pt x="-82" y="410761"/>
                    <a:pt x="-82" y="264605"/>
                  </a:cubicBezTo>
                  <a:cubicBezTo>
                    <a:pt x="-82" y="118448"/>
                    <a:pt x="118571" y="-35"/>
                    <a:pt x="264936" y="-35"/>
                  </a:cubicBezTo>
                  <a:cubicBezTo>
                    <a:pt x="411301" y="-35"/>
                    <a:pt x="529953" y="118449"/>
                    <a:pt x="529953" y="26460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640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Motivación y contexto</a:t>
            </a:r>
            <a:endParaRPr sz="2800"/>
          </a:p>
        </p:txBody>
      </p:sp>
      <p:sp>
        <p:nvSpPr>
          <p:cNvPr id="287" name="Google Shape;287;p15"/>
          <p:cNvSpPr txBox="1"/>
          <p:nvPr/>
        </p:nvSpPr>
        <p:spPr>
          <a:xfrm flipH="1">
            <a:off x="841025" y="1594149"/>
            <a:ext cx="2219700" cy="1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En sistemas críticos o interactivos (como monitoreo o emergencias), responder rápido a procesos nuevos es vital.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 flipH="1">
            <a:off x="5976325" y="2699466"/>
            <a:ext cx="22197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Este proyecto propone y prueba un enfoque inverso al tradicional.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 flipH="1">
            <a:off x="914950" y="3527141"/>
            <a:ext cx="22197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Las políticas clásicas no siempre priorizan la inmediatez.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90" name="Google Shape;290;p15"/>
          <p:cNvGrpSpPr/>
          <p:nvPr/>
        </p:nvGrpSpPr>
        <p:grpSpPr>
          <a:xfrm>
            <a:off x="5310681" y="2035504"/>
            <a:ext cx="237394" cy="237366"/>
            <a:chOff x="1662451" y="2688987"/>
            <a:chExt cx="322633" cy="322595"/>
          </a:xfrm>
        </p:grpSpPr>
        <p:sp>
          <p:nvSpPr>
            <p:cNvPr id="291" name="Google Shape;291;p15"/>
            <p:cNvSpPr/>
            <p:nvPr/>
          </p:nvSpPr>
          <p:spPr>
            <a:xfrm>
              <a:off x="1767074" y="2688987"/>
              <a:ext cx="113402" cy="203427"/>
            </a:xfrm>
            <a:custGeom>
              <a:rect b="b" l="l" r="r" t="t"/>
              <a:pathLst>
                <a:path extrusionOk="0" h="321624" w="179291">
                  <a:moveTo>
                    <a:pt x="89658" y="321624"/>
                  </a:moveTo>
                  <a:cubicBezTo>
                    <a:pt x="102984" y="295190"/>
                    <a:pt x="116011" y="285568"/>
                    <a:pt x="119528" y="281459"/>
                  </a:cubicBezTo>
                  <a:lnTo>
                    <a:pt x="119528" y="150406"/>
                  </a:lnTo>
                  <a:lnTo>
                    <a:pt x="179292" y="150406"/>
                  </a:lnTo>
                  <a:lnTo>
                    <a:pt x="89646" y="0"/>
                  </a:lnTo>
                  <a:lnTo>
                    <a:pt x="0" y="150406"/>
                  </a:lnTo>
                  <a:lnTo>
                    <a:pt x="59764" y="150406"/>
                  </a:lnTo>
                  <a:lnTo>
                    <a:pt x="59764" y="281447"/>
                  </a:lnTo>
                  <a:cubicBezTo>
                    <a:pt x="63320" y="285599"/>
                    <a:pt x="76331" y="295151"/>
                    <a:pt x="89658" y="3216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833251" y="2765248"/>
              <a:ext cx="151833" cy="246334"/>
            </a:xfrm>
            <a:custGeom>
              <a:rect b="b" l="l" r="r" t="t"/>
              <a:pathLst>
                <a:path extrusionOk="0" h="389461" w="240052">
                  <a:moveTo>
                    <a:pt x="179292" y="44823"/>
                  </a:moveTo>
                  <a:lnTo>
                    <a:pt x="179292" y="165545"/>
                  </a:lnTo>
                  <a:lnTo>
                    <a:pt x="109964" y="234574"/>
                  </a:lnTo>
                  <a:lnTo>
                    <a:pt x="89047" y="213656"/>
                  </a:lnTo>
                  <a:lnTo>
                    <a:pt x="144928" y="157476"/>
                  </a:lnTo>
                  <a:cubicBezTo>
                    <a:pt x="162522" y="139881"/>
                    <a:pt x="161915" y="110816"/>
                    <a:pt x="144928" y="93829"/>
                  </a:cubicBezTo>
                  <a:lnTo>
                    <a:pt x="134469" y="83370"/>
                  </a:lnTo>
                  <a:lnTo>
                    <a:pt x="30781" y="187358"/>
                  </a:lnTo>
                  <a:cubicBezTo>
                    <a:pt x="11058" y="206781"/>
                    <a:pt x="0" y="233379"/>
                    <a:pt x="0" y="261168"/>
                  </a:cubicBezTo>
                  <a:lnTo>
                    <a:pt x="0" y="389462"/>
                  </a:lnTo>
                  <a:lnTo>
                    <a:pt x="149410" y="389462"/>
                  </a:lnTo>
                  <a:lnTo>
                    <a:pt x="149410" y="291050"/>
                  </a:lnTo>
                  <a:lnTo>
                    <a:pt x="184370" y="262962"/>
                  </a:lnTo>
                  <a:cubicBezTo>
                    <a:pt x="219037" y="234873"/>
                    <a:pt x="240052" y="193634"/>
                    <a:pt x="240052" y="149110"/>
                  </a:cubicBezTo>
                  <a:lnTo>
                    <a:pt x="240052" y="0"/>
                  </a:lnTo>
                  <a:lnTo>
                    <a:pt x="225111" y="0"/>
                  </a:lnTo>
                  <a:cubicBezTo>
                    <a:pt x="200307" y="0"/>
                    <a:pt x="179292" y="20019"/>
                    <a:pt x="179292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62451" y="2765248"/>
              <a:ext cx="151833" cy="246334"/>
            </a:xfrm>
            <a:custGeom>
              <a:rect b="b" l="l" r="r" t="t"/>
              <a:pathLst>
                <a:path extrusionOk="0" h="389461" w="240052">
                  <a:moveTo>
                    <a:pt x="55682" y="262962"/>
                  </a:moveTo>
                  <a:lnTo>
                    <a:pt x="90642" y="291050"/>
                  </a:lnTo>
                  <a:lnTo>
                    <a:pt x="90642" y="389462"/>
                  </a:lnTo>
                  <a:lnTo>
                    <a:pt x="240052" y="389462"/>
                  </a:lnTo>
                  <a:lnTo>
                    <a:pt x="240052" y="261168"/>
                  </a:lnTo>
                  <a:cubicBezTo>
                    <a:pt x="240052" y="233379"/>
                    <a:pt x="228994" y="206785"/>
                    <a:pt x="209271" y="187358"/>
                  </a:cubicBezTo>
                  <a:lnTo>
                    <a:pt x="105583" y="83370"/>
                  </a:lnTo>
                  <a:lnTo>
                    <a:pt x="95124" y="93829"/>
                  </a:lnTo>
                  <a:cubicBezTo>
                    <a:pt x="78137" y="110816"/>
                    <a:pt x="77530" y="139881"/>
                    <a:pt x="95124" y="157476"/>
                  </a:cubicBezTo>
                  <a:lnTo>
                    <a:pt x="151005" y="213652"/>
                  </a:lnTo>
                  <a:lnTo>
                    <a:pt x="130088" y="234570"/>
                  </a:lnTo>
                  <a:lnTo>
                    <a:pt x="60760" y="165545"/>
                  </a:lnTo>
                  <a:lnTo>
                    <a:pt x="60760" y="44823"/>
                  </a:lnTo>
                  <a:cubicBezTo>
                    <a:pt x="60760" y="20019"/>
                    <a:pt x="40741" y="0"/>
                    <a:pt x="15937" y="0"/>
                  </a:cubicBezTo>
                  <a:lnTo>
                    <a:pt x="0" y="0"/>
                  </a:lnTo>
                  <a:lnTo>
                    <a:pt x="0" y="149110"/>
                  </a:lnTo>
                  <a:cubicBezTo>
                    <a:pt x="0" y="193634"/>
                    <a:pt x="21015" y="234873"/>
                    <a:pt x="55682" y="26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15"/>
          <p:cNvGrpSpPr/>
          <p:nvPr/>
        </p:nvGrpSpPr>
        <p:grpSpPr>
          <a:xfrm>
            <a:off x="3698651" y="2032904"/>
            <a:ext cx="237409" cy="237420"/>
            <a:chOff x="4042208" y="1964351"/>
            <a:chExt cx="322654" cy="322669"/>
          </a:xfrm>
        </p:grpSpPr>
        <p:sp>
          <p:nvSpPr>
            <p:cNvPr id="295" name="Google Shape;295;p15"/>
            <p:cNvSpPr/>
            <p:nvPr/>
          </p:nvSpPr>
          <p:spPr>
            <a:xfrm>
              <a:off x="4146831" y="2229689"/>
              <a:ext cx="113402" cy="57331"/>
            </a:xfrm>
            <a:custGeom>
              <a:rect b="b" l="l" r="r" t="t"/>
              <a:pathLst>
                <a:path extrusionOk="0" h="90642" w="179291">
                  <a:moveTo>
                    <a:pt x="0" y="60760"/>
                  </a:moveTo>
                  <a:lnTo>
                    <a:pt x="0" y="90642"/>
                  </a:lnTo>
                  <a:lnTo>
                    <a:pt x="179292" y="90642"/>
                  </a:lnTo>
                  <a:lnTo>
                    <a:pt x="179292" y="60760"/>
                  </a:lnTo>
                  <a:cubicBezTo>
                    <a:pt x="179292" y="27754"/>
                    <a:pt x="152534" y="0"/>
                    <a:pt x="119528" y="0"/>
                  </a:cubicBezTo>
                  <a:lnTo>
                    <a:pt x="59764" y="0"/>
                  </a:lnTo>
                  <a:cubicBezTo>
                    <a:pt x="26758" y="0"/>
                    <a:pt x="0" y="27754"/>
                    <a:pt x="0" y="60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4175192" y="2154058"/>
              <a:ext cx="56700" cy="56700"/>
            </a:xfrm>
            <a:custGeom>
              <a:rect b="b" l="l" r="r" t="t"/>
              <a:pathLst>
                <a:path extrusionOk="0" h="89645" w="89645">
                  <a:moveTo>
                    <a:pt x="89646" y="44823"/>
                  </a:moveTo>
                  <a:cubicBezTo>
                    <a:pt x="89646" y="69577"/>
                    <a:pt x="69577" y="89646"/>
                    <a:pt x="44823" y="89646"/>
                  </a:cubicBezTo>
                  <a:cubicBezTo>
                    <a:pt x="20069" y="89646"/>
                    <a:pt x="0" y="69577"/>
                    <a:pt x="0" y="44823"/>
                  </a:cubicBezTo>
                  <a:cubicBezTo>
                    <a:pt x="0" y="20069"/>
                    <a:pt x="20069" y="0"/>
                    <a:pt x="44823" y="0"/>
                  </a:cubicBezTo>
                  <a:cubicBezTo>
                    <a:pt x="69577" y="0"/>
                    <a:pt x="89646" y="20069"/>
                    <a:pt x="89646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4071200" y="2154058"/>
              <a:ext cx="56700" cy="56700"/>
            </a:xfrm>
            <a:custGeom>
              <a:rect b="b" l="l" r="r" t="t"/>
              <a:pathLst>
                <a:path extrusionOk="0" h="89645" w="89645">
                  <a:moveTo>
                    <a:pt x="89646" y="44823"/>
                  </a:moveTo>
                  <a:cubicBezTo>
                    <a:pt x="89646" y="69577"/>
                    <a:pt x="69577" y="89646"/>
                    <a:pt x="44823" y="89646"/>
                  </a:cubicBezTo>
                  <a:cubicBezTo>
                    <a:pt x="20069" y="89646"/>
                    <a:pt x="0" y="69577"/>
                    <a:pt x="0" y="44823"/>
                  </a:cubicBezTo>
                  <a:cubicBezTo>
                    <a:pt x="0" y="20069"/>
                    <a:pt x="20069" y="0"/>
                    <a:pt x="44823" y="0"/>
                  </a:cubicBezTo>
                  <a:cubicBezTo>
                    <a:pt x="69577" y="0"/>
                    <a:pt x="89646" y="20069"/>
                    <a:pt x="89646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279184" y="2154058"/>
              <a:ext cx="56700" cy="56700"/>
            </a:xfrm>
            <a:custGeom>
              <a:rect b="b" l="l" r="r" t="t"/>
              <a:pathLst>
                <a:path extrusionOk="0" h="89645" w="89645">
                  <a:moveTo>
                    <a:pt x="89646" y="44823"/>
                  </a:moveTo>
                  <a:cubicBezTo>
                    <a:pt x="89646" y="69577"/>
                    <a:pt x="69577" y="89646"/>
                    <a:pt x="44823" y="89646"/>
                  </a:cubicBezTo>
                  <a:cubicBezTo>
                    <a:pt x="20069" y="89646"/>
                    <a:pt x="0" y="69577"/>
                    <a:pt x="0" y="44823"/>
                  </a:cubicBezTo>
                  <a:cubicBezTo>
                    <a:pt x="0" y="20069"/>
                    <a:pt x="20069" y="0"/>
                    <a:pt x="44823" y="0"/>
                  </a:cubicBezTo>
                  <a:cubicBezTo>
                    <a:pt x="69577" y="0"/>
                    <a:pt x="89646" y="20069"/>
                    <a:pt x="89646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4269061" y="2229689"/>
              <a:ext cx="95801" cy="57331"/>
            </a:xfrm>
            <a:custGeom>
              <a:rect b="b" l="l" r="r" t="t"/>
              <a:pathLst>
                <a:path extrusionOk="0" h="90642" w="151464">
                  <a:moveTo>
                    <a:pt x="90704" y="0"/>
                  </a:moveTo>
                  <a:lnTo>
                    <a:pt x="30940" y="0"/>
                  </a:lnTo>
                  <a:cubicBezTo>
                    <a:pt x="19567" y="0"/>
                    <a:pt x="9050" y="3350"/>
                    <a:pt x="0" y="8863"/>
                  </a:cubicBezTo>
                  <a:cubicBezTo>
                    <a:pt x="10038" y="23345"/>
                    <a:pt x="15999" y="41846"/>
                    <a:pt x="15999" y="60760"/>
                  </a:cubicBezTo>
                  <a:lnTo>
                    <a:pt x="15999" y="90642"/>
                  </a:lnTo>
                  <a:lnTo>
                    <a:pt x="151464" y="90642"/>
                  </a:lnTo>
                  <a:lnTo>
                    <a:pt x="151464" y="60760"/>
                  </a:lnTo>
                  <a:cubicBezTo>
                    <a:pt x="151464" y="27754"/>
                    <a:pt x="123711" y="0"/>
                    <a:pt x="90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042208" y="2229689"/>
              <a:ext cx="95801" cy="57331"/>
            </a:xfrm>
            <a:custGeom>
              <a:rect b="b" l="l" r="r" t="t"/>
              <a:pathLst>
                <a:path extrusionOk="0" h="90642" w="151464">
                  <a:moveTo>
                    <a:pt x="135465" y="60760"/>
                  </a:moveTo>
                  <a:cubicBezTo>
                    <a:pt x="135465" y="41846"/>
                    <a:pt x="141426" y="23345"/>
                    <a:pt x="151464" y="8863"/>
                  </a:cubicBezTo>
                  <a:cubicBezTo>
                    <a:pt x="142414" y="3350"/>
                    <a:pt x="131897" y="0"/>
                    <a:pt x="120524" y="0"/>
                  </a:cubicBezTo>
                  <a:lnTo>
                    <a:pt x="60760" y="0"/>
                  </a:lnTo>
                  <a:cubicBezTo>
                    <a:pt x="27754" y="0"/>
                    <a:pt x="0" y="27754"/>
                    <a:pt x="0" y="60760"/>
                  </a:cubicBezTo>
                  <a:lnTo>
                    <a:pt x="0" y="90642"/>
                  </a:lnTo>
                  <a:lnTo>
                    <a:pt x="135465" y="906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175192" y="1964351"/>
              <a:ext cx="56700" cy="56700"/>
            </a:xfrm>
            <a:custGeom>
              <a:rect b="b" l="l" r="r" t="t"/>
              <a:pathLst>
                <a:path extrusionOk="0" h="89645" w="89645">
                  <a:moveTo>
                    <a:pt x="89646" y="44823"/>
                  </a:moveTo>
                  <a:cubicBezTo>
                    <a:pt x="89646" y="69577"/>
                    <a:pt x="69577" y="89646"/>
                    <a:pt x="44823" y="89646"/>
                  </a:cubicBezTo>
                  <a:cubicBezTo>
                    <a:pt x="20069" y="89646"/>
                    <a:pt x="0" y="69577"/>
                    <a:pt x="0" y="44823"/>
                  </a:cubicBezTo>
                  <a:cubicBezTo>
                    <a:pt x="0" y="20069"/>
                    <a:pt x="20069" y="0"/>
                    <a:pt x="44823" y="0"/>
                  </a:cubicBezTo>
                  <a:cubicBezTo>
                    <a:pt x="69577" y="0"/>
                    <a:pt x="89646" y="20069"/>
                    <a:pt x="89646" y="44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099561" y="2039981"/>
              <a:ext cx="207903" cy="151833"/>
            </a:xfrm>
            <a:custGeom>
              <a:rect b="b" l="l" r="r" t="t"/>
              <a:pathLst>
                <a:path extrusionOk="0" h="240052" w="328701">
                  <a:moveTo>
                    <a:pt x="194233" y="0"/>
                  </a:moveTo>
                  <a:lnTo>
                    <a:pt x="179292" y="0"/>
                  </a:lnTo>
                  <a:lnTo>
                    <a:pt x="179292" y="90642"/>
                  </a:lnTo>
                  <a:lnTo>
                    <a:pt x="149410" y="90642"/>
                  </a:lnTo>
                  <a:lnTo>
                    <a:pt x="149410" y="0"/>
                  </a:lnTo>
                  <a:lnTo>
                    <a:pt x="134469" y="0"/>
                  </a:lnTo>
                  <a:cubicBezTo>
                    <a:pt x="101463" y="0"/>
                    <a:pt x="74705" y="27754"/>
                    <a:pt x="74705" y="60760"/>
                  </a:cubicBezTo>
                  <a:lnTo>
                    <a:pt x="74705" y="90642"/>
                  </a:lnTo>
                  <a:lnTo>
                    <a:pt x="0" y="90642"/>
                  </a:lnTo>
                  <a:lnTo>
                    <a:pt x="0" y="120524"/>
                  </a:lnTo>
                  <a:lnTo>
                    <a:pt x="29882" y="120524"/>
                  </a:lnTo>
                  <a:lnTo>
                    <a:pt x="29882" y="156737"/>
                  </a:lnTo>
                  <a:cubicBezTo>
                    <a:pt x="56219" y="168300"/>
                    <a:pt x="74705" y="194556"/>
                    <a:pt x="74705" y="225111"/>
                  </a:cubicBezTo>
                  <a:cubicBezTo>
                    <a:pt x="74705" y="230228"/>
                    <a:pt x="74180" y="235223"/>
                    <a:pt x="73191" y="240052"/>
                  </a:cubicBezTo>
                  <a:lnTo>
                    <a:pt x="91160" y="240052"/>
                  </a:lnTo>
                  <a:cubicBezTo>
                    <a:pt x="90171" y="235223"/>
                    <a:pt x="89646" y="230228"/>
                    <a:pt x="89646" y="225111"/>
                  </a:cubicBezTo>
                  <a:cubicBezTo>
                    <a:pt x="89646" y="183922"/>
                    <a:pt x="123162" y="150406"/>
                    <a:pt x="164351" y="150406"/>
                  </a:cubicBezTo>
                  <a:cubicBezTo>
                    <a:pt x="205540" y="150406"/>
                    <a:pt x="239056" y="183922"/>
                    <a:pt x="239056" y="225111"/>
                  </a:cubicBezTo>
                  <a:cubicBezTo>
                    <a:pt x="239056" y="230228"/>
                    <a:pt x="238531" y="235223"/>
                    <a:pt x="237542" y="240052"/>
                  </a:cubicBezTo>
                  <a:lnTo>
                    <a:pt x="255510" y="240052"/>
                  </a:lnTo>
                  <a:cubicBezTo>
                    <a:pt x="254522" y="235223"/>
                    <a:pt x="253997" y="230228"/>
                    <a:pt x="253997" y="225111"/>
                  </a:cubicBezTo>
                  <a:cubicBezTo>
                    <a:pt x="253997" y="194556"/>
                    <a:pt x="272483" y="168300"/>
                    <a:pt x="298820" y="156737"/>
                  </a:cubicBezTo>
                  <a:lnTo>
                    <a:pt x="298820" y="120524"/>
                  </a:lnTo>
                  <a:lnTo>
                    <a:pt x="328702" y="120524"/>
                  </a:lnTo>
                  <a:lnTo>
                    <a:pt x="328702" y="90642"/>
                  </a:lnTo>
                  <a:lnTo>
                    <a:pt x="253997" y="90642"/>
                  </a:lnTo>
                  <a:lnTo>
                    <a:pt x="253997" y="60760"/>
                  </a:lnTo>
                  <a:cubicBezTo>
                    <a:pt x="253997" y="27754"/>
                    <a:pt x="227239" y="0"/>
                    <a:pt x="194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15"/>
          <p:cNvGrpSpPr/>
          <p:nvPr/>
        </p:nvGrpSpPr>
        <p:grpSpPr>
          <a:xfrm>
            <a:off x="3701256" y="3559017"/>
            <a:ext cx="208657" cy="237426"/>
            <a:chOff x="4839159" y="2688987"/>
            <a:chExt cx="283578" cy="322677"/>
          </a:xfrm>
        </p:grpSpPr>
        <p:sp>
          <p:nvSpPr>
            <p:cNvPr id="304" name="Google Shape;304;p15"/>
            <p:cNvSpPr/>
            <p:nvPr/>
          </p:nvSpPr>
          <p:spPr>
            <a:xfrm>
              <a:off x="4839159" y="2973233"/>
              <a:ext cx="283505" cy="38431"/>
            </a:xfrm>
            <a:custGeom>
              <a:rect b="b" l="l" r="r" t="t"/>
              <a:pathLst>
                <a:path extrusionOk="0" h="60760" w="448229">
                  <a:moveTo>
                    <a:pt x="0" y="0"/>
                  </a:moveTo>
                  <a:lnTo>
                    <a:pt x="448230" y="0"/>
                  </a:lnTo>
                  <a:lnTo>
                    <a:pt x="448230" y="60760"/>
                  </a:lnTo>
                  <a:lnTo>
                    <a:pt x="0" y="607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876973" y="2935417"/>
              <a:ext cx="207903" cy="18900"/>
            </a:xfrm>
            <a:custGeom>
              <a:rect b="b" l="l" r="r" t="t"/>
              <a:pathLst>
                <a:path extrusionOk="0" h="29881" w="328701">
                  <a:moveTo>
                    <a:pt x="0" y="0"/>
                  </a:moveTo>
                  <a:lnTo>
                    <a:pt x="328702" y="0"/>
                  </a:lnTo>
                  <a:lnTo>
                    <a:pt x="328702" y="29882"/>
                  </a:lnTo>
                  <a:lnTo>
                    <a:pt x="0" y="29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914789" y="2688987"/>
              <a:ext cx="151202" cy="227434"/>
            </a:xfrm>
            <a:custGeom>
              <a:rect b="b" l="l" r="r" t="t"/>
              <a:pathLst>
                <a:path extrusionOk="0" h="359579" w="239055">
                  <a:moveTo>
                    <a:pt x="239056" y="119528"/>
                  </a:moveTo>
                  <a:lnTo>
                    <a:pt x="239056" y="29882"/>
                  </a:lnTo>
                  <a:lnTo>
                    <a:pt x="119528" y="29882"/>
                  </a:lnTo>
                  <a:lnTo>
                    <a:pt x="119528" y="0"/>
                  </a:lnTo>
                  <a:lnTo>
                    <a:pt x="89646" y="0"/>
                  </a:lnTo>
                  <a:lnTo>
                    <a:pt x="89646" y="329698"/>
                  </a:lnTo>
                  <a:lnTo>
                    <a:pt x="0" y="329698"/>
                  </a:lnTo>
                  <a:lnTo>
                    <a:pt x="0" y="359580"/>
                  </a:lnTo>
                  <a:lnTo>
                    <a:pt x="209174" y="359580"/>
                  </a:lnTo>
                  <a:lnTo>
                    <a:pt x="209174" y="329698"/>
                  </a:lnTo>
                  <a:lnTo>
                    <a:pt x="119528" y="329698"/>
                  </a:lnTo>
                  <a:lnTo>
                    <a:pt x="119528" y="1195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028236" y="2745710"/>
              <a:ext cx="94501" cy="75601"/>
            </a:xfrm>
            <a:custGeom>
              <a:rect b="b" l="l" r="r" t="t"/>
              <a:pathLst>
                <a:path extrusionOk="0" h="119527" w="149409">
                  <a:moveTo>
                    <a:pt x="89646" y="59764"/>
                  </a:moveTo>
                  <a:lnTo>
                    <a:pt x="0" y="59764"/>
                  </a:lnTo>
                  <a:lnTo>
                    <a:pt x="0" y="119528"/>
                  </a:lnTo>
                  <a:lnTo>
                    <a:pt x="149410" y="119528"/>
                  </a:lnTo>
                  <a:lnTo>
                    <a:pt x="149410" y="0"/>
                  </a:lnTo>
                  <a:lnTo>
                    <a:pt x="89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15"/>
          <p:cNvGrpSpPr/>
          <p:nvPr/>
        </p:nvGrpSpPr>
        <p:grpSpPr>
          <a:xfrm>
            <a:off x="5309694" y="3575408"/>
            <a:ext cx="237382" cy="237382"/>
            <a:chOff x="5683641" y="2717401"/>
            <a:chExt cx="322618" cy="322618"/>
          </a:xfrm>
        </p:grpSpPr>
        <p:sp>
          <p:nvSpPr>
            <p:cNvPr id="309" name="Google Shape;309;p15"/>
            <p:cNvSpPr/>
            <p:nvPr/>
          </p:nvSpPr>
          <p:spPr>
            <a:xfrm>
              <a:off x="5816626" y="2850386"/>
              <a:ext cx="189633" cy="189633"/>
            </a:xfrm>
            <a:custGeom>
              <a:rect b="b" l="l" r="r" t="t"/>
              <a:pathLst>
                <a:path extrusionOk="0" h="299815" w="299815">
                  <a:moveTo>
                    <a:pt x="149410" y="0"/>
                  </a:moveTo>
                  <a:cubicBezTo>
                    <a:pt x="66892" y="0"/>
                    <a:pt x="0" y="66892"/>
                    <a:pt x="0" y="149410"/>
                  </a:cubicBezTo>
                  <a:cubicBezTo>
                    <a:pt x="0" y="231928"/>
                    <a:pt x="66892" y="299816"/>
                    <a:pt x="149410" y="299816"/>
                  </a:cubicBezTo>
                  <a:cubicBezTo>
                    <a:pt x="231928" y="299816"/>
                    <a:pt x="299816" y="231928"/>
                    <a:pt x="299816" y="149410"/>
                  </a:cubicBezTo>
                  <a:cubicBezTo>
                    <a:pt x="299816" y="66892"/>
                    <a:pt x="231928" y="0"/>
                    <a:pt x="149410" y="0"/>
                  </a:cubicBezTo>
                  <a:close/>
                  <a:moveTo>
                    <a:pt x="149250" y="138846"/>
                  </a:moveTo>
                  <a:cubicBezTo>
                    <a:pt x="173965" y="138846"/>
                    <a:pt x="194073" y="158954"/>
                    <a:pt x="194073" y="183669"/>
                  </a:cubicBezTo>
                  <a:cubicBezTo>
                    <a:pt x="194073" y="203061"/>
                    <a:pt x="181623" y="219458"/>
                    <a:pt x="164351" y="225691"/>
                  </a:cubicBezTo>
                  <a:lnTo>
                    <a:pt x="164351" y="253997"/>
                  </a:lnTo>
                  <a:lnTo>
                    <a:pt x="134469" y="253997"/>
                  </a:lnTo>
                  <a:lnTo>
                    <a:pt x="134469" y="225788"/>
                  </a:lnTo>
                  <a:cubicBezTo>
                    <a:pt x="117034" y="219648"/>
                    <a:pt x="104427" y="203785"/>
                    <a:pt x="104427" y="184272"/>
                  </a:cubicBezTo>
                  <a:lnTo>
                    <a:pt x="134309" y="184272"/>
                  </a:lnTo>
                  <a:cubicBezTo>
                    <a:pt x="134309" y="192517"/>
                    <a:pt x="141006" y="198610"/>
                    <a:pt x="149250" y="198610"/>
                  </a:cubicBezTo>
                  <a:cubicBezTo>
                    <a:pt x="157491" y="198610"/>
                    <a:pt x="164191" y="191914"/>
                    <a:pt x="164191" y="183669"/>
                  </a:cubicBezTo>
                  <a:cubicBezTo>
                    <a:pt x="164191" y="175424"/>
                    <a:pt x="157491" y="168728"/>
                    <a:pt x="149250" y="168728"/>
                  </a:cubicBezTo>
                  <a:cubicBezTo>
                    <a:pt x="124532" y="168728"/>
                    <a:pt x="104427" y="148624"/>
                    <a:pt x="104427" y="123905"/>
                  </a:cubicBezTo>
                  <a:cubicBezTo>
                    <a:pt x="104427" y="104392"/>
                    <a:pt x="117034" y="87930"/>
                    <a:pt x="134469" y="81786"/>
                  </a:cubicBezTo>
                  <a:lnTo>
                    <a:pt x="134469" y="44823"/>
                  </a:lnTo>
                  <a:lnTo>
                    <a:pt x="164351" y="44823"/>
                  </a:lnTo>
                  <a:lnTo>
                    <a:pt x="164351" y="81888"/>
                  </a:lnTo>
                  <a:cubicBezTo>
                    <a:pt x="181623" y="88117"/>
                    <a:pt x="194073" y="104120"/>
                    <a:pt x="194073" y="123512"/>
                  </a:cubicBezTo>
                  <a:lnTo>
                    <a:pt x="164191" y="123512"/>
                  </a:lnTo>
                  <a:cubicBezTo>
                    <a:pt x="164191" y="115267"/>
                    <a:pt x="157491" y="108964"/>
                    <a:pt x="149250" y="108964"/>
                  </a:cubicBezTo>
                  <a:cubicBezTo>
                    <a:pt x="141006" y="108964"/>
                    <a:pt x="134309" y="115660"/>
                    <a:pt x="134309" y="123905"/>
                  </a:cubicBezTo>
                  <a:cubicBezTo>
                    <a:pt x="134309" y="132150"/>
                    <a:pt x="141006" y="138846"/>
                    <a:pt x="149250" y="138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683641" y="2717401"/>
              <a:ext cx="189633" cy="189633"/>
            </a:xfrm>
            <a:custGeom>
              <a:rect b="b" l="l" r="r" t="t"/>
              <a:pathLst>
                <a:path extrusionOk="0" h="299815" w="299815">
                  <a:moveTo>
                    <a:pt x="150406" y="299816"/>
                  </a:moveTo>
                  <a:cubicBezTo>
                    <a:pt x="165429" y="299816"/>
                    <a:pt x="179642" y="296929"/>
                    <a:pt x="193319" y="292809"/>
                  </a:cubicBezTo>
                  <a:cubicBezTo>
                    <a:pt x="211536" y="247608"/>
                    <a:pt x="247608" y="211536"/>
                    <a:pt x="292809" y="193319"/>
                  </a:cubicBezTo>
                  <a:cubicBezTo>
                    <a:pt x="296929" y="179642"/>
                    <a:pt x="299816" y="165429"/>
                    <a:pt x="299816" y="150406"/>
                  </a:cubicBezTo>
                  <a:cubicBezTo>
                    <a:pt x="299816" y="67888"/>
                    <a:pt x="232924" y="0"/>
                    <a:pt x="150406" y="0"/>
                  </a:cubicBezTo>
                  <a:cubicBezTo>
                    <a:pt x="67888" y="0"/>
                    <a:pt x="0" y="67888"/>
                    <a:pt x="0" y="150406"/>
                  </a:cubicBezTo>
                  <a:cubicBezTo>
                    <a:pt x="0" y="232924"/>
                    <a:pt x="67888" y="299816"/>
                    <a:pt x="150406" y="299816"/>
                  </a:cubicBezTo>
                  <a:close/>
                  <a:moveTo>
                    <a:pt x="135465" y="45819"/>
                  </a:moveTo>
                  <a:lnTo>
                    <a:pt x="165347" y="45819"/>
                  </a:lnTo>
                  <a:lnTo>
                    <a:pt x="165347" y="135465"/>
                  </a:lnTo>
                  <a:lnTo>
                    <a:pt x="225111" y="135465"/>
                  </a:lnTo>
                  <a:lnTo>
                    <a:pt x="225111" y="165347"/>
                  </a:lnTo>
                  <a:lnTo>
                    <a:pt x="135465" y="165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687041" y="2922102"/>
              <a:ext cx="110633" cy="98414"/>
            </a:xfrm>
            <a:custGeom>
              <a:rect b="b" l="l" r="r" t="t"/>
              <a:pathLst>
                <a:path extrusionOk="0" h="155596" w="174914">
                  <a:moveTo>
                    <a:pt x="115151" y="155596"/>
                  </a:moveTo>
                  <a:lnTo>
                    <a:pt x="174915" y="155596"/>
                  </a:lnTo>
                  <a:lnTo>
                    <a:pt x="174915" y="125714"/>
                  </a:lnTo>
                  <a:lnTo>
                    <a:pt x="115151" y="125714"/>
                  </a:lnTo>
                  <a:cubicBezTo>
                    <a:pt x="90436" y="125714"/>
                    <a:pt x="70328" y="105606"/>
                    <a:pt x="70328" y="80891"/>
                  </a:cubicBezTo>
                  <a:lnTo>
                    <a:pt x="70328" y="57196"/>
                  </a:lnTo>
                  <a:lnTo>
                    <a:pt x="89646" y="76514"/>
                  </a:lnTo>
                  <a:lnTo>
                    <a:pt x="110773" y="55387"/>
                  </a:lnTo>
                  <a:lnTo>
                    <a:pt x="55387" y="0"/>
                  </a:lnTo>
                  <a:lnTo>
                    <a:pt x="0" y="55387"/>
                  </a:lnTo>
                  <a:lnTo>
                    <a:pt x="21128" y="76514"/>
                  </a:lnTo>
                  <a:lnTo>
                    <a:pt x="40446" y="57196"/>
                  </a:lnTo>
                  <a:lnTo>
                    <a:pt x="40446" y="80891"/>
                  </a:lnTo>
                  <a:cubicBezTo>
                    <a:pt x="40446" y="122080"/>
                    <a:pt x="73962" y="155596"/>
                    <a:pt x="115151" y="155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892256" y="2736939"/>
              <a:ext cx="110633" cy="98414"/>
            </a:xfrm>
            <a:custGeom>
              <a:rect b="b" l="l" r="r" t="t"/>
              <a:pathLst>
                <a:path extrusionOk="0" h="155596" w="174914">
                  <a:moveTo>
                    <a:pt x="104587" y="74705"/>
                  </a:moveTo>
                  <a:lnTo>
                    <a:pt x="104587" y="98400"/>
                  </a:lnTo>
                  <a:lnTo>
                    <a:pt x="85269" y="79082"/>
                  </a:lnTo>
                  <a:lnTo>
                    <a:pt x="64141" y="100210"/>
                  </a:lnTo>
                  <a:lnTo>
                    <a:pt x="119528" y="155596"/>
                  </a:lnTo>
                  <a:lnTo>
                    <a:pt x="174915" y="100210"/>
                  </a:lnTo>
                  <a:lnTo>
                    <a:pt x="153787" y="79082"/>
                  </a:lnTo>
                  <a:lnTo>
                    <a:pt x="134469" y="98400"/>
                  </a:lnTo>
                  <a:lnTo>
                    <a:pt x="134469" y="74705"/>
                  </a:lnTo>
                  <a:cubicBezTo>
                    <a:pt x="134469" y="33516"/>
                    <a:pt x="100953" y="0"/>
                    <a:pt x="59764" y="0"/>
                  </a:cubicBezTo>
                  <a:lnTo>
                    <a:pt x="0" y="0"/>
                  </a:lnTo>
                  <a:lnTo>
                    <a:pt x="0" y="29882"/>
                  </a:lnTo>
                  <a:lnTo>
                    <a:pt x="59764" y="29882"/>
                  </a:lnTo>
                  <a:cubicBezTo>
                    <a:pt x="84479" y="29882"/>
                    <a:pt x="104587" y="49990"/>
                    <a:pt x="104587" y="74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"/>
          <p:cNvSpPr/>
          <p:nvPr/>
        </p:nvSpPr>
        <p:spPr>
          <a:xfrm>
            <a:off x="5499526" y="3181256"/>
            <a:ext cx="1642185" cy="195824"/>
          </a:xfrm>
          <a:custGeom>
            <a:rect b="b" l="l" r="r" t="t"/>
            <a:pathLst>
              <a:path extrusionOk="0" h="142677" w="1138430">
                <a:moveTo>
                  <a:pt x="0" y="0"/>
                </a:moveTo>
                <a:lnTo>
                  <a:pt x="1138431" y="0"/>
                </a:lnTo>
                <a:lnTo>
                  <a:pt x="1138431" y="142677"/>
                </a:lnTo>
                <a:lnTo>
                  <a:pt x="0" y="1426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 Planificación de procesos</a:t>
            </a:r>
            <a:endParaRPr sz="33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3709352" y="3181256"/>
            <a:ext cx="1790184" cy="195824"/>
          </a:xfrm>
          <a:custGeom>
            <a:rect b="b" l="l" r="r" t="t"/>
            <a:pathLst>
              <a:path extrusionOk="0" h="142677" w="1138432">
                <a:moveTo>
                  <a:pt x="0" y="0"/>
                </a:moveTo>
                <a:lnTo>
                  <a:pt x="1138432" y="0"/>
                </a:lnTo>
                <a:lnTo>
                  <a:pt x="1138432" y="142677"/>
                </a:lnTo>
                <a:lnTo>
                  <a:pt x="0" y="14267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6"/>
          <p:cNvSpPr/>
          <p:nvPr/>
        </p:nvSpPr>
        <p:spPr>
          <a:xfrm>
            <a:off x="1998852" y="3181256"/>
            <a:ext cx="1710493" cy="195824"/>
          </a:xfrm>
          <a:custGeom>
            <a:rect b="b" l="l" r="r" t="t"/>
            <a:pathLst>
              <a:path extrusionOk="0" h="142677" w="1138431">
                <a:moveTo>
                  <a:pt x="0" y="0"/>
                </a:moveTo>
                <a:lnTo>
                  <a:pt x="1138432" y="0"/>
                </a:lnTo>
                <a:lnTo>
                  <a:pt x="1138432" y="142677"/>
                </a:lnTo>
                <a:lnTo>
                  <a:pt x="0" y="1426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6"/>
          <p:cNvSpPr/>
          <p:nvPr/>
        </p:nvSpPr>
        <p:spPr>
          <a:xfrm>
            <a:off x="1414939" y="2533777"/>
            <a:ext cx="1280995" cy="843497"/>
          </a:xfrm>
          <a:custGeom>
            <a:rect b="b" l="l" r="r" t="t"/>
            <a:pathLst>
              <a:path extrusionOk="0" h="614570" w="933330">
                <a:moveTo>
                  <a:pt x="784031" y="0"/>
                </a:moveTo>
                <a:lnTo>
                  <a:pt x="634731" y="186536"/>
                </a:lnTo>
                <a:lnTo>
                  <a:pt x="712756" y="186536"/>
                </a:lnTo>
                <a:cubicBezTo>
                  <a:pt x="712647" y="344135"/>
                  <a:pt x="584914" y="471804"/>
                  <a:pt x="427456" y="471695"/>
                </a:cubicBezTo>
                <a:cubicBezTo>
                  <a:pt x="270152" y="471587"/>
                  <a:pt x="142659" y="343980"/>
                  <a:pt x="142551" y="186536"/>
                </a:cubicBezTo>
                <a:cubicBezTo>
                  <a:pt x="142496" y="147137"/>
                  <a:pt x="110541" y="115242"/>
                  <a:pt x="71177" y="115296"/>
                </a:cubicBezTo>
                <a:cubicBezTo>
                  <a:pt x="31889" y="115351"/>
                  <a:pt x="54" y="147214"/>
                  <a:pt x="0" y="186536"/>
                </a:cubicBezTo>
                <a:cubicBezTo>
                  <a:pt x="0" y="422933"/>
                  <a:pt x="191467" y="614570"/>
                  <a:pt x="427653" y="614570"/>
                </a:cubicBezTo>
                <a:cubicBezTo>
                  <a:pt x="663840" y="614570"/>
                  <a:pt x="855306" y="422933"/>
                  <a:pt x="855306" y="186536"/>
                </a:cubicBezTo>
                <a:lnTo>
                  <a:pt x="933330" y="1865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6"/>
          <p:cNvSpPr/>
          <p:nvPr/>
        </p:nvSpPr>
        <p:spPr>
          <a:xfrm>
            <a:off x="1306142" y="2178175"/>
            <a:ext cx="1280994" cy="843497"/>
          </a:xfrm>
          <a:custGeom>
            <a:rect b="b" l="l" r="r" t="t"/>
            <a:pathLst>
              <a:path extrusionOk="0" h="614570" w="933329">
                <a:moveTo>
                  <a:pt x="149299" y="614571"/>
                </a:moveTo>
                <a:lnTo>
                  <a:pt x="298599" y="428034"/>
                </a:lnTo>
                <a:lnTo>
                  <a:pt x="220574" y="428034"/>
                </a:lnTo>
                <a:cubicBezTo>
                  <a:pt x="220901" y="270436"/>
                  <a:pt x="348811" y="142943"/>
                  <a:pt x="506268" y="143270"/>
                </a:cubicBezTo>
                <a:cubicBezTo>
                  <a:pt x="663264" y="143596"/>
                  <a:pt x="790454" y="270898"/>
                  <a:pt x="790779" y="428034"/>
                </a:cubicBezTo>
                <a:cubicBezTo>
                  <a:pt x="790725" y="467433"/>
                  <a:pt x="822592" y="499417"/>
                  <a:pt x="861956" y="499471"/>
                </a:cubicBezTo>
                <a:cubicBezTo>
                  <a:pt x="901320" y="499526"/>
                  <a:pt x="933275" y="467631"/>
                  <a:pt x="933330" y="428231"/>
                </a:cubicBezTo>
                <a:cubicBezTo>
                  <a:pt x="933330" y="428165"/>
                  <a:pt x="933330" y="428100"/>
                  <a:pt x="933330" y="428034"/>
                </a:cubicBezTo>
                <a:cubicBezTo>
                  <a:pt x="933330" y="191637"/>
                  <a:pt x="741863" y="0"/>
                  <a:pt x="505676" y="0"/>
                </a:cubicBezTo>
                <a:cubicBezTo>
                  <a:pt x="269490" y="0"/>
                  <a:pt x="78023" y="191637"/>
                  <a:pt x="78023" y="428034"/>
                </a:cubicBezTo>
                <a:lnTo>
                  <a:pt x="0" y="4280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6"/>
          <p:cNvSpPr/>
          <p:nvPr/>
        </p:nvSpPr>
        <p:spPr>
          <a:xfrm>
            <a:off x="1684501" y="2460134"/>
            <a:ext cx="628829" cy="629387"/>
          </a:xfrm>
          <a:custGeom>
            <a:rect b="b" l="l" r="r" t="t"/>
            <a:pathLst>
              <a:path extrusionOk="0" h="458570" w="458163">
                <a:moveTo>
                  <a:pt x="458163" y="229285"/>
                </a:moveTo>
                <a:cubicBezTo>
                  <a:pt x="458163" y="355916"/>
                  <a:pt x="355600" y="458571"/>
                  <a:pt x="229081" y="458571"/>
                </a:cubicBezTo>
                <a:cubicBezTo>
                  <a:pt x="102563" y="458571"/>
                  <a:pt x="0" y="355916"/>
                  <a:pt x="0" y="229285"/>
                </a:cubicBezTo>
                <a:cubicBezTo>
                  <a:pt x="0" y="102655"/>
                  <a:pt x="102563" y="0"/>
                  <a:pt x="229081" y="0"/>
                </a:cubicBezTo>
                <a:cubicBezTo>
                  <a:pt x="355600" y="0"/>
                  <a:pt x="458163" y="102655"/>
                  <a:pt x="458163" y="2292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6"/>
          <p:cNvSpPr/>
          <p:nvPr/>
        </p:nvSpPr>
        <p:spPr>
          <a:xfrm>
            <a:off x="3124165" y="2533777"/>
            <a:ext cx="1280994" cy="843497"/>
          </a:xfrm>
          <a:custGeom>
            <a:rect b="b" l="l" r="r" t="t"/>
            <a:pathLst>
              <a:path extrusionOk="0" h="614570" w="933329">
                <a:moveTo>
                  <a:pt x="784032" y="0"/>
                </a:moveTo>
                <a:lnTo>
                  <a:pt x="634733" y="186536"/>
                </a:lnTo>
                <a:lnTo>
                  <a:pt x="712756" y="186536"/>
                </a:lnTo>
                <a:cubicBezTo>
                  <a:pt x="712756" y="344134"/>
                  <a:pt x="585111" y="471892"/>
                  <a:pt x="427654" y="471892"/>
                </a:cubicBezTo>
                <a:cubicBezTo>
                  <a:pt x="270196" y="471892"/>
                  <a:pt x="142551" y="344134"/>
                  <a:pt x="142551" y="186536"/>
                </a:cubicBezTo>
                <a:cubicBezTo>
                  <a:pt x="142551" y="147137"/>
                  <a:pt x="110640" y="115197"/>
                  <a:pt x="71276" y="115197"/>
                </a:cubicBezTo>
                <a:cubicBezTo>
                  <a:pt x="31911" y="115197"/>
                  <a:pt x="0" y="147137"/>
                  <a:pt x="0" y="186536"/>
                </a:cubicBezTo>
                <a:cubicBezTo>
                  <a:pt x="0" y="422933"/>
                  <a:pt x="191467" y="614571"/>
                  <a:pt x="427654" y="614571"/>
                </a:cubicBezTo>
                <a:cubicBezTo>
                  <a:pt x="663840" y="614571"/>
                  <a:pt x="855307" y="422933"/>
                  <a:pt x="855307" y="186536"/>
                </a:cubicBezTo>
                <a:lnTo>
                  <a:pt x="933330" y="1865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"/>
          <p:cNvSpPr/>
          <p:nvPr/>
        </p:nvSpPr>
        <p:spPr>
          <a:xfrm>
            <a:off x="3015371" y="2178174"/>
            <a:ext cx="1280994" cy="843497"/>
          </a:xfrm>
          <a:custGeom>
            <a:rect b="b" l="l" r="r" t="t"/>
            <a:pathLst>
              <a:path extrusionOk="0" h="614570" w="933329">
                <a:moveTo>
                  <a:pt x="149299" y="614571"/>
                </a:moveTo>
                <a:lnTo>
                  <a:pt x="298598" y="428035"/>
                </a:lnTo>
                <a:lnTo>
                  <a:pt x="220574" y="428035"/>
                </a:lnTo>
                <a:cubicBezTo>
                  <a:pt x="220574" y="270437"/>
                  <a:pt x="348218" y="142679"/>
                  <a:pt x="505676" y="142679"/>
                </a:cubicBezTo>
                <a:cubicBezTo>
                  <a:pt x="663134" y="142679"/>
                  <a:pt x="790778" y="270437"/>
                  <a:pt x="790778" y="428035"/>
                </a:cubicBezTo>
                <a:cubicBezTo>
                  <a:pt x="790778" y="467434"/>
                  <a:pt x="822689" y="499374"/>
                  <a:pt x="862054" y="499374"/>
                </a:cubicBezTo>
                <a:cubicBezTo>
                  <a:pt x="901419" y="499374"/>
                  <a:pt x="933330" y="467434"/>
                  <a:pt x="933330" y="428035"/>
                </a:cubicBezTo>
                <a:cubicBezTo>
                  <a:pt x="933330" y="191638"/>
                  <a:pt x="741862" y="0"/>
                  <a:pt x="505676" y="0"/>
                </a:cubicBezTo>
                <a:cubicBezTo>
                  <a:pt x="269489" y="0"/>
                  <a:pt x="78022" y="191638"/>
                  <a:pt x="78022" y="428035"/>
                </a:cubicBezTo>
                <a:lnTo>
                  <a:pt x="0" y="42803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6"/>
          <p:cNvSpPr/>
          <p:nvPr/>
        </p:nvSpPr>
        <p:spPr>
          <a:xfrm>
            <a:off x="3393725" y="2460134"/>
            <a:ext cx="628827" cy="629387"/>
          </a:xfrm>
          <a:custGeom>
            <a:rect b="b" l="l" r="r" t="t"/>
            <a:pathLst>
              <a:path extrusionOk="0" h="458570" w="458162">
                <a:moveTo>
                  <a:pt x="458163" y="229285"/>
                </a:moveTo>
                <a:cubicBezTo>
                  <a:pt x="458163" y="355916"/>
                  <a:pt x="355600" y="458570"/>
                  <a:pt x="229082" y="458570"/>
                </a:cubicBezTo>
                <a:cubicBezTo>
                  <a:pt x="102563" y="458570"/>
                  <a:pt x="0" y="355916"/>
                  <a:pt x="0" y="229285"/>
                </a:cubicBezTo>
                <a:cubicBezTo>
                  <a:pt x="0" y="102655"/>
                  <a:pt x="102563" y="0"/>
                  <a:pt x="229082" y="0"/>
                </a:cubicBezTo>
                <a:cubicBezTo>
                  <a:pt x="355600" y="0"/>
                  <a:pt x="458163" y="102655"/>
                  <a:pt x="458163" y="2292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6"/>
          <p:cNvSpPr/>
          <p:nvPr/>
        </p:nvSpPr>
        <p:spPr>
          <a:xfrm>
            <a:off x="4842633" y="2533777"/>
            <a:ext cx="1280993" cy="843165"/>
          </a:xfrm>
          <a:custGeom>
            <a:rect b="b" l="l" r="r" t="t"/>
            <a:pathLst>
              <a:path extrusionOk="0" h="614328" w="933328">
                <a:moveTo>
                  <a:pt x="784031" y="0"/>
                </a:moveTo>
                <a:lnTo>
                  <a:pt x="634730" y="186536"/>
                </a:lnTo>
                <a:lnTo>
                  <a:pt x="712756" y="186536"/>
                </a:lnTo>
                <a:cubicBezTo>
                  <a:pt x="712429" y="344135"/>
                  <a:pt x="584519" y="471628"/>
                  <a:pt x="427061" y="471301"/>
                </a:cubicBezTo>
                <a:cubicBezTo>
                  <a:pt x="270065" y="470975"/>
                  <a:pt x="142876" y="343672"/>
                  <a:pt x="142550" y="186536"/>
                </a:cubicBezTo>
                <a:cubicBezTo>
                  <a:pt x="142550" y="147137"/>
                  <a:pt x="110639" y="115198"/>
                  <a:pt x="71275" y="115198"/>
                </a:cubicBezTo>
                <a:cubicBezTo>
                  <a:pt x="31911" y="115198"/>
                  <a:pt x="0" y="147137"/>
                  <a:pt x="0" y="186536"/>
                </a:cubicBezTo>
                <a:cubicBezTo>
                  <a:pt x="133" y="422933"/>
                  <a:pt x="191709" y="614462"/>
                  <a:pt x="427894" y="614328"/>
                </a:cubicBezTo>
                <a:cubicBezTo>
                  <a:pt x="663892" y="614195"/>
                  <a:pt x="855172" y="422744"/>
                  <a:pt x="855306" y="186536"/>
                </a:cubicBezTo>
                <a:lnTo>
                  <a:pt x="933329" y="1865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6"/>
          <p:cNvSpPr/>
          <p:nvPr/>
        </p:nvSpPr>
        <p:spPr>
          <a:xfrm>
            <a:off x="4733835" y="2178507"/>
            <a:ext cx="1280994" cy="843165"/>
          </a:xfrm>
          <a:custGeom>
            <a:rect b="b" l="l" r="r" t="t"/>
            <a:pathLst>
              <a:path extrusionOk="0" h="614328" w="933329">
                <a:moveTo>
                  <a:pt x="149299" y="614328"/>
                </a:moveTo>
                <a:lnTo>
                  <a:pt x="298600" y="427792"/>
                </a:lnTo>
                <a:lnTo>
                  <a:pt x="220575" y="427792"/>
                </a:lnTo>
                <a:cubicBezTo>
                  <a:pt x="220684" y="270194"/>
                  <a:pt x="348417" y="142524"/>
                  <a:pt x="505874" y="142633"/>
                </a:cubicBezTo>
                <a:cubicBezTo>
                  <a:pt x="663178" y="142742"/>
                  <a:pt x="790671" y="270348"/>
                  <a:pt x="790780" y="427792"/>
                </a:cubicBezTo>
                <a:cubicBezTo>
                  <a:pt x="790780" y="467191"/>
                  <a:pt x="822691" y="499131"/>
                  <a:pt x="862055" y="499131"/>
                </a:cubicBezTo>
                <a:cubicBezTo>
                  <a:pt x="901419" y="499131"/>
                  <a:pt x="933330" y="467191"/>
                  <a:pt x="933330" y="427792"/>
                </a:cubicBezTo>
                <a:cubicBezTo>
                  <a:pt x="933196" y="191395"/>
                  <a:pt x="741621" y="-133"/>
                  <a:pt x="505435" y="0"/>
                </a:cubicBezTo>
                <a:cubicBezTo>
                  <a:pt x="269438" y="133"/>
                  <a:pt x="78157" y="191584"/>
                  <a:pt x="78024" y="427792"/>
                </a:cubicBezTo>
                <a:lnTo>
                  <a:pt x="0" y="4277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6"/>
          <p:cNvSpPr/>
          <p:nvPr/>
        </p:nvSpPr>
        <p:spPr>
          <a:xfrm>
            <a:off x="5112185" y="2460134"/>
            <a:ext cx="628829" cy="629387"/>
          </a:xfrm>
          <a:custGeom>
            <a:rect b="b" l="l" r="r" t="t"/>
            <a:pathLst>
              <a:path extrusionOk="0" h="458570" w="458163">
                <a:moveTo>
                  <a:pt x="458163" y="229285"/>
                </a:moveTo>
                <a:cubicBezTo>
                  <a:pt x="458163" y="355916"/>
                  <a:pt x="355599" y="458571"/>
                  <a:pt x="229081" y="458571"/>
                </a:cubicBezTo>
                <a:cubicBezTo>
                  <a:pt x="102563" y="458571"/>
                  <a:pt x="0" y="355916"/>
                  <a:pt x="0" y="229285"/>
                </a:cubicBezTo>
                <a:cubicBezTo>
                  <a:pt x="0" y="102655"/>
                  <a:pt x="102563" y="0"/>
                  <a:pt x="229081" y="0"/>
                </a:cubicBezTo>
                <a:cubicBezTo>
                  <a:pt x="355599" y="0"/>
                  <a:pt x="458163" y="102655"/>
                  <a:pt x="458163" y="2292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6"/>
          <p:cNvSpPr/>
          <p:nvPr/>
        </p:nvSpPr>
        <p:spPr>
          <a:xfrm>
            <a:off x="6555292" y="2533777"/>
            <a:ext cx="1280994" cy="843497"/>
          </a:xfrm>
          <a:custGeom>
            <a:rect b="b" l="l" r="r" t="t"/>
            <a:pathLst>
              <a:path extrusionOk="0" h="614570" w="933329">
                <a:moveTo>
                  <a:pt x="784031" y="0"/>
                </a:moveTo>
                <a:lnTo>
                  <a:pt x="634731" y="186536"/>
                </a:lnTo>
                <a:lnTo>
                  <a:pt x="712756" y="186536"/>
                </a:lnTo>
                <a:cubicBezTo>
                  <a:pt x="712756" y="344134"/>
                  <a:pt x="585111" y="471892"/>
                  <a:pt x="427654" y="471892"/>
                </a:cubicBezTo>
                <a:cubicBezTo>
                  <a:pt x="270196" y="471892"/>
                  <a:pt x="142551" y="344134"/>
                  <a:pt x="142551" y="186536"/>
                </a:cubicBezTo>
                <a:cubicBezTo>
                  <a:pt x="142551" y="147137"/>
                  <a:pt x="110641" y="115197"/>
                  <a:pt x="71276" y="115197"/>
                </a:cubicBezTo>
                <a:cubicBezTo>
                  <a:pt x="31911" y="115197"/>
                  <a:pt x="0" y="147137"/>
                  <a:pt x="0" y="186536"/>
                </a:cubicBezTo>
                <a:cubicBezTo>
                  <a:pt x="0" y="422933"/>
                  <a:pt x="191467" y="614570"/>
                  <a:pt x="427653" y="614570"/>
                </a:cubicBezTo>
                <a:cubicBezTo>
                  <a:pt x="663839" y="614570"/>
                  <a:pt x="855306" y="422933"/>
                  <a:pt x="855306" y="186536"/>
                </a:cubicBezTo>
                <a:lnTo>
                  <a:pt x="933330" y="18653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6"/>
          <p:cNvSpPr/>
          <p:nvPr/>
        </p:nvSpPr>
        <p:spPr>
          <a:xfrm>
            <a:off x="6446495" y="2178174"/>
            <a:ext cx="1280997" cy="843497"/>
          </a:xfrm>
          <a:custGeom>
            <a:rect b="b" l="l" r="r" t="t"/>
            <a:pathLst>
              <a:path extrusionOk="0" h="614570" w="933331">
                <a:moveTo>
                  <a:pt x="149299" y="614571"/>
                </a:moveTo>
                <a:lnTo>
                  <a:pt x="298599" y="428035"/>
                </a:lnTo>
                <a:lnTo>
                  <a:pt x="220575" y="428035"/>
                </a:lnTo>
                <a:cubicBezTo>
                  <a:pt x="220575" y="270437"/>
                  <a:pt x="348220" y="142679"/>
                  <a:pt x="505678" y="142679"/>
                </a:cubicBezTo>
                <a:cubicBezTo>
                  <a:pt x="663135" y="142679"/>
                  <a:pt x="790780" y="270437"/>
                  <a:pt x="790780" y="428035"/>
                </a:cubicBezTo>
                <a:cubicBezTo>
                  <a:pt x="790780" y="467434"/>
                  <a:pt x="822691" y="499374"/>
                  <a:pt x="862056" y="499374"/>
                </a:cubicBezTo>
                <a:cubicBezTo>
                  <a:pt x="901420" y="499374"/>
                  <a:pt x="933331" y="467434"/>
                  <a:pt x="933331" y="428035"/>
                </a:cubicBezTo>
                <a:cubicBezTo>
                  <a:pt x="933331" y="191638"/>
                  <a:pt x="741864" y="0"/>
                  <a:pt x="505678" y="0"/>
                </a:cubicBezTo>
                <a:cubicBezTo>
                  <a:pt x="269491" y="0"/>
                  <a:pt x="78024" y="191638"/>
                  <a:pt x="78024" y="428035"/>
                </a:cubicBezTo>
                <a:lnTo>
                  <a:pt x="0" y="4280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6"/>
          <p:cNvSpPr/>
          <p:nvPr/>
        </p:nvSpPr>
        <p:spPr>
          <a:xfrm>
            <a:off x="6824845" y="2460134"/>
            <a:ext cx="628827" cy="629387"/>
          </a:xfrm>
          <a:custGeom>
            <a:rect b="b" l="l" r="r" t="t"/>
            <a:pathLst>
              <a:path extrusionOk="0" h="458570" w="458162">
                <a:moveTo>
                  <a:pt x="458163" y="229285"/>
                </a:moveTo>
                <a:cubicBezTo>
                  <a:pt x="458163" y="355916"/>
                  <a:pt x="355599" y="458570"/>
                  <a:pt x="229081" y="458570"/>
                </a:cubicBezTo>
                <a:cubicBezTo>
                  <a:pt x="102563" y="458570"/>
                  <a:pt x="0" y="355916"/>
                  <a:pt x="0" y="229285"/>
                </a:cubicBezTo>
                <a:cubicBezTo>
                  <a:pt x="0" y="102655"/>
                  <a:pt x="102563" y="0"/>
                  <a:pt x="229081" y="0"/>
                </a:cubicBezTo>
                <a:cubicBezTo>
                  <a:pt x="355599" y="0"/>
                  <a:pt x="458163" y="102655"/>
                  <a:pt x="458163" y="2292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3708072" y="3049418"/>
            <a:ext cx="255798" cy="410196"/>
          </a:xfrm>
          <a:custGeom>
            <a:rect b="b" l="l" r="r" t="t"/>
            <a:pathLst>
              <a:path extrusionOk="0" h="298868" w="186374">
                <a:moveTo>
                  <a:pt x="0" y="78092"/>
                </a:moveTo>
                <a:lnTo>
                  <a:pt x="0" y="220777"/>
                </a:lnTo>
                <a:lnTo>
                  <a:pt x="0" y="298869"/>
                </a:lnTo>
                <a:lnTo>
                  <a:pt x="186374" y="149435"/>
                </a:lnTo>
                <a:lnTo>
                  <a:pt x="0" y="0"/>
                </a:lnTo>
                <a:lnTo>
                  <a:pt x="0" y="78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6"/>
          <p:cNvSpPr/>
          <p:nvPr/>
        </p:nvSpPr>
        <p:spPr>
          <a:xfrm>
            <a:off x="1998840" y="3049418"/>
            <a:ext cx="255798" cy="410196"/>
          </a:xfrm>
          <a:custGeom>
            <a:rect b="b" l="l" r="r" t="t"/>
            <a:pathLst>
              <a:path extrusionOk="0" h="298868" w="186374">
                <a:moveTo>
                  <a:pt x="0" y="78092"/>
                </a:moveTo>
                <a:lnTo>
                  <a:pt x="0" y="220777"/>
                </a:lnTo>
                <a:lnTo>
                  <a:pt x="0" y="298869"/>
                </a:lnTo>
                <a:lnTo>
                  <a:pt x="186374" y="149435"/>
                </a:lnTo>
                <a:lnTo>
                  <a:pt x="0" y="0"/>
                </a:lnTo>
                <a:lnTo>
                  <a:pt x="0" y="780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5496251" y="3049418"/>
            <a:ext cx="255798" cy="410196"/>
          </a:xfrm>
          <a:custGeom>
            <a:rect b="b" l="l" r="r" t="t"/>
            <a:pathLst>
              <a:path extrusionOk="0" h="298868" w="186374">
                <a:moveTo>
                  <a:pt x="0" y="78092"/>
                </a:moveTo>
                <a:lnTo>
                  <a:pt x="0" y="220777"/>
                </a:lnTo>
                <a:lnTo>
                  <a:pt x="0" y="298869"/>
                </a:lnTo>
                <a:lnTo>
                  <a:pt x="186374" y="149435"/>
                </a:lnTo>
                <a:lnTo>
                  <a:pt x="0" y="0"/>
                </a:lnTo>
                <a:lnTo>
                  <a:pt x="0" y="780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6"/>
          <p:cNvSpPr/>
          <p:nvPr/>
        </p:nvSpPr>
        <p:spPr>
          <a:xfrm>
            <a:off x="7139204" y="3049418"/>
            <a:ext cx="255798" cy="410196"/>
          </a:xfrm>
          <a:custGeom>
            <a:rect b="b" l="l" r="r" t="t"/>
            <a:pathLst>
              <a:path extrusionOk="0" h="298868" w="186374">
                <a:moveTo>
                  <a:pt x="0" y="78092"/>
                </a:moveTo>
                <a:lnTo>
                  <a:pt x="0" y="220777"/>
                </a:lnTo>
                <a:lnTo>
                  <a:pt x="0" y="298869"/>
                </a:lnTo>
                <a:lnTo>
                  <a:pt x="186374" y="149435"/>
                </a:lnTo>
                <a:lnTo>
                  <a:pt x="0" y="0"/>
                </a:lnTo>
                <a:lnTo>
                  <a:pt x="0" y="780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6"/>
          <p:cNvSpPr txBox="1"/>
          <p:nvPr/>
        </p:nvSpPr>
        <p:spPr>
          <a:xfrm>
            <a:off x="1217725" y="3587146"/>
            <a:ext cx="15624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/>
              <a:t>FIFO: ejecuta primero el proceso más antiguo.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8" name="Google Shape;338;p6"/>
          <p:cNvSpPr txBox="1"/>
          <p:nvPr/>
        </p:nvSpPr>
        <p:spPr>
          <a:xfrm>
            <a:off x="2933122" y="3560396"/>
            <a:ext cx="15624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100"/>
              <a:t>Round Robin: reparte tiempo de CPU de forma equitativa.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9" name="Google Shape;339;p6"/>
          <p:cNvSpPr txBox="1"/>
          <p:nvPr/>
        </p:nvSpPr>
        <p:spPr>
          <a:xfrm>
            <a:off x="4648500" y="3587153"/>
            <a:ext cx="15624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Initial-Reverse: ejecuta primero el proceso más reciente (estructura tipo pila – LIFO).</a:t>
            </a:r>
            <a:endParaRPr b="1" i="0" sz="11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0" name="Google Shape;340;p6"/>
          <p:cNvSpPr txBox="1"/>
          <p:nvPr/>
        </p:nvSpPr>
        <p:spPr>
          <a:xfrm>
            <a:off x="6363876" y="3587146"/>
            <a:ext cx="15624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74300" spcFirstLastPara="1" rIns="274300" wrap="square" tIns="2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Riesgos: represamiento de procesos antiguos si no se gestiona bien.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1304114" y="1797855"/>
            <a:ext cx="1389600" cy="17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2" name="Google Shape;342;p6"/>
          <p:cNvSpPr txBox="1"/>
          <p:nvPr/>
        </p:nvSpPr>
        <p:spPr>
          <a:xfrm>
            <a:off x="1304114" y="1797855"/>
            <a:ext cx="697500" cy="17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3" name="Google Shape;343;p6"/>
          <p:cNvSpPr txBox="1"/>
          <p:nvPr>
            <p:ph idx="4294967295" type="title"/>
          </p:nvPr>
        </p:nvSpPr>
        <p:spPr>
          <a:xfrm>
            <a:off x="1217725" y="1313986"/>
            <a:ext cx="156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500"/>
              <a:t>50%</a:t>
            </a:r>
            <a:endParaRPr sz="2500"/>
          </a:p>
        </p:txBody>
      </p:sp>
      <p:sp>
        <p:nvSpPr>
          <p:cNvPr id="344" name="Google Shape;344;p6"/>
          <p:cNvSpPr txBox="1"/>
          <p:nvPr/>
        </p:nvSpPr>
        <p:spPr>
          <a:xfrm>
            <a:off x="3019514" y="1797855"/>
            <a:ext cx="1389600" cy="17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5" name="Google Shape;345;p6"/>
          <p:cNvSpPr txBox="1"/>
          <p:nvPr/>
        </p:nvSpPr>
        <p:spPr>
          <a:xfrm>
            <a:off x="3019514" y="1797855"/>
            <a:ext cx="873300" cy="17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6" name="Google Shape;346;p6"/>
          <p:cNvSpPr txBox="1"/>
          <p:nvPr>
            <p:ph idx="4294967295" type="title"/>
          </p:nvPr>
        </p:nvSpPr>
        <p:spPr>
          <a:xfrm>
            <a:off x="2933100" y="1313986"/>
            <a:ext cx="156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500"/>
              <a:t>60%</a:t>
            </a:r>
            <a:endParaRPr sz="2500"/>
          </a:p>
        </p:txBody>
      </p:sp>
      <p:sp>
        <p:nvSpPr>
          <p:cNvPr id="347" name="Google Shape;347;p6"/>
          <p:cNvSpPr txBox="1"/>
          <p:nvPr/>
        </p:nvSpPr>
        <p:spPr>
          <a:xfrm>
            <a:off x="4731802" y="1797855"/>
            <a:ext cx="1389600" cy="17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8" name="Google Shape;348;p6"/>
          <p:cNvSpPr txBox="1"/>
          <p:nvPr/>
        </p:nvSpPr>
        <p:spPr>
          <a:xfrm>
            <a:off x="4731816" y="1797847"/>
            <a:ext cx="1048800" cy="17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9" name="Google Shape;349;p6"/>
          <p:cNvSpPr txBox="1"/>
          <p:nvPr>
            <p:ph idx="4294967295" type="title"/>
          </p:nvPr>
        </p:nvSpPr>
        <p:spPr>
          <a:xfrm>
            <a:off x="4648500" y="1313986"/>
            <a:ext cx="156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500"/>
              <a:t>75%</a:t>
            </a:r>
            <a:endParaRPr sz="2500"/>
          </a:p>
        </p:txBody>
      </p:sp>
      <p:sp>
        <p:nvSpPr>
          <p:cNvPr id="350" name="Google Shape;350;p6"/>
          <p:cNvSpPr txBox="1"/>
          <p:nvPr/>
        </p:nvSpPr>
        <p:spPr>
          <a:xfrm>
            <a:off x="6444102" y="1797855"/>
            <a:ext cx="1389600" cy="17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1" name="Google Shape;351;p6"/>
          <p:cNvSpPr txBox="1"/>
          <p:nvPr/>
        </p:nvSpPr>
        <p:spPr>
          <a:xfrm>
            <a:off x="6444114" y="1797847"/>
            <a:ext cx="1254600" cy="1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2" name="Google Shape;352;p6"/>
          <p:cNvSpPr txBox="1"/>
          <p:nvPr>
            <p:ph idx="4294967295" type="title"/>
          </p:nvPr>
        </p:nvSpPr>
        <p:spPr>
          <a:xfrm>
            <a:off x="6363875" y="1313986"/>
            <a:ext cx="1562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500"/>
              <a:t>90%</a:t>
            </a:r>
            <a:endParaRPr sz="2500"/>
          </a:p>
        </p:txBody>
      </p:sp>
      <p:sp>
        <p:nvSpPr>
          <p:cNvPr id="353" name="Google Shape;353;p6"/>
          <p:cNvSpPr/>
          <p:nvPr/>
        </p:nvSpPr>
        <p:spPr>
          <a:xfrm>
            <a:off x="3545264" y="2609410"/>
            <a:ext cx="339225" cy="339251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6"/>
          <p:cNvGrpSpPr/>
          <p:nvPr/>
        </p:nvGrpSpPr>
        <p:grpSpPr>
          <a:xfrm>
            <a:off x="5249914" y="2610025"/>
            <a:ext cx="351799" cy="338055"/>
            <a:chOff x="-62890750" y="3747425"/>
            <a:chExt cx="330825" cy="317900"/>
          </a:xfrm>
        </p:grpSpPr>
        <p:sp>
          <p:nvSpPr>
            <p:cNvPr id="355" name="Google Shape;355;p6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6"/>
          <p:cNvGrpSpPr/>
          <p:nvPr/>
        </p:nvGrpSpPr>
        <p:grpSpPr>
          <a:xfrm>
            <a:off x="1839900" y="2600968"/>
            <a:ext cx="323476" cy="320923"/>
            <a:chOff x="3133425" y="3955025"/>
            <a:chExt cx="297750" cy="295400"/>
          </a:xfrm>
        </p:grpSpPr>
        <p:sp>
          <p:nvSpPr>
            <p:cNvPr id="370" name="Google Shape;370;p6"/>
            <p:cNvSpPr/>
            <p:nvPr/>
          </p:nvSpPr>
          <p:spPr>
            <a:xfrm>
              <a:off x="3133425" y="4058225"/>
              <a:ext cx="297750" cy="192200"/>
            </a:xfrm>
            <a:custGeom>
              <a:rect b="b" l="l" r="r" t="t"/>
              <a:pathLst>
                <a:path extrusionOk="0" h="7688" w="1191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3263375" y="40070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203525" y="3955025"/>
              <a:ext cx="155175" cy="135500"/>
            </a:xfrm>
            <a:custGeom>
              <a:rect b="b" l="l" r="r" t="t"/>
              <a:pathLst>
                <a:path extrusionOk="0" h="5420" w="6207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6"/>
          <p:cNvGrpSpPr/>
          <p:nvPr/>
        </p:nvGrpSpPr>
        <p:grpSpPr>
          <a:xfrm>
            <a:off x="6983768" y="2601006"/>
            <a:ext cx="322606" cy="320895"/>
            <a:chOff x="6168925" y="3936925"/>
            <a:chExt cx="296950" cy="295375"/>
          </a:xfrm>
        </p:grpSpPr>
        <p:sp>
          <p:nvSpPr>
            <p:cNvPr id="374" name="Google Shape;374;p6"/>
            <p:cNvSpPr/>
            <p:nvPr/>
          </p:nvSpPr>
          <p:spPr>
            <a:xfrm>
              <a:off x="6220900" y="416455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6168925" y="3972375"/>
              <a:ext cx="227650" cy="259925"/>
            </a:xfrm>
            <a:custGeom>
              <a:rect b="b" l="l" r="r" t="t"/>
              <a:pathLst>
                <a:path extrusionOk="0" h="10397" w="9106">
                  <a:moveTo>
                    <a:pt x="3115" y="2135"/>
                  </a:moveTo>
                  <a:cubicBezTo>
                    <a:pt x="3206" y="2135"/>
                    <a:pt x="3293" y="2158"/>
                    <a:pt x="3340" y="2205"/>
                  </a:cubicBezTo>
                  <a:cubicBezTo>
                    <a:pt x="3466" y="2331"/>
                    <a:pt x="3466" y="2583"/>
                    <a:pt x="3340" y="2678"/>
                  </a:cubicBezTo>
                  <a:lnTo>
                    <a:pt x="2930" y="3119"/>
                  </a:lnTo>
                  <a:lnTo>
                    <a:pt x="3340" y="3560"/>
                  </a:lnTo>
                  <a:cubicBezTo>
                    <a:pt x="3466" y="3686"/>
                    <a:pt x="3466" y="3907"/>
                    <a:pt x="3340" y="4033"/>
                  </a:cubicBezTo>
                  <a:cubicBezTo>
                    <a:pt x="3293" y="4096"/>
                    <a:pt x="3206" y="4127"/>
                    <a:pt x="3115" y="4127"/>
                  </a:cubicBezTo>
                  <a:cubicBezTo>
                    <a:pt x="3025" y="4127"/>
                    <a:pt x="2930" y="4096"/>
                    <a:pt x="2867" y="4033"/>
                  </a:cubicBezTo>
                  <a:lnTo>
                    <a:pt x="2458" y="3592"/>
                  </a:lnTo>
                  <a:lnTo>
                    <a:pt x="2017" y="4033"/>
                  </a:lnTo>
                  <a:cubicBezTo>
                    <a:pt x="1954" y="4096"/>
                    <a:pt x="1867" y="4127"/>
                    <a:pt x="1780" y="4127"/>
                  </a:cubicBezTo>
                  <a:cubicBezTo>
                    <a:pt x="1694" y="4127"/>
                    <a:pt x="1607" y="4096"/>
                    <a:pt x="1544" y="4033"/>
                  </a:cubicBezTo>
                  <a:cubicBezTo>
                    <a:pt x="1418" y="3907"/>
                    <a:pt x="1418" y="3686"/>
                    <a:pt x="1544" y="3560"/>
                  </a:cubicBezTo>
                  <a:lnTo>
                    <a:pt x="1985" y="3119"/>
                  </a:lnTo>
                  <a:lnTo>
                    <a:pt x="1544" y="2678"/>
                  </a:lnTo>
                  <a:cubicBezTo>
                    <a:pt x="1418" y="2583"/>
                    <a:pt x="1418" y="2331"/>
                    <a:pt x="1544" y="2205"/>
                  </a:cubicBezTo>
                  <a:cubicBezTo>
                    <a:pt x="1591" y="2158"/>
                    <a:pt x="1678" y="2135"/>
                    <a:pt x="1769" y="2135"/>
                  </a:cubicBezTo>
                  <a:cubicBezTo>
                    <a:pt x="1859" y="2135"/>
                    <a:pt x="1954" y="2158"/>
                    <a:pt x="2017" y="2205"/>
                  </a:cubicBezTo>
                  <a:lnTo>
                    <a:pt x="2458" y="2646"/>
                  </a:lnTo>
                  <a:lnTo>
                    <a:pt x="2867" y="2205"/>
                  </a:lnTo>
                  <a:cubicBezTo>
                    <a:pt x="2930" y="2158"/>
                    <a:pt x="3025" y="2135"/>
                    <a:pt x="3115" y="2135"/>
                  </a:cubicBezTo>
                  <a:close/>
                  <a:moveTo>
                    <a:pt x="6727" y="2079"/>
                  </a:moveTo>
                  <a:cubicBezTo>
                    <a:pt x="6813" y="2079"/>
                    <a:pt x="6900" y="2111"/>
                    <a:pt x="6963" y="2174"/>
                  </a:cubicBezTo>
                  <a:lnTo>
                    <a:pt x="7688" y="2898"/>
                  </a:lnTo>
                  <a:cubicBezTo>
                    <a:pt x="7719" y="2993"/>
                    <a:pt x="7719" y="3245"/>
                    <a:pt x="7593" y="3371"/>
                  </a:cubicBezTo>
                  <a:cubicBezTo>
                    <a:pt x="7546" y="3418"/>
                    <a:pt x="7459" y="3442"/>
                    <a:pt x="7369" y="3442"/>
                  </a:cubicBezTo>
                  <a:cubicBezTo>
                    <a:pt x="7278" y="3442"/>
                    <a:pt x="7183" y="3418"/>
                    <a:pt x="7120" y="3371"/>
                  </a:cubicBezTo>
                  <a:lnTo>
                    <a:pt x="7026" y="3245"/>
                  </a:lnTo>
                  <a:lnTo>
                    <a:pt x="7026" y="4505"/>
                  </a:lnTo>
                  <a:cubicBezTo>
                    <a:pt x="7026" y="5104"/>
                    <a:pt x="6553" y="5513"/>
                    <a:pt x="5986" y="5513"/>
                  </a:cubicBezTo>
                  <a:lnTo>
                    <a:pt x="3151" y="5513"/>
                  </a:lnTo>
                  <a:cubicBezTo>
                    <a:pt x="2962" y="5513"/>
                    <a:pt x="2804" y="5671"/>
                    <a:pt x="2804" y="5891"/>
                  </a:cubicBezTo>
                  <a:lnTo>
                    <a:pt x="2804" y="7026"/>
                  </a:lnTo>
                  <a:cubicBezTo>
                    <a:pt x="3182" y="7183"/>
                    <a:pt x="3497" y="7530"/>
                    <a:pt x="3497" y="8002"/>
                  </a:cubicBezTo>
                  <a:cubicBezTo>
                    <a:pt x="3497" y="8601"/>
                    <a:pt x="3025" y="9042"/>
                    <a:pt x="2489" y="9042"/>
                  </a:cubicBezTo>
                  <a:cubicBezTo>
                    <a:pt x="1922" y="9042"/>
                    <a:pt x="1450" y="8569"/>
                    <a:pt x="1450" y="8002"/>
                  </a:cubicBezTo>
                  <a:cubicBezTo>
                    <a:pt x="1450" y="7561"/>
                    <a:pt x="1733" y="7183"/>
                    <a:pt x="2174" y="7026"/>
                  </a:cubicBezTo>
                  <a:lnTo>
                    <a:pt x="2174" y="5891"/>
                  </a:lnTo>
                  <a:cubicBezTo>
                    <a:pt x="2174" y="5293"/>
                    <a:pt x="2647" y="4852"/>
                    <a:pt x="3182" y="4852"/>
                  </a:cubicBezTo>
                  <a:lnTo>
                    <a:pt x="6018" y="4852"/>
                  </a:lnTo>
                  <a:cubicBezTo>
                    <a:pt x="6207" y="4852"/>
                    <a:pt x="6364" y="4694"/>
                    <a:pt x="6364" y="4505"/>
                  </a:cubicBezTo>
                  <a:lnTo>
                    <a:pt x="6364" y="3245"/>
                  </a:lnTo>
                  <a:lnTo>
                    <a:pt x="6270" y="3371"/>
                  </a:lnTo>
                  <a:cubicBezTo>
                    <a:pt x="6207" y="3418"/>
                    <a:pt x="6120" y="3442"/>
                    <a:pt x="6034" y="3442"/>
                  </a:cubicBezTo>
                  <a:cubicBezTo>
                    <a:pt x="5947" y="3442"/>
                    <a:pt x="5860" y="3418"/>
                    <a:pt x="5797" y="3371"/>
                  </a:cubicBezTo>
                  <a:cubicBezTo>
                    <a:pt x="5671" y="3245"/>
                    <a:pt x="5671" y="2993"/>
                    <a:pt x="5797" y="2898"/>
                  </a:cubicBezTo>
                  <a:lnTo>
                    <a:pt x="6490" y="2174"/>
                  </a:lnTo>
                  <a:cubicBezTo>
                    <a:pt x="6553" y="2111"/>
                    <a:pt x="6640" y="2079"/>
                    <a:pt x="6727" y="2079"/>
                  </a:cubicBezTo>
                  <a:close/>
                  <a:moveTo>
                    <a:pt x="7369" y="7057"/>
                  </a:moveTo>
                  <a:cubicBezTo>
                    <a:pt x="7459" y="7057"/>
                    <a:pt x="7546" y="7089"/>
                    <a:pt x="7593" y="7152"/>
                  </a:cubicBezTo>
                  <a:cubicBezTo>
                    <a:pt x="7719" y="7246"/>
                    <a:pt x="7719" y="7498"/>
                    <a:pt x="7593" y="7624"/>
                  </a:cubicBezTo>
                  <a:lnTo>
                    <a:pt x="7183" y="8034"/>
                  </a:lnTo>
                  <a:lnTo>
                    <a:pt x="7593" y="8475"/>
                  </a:lnTo>
                  <a:cubicBezTo>
                    <a:pt x="7719" y="8601"/>
                    <a:pt x="7719" y="8821"/>
                    <a:pt x="7593" y="8947"/>
                  </a:cubicBezTo>
                  <a:cubicBezTo>
                    <a:pt x="7546" y="9010"/>
                    <a:pt x="7459" y="9042"/>
                    <a:pt x="7369" y="9042"/>
                  </a:cubicBezTo>
                  <a:cubicBezTo>
                    <a:pt x="7278" y="9042"/>
                    <a:pt x="7183" y="9010"/>
                    <a:pt x="7120" y="8947"/>
                  </a:cubicBezTo>
                  <a:lnTo>
                    <a:pt x="6711" y="8506"/>
                  </a:lnTo>
                  <a:lnTo>
                    <a:pt x="6270" y="8947"/>
                  </a:lnTo>
                  <a:cubicBezTo>
                    <a:pt x="6207" y="9010"/>
                    <a:pt x="6120" y="9042"/>
                    <a:pt x="6034" y="9042"/>
                  </a:cubicBezTo>
                  <a:cubicBezTo>
                    <a:pt x="5947" y="9042"/>
                    <a:pt x="5860" y="9010"/>
                    <a:pt x="5797" y="8947"/>
                  </a:cubicBezTo>
                  <a:cubicBezTo>
                    <a:pt x="5671" y="8821"/>
                    <a:pt x="5671" y="8601"/>
                    <a:pt x="5797" y="8475"/>
                  </a:cubicBezTo>
                  <a:lnTo>
                    <a:pt x="6207" y="8034"/>
                  </a:lnTo>
                  <a:lnTo>
                    <a:pt x="5797" y="7624"/>
                  </a:lnTo>
                  <a:cubicBezTo>
                    <a:pt x="5671" y="7498"/>
                    <a:pt x="5671" y="7246"/>
                    <a:pt x="5797" y="7152"/>
                  </a:cubicBezTo>
                  <a:cubicBezTo>
                    <a:pt x="5845" y="7089"/>
                    <a:pt x="5931" y="7057"/>
                    <a:pt x="6022" y="7057"/>
                  </a:cubicBezTo>
                  <a:cubicBezTo>
                    <a:pt x="6112" y="7057"/>
                    <a:pt x="6207" y="7089"/>
                    <a:pt x="6270" y="7152"/>
                  </a:cubicBezTo>
                  <a:lnTo>
                    <a:pt x="6711" y="7561"/>
                  </a:lnTo>
                  <a:lnTo>
                    <a:pt x="7120" y="7152"/>
                  </a:lnTo>
                  <a:cubicBezTo>
                    <a:pt x="7183" y="7089"/>
                    <a:pt x="7278" y="7057"/>
                    <a:pt x="7369" y="7057"/>
                  </a:cubicBezTo>
                  <a:close/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9388"/>
                  </a:lnTo>
                  <a:cubicBezTo>
                    <a:pt x="0" y="9987"/>
                    <a:pt x="473" y="10397"/>
                    <a:pt x="1040" y="10397"/>
                  </a:cubicBezTo>
                  <a:lnTo>
                    <a:pt x="8003" y="10397"/>
                  </a:lnTo>
                  <a:cubicBezTo>
                    <a:pt x="8601" y="10397"/>
                    <a:pt x="9011" y="9924"/>
                    <a:pt x="9011" y="9388"/>
                  </a:cubicBezTo>
                  <a:lnTo>
                    <a:pt x="9011" y="1040"/>
                  </a:lnTo>
                  <a:cubicBezTo>
                    <a:pt x="9105" y="473"/>
                    <a:pt x="8633" y="0"/>
                    <a:pt x="8034" y="0"/>
                  </a:cubicBezTo>
                  <a:lnTo>
                    <a:pt x="7341" y="0"/>
                  </a:lnTo>
                  <a:cubicBezTo>
                    <a:pt x="7341" y="756"/>
                    <a:pt x="6711" y="1386"/>
                    <a:pt x="5955" y="1386"/>
                  </a:cubicBezTo>
                  <a:lnTo>
                    <a:pt x="3119" y="1386"/>
                  </a:lnTo>
                  <a:cubicBezTo>
                    <a:pt x="2363" y="1386"/>
                    <a:pt x="1733" y="756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6228775" y="3936925"/>
              <a:ext cx="106350" cy="53575"/>
            </a:xfrm>
            <a:custGeom>
              <a:rect b="b" l="l" r="r" t="t"/>
              <a:pathLst>
                <a:path extrusionOk="0" h="2143" w="4254">
                  <a:moveTo>
                    <a:pt x="2143" y="0"/>
                  </a:moveTo>
                  <a:cubicBezTo>
                    <a:pt x="1860" y="0"/>
                    <a:pt x="1576" y="221"/>
                    <a:pt x="1450" y="473"/>
                  </a:cubicBezTo>
                  <a:lnTo>
                    <a:pt x="1387" y="725"/>
                  </a:lnTo>
                  <a:lnTo>
                    <a:pt x="725" y="725"/>
                  </a:lnTo>
                  <a:cubicBezTo>
                    <a:pt x="316" y="725"/>
                    <a:pt x="1" y="1040"/>
                    <a:pt x="1" y="1418"/>
                  </a:cubicBezTo>
                  <a:cubicBezTo>
                    <a:pt x="1" y="1828"/>
                    <a:pt x="316" y="2143"/>
                    <a:pt x="725" y="2143"/>
                  </a:cubicBezTo>
                  <a:lnTo>
                    <a:pt x="3561" y="2143"/>
                  </a:lnTo>
                  <a:cubicBezTo>
                    <a:pt x="3939" y="2143"/>
                    <a:pt x="4254" y="1828"/>
                    <a:pt x="4254" y="1418"/>
                  </a:cubicBezTo>
                  <a:cubicBezTo>
                    <a:pt x="4254" y="1040"/>
                    <a:pt x="3939" y="725"/>
                    <a:pt x="3561" y="725"/>
                  </a:cubicBezTo>
                  <a:lnTo>
                    <a:pt x="2868" y="725"/>
                  </a:lnTo>
                  <a:lnTo>
                    <a:pt x="2805" y="473"/>
                  </a:lnTo>
                  <a:cubicBezTo>
                    <a:pt x="2710" y="221"/>
                    <a:pt x="2458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6412300" y="4059000"/>
              <a:ext cx="52000" cy="105575"/>
            </a:xfrm>
            <a:custGeom>
              <a:rect b="b" l="l" r="r" t="t"/>
              <a:pathLst>
                <a:path extrusionOk="0" h="4223" w="2080">
                  <a:moveTo>
                    <a:pt x="0" y="1"/>
                  </a:moveTo>
                  <a:lnTo>
                    <a:pt x="0" y="4222"/>
                  </a:lnTo>
                  <a:lnTo>
                    <a:pt x="32" y="4222"/>
                  </a:lnTo>
                  <a:cubicBezTo>
                    <a:pt x="315" y="4002"/>
                    <a:pt x="662" y="3876"/>
                    <a:pt x="1072" y="3876"/>
                  </a:cubicBezTo>
                  <a:cubicBezTo>
                    <a:pt x="1450" y="3876"/>
                    <a:pt x="1796" y="4002"/>
                    <a:pt x="2080" y="4222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6413875" y="4007025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1386"/>
                  </a:lnTo>
                  <a:lnTo>
                    <a:pt x="2080" y="1386"/>
                  </a:lnTo>
                  <a:lnTo>
                    <a:pt x="2080" y="1040"/>
                  </a:ln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6417800" y="4173200"/>
              <a:ext cx="43350" cy="43350"/>
            </a:xfrm>
            <a:custGeom>
              <a:rect b="b" l="l" r="r" t="t"/>
              <a:pathLst>
                <a:path extrusionOk="0" h="1734" w="1734">
                  <a:moveTo>
                    <a:pt x="883" y="1"/>
                  </a:moveTo>
                  <a:cubicBezTo>
                    <a:pt x="537" y="1"/>
                    <a:pt x="190" y="221"/>
                    <a:pt x="1" y="442"/>
                  </a:cubicBezTo>
                  <a:lnTo>
                    <a:pt x="568" y="1545"/>
                  </a:lnTo>
                  <a:cubicBezTo>
                    <a:pt x="600" y="1671"/>
                    <a:pt x="757" y="1734"/>
                    <a:pt x="883" y="1734"/>
                  </a:cubicBezTo>
                  <a:cubicBezTo>
                    <a:pt x="978" y="1734"/>
                    <a:pt x="1104" y="1671"/>
                    <a:pt x="1198" y="1545"/>
                  </a:cubicBezTo>
                  <a:lnTo>
                    <a:pt x="1734" y="442"/>
                  </a:lnTo>
                  <a:cubicBezTo>
                    <a:pt x="1545" y="158"/>
                    <a:pt x="1230" y="1"/>
                    <a:pt x="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c39949a84_0_1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Objetivo general</a:t>
            </a:r>
            <a:endParaRPr sz="2800"/>
          </a:p>
        </p:txBody>
      </p:sp>
      <p:sp>
        <p:nvSpPr>
          <p:cNvPr id="385" name="Google Shape;385;g35c39949a84_0_147"/>
          <p:cNvSpPr txBox="1"/>
          <p:nvPr/>
        </p:nvSpPr>
        <p:spPr>
          <a:xfrm>
            <a:off x="3764750" y="1442200"/>
            <a:ext cx="52470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Implementar una política de planificación de tipo LIFO para priorizar procesos recientes y evaluar su rendimiento.</a:t>
            </a:r>
            <a:endParaRPr sz="2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6" name="Google Shape;386;g35c39949a84_0_147"/>
          <p:cNvSpPr/>
          <p:nvPr/>
        </p:nvSpPr>
        <p:spPr>
          <a:xfrm>
            <a:off x="2026517" y="1379743"/>
            <a:ext cx="1183123" cy="2366256"/>
          </a:xfrm>
          <a:custGeom>
            <a:rect b="b" l="l" r="r" t="t"/>
            <a:pathLst>
              <a:path extrusionOk="0" h="3263802" w="1631894">
                <a:moveTo>
                  <a:pt x="-21" y="-14"/>
                </a:moveTo>
                <a:lnTo>
                  <a:pt x="-21" y="664299"/>
                </a:lnTo>
                <a:cubicBezTo>
                  <a:pt x="534110" y="664903"/>
                  <a:pt x="966958" y="1097753"/>
                  <a:pt x="967559" y="1631885"/>
                </a:cubicBezTo>
                <a:cubicBezTo>
                  <a:pt x="967559" y="2079343"/>
                  <a:pt x="544900" y="2599475"/>
                  <a:pt x="-21" y="2599475"/>
                </a:cubicBezTo>
                <a:lnTo>
                  <a:pt x="-21" y="3263788"/>
                </a:lnTo>
                <a:cubicBezTo>
                  <a:pt x="430913" y="3263788"/>
                  <a:pt x="842153" y="3083739"/>
                  <a:pt x="1157944" y="2756795"/>
                </a:cubicBezTo>
                <a:cubicBezTo>
                  <a:pt x="1459133" y="2444968"/>
                  <a:pt x="1631873" y="2034951"/>
                  <a:pt x="1631873" y="1631885"/>
                </a:cubicBezTo>
                <a:cubicBezTo>
                  <a:pt x="1631873" y="732050"/>
                  <a:pt x="899813" y="-14"/>
                  <a:pt x="-21" y="-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7" name="Google Shape;387;g35c39949a84_0_147"/>
          <p:cNvSpPr/>
          <p:nvPr/>
        </p:nvSpPr>
        <p:spPr>
          <a:xfrm>
            <a:off x="1785064" y="995900"/>
            <a:ext cx="523093" cy="925781"/>
          </a:xfrm>
          <a:custGeom>
            <a:rect b="b" l="l" r="r" t="t"/>
            <a:pathLst>
              <a:path extrusionOk="0" h="1276939" w="721507">
                <a:moveTo>
                  <a:pt x="721485" y="916173"/>
                </a:moveTo>
                <a:lnTo>
                  <a:pt x="721486" y="360741"/>
                </a:lnTo>
                <a:cubicBezTo>
                  <a:pt x="720903" y="161744"/>
                  <a:pt x="559730" y="570"/>
                  <a:pt x="360733" y="-13"/>
                </a:cubicBezTo>
                <a:lnTo>
                  <a:pt x="360733" y="-13"/>
                </a:lnTo>
                <a:cubicBezTo>
                  <a:pt x="358749" y="-13"/>
                  <a:pt x="356769" y="-13"/>
                  <a:pt x="354792" y="-14"/>
                </a:cubicBezTo>
                <a:cubicBezTo>
                  <a:pt x="159002" y="-182"/>
                  <a:pt x="147" y="158402"/>
                  <a:pt x="-20" y="354191"/>
                </a:cubicBezTo>
                <a:cubicBezTo>
                  <a:pt x="-20" y="354280"/>
                  <a:pt x="-20" y="354368"/>
                  <a:pt x="-20" y="354457"/>
                </a:cubicBezTo>
                <a:lnTo>
                  <a:pt x="-21" y="916172"/>
                </a:lnTo>
                <a:cubicBezTo>
                  <a:pt x="561" y="1115169"/>
                  <a:pt x="161735" y="1276343"/>
                  <a:pt x="360731" y="1276926"/>
                </a:cubicBezTo>
                <a:lnTo>
                  <a:pt x="360732" y="1276926"/>
                </a:lnTo>
                <a:cubicBezTo>
                  <a:pt x="559729" y="1276343"/>
                  <a:pt x="720903" y="1115170"/>
                  <a:pt x="721485" y="9161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g35c39949a84_0_147"/>
          <p:cNvSpPr/>
          <p:nvPr/>
        </p:nvSpPr>
        <p:spPr>
          <a:xfrm>
            <a:off x="842088" y="1379743"/>
            <a:ext cx="1423943" cy="2366256"/>
          </a:xfrm>
          <a:custGeom>
            <a:rect b="b" l="l" r="r" t="t"/>
            <a:pathLst>
              <a:path extrusionOk="0" h="3263802" w="1964059">
                <a:moveTo>
                  <a:pt x="1631882" y="3263788"/>
                </a:moveTo>
                <a:cubicBezTo>
                  <a:pt x="732047" y="3263788"/>
                  <a:pt x="-21" y="2531720"/>
                  <a:pt x="-21" y="1631885"/>
                </a:cubicBezTo>
                <a:cubicBezTo>
                  <a:pt x="-21" y="732051"/>
                  <a:pt x="732047" y="-14"/>
                  <a:pt x="1631882" y="-14"/>
                </a:cubicBezTo>
                <a:cubicBezTo>
                  <a:pt x="1815327" y="-14"/>
                  <a:pt x="1964038" y="148697"/>
                  <a:pt x="1964038" y="332143"/>
                </a:cubicBezTo>
                <a:cubicBezTo>
                  <a:pt x="1964038" y="515588"/>
                  <a:pt x="1815327" y="664299"/>
                  <a:pt x="1631881" y="664299"/>
                </a:cubicBezTo>
                <a:cubicBezTo>
                  <a:pt x="1097498" y="664299"/>
                  <a:pt x="664294" y="1097503"/>
                  <a:pt x="664294" y="1631887"/>
                </a:cubicBezTo>
                <a:cubicBezTo>
                  <a:pt x="664294" y="2166271"/>
                  <a:pt x="1097498" y="2599475"/>
                  <a:pt x="1631881" y="2599475"/>
                </a:cubicBezTo>
                <a:cubicBezTo>
                  <a:pt x="1815327" y="2599475"/>
                  <a:pt x="1964038" y="2748186"/>
                  <a:pt x="1964038" y="2931631"/>
                </a:cubicBezTo>
                <a:cubicBezTo>
                  <a:pt x="1964038" y="3115077"/>
                  <a:pt x="1815327" y="3263788"/>
                  <a:pt x="1631881" y="326378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g35c39949a84_0_147"/>
          <p:cNvSpPr/>
          <p:nvPr/>
        </p:nvSpPr>
        <p:spPr>
          <a:xfrm>
            <a:off x="2674377" y="2285270"/>
            <a:ext cx="925781" cy="523093"/>
          </a:xfrm>
          <a:custGeom>
            <a:rect b="b" l="l" r="r" t="t"/>
            <a:pathLst>
              <a:path extrusionOk="0" h="721507" w="1276939">
                <a:moveTo>
                  <a:pt x="916165" y="-14"/>
                </a:moveTo>
                <a:lnTo>
                  <a:pt x="360733" y="-14"/>
                </a:lnTo>
                <a:cubicBezTo>
                  <a:pt x="161737" y="568"/>
                  <a:pt x="563" y="161742"/>
                  <a:pt x="-20" y="360739"/>
                </a:cubicBezTo>
                <a:lnTo>
                  <a:pt x="-20" y="360739"/>
                </a:lnTo>
                <a:cubicBezTo>
                  <a:pt x="-20" y="362723"/>
                  <a:pt x="-20" y="364704"/>
                  <a:pt x="-21" y="366681"/>
                </a:cubicBezTo>
                <a:cubicBezTo>
                  <a:pt x="-189" y="562471"/>
                  <a:pt x="158394" y="721326"/>
                  <a:pt x="354184" y="721493"/>
                </a:cubicBezTo>
                <a:cubicBezTo>
                  <a:pt x="354273" y="721493"/>
                  <a:pt x="354361" y="721493"/>
                  <a:pt x="354450" y="721493"/>
                </a:cubicBezTo>
                <a:lnTo>
                  <a:pt x="916165" y="721493"/>
                </a:lnTo>
                <a:cubicBezTo>
                  <a:pt x="1115162" y="720910"/>
                  <a:pt x="1276335" y="559736"/>
                  <a:pt x="1276917" y="360739"/>
                </a:cubicBezTo>
                <a:lnTo>
                  <a:pt x="1276918" y="360739"/>
                </a:lnTo>
                <a:cubicBezTo>
                  <a:pt x="1276335" y="161742"/>
                  <a:pt x="1115161" y="568"/>
                  <a:pt x="916165" y="-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0" name="Google Shape;390;g35c39949a84_0_147"/>
          <p:cNvSpPr/>
          <p:nvPr/>
        </p:nvSpPr>
        <p:spPr>
          <a:xfrm>
            <a:off x="446487" y="2285270"/>
            <a:ext cx="925781" cy="523093"/>
          </a:xfrm>
          <a:custGeom>
            <a:rect b="b" l="l" r="r" t="t"/>
            <a:pathLst>
              <a:path extrusionOk="0" h="721507" w="1276939">
                <a:moveTo>
                  <a:pt x="916166" y="-14"/>
                </a:moveTo>
                <a:lnTo>
                  <a:pt x="360734" y="-14"/>
                </a:lnTo>
                <a:cubicBezTo>
                  <a:pt x="161738" y="568"/>
                  <a:pt x="564" y="161742"/>
                  <a:pt x="-19" y="360739"/>
                </a:cubicBezTo>
                <a:lnTo>
                  <a:pt x="-19" y="360739"/>
                </a:lnTo>
                <a:cubicBezTo>
                  <a:pt x="-19" y="362723"/>
                  <a:pt x="-20" y="364704"/>
                  <a:pt x="-21" y="366681"/>
                </a:cubicBezTo>
                <a:cubicBezTo>
                  <a:pt x="-188" y="562471"/>
                  <a:pt x="158396" y="721326"/>
                  <a:pt x="354186" y="721493"/>
                </a:cubicBezTo>
                <a:cubicBezTo>
                  <a:pt x="354274" y="721493"/>
                  <a:pt x="354362" y="721493"/>
                  <a:pt x="354451" y="721493"/>
                </a:cubicBezTo>
                <a:lnTo>
                  <a:pt x="916166" y="721493"/>
                </a:lnTo>
                <a:cubicBezTo>
                  <a:pt x="1115162" y="720910"/>
                  <a:pt x="1276336" y="559736"/>
                  <a:pt x="1276918" y="360739"/>
                </a:cubicBezTo>
                <a:lnTo>
                  <a:pt x="1276918" y="360739"/>
                </a:lnTo>
                <a:cubicBezTo>
                  <a:pt x="1276336" y="161742"/>
                  <a:pt x="1115162" y="568"/>
                  <a:pt x="916166" y="-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1" name="Google Shape;391;g35c39949a84_0_147"/>
          <p:cNvSpPr/>
          <p:nvPr/>
        </p:nvSpPr>
        <p:spPr>
          <a:xfrm>
            <a:off x="842088" y="2323089"/>
            <a:ext cx="2366253" cy="1423943"/>
          </a:xfrm>
          <a:custGeom>
            <a:rect b="b" l="l" r="r" t="t"/>
            <a:pathLst>
              <a:path extrusionOk="0" h="1964059" w="3263797">
                <a:moveTo>
                  <a:pt x="1631882" y="1964046"/>
                </a:moveTo>
                <a:cubicBezTo>
                  <a:pt x="732047" y="1964046"/>
                  <a:pt x="-21" y="1231977"/>
                  <a:pt x="-21" y="332143"/>
                </a:cubicBezTo>
                <a:cubicBezTo>
                  <a:pt x="-21" y="148698"/>
                  <a:pt x="148690" y="-14"/>
                  <a:pt x="332135" y="-14"/>
                </a:cubicBezTo>
                <a:cubicBezTo>
                  <a:pt x="515580" y="-14"/>
                  <a:pt x="664292" y="148698"/>
                  <a:pt x="664292" y="332143"/>
                </a:cubicBezTo>
                <a:cubicBezTo>
                  <a:pt x="664897" y="866277"/>
                  <a:pt x="1097748" y="1299127"/>
                  <a:pt x="1631881" y="1299732"/>
                </a:cubicBezTo>
                <a:cubicBezTo>
                  <a:pt x="2176803" y="1299732"/>
                  <a:pt x="2599463" y="779600"/>
                  <a:pt x="2599463" y="332143"/>
                </a:cubicBezTo>
                <a:cubicBezTo>
                  <a:pt x="2599463" y="148698"/>
                  <a:pt x="2748174" y="-14"/>
                  <a:pt x="2931619" y="-14"/>
                </a:cubicBezTo>
                <a:cubicBezTo>
                  <a:pt x="3115064" y="-14"/>
                  <a:pt x="3263776" y="148698"/>
                  <a:pt x="3263776" y="332143"/>
                </a:cubicBezTo>
                <a:cubicBezTo>
                  <a:pt x="3263776" y="735208"/>
                  <a:pt x="3091036" y="1145225"/>
                  <a:pt x="2789847" y="1457053"/>
                </a:cubicBezTo>
                <a:cubicBezTo>
                  <a:pt x="2474057" y="1783996"/>
                  <a:pt x="2062816" y="1964046"/>
                  <a:pt x="1631882" y="196404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2" name="Google Shape;392;g35c39949a84_0_147"/>
          <p:cNvSpPr/>
          <p:nvPr/>
        </p:nvSpPr>
        <p:spPr>
          <a:xfrm>
            <a:off x="1851549" y="1442209"/>
            <a:ext cx="357802" cy="357802"/>
          </a:xfrm>
          <a:custGeom>
            <a:rect b="b" l="l" r="r" t="t"/>
            <a:pathLst>
              <a:path extrusionOk="0" h="493520" w="493520">
                <a:moveTo>
                  <a:pt x="493499" y="246746"/>
                </a:moveTo>
                <a:cubicBezTo>
                  <a:pt x="493499" y="383028"/>
                  <a:pt x="383020" y="493506"/>
                  <a:pt x="246739" y="493506"/>
                </a:cubicBezTo>
                <a:cubicBezTo>
                  <a:pt x="110457" y="493506"/>
                  <a:pt x="-22" y="383028"/>
                  <a:pt x="-22" y="246746"/>
                </a:cubicBezTo>
                <a:cubicBezTo>
                  <a:pt x="-22" y="110464"/>
                  <a:pt x="110457" y="-14"/>
                  <a:pt x="246739" y="-14"/>
                </a:cubicBezTo>
                <a:cubicBezTo>
                  <a:pt x="383020" y="-14"/>
                  <a:pt x="493499" y="110464"/>
                  <a:pt x="493499" y="2467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3" name="Google Shape;393;g35c39949a84_0_147"/>
          <p:cNvSpPr/>
          <p:nvPr/>
        </p:nvSpPr>
        <p:spPr>
          <a:xfrm>
            <a:off x="1174489" y="2385140"/>
            <a:ext cx="359034" cy="359034"/>
          </a:xfrm>
          <a:custGeom>
            <a:rect b="b" l="l" r="r" t="t"/>
            <a:pathLst>
              <a:path extrusionOk="0" h="493517" w="493517">
                <a:moveTo>
                  <a:pt x="493496" y="246745"/>
                </a:moveTo>
                <a:cubicBezTo>
                  <a:pt x="493496" y="383026"/>
                  <a:pt x="383018" y="493503"/>
                  <a:pt x="246737" y="493503"/>
                </a:cubicBezTo>
                <a:cubicBezTo>
                  <a:pt x="110456" y="493503"/>
                  <a:pt x="-21" y="383026"/>
                  <a:pt x="-21" y="246745"/>
                </a:cubicBezTo>
                <a:cubicBezTo>
                  <a:pt x="-21" y="110464"/>
                  <a:pt x="110456" y="-14"/>
                  <a:pt x="246737" y="-14"/>
                </a:cubicBezTo>
                <a:cubicBezTo>
                  <a:pt x="383018" y="-14"/>
                  <a:pt x="493496" y="110464"/>
                  <a:pt x="493496" y="2467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1097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g35c39949a84_0_147"/>
          <p:cNvSpPr/>
          <p:nvPr/>
        </p:nvSpPr>
        <p:spPr>
          <a:xfrm>
            <a:off x="1757730" y="3221816"/>
            <a:ext cx="523093" cy="925781"/>
          </a:xfrm>
          <a:custGeom>
            <a:rect b="b" l="l" r="r" t="t"/>
            <a:pathLst>
              <a:path extrusionOk="0" h="1276939" w="721507">
                <a:moveTo>
                  <a:pt x="721485" y="916173"/>
                </a:moveTo>
                <a:lnTo>
                  <a:pt x="721486" y="360742"/>
                </a:lnTo>
                <a:cubicBezTo>
                  <a:pt x="720904" y="161745"/>
                  <a:pt x="559730" y="571"/>
                  <a:pt x="360733" y="-12"/>
                </a:cubicBezTo>
                <a:lnTo>
                  <a:pt x="360732" y="-12"/>
                </a:lnTo>
                <a:cubicBezTo>
                  <a:pt x="358748" y="-12"/>
                  <a:pt x="356768" y="-13"/>
                  <a:pt x="354791" y="-14"/>
                </a:cubicBezTo>
                <a:cubicBezTo>
                  <a:pt x="159001" y="-181"/>
                  <a:pt x="147" y="158401"/>
                  <a:pt x="-20" y="354191"/>
                </a:cubicBezTo>
                <a:cubicBezTo>
                  <a:pt x="-21" y="354279"/>
                  <a:pt x="-21" y="354368"/>
                  <a:pt x="-21" y="354457"/>
                </a:cubicBezTo>
                <a:lnTo>
                  <a:pt x="-21" y="916172"/>
                </a:lnTo>
                <a:cubicBezTo>
                  <a:pt x="561" y="1115169"/>
                  <a:pt x="161735" y="1276343"/>
                  <a:pt x="360731" y="1276926"/>
                </a:cubicBezTo>
                <a:lnTo>
                  <a:pt x="360731" y="1276926"/>
                </a:lnTo>
                <a:cubicBezTo>
                  <a:pt x="559728" y="1276344"/>
                  <a:pt x="720902" y="1115170"/>
                  <a:pt x="721485" y="9161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g35c39949a84_0_147"/>
          <p:cNvSpPr/>
          <p:nvPr/>
        </p:nvSpPr>
        <p:spPr>
          <a:xfrm>
            <a:off x="1785438" y="2323089"/>
            <a:ext cx="1423937" cy="1423943"/>
          </a:xfrm>
          <a:custGeom>
            <a:rect b="b" l="l" r="r" t="t"/>
            <a:pathLst>
              <a:path extrusionOk="0" h="1964059" w="1964051">
                <a:moveTo>
                  <a:pt x="332135" y="1964046"/>
                </a:moveTo>
                <a:cubicBezTo>
                  <a:pt x="148690" y="1964046"/>
                  <a:pt x="-21" y="1815334"/>
                  <a:pt x="-21" y="1631889"/>
                </a:cubicBezTo>
                <a:cubicBezTo>
                  <a:pt x="-21" y="1448444"/>
                  <a:pt x="148690" y="1299732"/>
                  <a:pt x="332135" y="1299732"/>
                </a:cubicBezTo>
                <a:cubicBezTo>
                  <a:pt x="877057" y="1299732"/>
                  <a:pt x="1299716" y="779600"/>
                  <a:pt x="1299716" y="332143"/>
                </a:cubicBezTo>
                <a:cubicBezTo>
                  <a:pt x="1299716" y="148698"/>
                  <a:pt x="1448428" y="-14"/>
                  <a:pt x="1631873" y="-14"/>
                </a:cubicBezTo>
                <a:cubicBezTo>
                  <a:pt x="1815318" y="-14"/>
                  <a:pt x="1964030" y="148698"/>
                  <a:pt x="1964030" y="332143"/>
                </a:cubicBezTo>
                <a:cubicBezTo>
                  <a:pt x="1964030" y="735208"/>
                  <a:pt x="1791290" y="1145225"/>
                  <a:pt x="1490101" y="1457053"/>
                </a:cubicBezTo>
                <a:cubicBezTo>
                  <a:pt x="1174310" y="1783996"/>
                  <a:pt x="763070" y="1964046"/>
                  <a:pt x="332135" y="19640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6" name="Google Shape;396;g35c39949a84_0_147"/>
          <p:cNvSpPr/>
          <p:nvPr/>
        </p:nvSpPr>
        <p:spPr>
          <a:xfrm>
            <a:off x="1851604" y="3328926"/>
            <a:ext cx="359036" cy="359036"/>
          </a:xfrm>
          <a:custGeom>
            <a:rect b="b" l="l" r="r" t="t"/>
            <a:pathLst>
              <a:path extrusionOk="0" h="493520" w="493520">
                <a:moveTo>
                  <a:pt x="493499" y="246746"/>
                </a:moveTo>
                <a:cubicBezTo>
                  <a:pt x="493499" y="383028"/>
                  <a:pt x="383021" y="493506"/>
                  <a:pt x="246739" y="493506"/>
                </a:cubicBezTo>
                <a:cubicBezTo>
                  <a:pt x="110457" y="493506"/>
                  <a:pt x="-21" y="383028"/>
                  <a:pt x="-21" y="246746"/>
                </a:cubicBezTo>
                <a:cubicBezTo>
                  <a:pt x="-21" y="110464"/>
                  <a:pt x="110457" y="-14"/>
                  <a:pt x="246739" y="-14"/>
                </a:cubicBezTo>
                <a:cubicBezTo>
                  <a:pt x="383021" y="-14"/>
                  <a:pt x="493499" y="110464"/>
                  <a:pt x="493499" y="2467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g35c39949a84_0_147"/>
          <p:cNvSpPr/>
          <p:nvPr/>
        </p:nvSpPr>
        <p:spPr>
          <a:xfrm>
            <a:off x="2794942" y="2385481"/>
            <a:ext cx="359034" cy="359034"/>
          </a:xfrm>
          <a:custGeom>
            <a:rect b="b" l="l" r="r" t="t"/>
            <a:pathLst>
              <a:path extrusionOk="0" h="493517" w="493517">
                <a:moveTo>
                  <a:pt x="493496" y="246745"/>
                </a:moveTo>
                <a:cubicBezTo>
                  <a:pt x="493496" y="383026"/>
                  <a:pt x="383019" y="493503"/>
                  <a:pt x="246737" y="493503"/>
                </a:cubicBezTo>
                <a:cubicBezTo>
                  <a:pt x="110456" y="493503"/>
                  <a:pt x="-21" y="383026"/>
                  <a:pt x="-21" y="246744"/>
                </a:cubicBezTo>
                <a:cubicBezTo>
                  <a:pt x="-21" y="110463"/>
                  <a:pt x="110456" y="-14"/>
                  <a:pt x="246737" y="-14"/>
                </a:cubicBezTo>
                <a:cubicBezTo>
                  <a:pt x="383019" y="-14"/>
                  <a:pt x="493496" y="110463"/>
                  <a:pt x="493496" y="2467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b" bIns="5485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8" name="Google Shape;398;g35c39949a84_0_147"/>
          <p:cNvGrpSpPr/>
          <p:nvPr/>
        </p:nvGrpSpPr>
        <p:grpSpPr>
          <a:xfrm>
            <a:off x="3519261" y="2383909"/>
            <a:ext cx="220348" cy="304252"/>
            <a:chOff x="10915960" y="3209047"/>
            <a:chExt cx="303593" cy="419196"/>
          </a:xfrm>
        </p:grpSpPr>
        <p:grpSp>
          <p:nvGrpSpPr>
            <p:cNvPr id="399" name="Google Shape;399;g35c39949a84_0_147"/>
            <p:cNvGrpSpPr/>
            <p:nvPr/>
          </p:nvGrpSpPr>
          <p:grpSpPr>
            <a:xfrm>
              <a:off x="10915960" y="3209047"/>
              <a:ext cx="297186" cy="254579"/>
              <a:chOff x="10915960" y="3209047"/>
              <a:chExt cx="297186" cy="254579"/>
            </a:xfrm>
          </p:grpSpPr>
          <p:grpSp>
            <p:nvGrpSpPr>
              <p:cNvPr id="400" name="Google Shape;400;g35c39949a84_0_147"/>
              <p:cNvGrpSpPr/>
              <p:nvPr/>
            </p:nvGrpSpPr>
            <p:grpSpPr>
              <a:xfrm>
                <a:off x="10915960" y="3209047"/>
                <a:ext cx="192388" cy="190234"/>
                <a:chOff x="10915960" y="3209047"/>
                <a:chExt cx="192388" cy="190234"/>
              </a:xfrm>
            </p:grpSpPr>
            <p:sp>
              <p:nvSpPr>
                <p:cNvPr id="401" name="Google Shape;401;g35c39949a84_0_147"/>
                <p:cNvSpPr/>
                <p:nvPr/>
              </p:nvSpPr>
              <p:spPr>
                <a:xfrm>
                  <a:off x="10915960" y="3209047"/>
                  <a:ext cx="192388" cy="190234"/>
                </a:xfrm>
                <a:custGeom>
                  <a:rect b="b" l="l" r="r" t="t"/>
                  <a:pathLst>
                    <a:path extrusionOk="0" h="190234" w="192388">
                      <a:moveTo>
                        <a:pt x="185610" y="130160"/>
                      </a:moveTo>
                      <a:lnTo>
                        <a:pt x="192184" y="98232"/>
                      </a:lnTo>
                      <a:cubicBezTo>
                        <a:pt x="193167" y="93456"/>
                        <a:pt x="190093" y="88787"/>
                        <a:pt x="185317" y="87804"/>
                      </a:cubicBezTo>
                      <a:cubicBezTo>
                        <a:pt x="185317" y="87804"/>
                        <a:pt x="185317" y="87804"/>
                        <a:pt x="185316" y="87804"/>
                      </a:cubicBezTo>
                      <a:lnTo>
                        <a:pt x="182117" y="87144"/>
                      </a:lnTo>
                      <a:cubicBezTo>
                        <a:pt x="178576" y="86388"/>
                        <a:pt x="175843" y="83566"/>
                        <a:pt x="175200" y="80003"/>
                      </a:cubicBezTo>
                      <a:lnTo>
                        <a:pt x="175177" y="79884"/>
                      </a:lnTo>
                      <a:cubicBezTo>
                        <a:pt x="174451" y="76332"/>
                        <a:pt x="175945" y="72694"/>
                        <a:pt x="178958" y="70677"/>
                      </a:cubicBezTo>
                      <a:lnTo>
                        <a:pt x="181685" y="68880"/>
                      </a:lnTo>
                      <a:cubicBezTo>
                        <a:pt x="185757" y="66199"/>
                        <a:pt x="186885" y="60724"/>
                        <a:pt x="184203" y="56651"/>
                      </a:cubicBezTo>
                      <a:lnTo>
                        <a:pt x="166275" y="29425"/>
                      </a:lnTo>
                      <a:cubicBezTo>
                        <a:pt x="163593" y="25352"/>
                        <a:pt x="158118" y="24225"/>
                        <a:pt x="154045" y="26906"/>
                      </a:cubicBezTo>
                      <a:lnTo>
                        <a:pt x="151307" y="28710"/>
                      </a:lnTo>
                      <a:cubicBezTo>
                        <a:pt x="148292" y="30677"/>
                        <a:pt x="144386" y="30624"/>
                        <a:pt x="141425" y="28574"/>
                      </a:cubicBezTo>
                      <a:cubicBezTo>
                        <a:pt x="139951" y="27568"/>
                        <a:pt x="138439" y="26609"/>
                        <a:pt x="136890" y="25697"/>
                      </a:cubicBezTo>
                      <a:cubicBezTo>
                        <a:pt x="133587" y="23795"/>
                        <a:pt x="131866" y="19997"/>
                        <a:pt x="132612" y="16259"/>
                      </a:cubicBezTo>
                      <a:lnTo>
                        <a:pt x="132867" y="15018"/>
                      </a:lnTo>
                      <a:cubicBezTo>
                        <a:pt x="133851" y="10243"/>
                        <a:pt x="130777" y="5574"/>
                        <a:pt x="126002" y="4590"/>
                      </a:cubicBezTo>
                      <a:cubicBezTo>
                        <a:pt x="126001" y="4590"/>
                        <a:pt x="126001" y="4590"/>
                        <a:pt x="126001" y="4590"/>
                      </a:cubicBezTo>
                      <a:lnTo>
                        <a:pt x="104530" y="169"/>
                      </a:lnTo>
                      <a:cubicBezTo>
                        <a:pt x="99754" y="-814"/>
                        <a:pt x="95086" y="2261"/>
                        <a:pt x="94102" y="7036"/>
                      </a:cubicBezTo>
                      <a:lnTo>
                        <a:pt x="93847" y="8276"/>
                      </a:lnTo>
                      <a:cubicBezTo>
                        <a:pt x="93056" y="12006"/>
                        <a:pt x="89974" y="14814"/>
                        <a:pt x="86187" y="15256"/>
                      </a:cubicBezTo>
                      <a:cubicBezTo>
                        <a:pt x="84405" y="15481"/>
                        <a:pt x="82637" y="15765"/>
                        <a:pt x="80883" y="16108"/>
                      </a:cubicBezTo>
                      <a:cubicBezTo>
                        <a:pt x="77354" y="16822"/>
                        <a:pt x="73745" y="15327"/>
                        <a:pt x="71753" y="12328"/>
                      </a:cubicBezTo>
                      <a:lnTo>
                        <a:pt x="69950" y="9591"/>
                      </a:lnTo>
                      <a:cubicBezTo>
                        <a:pt x="67268" y="5519"/>
                        <a:pt x="61793" y="4392"/>
                        <a:pt x="57720" y="7072"/>
                      </a:cubicBezTo>
                      <a:lnTo>
                        <a:pt x="30494" y="25000"/>
                      </a:lnTo>
                      <a:cubicBezTo>
                        <a:pt x="26422" y="27683"/>
                        <a:pt x="25295" y="33158"/>
                        <a:pt x="27976" y="37230"/>
                      </a:cubicBezTo>
                      <a:lnTo>
                        <a:pt x="29772" y="39958"/>
                      </a:lnTo>
                      <a:cubicBezTo>
                        <a:pt x="31742" y="43001"/>
                        <a:pt x="31677" y="46933"/>
                        <a:pt x="29606" y="49909"/>
                      </a:cubicBezTo>
                      <a:lnTo>
                        <a:pt x="29538" y="50010"/>
                      </a:lnTo>
                      <a:cubicBezTo>
                        <a:pt x="27539" y="53029"/>
                        <a:pt x="23914" y="54541"/>
                        <a:pt x="20363" y="53837"/>
                      </a:cubicBezTo>
                      <a:lnTo>
                        <a:pt x="17164" y="53179"/>
                      </a:lnTo>
                      <a:cubicBezTo>
                        <a:pt x="12388" y="52196"/>
                        <a:pt x="7719" y="55270"/>
                        <a:pt x="6736" y="60046"/>
                      </a:cubicBezTo>
                      <a:cubicBezTo>
                        <a:pt x="6736" y="60046"/>
                        <a:pt x="6736" y="60046"/>
                        <a:pt x="6736" y="60047"/>
                      </a:cubicBezTo>
                      <a:lnTo>
                        <a:pt x="162" y="91975"/>
                      </a:lnTo>
                      <a:cubicBezTo>
                        <a:pt x="-822" y="96751"/>
                        <a:pt x="2252" y="101420"/>
                        <a:pt x="7028" y="102403"/>
                      </a:cubicBezTo>
                      <a:lnTo>
                        <a:pt x="10227" y="103062"/>
                      </a:lnTo>
                      <a:cubicBezTo>
                        <a:pt x="13768" y="103818"/>
                        <a:pt x="16500" y="106639"/>
                        <a:pt x="17144" y="110202"/>
                      </a:cubicBezTo>
                      <a:lnTo>
                        <a:pt x="17167" y="110322"/>
                      </a:lnTo>
                      <a:cubicBezTo>
                        <a:pt x="17893" y="113873"/>
                        <a:pt x="16400" y="117512"/>
                        <a:pt x="13387" y="119529"/>
                      </a:cubicBezTo>
                      <a:lnTo>
                        <a:pt x="10660" y="121326"/>
                      </a:lnTo>
                      <a:cubicBezTo>
                        <a:pt x="6588" y="124007"/>
                        <a:pt x="5460" y="129482"/>
                        <a:pt x="8141" y="133554"/>
                      </a:cubicBezTo>
                      <a:cubicBezTo>
                        <a:pt x="8141" y="133555"/>
                        <a:pt x="8142" y="133555"/>
                        <a:pt x="8142" y="133555"/>
                      </a:cubicBezTo>
                      <a:lnTo>
                        <a:pt x="26070" y="160780"/>
                      </a:lnTo>
                      <a:cubicBezTo>
                        <a:pt x="28751" y="164853"/>
                        <a:pt x="34227" y="165981"/>
                        <a:pt x="38299" y="163299"/>
                      </a:cubicBezTo>
                      <a:cubicBezTo>
                        <a:pt x="38299" y="163299"/>
                        <a:pt x="38300" y="163299"/>
                        <a:pt x="38300" y="163299"/>
                      </a:cubicBezTo>
                      <a:lnTo>
                        <a:pt x="41037" y="161497"/>
                      </a:lnTo>
                      <a:cubicBezTo>
                        <a:pt x="44052" y="159529"/>
                        <a:pt x="47959" y="159582"/>
                        <a:pt x="50919" y="161632"/>
                      </a:cubicBezTo>
                      <a:cubicBezTo>
                        <a:pt x="52393" y="162638"/>
                        <a:pt x="53905" y="163597"/>
                        <a:pt x="55455" y="164509"/>
                      </a:cubicBezTo>
                      <a:cubicBezTo>
                        <a:pt x="58758" y="166411"/>
                        <a:pt x="60481" y="170209"/>
                        <a:pt x="59734" y="173948"/>
                      </a:cubicBezTo>
                      <a:lnTo>
                        <a:pt x="59478" y="175188"/>
                      </a:lnTo>
                      <a:cubicBezTo>
                        <a:pt x="58495" y="179964"/>
                        <a:pt x="61569" y="184633"/>
                        <a:pt x="66345" y="185617"/>
                      </a:cubicBezTo>
                      <a:lnTo>
                        <a:pt x="87815" y="190037"/>
                      </a:lnTo>
                      <a:cubicBezTo>
                        <a:pt x="92591" y="191021"/>
                        <a:pt x="97260" y="187946"/>
                        <a:pt x="98244" y="183171"/>
                      </a:cubicBezTo>
                      <a:lnTo>
                        <a:pt x="98499" y="181929"/>
                      </a:lnTo>
                      <a:cubicBezTo>
                        <a:pt x="99291" y="178200"/>
                        <a:pt x="102372" y="175392"/>
                        <a:pt x="106158" y="174950"/>
                      </a:cubicBezTo>
                      <a:cubicBezTo>
                        <a:pt x="107941" y="174725"/>
                        <a:pt x="109709" y="174441"/>
                        <a:pt x="111462" y="174098"/>
                      </a:cubicBezTo>
                      <a:cubicBezTo>
                        <a:pt x="114991" y="173385"/>
                        <a:pt x="118601" y="174879"/>
                        <a:pt x="120593" y="177878"/>
                      </a:cubicBezTo>
                      <a:lnTo>
                        <a:pt x="122395" y="180615"/>
                      </a:lnTo>
                      <a:cubicBezTo>
                        <a:pt x="125077" y="184688"/>
                        <a:pt x="130553" y="185815"/>
                        <a:pt x="134625" y="183134"/>
                      </a:cubicBezTo>
                      <a:lnTo>
                        <a:pt x="161851" y="165206"/>
                      </a:lnTo>
                      <a:cubicBezTo>
                        <a:pt x="165923" y="162524"/>
                        <a:pt x="167051" y="157048"/>
                        <a:pt x="164369" y="152975"/>
                      </a:cubicBezTo>
                      <a:lnTo>
                        <a:pt x="162573" y="150248"/>
                      </a:lnTo>
                      <a:cubicBezTo>
                        <a:pt x="160603" y="147205"/>
                        <a:pt x="160668" y="143272"/>
                        <a:pt x="162738" y="140296"/>
                      </a:cubicBezTo>
                      <a:lnTo>
                        <a:pt x="162806" y="140196"/>
                      </a:lnTo>
                      <a:cubicBezTo>
                        <a:pt x="164805" y="137177"/>
                        <a:pt x="168430" y="135665"/>
                        <a:pt x="171981" y="136369"/>
                      </a:cubicBezTo>
                      <a:lnTo>
                        <a:pt x="175181" y="137027"/>
                      </a:lnTo>
                      <a:cubicBezTo>
                        <a:pt x="179957" y="138011"/>
                        <a:pt x="184626" y="134937"/>
                        <a:pt x="185610" y="130161"/>
                      </a:cubicBezTo>
                      <a:cubicBezTo>
                        <a:pt x="185610" y="130161"/>
                        <a:pt x="185610" y="130161"/>
                        <a:pt x="185610" y="1301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g35c39949a84_0_147"/>
                <p:cNvSpPr/>
                <p:nvPr/>
              </p:nvSpPr>
              <p:spPr>
                <a:xfrm>
                  <a:off x="10975674" y="3267684"/>
                  <a:ext cx="72960" cy="72960"/>
                </a:xfrm>
                <a:custGeom>
                  <a:rect b="b" l="l" r="r" t="t"/>
                  <a:pathLst>
                    <a:path extrusionOk="0" h="72960" w="72960">
                      <a:moveTo>
                        <a:pt x="72182" y="43821"/>
                      </a:moveTo>
                      <a:cubicBezTo>
                        <a:pt x="68120" y="63551"/>
                        <a:pt x="48833" y="76252"/>
                        <a:pt x="29104" y="72190"/>
                      </a:cubicBezTo>
                      <a:cubicBezTo>
                        <a:pt x="9374" y="68128"/>
                        <a:pt x="-3327" y="48840"/>
                        <a:pt x="735" y="29111"/>
                      </a:cubicBezTo>
                      <a:cubicBezTo>
                        <a:pt x="4797" y="9381"/>
                        <a:pt x="24084" y="-3320"/>
                        <a:pt x="43814" y="742"/>
                      </a:cubicBezTo>
                      <a:cubicBezTo>
                        <a:pt x="63543" y="4805"/>
                        <a:pt x="76244" y="24092"/>
                        <a:pt x="72182" y="438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3" name="Google Shape;403;g35c39949a84_0_147"/>
              <p:cNvGrpSpPr/>
              <p:nvPr/>
            </p:nvGrpSpPr>
            <p:grpSpPr>
              <a:xfrm>
                <a:off x="11091059" y="3340914"/>
                <a:ext cx="122087" cy="122712"/>
                <a:chOff x="11091059" y="3340914"/>
                <a:chExt cx="122087" cy="122712"/>
              </a:xfrm>
            </p:grpSpPr>
            <p:sp>
              <p:nvSpPr>
                <p:cNvPr id="404" name="Google Shape;404;g35c39949a84_0_147"/>
                <p:cNvSpPr/>
                <p:nvPr/>
              </p:nvSpPr>
              <p:spPr>
                <a:xfrm>
                  <a:off x="11091059" y="3340914"/>
                  <a:ext cx="122087" cy="122712"/>
                </a:xfrm>
                <a:custGeom>
                  <a:rect b="b" l="l" r="r" t="t"/>
                  <a:pathLst>
                    <a:path extrusionOk="0" h="122712" w="122087">
                      <a:moveTo>
                        <a:pt x="56157" y="122675"/>
                      </a:moveTo>
                      <a:lnTo>
                        <a:pt x="76948" y="120770"/>
                      </a:lnTo>
                      <a:cubicBezTo>
                        <a:pt x="80058" y="120484"/>
                        <a:pt x="82348" y="117732"/>
                        <a:pt x="82063" y="114622"/>
                      </a:cubicBezTo>
                      <a:lnTo>
                        <a:pt x="81873" y="112539"/>
                      </a:lnTo>
                      <a:cubicBezTo>
                        <a:pt x="81678" y="110228"/>
                        <a:pt x="82899" y="108029"/>
                        <a:pt x="84964" y="106972"/>
                      </a:cubicBezTo>
                      <a:lnTo>
                        <a:pt x="85033" y="106936"/>
                      </a:lnTo>
                      <a:cubicBezTo>
                        <a:pt x="87075" y="105830"/>
                        <a:pt x="89583" y="106069"/>
                        <a:pt x="91379" y="107540"/>
                      </a:cubicBezTo>
                      <a:lnTo>
                        <a:pt x="92987" y="108879"/>
                      </a:lnTo>
                      <a:cubicBezTo>
                        <a:pt x="95387" y="110876"/>
                        <a:pt x="98952" y="110549"/>
                        <a:pt x="100951" y="108149"/>
                      </a:cubicBezTo>
                      <a:lnTo>
                        <a:pt x="114304" y="92100"/>
                      </a:lnTo>
                      <a:cubicBezTo>
                        <a:pt x="116302" y="89700"/>
                        <a:pt x="115976" y="86135"/>
                        <a:pt x="113576" y="84137"/>
                      </a:cubicBezTo>
                      <a:cubicBezTo>
                        <a:pt x="113576" y="84137"/>
                        <a:pt x="113576" y="84137"/>
                        <a:pt x="113576" y="84136"/>
                      </a:cubicBezTo>
                      <a:lnTo>
                        <a:pt x="111961" y="82794"/>
                      </a:lnTo>
                      <a:cubicBezTo>
                        <a:pt x="110195" y="81311"/>
                        <a:pt x="109502" y="78907"/>
                        <a:pt x="110208" y="76712"/>
                      </a:cubicBezTo>
                      <a:cubicBezTo>
                        <a:pt x="110551" y="75621"/>
                        <a:pt x="110858" y="74516"/>
                        <a:pt x="111129" y="73397"/>
                      </a:cubicBezTo>
                      <a:cubicBezTo>
                        <a:pt x="111681" y="71019"/>
                        <a:pt x="113688" y="69258"/>
                        <a:pt x="116118" y="69020"/>
                      </a:cubicBezTo>
                      <a:lnTo>
                        <a:pt x="116926" y="68947"/>
                      </a:lnTo>
                      <a:cubicBezTo>
                        <a:pt x="120036" y="68662"/>
                        <a:pt x="122326" y="65910"/>
                        <a:pt x="122042" y="62800"/>
                      </a:cubicBezTo>
                      <a:lnTo>
                        <a:pt x="120760" y="48819"/>
                      </a:lnTo>
                      <a:cubicBezTo>
                        <a:pt x="120476" y="45709"/>
                        <a:pt x="117724" y="43419"/>
                        <a:pt x="114614" y="43704"/>
                      </a:cubicBezTo>
                      <a:cubicBezTo>
                        <a:pt x="114614" y="43704"/>
                        <a:pt x="114614" y="43704"/>
                        <a:pt x="114614" y="43704"/>
                      </a:cubicBezTo>
                      <a:lnTo>
                        <a:pt x="113806" y="43778"/>
                      </a:lnTo>
                      <a:cubicBezTo>
                        <a:pt x="111374" y="43986"/>
                        <a:pt x="109079" y="42619"/>
                        <a:pt x="108105" y="40381"/>
                      </a:cubicBezTo>
                      <a:cubicBezTo>
                        <a:pt x="107635" y="39330"/>
                        <a:pt x="107132" y="38299"/>
                        <a:pt x="106597" y="37288"/>
                      </a:cubicBezTo>
                      <a:cubicBezTo>
                        <a:pt x="105504" y="35257"/>
                        <a:pt x="105749" y="32767"/>
                        <a:pt x="107217" y="30989"/>
                      </a:cubicBezTo>
                      <a:lnTo>
                        <a:pt x="108559" y="29375"/>
                      </a:lnTo>
                      <a:cubicBezTo>
                        <a:pt x="110557" y="26975"/>
                        <a:pt x="110231" y="23410"/>
                        <a:pt x="107831" y="21412"/>
                      </a:cubicBezTo>
                      <a:cubicBezTo>
                        <a:pt x="107830" y="21412"/>
                        <a:pt x="107830" y="21412"/>
                        <a:pt x="107830" y="21412"/>
                      </a:cubicBezTo>
                      <a:lnTo>
                        <a:pt x="91782" y="8058"/>
                      </a:lnTo>
                      <a:cubicBezTo>
                        <a:pt x="89381" y="6060"/>
                        <a:pt x="85816" y="6387"/>
                        <a:pt x="83819" y="8787"/>
                      </a:cubicBezTo>
                      <a:lnTo>
                        <a:pt x="82481" y="10395"/>
                      </a:lnTo>
                      <a:cubicBezTo>
                        <a:pt x="80982" y="12168"/>
                        <a:pt x="78559" y="12859"/>
                        <a:pt x="76350" y="12143"/>
                      </a:cubicBezTo>
                      <a:lnTo>
                        <a:pt x="76276" y="12120"/>
                      </a:lnTo>
                      <a:cubicBezTo>
                        <a:pt x="74054" y="11456"/>
                        <a:pt x="72453" y="9516"/>
                        <a:pt x="72225" y="7208"/>
                      </a:cubicBezTo>
                      <a:lnTo>
                        <a:pt x="72033" y="5125"/>
                      </a:lnTo>
                      <a:cubicBezTo>
                        <a:pt x="71749" y="2015"/>
                        <a:pt x="68997" y="-275"/>
                        <a:pt x="65887" y="10"/>
                      </a:cubicBezTo>
                      <a:cubicBezTo>
                        <a:pt x="65887" y="10"/>
                        <a:pt x="65887" y="10"/>
                        <a:pt x="65887" y="10"/>
                      </a:cubicBezTo>
                      <a:lnTo>
                        <a:pt x="45096" y="1915"/>
                      </a:lnTo>
                      <a:cubicBezTo>
                        <a:pt x="41986" y="2200"/>
                        <a:pt x="39696" y="4952"/>
                        <a:pt x="39981" y="8062"/>
                      </a:cubicBezTo>
                      <a:lnTo>
                        <a:pt x="40171" y="10144"/>
                      </a:lnTo>
                      <a:cubicBezTo>
                        <a:pt x="40366" y="12456"/>
                        <a:pt x="39145" y="14655"/>
                        <a:pt x="37080" y="15712"/>
                      </a:cubicBezTo>
                      <a:lnTo>
                        <a:pt x="37012" y="15748"/>
                      </a:lnTo>
                      <a:cubicBezTo>
                        <a:pt x="34970" y="16853"/>
                        <a:pt x="32462" y="16615"/>
                        <a:pt x="30665" y="15143"/>
                      </a:cubicBezTo>
                      <a:lnTo>
                        <a:pt x="29058" y="13806"/>
                      </a:lnTo>
                      <a:cubicBezTo>
                        <a:pt x="26659" y="11808"/>
                        <a:pt x="23094" y="12134"/>
                        <a:pt x="21096" y="14534"/>
                      </a:cubicBezTo>
                      <a:cubicBezTo>
                        <a:pt x="21096" y="14534"/>
                        <a:pt x="21095" y="14535"/>
                        <a:pt x="21095" y="14535"/>
                      </a:cubicBezTo>
                      <a:lnTo>
                        <a:pt x="7740" y="30584"/>
                      </a:lnTo>
                      <a:cubicBezTo>
                        <a:pt x="5742" y="32985"/>
                        <a:pt x="6069" y="36550"/>
                        <a:pt x="8469" y="38548"/>
                      </a:cubicBezTo>
                      <a:lnTo>
                        <a:pt x="10083" y="39890"/>
                      </a:lnTo>
                      <a:cubicBezTo>
                        <a:pt x="11849" y="41373"/>
                        <a:pt x="12542" y="43777"/>
                        <a:pt x="11837" y="45972"/>
                      </a:cubicBezTo>
                      <a:cubicBezTo>
                        <a:pt x="11494" y="47062"/>
                        <a:pt x="11187" y="48168"/>
                        <a:pt x="10915" y="49287"/>
                      </a:cubicBezTo>
                      <a:cubicBezTo>
                        <a:pt x="10363" y="51666"/>
                        <a:pt x="8356" y="53427"/>
                        <a:pt x="5926" y="53664"/>
                      </a:cubicBezTo>
                      <a:lnTo>
                        <a:pt x="5118" y="53737"/>
                      </a:lnTo>
                      <a:cubicBezTo>
                        <a:pt x="2008" y="54023"/>
                        <a:pt x="-282" y="56775"/>
                        <a:pt x="2" y="59885"/>
                      </a:cubicBezTo>
                      <a:lnTo>
                        <a:pt x="1284" y="73866"/>
                      </a:lnTo>
                      <a:cubicBezTo>
                        <a:pt x="1568" y="76975"/>
                        <a:pt x="4320" y="79265"/>
                        <a:pt x="7430" y="78981"/>
                      </a:cubicBezTo>
                      <a:cubicBezTo>
                        <a:pt x="7430" y="78981"/>
                        <a:pt x="7430" y="78981"/>
                        <a:pt x="7430" y="78981"/>
                      </a:cubicBezTo>
                      <a:lnTo>
                        <a:pt x="8239" y="78906"/>
                      </a:lnTo>
                      <a:cubicBezTo>
                        <a:pt x="10671" y="78698"/>
                        <a:pt x="12965" y="80066"/>
                        <a:pt x="13940" y="82304"/>
                      </a:cubicBezTo>
                      <a:cubicBezTo>
                        <a:pt x="14409" y="83355"/>
                        <a:pt x="14912" y="84385"/>
                        <a:pt x="15447" y="85396"/>
                      </a:cubicBezTo>
                      <a:cubicBezTo>
                        <a:pt x="16541" y="87426"/>
                        <a:pt x="16296" y="89917"/>
                        <a:pt x="14828" y="91696"/>
                      </a:cubicBezTo>
                      <a:lnTo>
                        <a:pt x="13485" y="93309"/>
                      </a:lnTo>
                      <a:cubicBezTo>
                        <a:pt x="11488" y="95710"/>
                        <a:pt x="11815" y="99275"/>
                        <a:pt x="14215" y="101273"/>
                      </a:cubicBezTo>
                      <a:lnTo>
                        <a:pt x="30262" y="114627"/>
                      </a:lnTo>
                      <a:cubicBezTo>
                        <a:pt x="32663" y="116624"/>
                        <a:pt x="36228" y="116298"/>
                        <a:pt x="38226" y="113897"/>
                      </a:cubicBezTo>
                      <a:lnTo>
                        <a:pt x="39564" y="112290"/>
                      </a:lnTo>
                      <a:cubicBezTo>
                        <a:pt x="41062" y="110516"/>
                        <a:pt x="43485" y="109825"/>
                        <a:pt x="45694" y="110541"/>
                      </a:cubicBezTo>
                      <a:lnTo>
                        <a:pt x="45768" y="110564"/>
                      </a:lnTo>
                      <a:cubicBezTo>
                        <a:pt x="47990" y="111227"/>
                        <a:pt x="49591" y="113168"/>
                        <a:pt x="49819" y="115476"/>
                      </a:cubicBezTo>
                      <a:lnTo>
                        <a:pt x="50011" y="117560"/>
                      </a:lnTo>
                      <a:cubicBezTo>
                        <a:pt x="50295" y="120669"/>
                        <a:pt x="53047" y="122959"/>
                        <a:pt x="56157" y="122675"/>
                      </a:cubicBezTo>
                      <a:cubicBezTo>
                        <a:pt x="56157" y="122675"/>
                        <a:pt x="56157" y="122675"/>
                        <a:pt x="56157" y="1226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g35c39949a84_0_147"/>
                <p:cNvSpPr/>
                <p:nvPr/>
              </p:nvSpPr>
              <p:spPr>
                <a:xfrm>
                  <a:off x="11128742" y="3378909"/>
                  <a:ext cx="46721" cy="46721"/>
                </a:xfrm>
                <a:custGeom>
                  <a:rect b="b" l="l" r="r" t="t"/>
                  <a:pathLst>
                    <a:path extrusionOk="0" h="46721" w="46721">
                      <a:moveTo>
                        <a:pt x="25470" y="46608"/>
                      </a:moveTo>
                      <a:cubicBezTo>
                        <a:pt x="12623" y="47785"/>
                        <a:pt x="1254" y="38324"/>
                        <a:pt x="77" y="25477"/>
                      </a:cubicBezTo>
                      <a:cubicBezTo>
                        <a:pt x="-1099" y="12630"/>
                        <a:pt x="8362" y="1261"/>
                        <a:pt x="21209" y="85"/>
                      </a:cubicBezTo>
                      <a:cubicBezTo>
                        <a:pt x="34056" y="-1092"/>
                        <a:pt x="45424" y="8368"/>
                        <a:pt x="46601" y="21215"/>
                      </a:cubicBezTo>
                      <a:cubicBezTo>
                        <a:pt x="47779" y="34062"/>
                        <a:pt x="38319" y="45431"/>
                        <a:pt x="25472" y="46608"/>
                      </a:cubicBezTo>
                      <a:cubicBezTo>
                        <a:pt x="25471" y="46608"/>
                        <a:pt x="25471" y="46609"/>
                        <a:pt x="25470" y="466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6" name="Google Shape;406;g35c39949a84_0_147"/>
              <p:cNvGrpSpPr/>
              <p:nvPr/>
            </p:nvGrpSpPr>
            <p:grpSpPr>
              <a:xfrm>
                <a:off x="11123714" y="3242759"/>
                <a:ext cx="75379" cy="75271"/>
                <a:chOff x="11123714" y="3242759"/>
                <a:chExt cx="75379" cy="75271"/>
              </a:xfrm>
            </p:grpSpPr>
            <p:sp>
              <p:nvSpPr>
                <p:cNvPr id="407" name="Google Shape;407;g35c39949a84_0_147"/>
                <p:cNvSpPr/>
                <p:nvPr/>
              </p:nvSpPr>
              <p:spPr>
                <a:xfrm>
                  <a:off x="11123714" y="3242759"/>
                  <a:ext cx="75379" cy="75271"/>
                </a:xfrm>
                <a:custGeom>
                  <a:rect b="b" l="l" r="r" t="t"/>
                  <a:pathLst>
                    <a:path extrusionOk="0" h="75271" w="75379">
                      <a:moveTo>
                        <a:pt x="13613" y="66667"/>
                      </a:moveTo>
                      <a:lnTo>
                        <a:pt x="24722" y="73023"/>
                      </a:lnTo>
                      <a:cubicBezTo>
                        <a:pt x="26384" y="73974"/>
                        <a:pt x="28502" y="73400"/>
                        <a:pt x="29456" y="71740"/>
                      </a:cubicBezTo>
                      <a:lnTo>
                        <a:pt x="30094" y="70627"/>
                      </a:lnTo>
                      <a:cubicBezTo>
                        <a:pt x="30812" y="69400"/>
                        <a:pt x="32199" y="68727"/>
                        <a:pt x="33608" y="68923"/>
                      </a:cubicBezTo>
                      <a:lnTo>
                        <a:pt x="33655" y="68929"/>
                      </a:lnTo>
                      <a:cubicBezTo>
                        <a:pt x="35068" y="69092"/>
                        <a:pt x="36243" y="70094"/>
                        <a:pt x="36627" y="71465"/>
                      </a:cubicBezTo>
                      <a:lnTo>
                        <a:pt x="36963" y="72701"/>
                      </a:lnTo>
                      <a:cubicBezTo>
                        <a:pt x="37465" y="74548"/>
                        <a:pt x="39370" y="75638"/>
                        <a:pt x="41217" y="75135"/>
                      </a:cubicBezTo>
                      <a:lnTo>
                        <a:pt x="53577" y="71785"/>
                      </a:lnTo>
                      <a:cubicBezTo>
                        <a:pt x="55424" y="71285"/>
                        <a:pt x="56517" y="69382"/>
                        <a:pt x="56017" y="67535"/>
                      </a:cubicBezTo>
                      <a:cubicBezTo>
                        <a:pt x="56017" y="67535"/>
                        <a:pt x="56017" y="67535"/>
                        <a:pt x="56017" y="67534"/>
                      </a:cubicBezTo>
                      <a:lnTo>
                        <a:pt x="55681" y="66293"/>
                      </a:lnTo>
                      <a:cubicBezTo>
                        <a:pt x="55317" y="64928"/>
                        <a:pt x="55816" y="63478"/>
                        <a:pt x="56943" y="62626"/>
                      </a:cubicBezTo>
                      <a:cubicBezTo>
                        <a:pt x="57499" y="62201"/>
                        <a:pt x="58043" y="61755"/>
                        <a:pt x="58574" y="61288"/>
                      </a:cubicBezTo>
                      <a:cubicBezTo>
                        <a:pt x="59689" y="60290"/>
                        <a:pt x="61316" y="60113"/>
                        <a:pt x="62620" y="60848"/>
                      </a:cubicBezTo>
                      <a:lnTo>
                        <a:pt x="63053" y="61096"/>
                      </a:lnTo>
                      <a:cubicBezTo>
                        <a:pt x="64715" y="62046"/>
                        <a:pt x="66832" y="61471"/>
                        <a:pt x="67787" y="59812"/>
                      </a:cubicBezTo>
                      <a:lnTo>
                        <a:pt x="72070" y="52351"/>
                      </a:lnTo>
                      <a:cubicBezTo>
                        <a:pt x="73022" y="50694"/>
                        <a:pt x="72450" y="48580"/>
                        <a:pt x="70794" y="47628"/>
                      </a:cubicBezTo>
                      <a:cubicBezTo>
                        <a:pt x="70792" y="47626"/>
                        <a:pt x="70789" y="47625"/>
                        <a:pt x="70787" y="47623"/>
                      </a:cubicBezTo>
                      <a:lnTo>
                        <a:pt x="70355" y="47377"/>
                      </a:lnTo>
                      <a:cubicBezTo>
                        <a:pt x="69061" y="46627"/>
                        <a:pt x="68391" y="45134"/>
                        <a:pt x="68690" y="43669"/>
                      </a:cubicBezTo>
                      <a:cubicBezTo>
                        <a:pt x="68825" y="42976"/>
                        <a:pt x="68937" y="42283"/>
                        <a:pt x="69024" y="41588"/>
                      </a:cubicBezTo>
                      <a:cubicBezTo>
                        <a:pt x="69191" y="40184"/>
                        <a:pt x="70192" y="39021"/>
                        <a:pt x="71554" y="38646"/>
                      </a:cubicBezTo>
                      <a:lnTo>
                        <a:pt x="72796" y="38310"/>
                      </a:lnTo>
                      <a:cubicBezTo>
                        <a:pt x="74644" y="37810"/>
                        <a:pt x="75736" y="35908"/>
                        <a:pt x="75237" y="34060"/>
                      </a:cubicBezTo>
                      <a:cubicBezTo>
                        <a:pt x="75237" y="34060"/>
                        <a:pt x="75237" y="34060"/>
                        <a:pt x="75237" y="34060"/>
                      </a:cubicBezTo>
                      <a:lnTo>
                        <a:pt x="71887" y="21719"/>
                      </a:lnTo>
                      <a:cubicBezTo>
                        <a:pt x="71384" y="19872"/>
                        <a:pt x="69479" y="18782"/>
                        <a:pt x="67632" y="19285"/>
                      </a:cubicBezTo>
                      <a:lnTo>
                        <a:pt x="66394" y="19620"/>
                      </a:lnTo>
                      <a:cubicBezTo>
                        <a:pt x="65018" y="19982"/>
                        <a:pt x="63558" y="19477"/>
                        <a:pt x="62701" y="18341"/>
                      </a:cubicBezTo>
                      <a:lnTo>
                        <a:pt x="62671" y="18304"/>
                      </a:lnTo>
                      <a:cubicBezTo>
                        <a:pt x="61790" y="17189"/>
                        <a:pt x="61671" y="15653"/>
                        <a:pt x="62369" y="14415"/>
                      </a:cubicBezTo>
                      <a:lnTo>
                        <a:pt x="63007" y="13304"/>
                      </a:lnTo>
                      <a:cubicBezTo>
                        <a:pt x="63958" y="11647"/>
                        <a:pt x="63386" y="9532"/>
                        <a:pt x="61729" y="8580"/>
                      </a:cubicBezTo>
                      <a:cubicBezTo>
                        <a:pt x="61727" y="8579"/>
                        <a:pt x="61726" y="8578"/>
                        <a:pt x="61724" y="8577"/>
                      </a:cubicBezTo>
                      <a:lnTo>
                        <a:pt x="50616" y="2221"/>
                      </a:lnTo>
                      <a:cubicBezTo>
                        <a:pt x="48953" y="1270"/>
                        <a:pt x="46835" y="1844"/>
                        <a:pt x="45881" y="3505"/>
                      </a:cubicBezTo>
                      <a:lnTo>
                        <a:pt x="45243" y="4616"/>
                      </a:lnTo>
                      <a:cubicBezTo>
                        <a:pt x="44525" y="5844"/>
                        <a:pt x="43138" y="6517"/>
                        <a:pt x="41730" y="6320"/>
                      </a:cubicBezTo>
                      <a:lnTo>
                        <a:pt x="41682" y="6315"/>
                      </a:lnTo>
                      <a:cubicBezTo>
                        <a:pt x="40268" y="6151"/>
                        <a:pt x="39094" y="5149"/>
                        <a:pt x="38710" y="3779"/>
                      </a:cubicBezTo>
                      <a:lnTo>
                        <a:pt x="38374" y="2544"/>
                      </a:lnTo>
                      <a:cubicBezTo>
                        <a:pt x="37871" y="696"/>
                        <a:pt x="35967" y="-394"/>
                        <a:pt x="34119" y="108"/>
                      </a:cubicBezTo>
                      <a:lnTo>
                        <a:pt x="21760" y="3460"/>
                      </a:lnTo>
                      <a:cubicBezTo>
                        <a:pt x="19912" y="3959"/>
                        <a:pt x="18820" y="5861"/>
                        <a:pt x="19319" y="7708"/>
                      </a:cubicBezTo>
                      <a:cubicBezTo>
                        <a:pt x="19319" y="7709"/>
                        <a:pt x="19319" y="7709"/>
                        <a:pt x="19319" y="7710"/>
                      </a:cubicBezTo>
                      <a:lnTo>
                        <a:pt x="19657" y="8950"/>
                      </a:lnTo>
                      <a:cubicBezTo>
                        <a:pt x="20021" y="10316"/>
                        <a:pt x="19521" y="11765"/>
                        <a:pt x="18394" y="12617"/>
                      </a:cubicBezTo>
                      <a:cubicBezTo>
                        <a:pt x="17837" y="13043"/>
                        <a:pt x="17294" y="13489"/>
                        <a:pt x="16763" y="13955"/>
                      </a:cubicBezTo>
                      <a:cubicBezTo>
                        <a:pt x="15648" y="14954"/>
                        <a:pt x="14020" y="15131"/>
                        <a:pt x="12716" y="14396"/>
                      </a:cubicBezTo>
                      <a:lnTo>
                        <a:pt x="12284" y="14149"/>
                      </a:lnTo>
                      <a:cubicBezTo>
                        <a:pt x="10622" y="13198"/>
                        <a:pt x="8505" y="13772"/>
                        <a:pt x="7550" y="15432"/>
                      </a:cubicBezTo>
                      <a:lnTo>
                        <a:pt x="3267" y="22894"/>
                      </a:lnTo>
                      <a:cubicBezTo>
                        <a:pt x="2315" y="24550"/>
                        <a:pt x="2886" y="26664"/>
                        <a:pt x="4542" y="27615"/>
                      </a:cubicBezTo>
                      <a:cubicBezTo>
                        <a:pt x="4544" y="27617"/>
                        <a:pt x="4547" y="27618"/>
                        <a:pt x="4550" y="27620"/>
                      </a:cubicBezTo>
                      <a:lnTo>
                        <a:pt x="4981" y="27868"/>
                      </a:lnTo>
                      <a:cubicBezTo>
                        <a:pt x="6275" y="28618"/>
                        <a:pt x="6946" y="30110"/>
                        <a:pt x="6646" y="31576"/>
                      </a:cubicBezTo>
                      <a:cubicBezTo>
                        <a:pt x="6512" y="32267"/>
                        <a:pt x="6401" y="32961"/>
                        <a:pt x="6314" y="33657"/>
                      </a:cubicBezTo>
                      <a:cubicBezTo>
                        <a:pt x="6146" y="35060"/>
                        <a:pt x="5146" y="36222"/>
                        <a:pt x="3783" y="36597"/>
                      </a:cubicBezTo>
                      <a:lnTo>
                        <a:pt x="2540" y="36934"/>
                      </a:lnTo>
                      <a:cubicBezTo>
                        <a:pt x="693" y="37434"/>
                        <a:pt x="-400" y="39336"/>
                        <a:pt x="99" y="41183"/>
                      </a:cubicBezTo>
                      <a:cubicBezTo>
                        <a:pt x="99" y="41183"/>
                        <a:pt x="100" y="41184"/>
                        <a:pt x="100" y="41184"/>
                      </a:cubicBezTo>
                      <a:lnTo>
                        <a:pt x="3450" y="53525"/>
                      </a:lnTo>
                      <a:cubicBezTo>
                        <a:pt x="3953" y="55372"/>
                        <a:pt x="5857" y="56462"/>
                        <a:pt x="7704" y="55960"/>
                      </a:cubicBezTo>
                      <a:lnTo>
                        <a:pt x="8943" y="55623"/>
                      </a:lnTo>
                      <a:cubicBezTo>
                        <a:pt x="10319" y="55261"/>
                        <a:pt x="11779" y="55766"/>
                        <a:pt x="12636" y="56903"/>
                      </a:cubicBezTo>
                      <a:lnTo>
                        <a:pt x="12665" y="56940"/>
                      </a:lnTo>
                      <a:cubicBezTo>
                        <a:pt x="13547" y="58054"/>
                        <a:pt x="13667" y="59591"/>
                        <a:pt x="12968" y="60828"/>
                      </a:cubicBezTo>
                      <a:lnTo>
                        <a:pt x="12330" y="61940"/>
                      </a:lnTo>
                      <a:cubicBezTo>
                        <a:pt x="11379" y="63598"/>
                        <a:pt x="11951" y="65712"/>
                        <a:pt x="13608" y="66664"/>
                      </a:cubicBezTo>
                      <a:cubicBezTo>
                        <a:pt x="13610" y="66665"/>
                        <a:pt x="13611" y="66666"/>
                        <a:pt x="13613" y="666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g35c39949a84_0_147"/>
                <p:cNvSpPr/>
                <p:nvPr/>
              </p:nvSpPr>
              <p:spPr>
                <a:xfrm>
                  <a:off x="11147091" y="3266080"/>
                  <a:ext cx="28634" cy="28643"/>
                </a:xfrm>
                <a:custGeom>
                  <a:rect b="b" l="l" r="r" t="t"/>
                  <a:pathLst>
                    <a:path extrusionOk="0" h="28643" w="28634">
                      <a:moveTo>
                        <a:pt x="7164" y="26715"/>
                      </a:moveTo>
                      <a:cubicBezTo>
                        <a:pt x="309" y="22776"/>
                        <a:pt x="-2055" y="14026"/>
                        <a:pt x="1884" y="7171"/>
                      </a:cubicBezTo>
                      <a:cubicBezTo>
                        <a:pt x="5823" y="316"/>
                        <a:pt x="14573" y="-2047"/>
                        <a:pt x="21428" y="1891"/>
                      </a:cubicBezTo>
                      <a:cubicBezTo>
                        <a:pt x="28274" y="5825"/>
                        <a:pt x="30642" y="14559"/>
                        <a:pt x="26721" y="21413"/>
                      </a:cubicBezTo>
                      <a:cubicBezTo>
                        <a:pt x="22811" y="28270"/>
                        <a:pt x="14083" y="30660"/>
                        <a:pt x="7226" y="26751"/>
                      </a:cubicBezTo>
                      <a:cubicBezTo>
                        <a:pt x="7205" y="26739"/>
                        <a:pt x="7185" y="26727"/>
                        <a:pt x="7164" y="267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09" name="Google Shape;409;g35c39949a84_0_147"/>
            <p:cNvGrpSpPr/>
            <p:nvPr/>
          </p:nvGrpSpPr>
          <p:grpSpPr>
            <a:xfrm>
              <a:off x="10943734" y="3541363"/>
              <a:ext cx="275819" cy="86880"/>
              <a:chOff x="10943734" y="3541363"/>
              <a:chExt cx="275819" cy="86880"/>
            </a:xfrm>
          </p:grpSpPr>
          <p:sp>
            <p:nvSpPr>
              <p:cNvPr id="410" name="Google Shape;410;g35c39949a84_0_147"/>
              <p:cNvSpPr/>
              <p:nvPr/>
            </p:nvSpPr>
            <p:spPr>
              <a:xfrm>
                <a:off x="10943734" y="3541363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g35c39949a84_0_147"/>
              <p:cNvSpPr/>
              <p:nvPr/>
            </p:nvSpPr>
            <p:spPr>
              <a:xfrm>
                <a:off x="10943734" y="3617283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2" name="Google Shape;412;g35c39949a84_0_147"/>
          <p:cNvGrpSpPr/>
          <p:nvPr/>
        </p:nvGrpSpPr>
        <p:grpSpPr>
          <a:xfrm>
            <a:off x="2194501" y="3785218"/>
            <a:ext cx="196141" cy="213570"/>
            <a:chOff x="9090713" y="5139772"/>
            <a:chExt cx="270241" cy="294254"/>
          </a:xfrm>
        </p:grpSpPr>
        <p:grpSp>
          <p:nvGrpSpPr>
            <p:cNvPr id="413" name="Google Shape;413;g35c39949a84_0_147"/>
            <p:cNvGrpSpPr/>
            <p:nvPr/>
          </p:nvGrpSpPr>
          <p:grpSpPr>
            <a:xfrm>
              <a:off x="9090713" y="5139772"/>
              <a:ext cx="104615" cy="294254"/>
              <a:chOff x="9090713" y="5139772"/>
              <a:chExt cx="104615" cy="294254"/>
            </a:xfrm>
          </p:grpSpPr>
          <p:sp>
            <p:nvSpPr>
              <p:cNvPr id="414" name="Google Shape;414;g35c39949a84_0_147"/>
              <p:cNvSpPr/>
              <p:nvPr/>
            </p:nvSpPr>
            <p:spPr>
              <a:xfrm>
                <a:off x="9090713" y="5386393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3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3"/>
                    </a:cubicBezTo>
                    <a:cubicBezTo>
                      <a:pt x="-21" y="10650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g35c39949a84_0_147"/>
              <p:cNvSpPr/>
              <p:nvPr/>
            </p:nvSpPr>
            <p:spPr>
              <a:xfrm>
                <a:off x="9090713" y="5163588"/>
                <a:ext cx="104615" cy="246622"/>
              </a:xfrm>
              <a:custGeom>
                <a:rect b="b" l="l" r="r" t="t"/>
                <a:pathLst>
                  <a:path extrusionOk="0" h="246622" w="104615">
                    <a:moveTo>
                      <a:pt x="0" y="0"/>
                    </a:moveTo>
                    <a:lnTo>
                      <a:pt x="104616" y="0"/>
                    </a:lnTo>
                    <a:lnTo>
                      <a:pt x="104616" y="246622"/>
                    </a:lnTo>
                    <a:lnTo>
                      <a:pt x="0" y="2466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g35c39949a84_0_147"/>
              <p:cNvSpPr/>
              <p:nvPr/>
            </p:nvSpPr>
            <p:spPr>
              <a:xfrm>
                <a:off x="9090713" y="5139772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2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2"/>
                    </a:cubicBezTo>
                    <a:cubicBezTo>
                      <a:pt x="-21" y="10648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" name="Google Shape;417;g35c39949a84_0_147"/>
            <p:cNvGrpSpPr/>
            <p:nvPr/>
          </p:nvGrpSpPr>
          <p:grpSpPr>
            <a:xfrm>
              <a:off x="9256339" y="5230849"/>
              <a:ext cx="104615" cy="203177"/>
              <a:chOff x="9256339" y="5230849"/>
              <a:chExt cx="104615" cy="203177"/>
            </a:xfrm>
          </p:grpSpPr>
          <p:sp>
            <p:nvSpPr>
              <p:cNvPr id="418" name="Google Shape;418;g35c39949a84_0_147"/>
              <p:cNvSpPr/>
              <p:nvPr/>
            </p:nvSpPr>
            <p:spPr>
              <a:xfrm>
                <a:off x="9256339" y="5386393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3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3"/>
                    </a:cubicBezTo>
                    <a:cubicBezTo>
                      <a:pt x="-21" y="10650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g35c39949a84_0_147"/>
              <p:cNvSpPr/>
              <p:nvPr/>
            </p:nvSpPr>
            <p:spPr>
              <a:xfrm>
                <a:off x="9256339" y="5254666"/>
                <a:ext cx="104615" cy="155544"/>
              </a:xfrm>
              <a:custGeom>
                <a:rect b="b" l="l" r="r" t="t"/>
                <a:pathLst>
                  <a:path extrusionOk="0" h="155544" w="104615">
                    <a:moveTo>
                      <a:pt x="0" y="0"/>
                    </a:moveTo>
                    <a:lnTo>
                      <a:pt x="104616" y="0"/>
                    </a:lnTo>
                    <a:lnTo>
                      <a:pt x="104616" y="155544"/>
                    </a:lnTo>
                    <a:lnTo>
                      <a:pt x="0" y="1555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g35c39949a84_0_147"/>
              <p:cNvSpPr/>
              <p:nvPr/>
            </p:nvSpPr>
            <p:spPr>
              <a:xfrm>
                <a:off x="9256339" y="5230849"/>
                <a:ext cx="104615" cy="47633"/>
              </a:xfrm>
              <a:custGeom>
                <a:rect b="b" l="l" r="r" t="t"/>
                <a:pathLst>
                  <a:path extrusionOk="0" h="47633" w="104615">
                    <a:moveTo>
                      <a:pt x="104595" y="23803"/>
                    </a:moveTo>
                    <a:cubicBezTo>
                      <a:pt x="104595" y="36956"/>
                      <a:pt x="81175" y="47620"/>
                      <a:pt x="52286" y="47620"/>
                    </a:cubicBezTo>
                    <a:cubicBezTo>
                      <a:pt x="23397" y="47620"/>
                      <a:pt x="-21" y="36956"/>
                      <a:pt x="-21" y="23803"/>
                    </a:cubicBezTo>
                    <a:cubicBezTo>
                      <a:pt x="-21" y="10650"/>
                      <a:pt x="23398" y="-14"/>
                      <a:pt x="52286" y="-14"/>
                    </a:cubicBezTo>
                    <a:cubicBezTo>
                      <a:pt x="81174" y="-14"/>
                      <a:pt x="104595" y="10649"/>
                      <a:pt x="104595" y="238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1" name="Google Shape;421;g35c39949a84_0_147"/>
          <p:cNvSpPr/>
          <p:nvPr/>
        </p:nvSpPr>
        <p:spPr>
          <a:xfrm>
            <a:off x="2192483" y="4049504"/>
            <a:ext cx="199969" cy="7946"/>
          </a:xfrm>
          <a:custGeom>
            <a:rect b="b" l="l" r="r" t="t"/>
            <a:pathLst>
              <a:path extrusionOk="0" h="10960" w="275819">
                <a:moveTo>
                  <a:pt x="270318" y="10946"/>
                </a:moveTo>
                <a:lnTo>
                  <a:pt x="5459" y="10946"/>
                </a:lnTo>
                <a:cubicBezTo>
                  <a:pt x="2432" y="10946"/>
                  <a:pt x="-21" y="8493"/>
                  <a:pt x="-21" y="5466"/>
                </a:cubicBezTo>
                <a:cubicBezTo>
                  <a:pt x="-21" y="2439"/>
                  <a:pt x="2432" y="-14"/>
                  <a:pt x="5459" y="-14"/>
                </a:cubicBezTo>
                <a:lnTo>
                  <a:pt x="270318" y="-14"/>
                </a:lnTo>
                <a:cubicBezTo>
                  <a:pt x="273344" y="-14"/>
                  <a:pt x="275798" y="2439"/>
                  <a:pt x="275798" y="5466"/>
                </a:cubicBezTo>
                <a:cubicBezTo>
                  <a:pt x="275798" y="8493"/>
                  <a:pt x="273344" y="10946"/>
                  <a:pt x="270318" y="109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g35c39949a84_0_147"/>
          <p:cNvGrpSpPr/>
          <p:nvPr/>
        </p:nvGrpSpPr>
        <p:grpSpPr>
          <a:xfrm>
            <a:off x="1941533" y="1073374"/>
            <a:ext cx="200189" cy="244417"/>
            <a:chOff x="9108679" y="1403411"/>
            <a:chExt cx="275819" cy="336755"/>
          </a:xfrm>
        </p:grpSpPr>
        <p:grpSp>
          <p:nvGrpSpPr>
            <p:cNvPr id="423" name="Google Shape;423;g35c39949a84_0_147"/>
            <p:cNvGrpSpPr/>
            <p:nvPr/>
          </p:nvGrpSpPr>
          <p:grpSpPr>
            <a:xfrm>
              <a:off x="9169802" y="1403411"/>
              <a:ext cx="143101" cy="181988"/>
              <a:chOff x="9169802" y="1403411"/>
              <a:chExt cx="143101" cy="181988"/>
            </a:xfrm>
          </p:grpSpPr>
          <p:sp>
            <p:nvSpPr>
              <p:cNvPr id="424" name="Google Shape;424;g35c39949a84_0_147"/>
              <p:cNvSpPr/>
              <p:nvPr/>
            </p:nvSpPr>
            <p:spPr>
              <a:xfrm>
                <a:off x="9169802" y="1403411"/>
                <a:ext cx="143101" cy="181988"/>
              </a:xfrm>
              <a:custGeom>
                <a:rect b="b" l="l" r="r" t="t"/>
                <a:pathLst>
                  <a:path extrusionOk="0" h="181988" w="143101">
                    <a:moveTo>
                      <a:pt x="143080" y="71537"/>
                    </a:moveTo>
                    <a:cubicBezTo>
                      <a:pt x="143080" y="111053"/>
                      <a:pt x="71529" y="181974"/>
                      <a:pt x="71529" y="181974"/>
                    </a:cubicBezTo>
                    <a:cubicBezTo>
                      <a:pt x="71529" y="181974"/>
                      <a:pt x="-21" y="111053"/>
                      <a:pt x="-21" y="71537"/>
                    </a:cubicBezTo>
                    <a:cubicBezTo>
                      <a:pt x="-21" y="32020"/>
                      <a:pt x="32013" y="-14"/>
                      <a:pt x="71529" y="-14"/>
                    </a:cubicBezTo>
                    <a:cubicBezTo>
                      <a:pt x="111046" y="-14"/>
                      <a:pt x="143080" y="32020"/>
                      <a:pt x="143080" y="715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g35c39949a84_0_147"/>
              <p:cNvSpPr/>
              <p:nvPr/>
            </p:nvSpPr>
            <p:spPr>
              <a:xfrm>
                <a:off x="9210243" y="1443852"/>
                <a:ext cx="62219" cy="62219"/>
              </a:xfrm>
              <a:custGeom>
                <a:rect b="b" l="l" r="r" t="t"/>
                <a:pathLst>
                  <a:path extrusionOk="0" h="62219" w="62219">
                    <a:moveTo>
                      <a:pt x="62198" y="31095"/>
                    </a:moveTo>
                    <a:cubicBezTo>
                      <a:pt x="62198" y="48277"/>
                      <a:pt x="48270" y="62205"/>
                      <a:pt x="31088" y="62205"/>
                    </a:cubicBezTo>
                    <a:cubicBezTo>
                      <a:pt x="13907" y="62205"/>
                      <a:pt x="-21" y="48277"/>
                      <a:pt x="-21" y="31095"/>
                    </a:cubicBezTo>
                    <a:cubicBezTo>
                      <a:pt x="-21" y="13914"/>
                      <a:pt x="13907" y="-14"/>
                      <a:pt x="31088" y="-14"/>
                    </a:cubicBezTo>
                    <a:cubicBezTo>
                      <a:pt x="48269" y="-15"/>
                      <a:pt x="62197" y="13913"/>
                      <a:pt x="62198" y="31094"/>
                    </a:cubicBezTo>
                    <a:cubicBezTo>
                      <a:pt x="62198" y="31094"/>
                      <a:pt x="62198" y="31095"/>
                      <a:pt x="62198" y="3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g35c39949a84_0_147"/>
            <p:cNvGrpSpPr/>
            <p:nvPr/>
          </p:nvGrpSpPr>
          <p:grpSpPr>
            <a:xfrm>
              <a:off x="9108679" y="1653286"/>
              <a:ext cx="275819" cy="86880"/>
              <a:chOff x="9108679" y="1653286"/>
              <a:chExt cx="275819" cy="86880"/>
            </a:xfrm>
          </p:grpSpPr>
          <p:sp>
            <p:nvSpPr>
              <p:cNvPr id="427" name="Google Shape;427;g35c39949a84_0_147"/>
              <p:cNvSpPr/>
              <p:nvPr/>
            </p:nvSpPr>
            <p:spPr>
              <a:xfrm>
                <a:off x="9108679" y="1653286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g35c39949a84_0_147"/>
              <p:cNvSpPr/>
              <p:nvPr/>
            </p:nvSpPr>
            <p:spPr>
              <a:xfrm>
                <a:off x="9108679" y="1729206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9" name="Google Shape;429;g35c39949a84_0_147"/>
          <p:cNvGrpSpPr/>
          <p:nvPr/>
        </p:nvGrpSpPr>
        <p:grpSpPr>
          <a:xfrm>
            <a:off x="838358" y="2398313"/>
            <a:ext cx="200189" cy="266270"/>
            <a:chOff x="7222213" y="3228898"/>
            <a:chExt cx="275819" cy="366864"/>
          </a:xfrm>
        </p:grpSpPr>
        <p:grpSp>
          <p:nvGrpSpPr>
            <p:cNvPr id="430" name="Google Shape;430;g35c39949a84_0_147"/>
            <p:cNvGrpSpPr/>
            <p:nvPr/>
          </p:nvGrpSpPr>
          <p:grpSpPr>
            <a:xfrm>
              <a:off x="7254393" y="3228898"/>
              <a:ext cx="193442" cy="193442"/>
              <a:chOff x="7254393" y="3228898"/>
              <a:chExt cx="193442" cy="193442"/>
            </a:xfrm>
          </p:grpSpPr>
          <p:grpSp>
            <p:nvGrpSpPr>
              <p:cNvPr id="431" name="Google Shape;431;g35c39949a84_0_147"/>
              <p:cNvGrpSpPr/>
              <p:nvPr/>
            </p:nvGrpSpPr>
            <p:grpSpPr>
              <a:xfrm>
                <a:off x="7332692" y="3228898"/>
                <a:ext cx="36845" cy="193442"/>
                <a:chOff x="7332692" y="3228898"/>
                <a:chExt cx="36845" cy="193442"/>
              </a:xfrm>
            </p:grpSpPr>
            <p:sp>
              <p:nvSpPr>
                <p:cNvPr id="432" name="Google Shape;432;g35c39949a84_0_147"/>
                <p:cNvSpPr/>
                <p:nvPr/>
              </p:nvSpPr>
              <p:spPr>
                <a:xfrm>
                  <a:off x="7332692" y="3228898"/>
                  <a:ext cx="36845" cy="36845"/>
                </a:xfrm>
                <a:custGeom>
                  <a:rect b="b" l="l" r="r" t="t"/>
                  <a:pathLst>
                    <a:path extrusionOk="0" h="36845" w="36845">
                      <a:moveTo>
                        <a:pt x="36824" y="18409"/>
                      </a:moveTo>
                      <a:cubicBezTo>
                        <a:pt x="36824" y="28584"/>
                        <a:pt x="28576" y="36832"/>
                        <a:pt x="18401" y="36831"/>
                      </a:cubicBezTo>
                      <a:cubicBezTo>
                        <a:pt x="8226" y="36831"/>
                        <a:pt x="-22" y="28583"/>
                        <a:pt x="-21" y="18408"/>
                      </a:cubicBezTo>
                      <a:cubicBezTo>
                        <a:pt x="-21" y="8234"/>
                        <a:pt x="8227" y="-14"/>
                        <a:pt x="18401" y="-14"/>
                      </a:cubicBezTo>
                      <a:cubicBezTo>
                        <a:pt x="28576" y="-14"/>
                        <a:pt x="36824" y="8234"/>
                        <a:pt x="36824" y="18409"/>
                      </a:cubicBezTo>
                      <a:cubicBezTo>
                        <a:pt x="36824" y="18409"/>
                        <a:pt x="36824" y="18409"/>
                        <a:pt x="36824" y="184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g35c39949a84_0_147"/>
                <p:cNvSpPr/>
                <p:nvPr/>
              </p:nvSpPr>
              <p:spPr>
                <a:xfrm>
                  <a:off x="7332692" y="3385495"/>
                  <a:ext cx="36845" cy="36845"/>
                </a:xfrm>
                <a:custGeom>
                  <a:rect b="b" l="l" r="r" t="t"/>
                  <a:pathLst>
                    <a:path extrusionOk="0" h="36845" w="36845">
                      <a:moveTo>
                        <a:pt x="36824" y="18409"/>
                      </a:moveTo>
                      <a:cubicBezTo>
                        <a:pt x="36824" y="28584"/>
                        <a:pt x="28576" y="36832"/>
                        <a:pt x="18401" y="36831"/>
                      </a:cubicBezTo>
                      <a:cubicBezTo>
                        <a:pt x="8226" y="36831"/>
                        <a:pt x="-22" y="28583"/>
                        <a:pt x="-21" y="18408"/>
                      </a:cubicBezTo>
                      <a:cubicBezTo>
                        <a:pt x="-21" y="8234"/>
                        <a:pt x="8227" y="-14"/>
                        <a:pt x="18401" y="-14"/>
                      </a:cubicBezTo>
                      <a:cubicBezTo>
                        <a:pt x="28576" y="-14"/>
                        <a:pt x="36824" y="8234"/>
                        <a:pt x="36824" y="18409"/>
                      </a:cubicBezTo>
                      <a:cubicBezTo>
                        <a:pt x="36824" y="18409"/>
                        <a:pt x="36824" y="18409"/>
                        <a:pt x="36824" y="184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4" name="Google Shape;434;g35c39949a84_0_147"/>
              <p:cNvGrpSpPr/>
              <p:nvPr/>
            </p:nvGrpSpPr>
            <p:grpSpPr>
              <a:xfrm>
                <a:off x="7254393" y="3307196"/>
                <a:ext cx="193442" cy="36846"/>
                <a:chOff x="7254393" y="3307196"/>
                <a:chExt cx="193442" cy="36846"/>
              </a:xfrm>
            </p:grpSpPr>
            <p:sp>
              <p:nvSpPr>
                <p:cNvPr id="435" name="Google Shape;435;g35c39949a84_0_147"/>
                <p:cNvSpPr/>
                <p:nvPr/>
              </p:nvSpPr>
              <p:spPr>
                <a:xfrm>
                  <a:off x="7410989" y="3307196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18403" y="36832"/>
                      </a:moveTo>
                      <a:cubicBezTo>
                        <a:pt x="8228" y="36833"/>
                        <a:pt x="-21" y="28585"/>
                        <a:pt x="-21" y="18410"/>
                      </a:cubicBezTo>
                      <a:cubicBezTo>
                        <a:pt x="-22" y="8235"/>
                        <a:pt x="8226" y="-14"/>
                        <a:pt x="18401" y="-14"/>
                      </a:cubicBezTo>
                      <a:cubicBezTo>
                        <a:pt x="28576" y="-15"/>
                        <a:pt x="36825" y="8233"/>
                        <a:pt x="36825" y="18408"/>
                      </a:cubicBezTo>
                      <a:cubicBezTo>
                        <a:pt x="36825" y="18408"/>
                        <a:pt x="36825" y="18409"/>
                        <a:pt x="36825" y="18409"/>
                      </a:cubicBezTo>
                      <a:cubicBezTo>
                        <a:pt x="36825" y="28584"/>
                        <a:pt x="28577" y="36832"/>
                        <a:pt x="18403" y="3683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g35c39949a84_0_147"/>
                <p:cNvSpPr/>
                <p:nvPr/>
              </p:nvSpPr>
              <p:spPr>
                <a:xfrm>
                  <a:off x="7254393" y="3307196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36847" y="18423"/>
                      </a:moveTo>
                      <a:cubicBezTo>
                        <a:pt x="36847" y="28598"/>
                        <a:pt x="28598" y="36847"/>
                        <a:pt x="18423" y="36847"/>
                      </a:cubicBezTo>
                      <a:cubicBezTo>
                        <a:pt x="8248" y="36847"/>
                        <a:pt x="0" y="28598"/>
                        <a:pt x="0" y="18423"/>
                      </a:cubicBezTo>
                      <a:cubicBezTo>
                        <a:pt x="0" y="8248"/>
                        <a:pt x="8248" y="0"/>
                        <a:pt x="18423" y="0"/>
                      </a:cubicBezTo>
                      <a:cubicBezTo>
                        <a:pt x="28598" y="0"/>
                        <a:pt x="36847" y="8248"/>
                        <a:pt x="36847" y="1842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7" name="Google Shape;437;g35c39949a84_0_147"/>
              <p:cNvGrpSpPr/>
              <p:nvPr/>
            </p:nvGrpSpPr>
            <p:grpSpPr>
              <a:xfrm>
                <a:off x="7277326" y="3251831"/>
                <a:ext cx="147577" cy="147577"/>
                <a:chOff x="7277326" y="3251831"/>
                <a:chExt cx="147577" cy="147577"/>
              </a:xfrm>
            </p:grpSpPr>
            <p:sp>
              <p:nvSpPr>
                <p:cNvPr id="438" name="Google Shape;438;g35c39949a84_0_147"/>
                <p:cNvSpPr/>
                <p:nvPr/>
              </p:nvSpPr>
              <p:spPr>
                <a:xfrm>
                  <a:off x="7388057" y="3362562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5374" y="31436"/>
                      </a:moveTo>
                      <a:cubicBezTo>
                        <a:pt x="-1820" y="24241"/>
                        <a:pt x="-1820" y="12576"/>
                        <a:pt x="5375" y="5382"/>
                      </a:cubicBezTo>
                      <a:cubicBezTo>
                        <a:pt x="12570" y="-1813"/>
                        <a:pt x="24234" y="-1813"/>
                        <a:pt x="31429" y="5382"/>
                      </a:cubicBezTo>
                      <a:cubicBezTo>
                        <a:pt x="38623" y="12577"/>
                        <a:pt x="38623" y="24241"/>
                        <a:pt x="31429" y="31436"/>
                      </a:cubicBezTo>
                      <a:cubicBezTo>
                        <a:pt x="24234" y="38631"/>
                        <a:pt x="12569" y="38631"/>
                        <a:pt x="5374" y="31436"/>
                      </a:cubicBezTo>
                      <a:cubicBezTo>
                        <a:pt x="5374" y="31436"/>
                        <a:pt x="5374" y="31436"/>
                        <a:pt x="5374" y="314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g35c39949a84_0_147"/>
                <p:cNvSpPr/>
                <p:nvPr/>
              </p:nvSpPr>
              <p:spPr>
                <a:xfrm>
                  <a:off x="7277326" y="3251831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5374" y="31436"/>
                      </a:moveTo>
                      <a:cubicBezTo>
                        <a:pt x="-1820" y="24241"/>
                        <a:pt x="-1820" y="12576"/>
                        <a:pt x="5375" y="5382"/>
                      </a:cubicBezTo>
                      <a:cubicBezTo>
                        <a:pt x="12570" y="-1813"/>
                        <a:pt x="24234" y="-1813"/>
                        <a:pt x="31429" y="5382"/>
                      </a:cubicBezTo>
                      <a:cubicBezTo>
                        <a:pt x="38623" y="12577"/>
                        <a:pt x="38623" y="24241"/>
                        <a:pt x="31429" y="31436"/>
                      </a:cubicBezTo>
                      <a:cubicBezTo>
                        <a:pt x="24234" y="38631"/>
                        <a:pt x="12569" y="38631"/>
                        <a:pt x="5374" y="31436"/>
                      </a:cubicBezTo>
                      <a:cubicBezTo>
                        <a:pt x="5374" y="31436"/>
                        <a:pt x="5374" y="31436"/>
                        <a:pt x="5374" y="3143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0" name="Google Shape;440;g35c39949a84_0_147"/>
              <p:cNvGrpSpPr/>
              <p:nvPr/>
            </p:nvGrpSpPr>
            <p:grpSpPr>
              <a:xfrm>
                <a:off x="7277326" y="3251832"/>
                <a:ext cx="147578" cy="147576"/>
                <a:chOff x="7277326" y="3251832"/>
                <a:chExt cx="147578" cy="147576"/>
              </a:xfrm>
            </p:grpSpPr>
            <p:sp>
              <p:nvSpPr>
                <p:cNvPr id="441" name="Google Shape;441;g35c39949a84_0_147"/>
                <p:cNvSpPr/>
                <p:nvPr/>
              </p:nvSpPr>
              <p:spPr>
                <a:xfrm>
                  <a:off x="7277326" y="3362563"/>
                  <a:ext cx="36846" cy="36845"/>
                </a:xfrm>
                <a:custGeom>
                  <a:rect b="b" l="l" r="r" t="t"/>
                  <a:pathLst>
                    <a:path extrusionOk="0" h="36845" w="36846">
                      <a:moveTo>
                        <a:pt x="5376" y="5381"/>
                      </a:moveTo>
                      <a:cubicBezTo>
                        <a:pt x="12570" y="-1813"/>
                        <a:pt x="24235" y="-1813"/>
                        <a:pt x="31429" y="5382"/>
                      </a:cubicBezTo>
                      <a:cubicBezTo>
                        <a:pt x="38624" y="12577"/>
                        <a:pt x="38623" y="24242"/>
                        <a:pt x="31428" y="31436"/>
                      </a:cubicBezTo>
                      <a:cubicBezTo>
                        <a:pt x="24234" y="38630"/>
                        <a:pt x="12569" y="38630"/>
                        <a:pt x="5375" y="31435"/>
                      </a:cubicBezTo>
                      <a:cubicBezTo>
                        <a:pt x="-1820" y="24241"/>
                        <a:pt x="-1820" y="12578"/>
                        <a:pt x="5374" y="5383"/>
                      </a:cubicBezTo>
                      <a:cubicBezTo>
                        <a:pt x="5374" y="5383"/>
                        <a:pt x="5375" y="5382"/>
                        <a:pt x="5376" y="53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g35c39949a84_0_147"/>
                <p:cNvSpPr/>
                <p:nvPr/>
              </p:nvSpPr>
              <p:spPr>
                <a:xfrm>
                  <a:off x="7388058" y="3251832"/>
                  <a:ext cx="36846" cy="36846"/>
                </a:xfrm>
                <a:custGeom>
                  <a:rect b="b" l="l" r="r" t="t"/>
                  <a:pathLst>
                    <a:path extrusionOk="0" h="36846" w="36846">
                      <a:moveTo>
                        <a:pt x="5376" y="5381"/>
                      </a:moveTo>
                      <a:cubicBezTo>
                        <a:pt x="12571" y="-1813"/>
                        <a:pt x="24235" y="-1813"/>
                        <a:pt x="31430" y="5383"/>
                      </a:cubicBezTo>
                      <a:cubicBezTo>
                        <a:pt x="38624" y="12578"/>
                        <a:pt x="38623" y="24242"/>
                        <a:pt x="31428" y="31437"/>
                      </a:cubicBezTo>
                      <a:cubicBezTo>
                        <a:pt x="24233" y="38631"/>
                        <a:pt x="12569" y="38630"/>
                        <a:pt x="5375" y="31436"/>
                      </a:cubicBezTo>
                      <a:cubicBezTo>
                        <a:pt x="-1820" y="24241"/>
                        <a:pt x="-1820" y="12577"/>
                        <a:pt x="5374" y="5382"/>
                      </a:cubicBezTo>
                      <a:cubicBezTo>
                        <a:pt x="5375" y="5382"/>
                        <a:pt x="5375" y="5381"/>
                        <a:pt x="5376" y="538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43" name="Google Shape;443;g35c39949a84_0_147"/>
            <p:cNvGrpSpPr/>
            <p:nvPr/>
          </p:nvGrpSpPr>
          <p:grpSpPr>
            <a:xfrm>
              <a:off x="7222213" y="3508882"/>
              <a:ext cx="275819" cy="86880"/>
              <a:chOff x="7222213" y="3508882"/>
              <a:chExt cx="275819" cy="86880"/>
            </a:xfrm>
          </p:grpSpPr>
          <p:sp>
            <p:nvSpPr>
              <p:cNvPr id="444" name="Google Shape;444;g35c39949a84_0_147"/>
              <p:cNvSpPr/>
              <p:nvPr/>
            </p:nvSpPr>
            <p:spPr>
              <a:xfrm>
                <a:off x="7222213" y="3508882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g35c39949a84_0_147"/>
              <p:cNvSpPr/>
              <p:nvPr/>
            </p:nvSpPr>
            <p:spPr>
              <a:xfrm>
                <a:off x="7222213" y="3584802"/>
                <a:ext cx="275819" cy="10960"/>
              </a:xfrm>
              <a:custGeom>
                <a:rect b="b" l="l" r="r" t="t"/>
                <a:pathLst>
                  <a:path extrusionOk="0" h="10960" w="275819">
                    <a:moveTo>
                      <a:pt x="270318" y="10946"/>
                    </a:moveTo>
                    <a:lnTo>
                      <a:pt x="5459" y="10946"/>
                    </a:lnTo>
                    <a:cubicBezTo>
                      <a:pt x="2432" y="10946"/>
                      <a:pt x="-21" y="8493"/>
                      <a:pt x="-21" y="5466"/>
                    </a:cubicBezTo>
                    <a:cubicBezTo>
                      <a:pt x="-21" y="2439"/>
                      <a:pt x="2432" y="-14"/>
                      <a:pt x="5459" y="-14"/>
                    </a:cubicBezTo>
                    <a:lnTo>
                      <a:pt x="270318" y="-14"/>
                    </a:lnTo>
                    <a:cubicBezTo>
                      <a:pt x="273344" y="-14"/>
                      <a:pt x="275798" y="2439"/>
                      <a:pt x="275798" y="5466"/>
                    </a:cubicBezTo>
                    <a:cubicBezTo>
                      <a:pt x="275798" y="8493"/>
                      <a:pt x="273344" y="10946"/>
                      <a:pt x="270318" y="109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Objetivos específicos</a:t>
            </a:r>
            <a:endParaRPr sz="2800"/>
          </a:p>
        </p:txBody>
      </p:sp>
      <p:grpSp>
        <p:nvGrpSpPr>
          <p:cNvPr id="451" name="Google Shape;451;p4"/>
          <p:cNvGrpSpPr/>
          <p:nvPr/>
        </p:nvGrpSpPr>
        <p:grpSpPr>
          <a:xfrm>
            <a:off x="2521013" y="2856779"/>
            <a:ext cx="4110620" cy="122033"/>
            <a:chOff x="2521013" y="2928027"/>
            <a:chExt cx="4110620" cy="122033"/>
          </a:xfrm>
        </p:grpSpPr>
        <p:sp>
          <p:nvSpPr>
            <p:cNvPr id="452" name="Google Shape;452;p4"/>
            <p:cNvSpPr/>
            <p:nvPr/>
          </p:nvSpPr>
          <p:spPr>
            <a:xfrm>
              <a:off x="2752539" y="2989206"/>
              <a:ext cx="3637623" cy="12840"/>
            </a:xfrm>
            <a:custGeom>
              <a:rect b="b" l="l" r="r" t="t"/>
              <a:pathLst>
                <a:path extrusionOk="0" h="11439" w="3240644">
                  <a:moveTo>
                    <a:pt x="324064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14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3" name="Google Shape;453;p4"/>
            <p:cNvGrpSpPr/>
            <p:nvPr/>
          </p:nvGrpSpPr>
          <p:grpSpPr>
            <a:xfrm>
              <a:off x="2521013" y="2928027"/>
              <a:ext cx="4110620" cy="122033"/>
              <a:chOff x="1394264" y="3697172"/>
              <a:chExt cx="3660718" cy="108677"/>
            </a:xfrm>
          </p:grpSpPr>
          <p:sp>
            <p:nvSpPr>
              <p:cNvPr id="454" name="Google Shape;454;p4"/>
              <p:cNvSpPr/>
              <p:nvPr/>
            </p:nvSpPr>
            <p:spPr>
              <a:xfrm>
                <a:off x="4946305" y="3697172"/>
                <a:ext cx="108677" cy="108677"/>
              </a:xfrm>
              <a:custGeom>
                <a:rect b="b" l="l" r="r" t="t"/>
                <a:pathLst>
                  <a:path extrusionOk="0" h="108677" w="108677">
                    <a:moveTo>
                      <a:pt x="108678" y="54339"/>
                    </a:moveTo>
                    <a:cubicBezTo>
                      <a:pt x="108678" y="84349"/>
                      <a:pt x="84349" y="108678"/>
                      <a:pt x="54339" y="108678"/>
                    </a:cubicBezTo>
                    <a:cubicBezTo>
                      <a:pt x="24328" y="108678"/>
                      <a:pt x="0" y="84349"/>
                      <a:pt x="0" y="54339"/>
                    </a:cubicBezTo>
                    <a:cubicBezTo>
                      <a:pt x="0" y="24328"/>
                      <a:pt x="24328" y="0"/>
                      <a:pt x="54339" y="0"/>
                    </a:cubicBezTo>
                    <a:cubicBezTo>
                      <a:pt x="84349" y="0"/>
                      <a:pt x="108678" y="24328"/>
                      <a:pt x="108678" y="54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1394264" y="3697172"/>
                <a:ext cx="108677" cy="108677"/>
              </a:xfrm>
              <a:custGeom>
                <a:rect b="b" l="l" r="r" t="t"/>
                <a:pathLst>
                  <a:path extrusionOk="0" h="108677" w="108677">
                    <a:moveTo>
                      <a:pt x="108678" y="54339"/>
                    </a:moveTo>
                    <a:cubicBezTo>
                      <a:pt x="108678" y="84349"/>
                      <a:pt x="84349" y="108678"/>
                      <a:pt x="54339" y="108678"/>
                    </a:cubicBezTo>
                    <a:cubicBezTo>
                      <a:pt x="24328" y="108678"/>
                      <a:pt x="0" y="84349"/>
                      <a:pt x="0" y="54339"/>
                    </a:cubicBezTo>
                    <a:cubicBezTo>
                      <a:pt x="0" y="24328"/>
                      <a:pt x="24328" y="0"/>
                      <a:pt x="54339" y="0"/>
                    </a:cubicBezTo>
                    <a:cubicBezTo>
                      <a:pt x="84349" y="0"/>
                      <a:pt x="108678" y="24328"/>
                      <a:pt x="108678" y="54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6" name="Google Shape;456;p4"/>
          <p:cNvSpPr/>
          <p:nvPr/>
        </p:nvSpPr>
        <p:spPr>
          <a:xfrm>
            <a:off x="4884578" y="1308030"/>
            <a:ext cx="1288325" cy="1288326"/>
          </a:xfrm>
          <a:custGeom>
            <a:rect b="b" l="l" r="r" t="t"/>
            <a:pathLst>
              <a:path extrusionOk="0" h="1147729" w="1147728">
                <a:moveTo>
                  <a:pt x="1147728" y="1147729"/>
                </a:moveTo>
                <a:cubicBezTo>
                  <a:pt x="1034090" y="567382"/>
                  <a:pt x="580346" y="113638"/>
                  <a:pt x="-1" y="-1"/>
                </a:cubicBezTo>
                <a:lnTo>
                  <a:pt x="-1" y="114772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"/>
          <p:cNvSpPr/>
          <p:nvPr/>
        </p:nvSpPr>
        <p:spPr>
          <a:xfrm>
            <a:off x="2970634" y="3221972"/>
            <a:ext cx="1288327" cy="1288325"/>
          </a:xfrm>
          <a:custGeom>
            <a:rect b="b" l="l" r="r" t="t"/>
            <a:pathLst>
              <a:path extrusionOk="0" h="1147728" w="1147730">
                <a:moveTo>
                  <a:pt x="-1" y="-1"/>
                </a:moveTo>
                <a:cubicBezTo>
                  <a:pt x="113636" y="580347"/>
                  <a:pt x="567381" y="1034092"/>
                  <a:pt x="1147729" y="1147728"/>
                </a:cubicBezTo>
                <a:lnTo>
                  <a:pt x="1147729" y="-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"/>
          <p:cNvSpPr/>
          <p:nvPr/>
        </p:nvSpPr>
        <p:spPr>
          <a:xfrm>
            <a:off x="2970635" y="1308030"/>
            <a:ext cx="1288326" cy="1288325"/>
          </a:xfrm>
          <a:custGeom>
            <a:rect b="b" l="l" r="r" t="t"/>
            <a:pathLst>
              <a:path extrusionOk="0" h="1147728" w="1147729">
                <a:moveTo>
                  <a:pt x="1147728" y="-1"/>
                </a:moveTo>
                <a:cubicBezTo>
                  <a:pt x="567381" y="113636"/>
                  <a:pt x="113636" y="567381"/>
                  <a:pt x="-1" y="1147728"/>
                </a:cubicBezTo>
                <a:lnTo>
                  <a:pt x="1147728" y="11477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"/>
          <p:cNvSpPr/>
          <p:nvPr/>
        </p:nvSpPr>
        <p:spPr>
          <a:xfrm>
            <a:off x="4884578" y="3221972"/>
            <a:ext cx="1288325" cy="1288325"/>
          </a:xfrm>
          <a:custGeom>
            <a:rect b="b" l="l" r="r" t="t"/>
            <a:pathLst>
              <a:path extrusionOk="0" h="1147728" w="1147728">
                <a:moveTo>
                  <a:pt x="-1" y="1147728"/>
                </a:moveTo>
                <a:cubicBezTo>
                  <a:pt x="580346" y="1034091"/>
                  <a:pt x="1034091" y="580346"/>
                  <a:pt x="1147728" y="-1"/>
                </a:cubicBezTo>
                <a:lnTo>
                  <a:pt x="-1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"/>
          <p:cNvSpPr/>
          <p:nvPr/>
        </p:nvSpPr>
        <p:spPr>
          <a:xfrm>
            <a:off x="4575737" y="3051588"/>
            <a:ext cx="1193" cy="1079"/>
          </a:xfrm>
          <a:custGeom>
            <a:rect b="b" l="l" r="r" t="t"/>
            <a:pathLst>
              <a:path extrusionOk="0" h="961" w="1063">
                <a:moveTo>
                  <a:pt x="1064" y="961"/>
                </a:moveTo>
                <a:lnTo>
                  <a:pt x="0" y="0"/>
                </a:lnTo>
                <a:lnTo>
                  <a:pt x="0" y="961"/>
                </a:lnTo>
                <a:lnTo>
                  <a:pt x="1064" y="961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"/>
          <p:cNvSpPr/>
          <p:nvPr/>
        </p:nvSpPr>
        <p:spPr>
          <a:xfrm>
            <a:off x="4574542" y="3051588"/>
            <a:ext cx="1193" cy="1079"/>
          </a:xfrm>
          <a:custGeom>
            <a:rect b="b" l="l" r="r" t="t"/>
            <a:pathLst>
              <a:path extrusionOk="0" h="961" w="1063">
                <a:moveTo>
                  <a:pt x="1064" y="961"/>
                </a:moveTo>
                <a:lnTo>
                  <a:pt x="1064" y="0"/>
                </a:lnTo>
                <a:lnTo>
                  <a:pt x="0" y="961"/>
                </a:lnTo>
                <a:lnTo>
                  <a:pt x="1064" y="961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"/>
          <p:cNvSpPr/>
          <p:nvPr/>
        </p:nvSpPr>
        <p:spPr>
          <a:xfrm>
            <a:off x="4574542" y="2781830"/>
            <a:ext cx="1193" cy="1079"/>
          </a:xfrm>
          <a:custGeom>
            <a:rect b="b" l="l" r="r" t="t"/>
            <a:pathLst>
              <a:path extrusionOk="0" h="961" w="1063">
                <a:moveTo>
                  <a:pt x="0" y="0"/>
                </a:moveTo>
                <a:lnTo>
                  <a:pt x="1064" y="961"/>
                </a:lnTo>
                <a:lnTo>
                  <a:pt x="1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"/>
          <p:cNvSpPr/>
          <p:nvPr/>
        </p:nvSpPr>
        <p:spPr>
          <a:xfrm>
            <a:off x="4575737" y="2781830"/>
            <a:ext cx="1193" cy="1079"/>
          </a:xfrm>
          <a:custGeom>
            <a:rect b="b" l="l" r="r" t="t"/>
            <a:pathLst>
              <a:path extrusionOk="0" h="961" w="1063">
                <a:moveTo>
                  <a:pt x="0" y="0"/>
                </a:moveTo>
                <a:lnTo>
                  <a:pt x="0" y="961"/>
                </a:lnTo>
                <a:lnTo>
                  <a:pt x="1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"/>
          <p:cNvSpPr/>
          <p:nvPr/>
        </p:nvSpPr>
        <p:spPr>
          <a:xfrm>
            <a:off x="3547204" y="3052666"/>
            <a:ext cx="1028170" cy="1335476"/>
          </a:xfrm>
          <a:custGeom>
            <a:rect b="b" l="l" r="r" t="t"/>
            <a:pathLst>
              <a:path extrusionOk="0" h="1189734" w="915964">
                <a:moveTo>
                  <a:pt x="914897" y="-1"/>
                </a:moveTo>
                <a:lnTo>
                  <a:pt x="-1" y="818326"/>
                </a:lnTo>
                <a:cubicBezTo>
                  <a:pt x="245170" y="1056890"/>
                  <a:pt x="573879" y="1190176"/>
                  <a:pt x="915964" y="1189733"/>
                </a:cubicBezTo>
                <a:lnTo>
                  <a:pt x="915964" y="-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"/>
          <p:cNvSpPr/>
          <p:nvPr/>
        </p:nvSpPr>
        <p:spPr>
          <a:xfrm>
            <a:off x="4576937" y="3052666"/>
            <a:ext cx="1468771" cy="918571"/>
          </a:xfrm>
          <a:custGeom>
            <a:rect b="b" l="l" r="r" t="t"/>
            <a:pathLst>
              <a:path extrusionOk="0" h="818326" w="1308482">
                <a:moveTo>
                  <a:pt x="1308482" y="-1"/>
                </a:moveTo>
                <a:lnTo>
                  <a:pt x="-1" y="-1"/>
                </a:lnTo>
                <a:lnTo>
                  <a:pt x="914899" y="818326"/>
                </a:lnTo>
                <a:cubicBezTo>
                  <a:pt x="1139332" y="601106"/>
                  <a:pt x="1278894" y="310933"/>
                  <a:pt x="1308482" y="-1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"/>
          <p:cNvSpPr/>
          <p:nvPr/>
        </p:nvSpPr>
        <p:spPr>
          <a:xfrm>
            <a:off x="3105247" y="3052666"/>
            <a:ext cx="1468772" cy="918571"/>
          </a:xfrm>
          <a:custGeom>
            <a:rect b="b" l="l" r="r" t="t"/>
            <a:pathLst>
              <a:path extrusionOk="0" h="818326" w="1308483">
                <a:moveTo>
                  <a:pt x="-1" y="-1"/>
                </a:moveTo>
                <a:cubicBezTo>
                  <a:pt x="29587" y="310933"/>
                  <a:pt x="169150" y="601106"/>
                  <a:pt x="393585" y="818326"/>
                </a:cubicBezTo>
                <a:lnTo>
                  <a:pt x="1308483" y="-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"/>
          <p:cNvSpPr/>
          <p:nvPr/>
        </p:nvSpPr>
        <p:spPr>
          <a:xfrm>
            <a:off x="4575741" y="3052666"/>
            <a:ext cx="1028170" cy="1335476"/>
          </a:xfrm>
          <a:custGeom>
            <a:rect b="b" l="l" r="r" t="t"/>
            <a:pathLst>
              <a:path extrusionOk="0" h="1189734" w="915964">
                <a:moveTo>
                  <a:pt x="-1" y="1189733"/>
                </a:moveTo>
                <a:cubicBezTo>
                  <a:pt x="342084" y="1190176"/>
                  <a:pt x="670792" y="1056890"/>
                  <a:pt x="915964" y="818326"/>
                </a:cubicBezTo>
                <a:lnTo>
                  <a:pt x="1064" y="-1"/>
                </a:lnTo>
                <a:lnTo>
                  <a:pt x="-1" y="-1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"/>
          <p:cNvSpPr/>
          <p:nvPr/>
        </p:nvSpPr>
        <p:spPr>
          <a:xfrm>
            <a:off x="3105247" y="1862936"/>
            <a:ext cx="1468772" cy="918572"/>
          </a:xfrm>
          <a:custGeom>
            <a:rect b="b" l="l" r="r" t="t"/>
            <a:pathLst>
              <a:path extrusionOk="0" h="818327" w="1308483">
                <a:moveTo>
                  <a:pt x="-1" y="818327"/>
                </a:moveTo>
                <a:lnTo>
                  <a:pt x="1308483" y="818327"/>
                </a:lnTo>
                <a:lnTo>
                  <a:pt x="393583" y="-1"/>
                </a:lnTo>
                <a:cubicBezTo>
                  <a:pt x="169150" y="217220"/>
                  <a:pt x="29588" y="507393"/>
                  <a:pt x="-1" y="818327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"/>
          <p:cNvSpPr/>
          <p:nvPr/>
        </p:nvSpPr>
        <p:spPr>
          <a:xfrm>
            <a:off x="4576935" y="1862936"/>
            <a:ext cx="1468772" cy="918572"/>
          </a:xfrm>
          <a:custGeom>
            <a:rect b="b" l="l" r="r" t="t"/>
            <a:pathLst>
              <a:path extrusionOk="0" h="818327" w="1308483">
                <a:moveTo>
                  <a:pt x="1308483" y="818327"/>
                </a:moveTo>
                <a:cubicBezTo>
                  <a:pt x="1278896" y="507393"/>
                  <a:pt x="1139333" y="217219"/>
                  <a:pt x="914899" y="-1"/>
                </a:cubicBezTo>
                <a:lnTo>
                  <a:pt x="-1" y="818327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4"/>
          <p:cNvSpPr/>
          <p:nvPr/>
        </p:nvSpPr>
        <p:spPr>
          <a:xfrm>
            <a:off x="3547203" y="1445883"/>
            <a:ext cx="1028170" cy="1335476"/>
          </a:xfrm>
          <a:custGeom>
            <a:rect b="b" l="l" r="r" t="t"/>
            <a:pathLst>
              <a:path extrusionOk="0" h="1189734" w="915964">
                <a:moveTo>
                  <a:pt x="915964" y="0"/>
                </a:moveTo>
                <a:cubicBezTo>
                  <a:pt x="573879" y="-442"/>
                  <a:pt x="245171" y="132843"/>
                  <a:pt x="-1" y="371407"/>
                </a:cubicBezTo>
                <a:lnTo>
                  <a:pt x="914899" y="1189734"/>
                </a:lnTo>
                <a:lnTo>
                  <a:pt x="915964" y="1189734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4575739" y="1445883"/>
            <a:ext cx="1028170" cy="1335476"/>
          </a:xfrm>
          <a:custGeom>
            <a:rect b="b" l="l" r="r" t="t"/>
            <a:pathLst>
              <a:path extrusionOk="0" h="1189734" w="915964">
                <a:moveTo>
                  <a:pt x="1064" y="1189734"/>
                </a:moveTo>
                <a:lnTo>
                  <a:pt x="915964" y="371407"/>
                </a:lnTo>
                <a:cubicBezTo>
                  <a:pt x="670792" y="132843"/>
                  <a:pt x="342083" y="-442"/>
                  <a:pt x="-1" y="0"/>
                </a:cubicBezTo>
                <a:lnTo>
                  <a:pt x="-1" y="1189734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p4"/>
          <p:cNvGrpSpPr/>
          <p:nvPr/>
        </p:nvGrpSpPr>
        <p:grpSpPr>
          <a:xfrm>
            <a:off x="4431210" y="2936777"/>
            <a:ext cx="299047" cy="295964"/>
            <a:chOff x="3099244" y="3771131"/>
            <a:chExt cx="266317" cy="263571"/>
          </a:xfrm>
        </p:grpSpPr>
        <p:pic>
          <p:nvPicPr>
            <p:cNvPr id="473" name="Google Shape;47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9244" y="3771131"/>
              <a:ext cx="266317" cy="263571"/>
            </a:xfrm>
            <a:custGeom>
              <a:rect b="b" l="l" r="r" t="t"/>
              <a:pathLst>
                <a:path extrusionOk="0" h="263571" w="266317">
                  <a:moveTo>
                    <a:pt x="201" y="257"/>
                  </a:moveTo>
                  <a:lnTo>
                    <a:pt x="266518" y="257"/>
                  </a:lnTo>
                  <a:lnTo>
                    <a:pt x="266518" y="263829"/>
                  </a:lnTo>
                  <a:lnTo>
                    <a:pt x="201" y="263829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474" name="Google Shape;474;p4"/>
            <p:cNvSpPr/>
            <p:nvPr/>
          </p:nvSpPr>
          <p:spPr>
            <a:xfrm>
              <a:off x="3227952" y="3873376"/>
              <a:ext cx="1063" cy="961"/>
            </a:xfrm>
            <a:custGeom>
              <a:rect b="b" l="l" r="r" t="t"/>
              <a:pathLst>
                <a:path extrusionOk="0" h="961" w="1063">
                  <a:moveTo>
                    <a:pt x="1064" y="961"/>
                  </a:moveTo>
                  <a:lnTo>
                    <a:pt x="0" y="0"/>
                  </a:lnTo>
                  <a:lnTo>
                    <a:pt x="0" y="961"/>
                  </a:lnTo>
                  <a:lnTo>
                    <a:pt x="1064" y="9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5" name="Google Shape;475;p4"/>
          <p:cNvGrpSpPr/>
          <p:nvPr/>
        </p:nvGrpSpPr>
        <p:grpSpPr>
          <a:xfrm>
            <a:off x="4431210" y="2936777"/>
            <a:ext cx="295964" cy="295964"/>
            <a:chOff x="3099244" y="3771131"/>
            <a:chExt cx="263571" cy="263571"/>
          </a:xfrm>
        </p:grpSpPr>
        <p:pic>
          <p:nvPicPr>
            <p:cNvPr id="476" name="Google Shape;47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9244" y="3771131"/>
              <a:ext cx="263571" cy="263571"/>
            </a:xfrm>
            <a:custGeom>
              <a:rect b="b" l="l" r="r" t="t"/>
              <a:pathLst>
                <a:path extrusionOk="0" h="263571" w="263571">
                  <a:moveTo>
                    <a:pt x="202" y="257"/>
                  </a:moveTo>
                  <a:lnTo>
                    <a:pt x="263773" y="257"/>
                  </a:lnTo>
                  <a:lnTo>
                    <a:pt x="263773" y="263829"/>
                  </a:lnTo>
                  <a:lnTo>
                    <a:pt x="202" y="263829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477" name="Google Shape;477;p4"/>
            <p:cNvSpPr/>
            <p:nvPr/>
          </p:nvSpPr>
          <p:spPr>
            <a:xfrm>
              <a:off x="3226888" y="3873376"/>
              <a:ext cx="1063" cy="961"/>
            </a:xfrm>
            <a:custGeom>
              <a:rect b="b" l="l" r="r" t="t"/>
              <a:pathLst>
                <a:path extrusionOk="0" h="961" w="1063">
                  <a:moveTo>
                    <a:pt x="1064" y="0"/>
                  </a:moveTo>
                  <a:lnTo>
                    <a:pt x="0" y="961"/>
                  </a:lnTo>
                  <a:lnTo>
                    <a:pt x="1064" y="961"/>
                  </a:lnTo>
                  <a:lnTo>
                    <a:pt x="1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4"/>
          <p:cNvGrpSpPr/>
          <p:nvPr/>
        </p:nvGrpSpPr>
        <p:grpSpPr>
          <a:xfrm>
            <a:off x="4431210" y="2668559"/>
            <a:ext cx="295964" cy="295964"/>
            <a:chOff x="3099244" y="3532269"/>
            <a:chExt cx="263571" cy="263571"/>
          </a:xfrm>
        </p:grpSpPr>
        <p:pic>
          <p:nvPicPr>
            <p:cNvPr id="479" name="Google Shape;47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99244" y="3532269"/>
              <a:ext cx="263571" cy="263571"/>
            </a:xfrm>
            <a:custGeom>
              <a:rect b="b" l="l" r="r" t="t"/>
              <a:pathLst>
                <a:path extrusionOk="0" h="263571" w="263571">
                  <a:moveTo>
                    <a:pt x="202" y="237"/>
                  </a:moveTo>
                  <a:lnTo>
                    <a:pt x="263773" y="237"/>
                  </a:lnTo>
                  <a:lnTo>
                    <a:pt x="263773" y="263808"/>
                  </a:lnTo>
                  <a:lnTo>
                    <a:pt x="202" y="263808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480" name="Google Shape;480;p4"/>
            <p:cNvSpPr/>
            <p:nvPr/>
          </p:nvSpPr>
          <p:spPr>
            <a:xfrm>
              <a:off x="3226888" y="3633142"/>
              <a:ext cx="1063" cy="961"/>
            </a:xfrm>
            <a:custGeom>
              <a:rect b="b" l="l" r="r" t="t"/>
              <a:pathLst>
                <a:path extrusionOk="0" h="961" w="1063">
                  <a:moveTo>
                    <a:pt x="0" y="0"/>
                  </a:moveTo>
                  <a:lnTo>
                    <a:pt x="1064" y="961"/>
                  </a:lnTo>
                  <a:lnTo>
                    <a:pt x="10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4"/>
          <p:cNvGrpSpPr/>
          <p:nvPr/>
        </p:nvGrpSpPr>
        <p:grpSpPr>
          <a:xfrm>
            <a:off x="4431210" y="2668559"/>
            <a:ext cx="299047" cy="295964"/>
            <a:chOff x="3099244" y="3532269"/>
            <a:chExt cx="266317" cy="263571"/>
          </a:xfrm>
        </p:grpSpPr>
        <p:pic>
          <p:nvPicPr>
            <p:cNvPr id="482" name="Google Shape;48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99244" y="3532269"/>
              <a:ext cx="266317" cy="263571"/>
            </a:xfrm>
            <a:custGeom>
              <a:rect b="b" l="l" r="r" t="t"/>
              <a:pathLst>
                <a:path extrusionOk="0" h="263571" w="266317">
                  <a:moveTo>
                    <a:pt x="201" y="237"/>
                  </a:moveTo>
                  <a:lnTo>
                    <a:pt x="266518" y="237"/>
                  </a:lnTo>
                  <a:lnTo>
                    <a:pt x="266518" y="263808"/>
                  </a:lnTo>
                  <a:lnTo>
                    <a:pt x="201" y="263808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483" name="Google Shape;483;p4"/>
            <p:cNvSpPr/>
            <p:nvPr/>
          </p:nvSpPr>
          <p:spPr>
            <a:xfrm>
              <a:off x="3227952" y="3633142"/>
              <a:ext cx="1063" cy="961"/>
            </a:xfrm>
            <a:custGeom>
              <a:rect b="b" l="l" r="r" t="t"/>
              <a:pathLst>
                <a:path extrusionOk="0" h="961" w="1063">
                  <a:moveTo>
                    <a:pt x="0" y="961"/>
                  </a:moveTo>
                  <a:lnTo>
                    <a:pt x="1064" y="0"/>
                  </a:lnTo>
                  <a:lnTo>
                    <a:pt x="0" y="0"/>
                  </a:lnTo>
                  <a:lnTo>
                    <a:pt x="0" y="9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4"/>
          <p:cNvSpPr/>
          <p:nvPr/>
        </p:nvSpPr>
        <p:spPr>
          <a:xfrm rot="5400000">
            <a:off x="3887967" y="2231095"/>
            <a:ext cx="618385" cy="631030"/>
          </a:xfrm>
          <a:custGeom>
            <a:rect b="b" l="l" r="r" t="t"/>
            <a:pathLst>
              <a:path extrusionOk="0" h="751226" w="736173">
                <a:moveTo>
                  <a:pt x="736204" y="751194"/>
                </a:moveTo>
                <a:lnTo>
                  <a:pt x="736204" y="-33"/>
                </a:lnTo>
                <a:lnTo>
                  <a:pt x="31" y="-33"/>
                </a:lnTo>
                <a:cubicBezTo>
                  <a:pt x="78" y="408596"/>
                  <a:pt x="327094" y="742298"/>
                  <a:pt x="736204" y="7511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"/>
          <p:cNvSpPr/>
          <p:nvPr/>
        </p:nvSpPr>
        <p:spPr>
          <a:xfrm flipH="1" rot="5400000">
            <a:off x="3887967" y="2973457"/>
            <a:ext cx="618385" cy="631030"/>
          </a:xfrm>
          <a:custGeom>
            <a:rect b="b" l="l" r="r" t="t"/>
            <a:pathLst>
              <a:path extrusionOk="0" h="751226" w="736173">
                <a:moveTo>
                  <a:pt x="736204" y="751194"/>
                </a:moveTo>
                <a:lnTo>
                  <a:pt x="736204" y="-33"/>
                </a:lnTo>
                <a:lnTo>
                  <a:pt x="31" y="-33"/>
                </a:lnTo>
                <a:cubicBezTo>
                  <a:pt x="78" y="408596"/>
                  <a:pt x="327094" y="742298"/>
                  <a:pt x="736204" y="7511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"/>
          <p:cNvSpPr/>
          <p:nvPr/>
        </p:nvSpPr>
        <p:spPr>
          <a:xfrm flipH="1" rot="-5400000">
            <a:off x="4641542" y="2231095"/>
            <a:ext cx="618385" cy="631030"/>
          </a:xfrm>
          <a:custGeom>
            <a:rect b="b" l="l" r="r" t="t"/>
            <a:pathLst>
              <a:path extrusionOk="0" h="751226" w="736173">
                <a:moveTo>
                  <a:pt x="736204" y="751194"/>
                </a:moveTo>
                <a:lnTo>
                  <a:pt x="736204" y="-33"/>
                </a:lnTo>
                <a:lnTo>
                  <a:pt x="31" y="-33"/>
                </a:lnTo>
                <a:cubicBezTo>
                  <a:pt x="78" y="408596"/>
                  <a:pt x="327094" y="742298"/>
                  <a:pt x="736204" y="75119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"/>
          <p:cNvSpPr/>
          <p:nvPr/>
        </p:nvSpPr>
        <p:spPr>
          <a:xfrm rot="-5400000">
            <a:off x="4641542" y="2973457"/>
            <a:ext cx="618385" cy="631030"/>
          </a:xfrm>
          <a:custGeom>
            <a:rect b="b" l="l" r="r" t="t"/>
            <a:pathLst>
              <a:path extrusionOk="0" h="751226" w="736173">
                <a:moveTo>
                  <a:pt x="736204" y="751194"/>
                </a:moveTo>
                <a:lnTo>
                  <a:pt x="736204" y="-33"/>
                </a:lnTo>
                <a:lnTo>
                  <a:pt x="31" y="-33"/>
                </a:lnTo>
                <a:cubicBezTo>
                  <a:pt x="78" y="408596"/>
                  <a:pt x="327094" y="742298"/>
                  <a:pt x="736204" y="7511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Google Shape;488;p4"/>
          <p:cNvGrpSpPr/>
          <p:nvPr/>
        </p:nvGrpSpPr>
        <p:grpSpPr>
          <a:xfrm>
            <a:off x="5380293" y="2250313"/>
            <a:ext cx="349675" cy="349675"/>
            <a:chOff x="1057325" y="2364825"/>
            <a:chExt cx="267950" cy="267950"/>
          </a:xfrm>
        </p:grpSpPr>
        <p:sp>
          <p:nvSpPr>
            <p:cNvPr id="489" name="Google Shape;489;p4"/>
            <p:cNvSpPr/>
            <p:nvPr/>
          </p:nvSpPr>
          <p:spPr>
            <a:xfrm>
              <a:off x="1120450" y="2483300"/>
              <a:ext cx="20850" cy="31000"/>
            </a:xfrm>
            <a:custGeom>
              <a:rect b="b" l="l" r="r" t="t"/>
              <a:pathLst>
                <a:path extrusionOk="0" h="1240" w="834">
                  <a:moveTo>
                    <a:pt x="0" y="1"/>
                  </a:moveTo>
                  <a:lnTo>
                    <a:pt x="0" y="1239"/>
                  </a:lnTo>
                  <a:lnTo>
                    <a:pt x="834" y="123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1240100" y="2483300"/>
              <a:ext cx="20875" cy="31000"/>
            </a:xfrm>
            <a:custGeom>
              <a:rect b="b" l="l" r="r" t="t"/>
              <a:pathLst>
                <a:path extrusionOk="0" h="1240" w="835">
                  <a:moveTo>
                    <a:pt x="1" y="1"/>
                  </a:moveTo>
                  <a:lnTo>
                    <a:pt x="1" y="1239"/>
                  </a:lnTo>
                  <a:lnTo>
                    <a:pt x="834" y="123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1057325" y="2449300"/>
              <a:ext cx="267950" cy="99525"/>
            </a:xfrm>
            <a:custGeom>
              <a:rect b="b" l="l" r="r" t="t"/>
              <a:pathLst>
                <a:path extrusionOk="0" h="3981" w="10718">
                  <a:moveTo>
                    <a:pt x="3716" y="718"/>
                  </a:moveTo>
                  <a:cubicBezTo>
                    <a:pt x="3882" y="742"/>
                    <a:pt x="4002" y="861"/>
                    <a:pt x="4002" y="1051"/>
                  </a:cubicBezTo>
                  <a:lnTo>
                    <a:pt x="4002" y="2932"/>
                  </a:lnTo>
                  <a:cubicBezTo>
                    <a:pt x="4002" y="3099"/>
                    <a:pt x="3882" y="3218"/>
                    <a:pt x="3716" y="3242"/>
                  </a:cubicBezTo>
                  <a:lnTo>
                    <a:pt x="2239" y="3242"/>
                  </a:lnTo>
                  <a:cubicBezTo>
                    <a:pt x="2073" y="3218"/>
                    <a:pt x="1954" y="3099"/>
                    <a:pt x="1954" y="2932"/>
                  </a:cubicBezTo>
                  <a:lnTo>
                    <a:pt x="1954" y="1051"/>
                  </a:lnTo>
                  <a:cubicBezTo>
                    <a:pt x="1954" y="861"/>
                    <a:pt x="2073" y="742"/>
                    <a:pt x="2239" y="718"/>
                  </a:cubicBezTo>
                  <a:close/>
                  <a:moveTo>
                    <a:pt x="8455" y="718"/>
                  </a:moveTo>
                  <a:cubicBezTo>
                    <a:pt x="8645" y="718"/>
                    <a:pt x="8764" y="861"/>
                    <a:pt x="8764" y="1051"/>
                  </a:cubicBezTo>
                  <a:lnTo>
                    <a:pt x="8764" y="2932"/>
                  </a:lnTo>
                  <a:cubicBezTo>
                    <a:pt x="8764" y="3099"/>
                    <a:pt x="8645" y="3242"/>
                    <a:pt x="8455" y="3242"/>
                  </a:cubicBezTo>
                  <a:lnTo>
                    <a:pt x="7002" y="3242"/>
                  </a:lnTo>
                  <a:cubicBezTo>
                    <a:pt x="6812" y="3242"/>
                    <a:pt x="6669" y="3099"/>
                    <a:pt x="6669" y="2932"/>
                  </a:cubicBezTo>
                  <a:lnTo>
                    <a:pt x="6669" y="1051"/>
                  </a:lnTo>
                  <a:cubicBezTo>
                    <a:pt x="6669" y="861"/>
                    <a:pt x="6812" y="718"/>
                    <a:pt x="7002" y="718"/>
                  </a:cubicBezTo>
                  <a:close/>
                  <a:moveTo>
                    <a:pt x="274" y="1"/>
                  </a:moveTo>
                  <a:cubicBezTo>
                    <a:pt x="123" y="1"/>
                    <a:pt x="1" y="136"/>
                    <a:pt x="1" y="313"/>
                  </a:cubicBezTo>
                  <a:lnTo>
                    <a:pt x="1" y="3647"/>
                  </a:lnTo>
                  <a:cubicBezTo>
                    <a:pt x="1" y="3814"/>
                    <a:pt x="144" y="3956"/>
                    <a:pt x="310" y="3980"/>
                  </a:cubicBezTo>
                  <a:lnTo>
                    <a:pt x="10408" y="3980"/>
                  </a:lnTo>
                  <a:cubicBezTo>
                    <a:pt x="10574" y="3980"/>
                    <a:pt x="10717" y="3837"/>
                    <a:pt x="10717" y="3647"/>
                  </a:cubicBezTo>
                  <a:lnTo>
                    <a:pt x="10717" y="313"/>
                  </a:lnTo>
                  <a:cubicBezTo>
                    <a:pt x="10717" y="136"/>
                    <a:pt x="10595" y="1"/>
                    <a:pt x="10444" y="1"/>
                  </a:cubicBezTo>
                  <a:cubicBezTo>
                    <a:pt x="10432" y="1"/>
                    <a:pt x="10420" y="2"/>
                    <a:pt x="10408" y="3"/>
                  </a:cubicBezTo>
                  <a:lnTo>
                    <a:pt x="310" y="3"/>
                  </a:lnTo>
                  <a:cubicBezTo>
                    <a:pt x="298" y="2"/>
                    <a:pt x="286" y="1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1096625" y="2411275"/>
              <a:ext cx="68500" cy="22050"/>
            </a:xfrm>
            <a:custGeom>
              <a:rect b="b" l="l" r="r" t="t"/>
              <a:pathLst>
                <a:path extrusionOk="0" h="882" w="2740">
                  <a:moveTo>
                    <a:pt x="310" y="0"/>
                  </a:moveTo>
                  <a:cubicBezTo>
                    <a:pt x="96" y="238"/>
                    <a:pt x="0" y="572"/>
                    <a:pt x="24" y="881"/>
                  </a:cubicBezTo>
                  <a:lnTo>
                    <a:pt x="2739" y="881"/>
                  </a:lnTo>
                  <a:cubicBezTo>
                    <a:pt x="2739" y="572"/>
                    <a:pt x="2644" y="238"/>
                    <a:pt x="2430" y="0"/>
                  </a:cubicBezTo>
                  <a:cubicBezTo>
                    <a:pt x="2144" y="298"/>
                    <a:pt x="1757" y="447"/>
                    <a:pt x="1370" y="447"/>
                  </a:cubicBezTo>
                  <a:cubicBezTo>
                    <a:pt x="983" y="447"/>
                    <a:pt x="596" y="298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1110325" y="2364825"/>
              <a:ext cx="41700" cy="41700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57" y="1"/>
                    <a:pt x="0" y="382"/>
                    <a:pt x="0" y="834"/>
                  </a:cubicBezTo>
                  <a:cubicBezTo>
                    <a:pt x="0" y="1310"/>
                    <a:pt x="357" y="1668"/>
                    <a:pt x="834" y="1668"/>
                  </a:cubicBezTo>
                  <a:cubicBezTo>
                    <a:pt x="1286" y="1668"/>
                    <a:pt x="1667" y="1310"/>
                    <a:pt x="1667" y="834"/>
                  </a:cubicBezTo>
                  <a:cubicBezTo>
                    <a:pt x="1667" y="382"/>
                    <a:pt x="1286" y="1"/>
                    <a:pt x="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1215700" y="2411275"/>
              <a:ext cx="69075" cy="22050"/>
            </a:xfrm>
            <a:custGeom>
              <a:rect b="b" l="l" r="r" t="t"/>
              <a:pathLst>
                <a:path extrusionOk="0" h="882" w="2763">
                  <a:moveTo>
                    <a:pt x="310" y="0"/>
                  </a:moveTo>
                  <a:cubicBezTo>
                    <a:pt x="119" y="238"/>
                    <a:pt x="0" y="572"/>
                    <a:pt x="24" y="881"/>
                  </a:cubicBezTo>
                  <a:lnTo>
                    <a:pt x="2739" y="881"/>
                  </a:lnTo>
                  <a:cubicBezTo>
                    <a:pt x="2763" y="572"/>
                    <a:pt x="2644" y="238"/>
                    <a:pt x="2453" y="0"/>
                  </a:cubicBezTo>
                  <a:cubicBezTo>
                    <a:pt x="2156" y="298"/>
                    <a:pt x="1769" y="447"/>
                    <a:pt x="1382" y="447"/>
                  </a:cubicBezTo>
                  <a:cubicBezTo>
                    <a:pt x="995" y="447"/>
                    <a:pt x="608" y="298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229400" y="2364825"/>
              <a:ext cx="41700" cy="41700"/>
            </a:xfrm>
            <a:custGeom>
              <a:rect b="b" l="l" r="r" t="t"/>
              <a:pathLst>
                <a:path extrusionOk="0" h="1668" w="1668">
                  <a:moveTo>
                    <a:pt x="834" y="1"/>
                  </a:moveTo>
                  <a:cubicBezTo>
                    <a:pt x="381" y="1"/>
                    <a:pt x="0" y="382"/>
                    <a:pt x="0" y="834"/>
                  </a:cubicBezTo>
                  <a:cubicBezTo>
                    <a:pt x="0" y="1310"/>
                    <a:pt x="381" y="1668"/>
                    <a:pt x="834" y="1668"/>
                  </a:cubicBezTo>
                  <a:cubicBezTo>
                    <a:pt x="1310" y="1668"/>
                    <a:pt x="1667" y="1310"/>
                    <a:pt x="1667" y="834"/>
                  </a:cubicBezTo>
                  <a:cubicBezTo>
                    <a:pt x="1667" y="382"/>
                    <a:pt x="1310" y="1"/>
                    <a:pt x="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1216300" y="2564275"/>
              <a:ext cx="68475" cy="22050"/>
            </a:xfrm>
            <a:custGeom>
              <a:rect b="b" l="l" r="r" t="t"/>
              <a:pathLst>
                <a:path extrusionOk="0" h="882" w="2739">
                  <a:moveTo>
                    <a:pt x="0" y="0"/>
                  </a:moveTo>
                  <a:cubicBezTo>
                    <a:pt x="0" y="310"/>
                    <a:pt x="95" y="643"/>
                    <a:pt x="310" y="882"/>
                  </a:cubicBezTo>
                  <a:cubicBezTo>
                    <a:pt x="596" y="584"/>
                    <a:pt x="983" y="435"/>
                    <a:pt x="1370" y="435"/>
                  </a:cubicBezTo>
                  <a:cubicBezTo>
                    <a:pt x="1757" y="435"/>
                    <a:pt x="2144" y="584"/>
                    <a:pt x="2429" y="882"/>
                  </a:cubicBezTo>
                  <a:cubicBezTo>
                    <a:pt x="2644" y="643"/>
                    <a:pt x="2739" y="310"/>
                    <a:pt x="2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1229400" y="2591075"/>
              <a:ext cx="41700" cy="41700"/>
            </a:xfrm>
            <a:custGeom>
              <a:rect b="b" l="l" r="r" t="t"/>
              <a:pathLst>
                <a:path extrusionOk="0" h="1668" w="1668">
                  <a:moveTo>
                    <a:pt x="834" y="0"/>
                  </a:moveTo>
                  <a:cubicBezTo>
                    <a:pt x="381" y="0"/>
                    <a:pt x="0" y="357"/>
                    <a:pt x="0" y="834"/>
                  </a:cubicBezTo>
                  <a:cubicBezTo>
                    <a:pt x="0" y="1286"/>
                    <a:pt x="381" y="1667"/>
                    <a:pt x="834" y="1667"/>
                  </a:cubicBezTo>
                  <a:cubicBezTo>
                    <a:pt x="1310" y="1667"/>
                    <a:pt x="1667" y="1286"/>
                    <a:pt x="1667" y="834"/>
                  </a:cubicBezTo>
                  <a:cubicBezTo>
                    <a:pt x="1667" y="357"/>
                    <a:pt x="1310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1096625" y="2564275"/>
              <a:ext cx="69075" cy="22050"/>
            </a:xfrm>
            <a:custGeom>
              <a:rect b="b" l="l" r="r" t="t"/>
              <a:pathLst>
                <a:path extrusionOk="0" h="882" w="2763">
                  <a:moveTo>
                    <a:pt x="24" y="0"/>
                  </a:moveTo>
                  <a:cubicBezTo>
                    <a:pt x="0" y="310"/>
                    <a:pt x="120" y="643"/>
                    <a:pt x="310" y="882"/>
                  </a:cubicBezTo>
                  <a:cubicBezTo>
                    <a:pt x="608" y="584"/>
                    <a:pt x="995" y="435"/>
                    <a:pt x="1382" y="435"/>
                  </a:cubicBezTo>
                  <a:cubicBezTo>
                    <a:pt x="1769" y="435"/>
                    <a:pt x="2156" y="584"/>
                    <a:pt x="2453" y="882"/>
                  </a:cubicBezTo>
                  <a:cubicBezTo>
                    <a:pt x="2644" y="643"/>
                    <a:pt x="2763" y="310"/>
                    <a:pt x="2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1110325" y="2591075"/>
              <a:ext cx="41700" cy="41700"/>
            </a:xfrm>
            <a:custGeom>
              <a:rect b="b" l="l" r="r" t="t"/>
              <a:pathLst>
                <a:path extrusionOk="0" h="1668" w="1668">
                  <a:moveTo>
                    <a:pt x="834" y="0"/>
                  </a:moveTo>
                  <a:cubicBezTo>
                    <a:pt x="357" y="0"/>
                    <a:pt x="0" y="357"/>
                    <a:pt x="0" y="834"/>
                  </a:cubicBezTo>
                  <a:cubicBezTo>
                    <a:pt x="0" y="1286"/>
                    <a:pt x="357" y="1667"/>
                    <a:pt x="834" y="1667"/>
                  </a:cubicBezTo>
                  <a:cubicBezTo>
                    <a:pt x="1286" y="1667"/>
                    <a:pt x="1667" y="1286"/>
                    <a:pt x="1667" y="834"/>
                  </a:cubicBezTo>
                  <a:cubicBezTo>
                    <a:pt x="1667" y="357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4"/>
          <p:cNvGrpSpPr/>
          <p:nvPr/>
        </p:nvGrpSpPr>
        <p:grpSpPr>
          <a:xfrm>
            <a:off x="3440899" y="2250330"/>
            <a:ext cx="298388" cy="349642"/>
            <a:chOff x="2813050" y="2365425"/>
            <a:chExt cx="228650" cy="267925"/>
          </a:xfrm>
        </p:grpSpPr>
        <p:sp>
          <p:nvSpPr>
            <p:cNvPr id="501" name="Google Shape;501;p4"/>
            <p:cNvSpPr/>
            <p:nvPr/>
          </p:nvSpPr>
          <p:spPr>
            <a:xfrm>
              <a:off x="2919625" y="2365425"/>
              <a:ext cx="15500" cy="30975"/>
            </a:xfrm>
            <a:custGeom>
              <a:rect b="b" l="l" r="r" t="t"/>
              <a:pathLst>
                <a:path extrusionOk="0" h="1239" w="620">
                  <a:moveTo>
                    <a:pt x="310" y="0"/>
                  </a:moveTo>
                  <a:cubicBezTo>
                    <a:pt x="161" y="0"/>
                    <a:pt x="12" y="96"/>
                    <a:pt x="0" y="286"/>
                  </a:cubicBezTo>
                  <a:lnTo>
                    <a:pt x="0" y="929"/>
                  </a:lnTo>
                  <a:cubicBezTo>
                    <a:pt x="0" y="1096"/>
                    <a:pt x="143" y="1239"/>
                    <a:pt x="310" y="1239"/>
                  </a:cubicBezTo>
                  <a:cubicBezTo>
                    <a:pt x="477" y="1239"/>
                    <a:pt x="620" y="1096"/>
                    <a:pt x="620" y="929"/>
                  </a:cubicBezTo>
                  <a:lnTo>
                    <a:pt x="620" y="286"/>
                  </a:lnTo>
                  <a:cubicBezTo>
                    <a:pt x="608" y="96"/>
                    <a:pt x="459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3008325" y="2469025"/>
              <a:ext cx="33375" cy="16100"/>
            </a:xfrm>
            <a:custGeom>
              <a:rect b="b" l="l" r="r" t="t"/>
              <a:pathLst>
                <a:path extrusionOk="0" h="644" w="1335">
                  <a:moveTo>
                    <a:pt x="310" y="0"/>
                  </a:moveTo>
                  <a:cubicBezTo>
                    <a:pt x="144" y="0"/>
                    <a:pt x="1" y="143"/>
                    <a:pt x="1" y="334"/>
                  </a:cubicBezTo>
                  <a:cubicBezTo>
                    <a:pt x="25" y="500"/>
                    <a:pt x="144" y="643"/>
                    <a:pt x="310" y="643"/>
                  </a:cubicBezTo>
                  <a:lnTo>
                    <a:pt x="953" y="643"/>
                  </a:lnTo>
                  <a:cubicBezTo>
                    <a:pt x="1334" y="595"/>
                    <a:pt x="1334" y="48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813050" y="2469550"/>
              <a:ext cx="36575" cy="15625"/>
            </a:xfrm>
            <a:custGeom>
              <a:rect b="b" l="l" r="r" t="t"/>
              <a:pathLst>
                <a:path extrusionOk="0" h="625" w="1463">
                  <a:moveTo>
                    <a:pt x="1067" y="1"/>
                  </a:moveTo>
                  <a:cubicBezTo>
                    <a:pt x="1053" y="1"/>
                    <a:pt x="1039" y="1"/>
                    <a:pt x="1025" y="3"/>
                  </a:cubicBezTo>
                  <a:lnTo>
                    <a:pt x="382" y="3"/>
                  </a:lnTo>
                  <a:cubicBezTo>
                    <a:pt x="1" y="27"/>
                    <a:pt x="1" y="598"/>
                    <a:pt x="382" y="622"/>
                  </a:cubicBezTo>
                  <a:lnTo>
                    <a:pt x="1025" y="622"/>
                  </a:lnTo>
                  <a:cubicBezTo>
                    <a:pt x="1039" y="624"/>
                    <a:pt x="1053" y="624"/>
                    <a:pt x="1067" y="624"/>
                  </a:cubicBezTo>
                  <a:cubicBezTo>
                    <a:pt x="1463" y="624"/>
                    <a:pt x="1463" y="1"/>
                    <a:pt x="1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992450" y="2417175"/>
              <a:ext cx="37100" cy="23900"/>
            </a:xfrm>
            <a:custGeom>
              <a:rect b="b" l="l" r="r" t="t"/>
              <a:pathLst>
                <a:path extrusionOk="0" h="956" w="1484">
                  <a:moveTo>
                    <a:pt x="1038" y="1"/>
                  </a:moveTo>
                  <a:cubicBezTo>
                    <a:pt x="987" y="1"/>
                    <a:pt x="931" y="16"/>
                    <a:pt x="874" y="50"/>
                  </a:cubicBezTo>
                  <a:lnTo>
                    <a:pt x="326" y="360"/>
                  </a:lnTo>
                  <a:cubicBezTo>
                    <a:pt x="1" y="499"/>
                    <a:pt x="129" y="956"/>
                    <a:pt x="445" y="956"/>
                  </a:cubicBezTo>
                  <a:cubicBezTo>
                    <a:pt x="453" y="956"/>
                    <a:pt x="461" y="955"/>
                    <a:pt x="469" y="955"/>
                  </a:cubicBezTo>
                  <a:cubicBezTo>
                    <a:pt x="541" y="955"/>
                    <a:pt x="588" y="931"/>
                    <a:pt x="636" y="907"/>
                  </a:cubicBezTo>
                  <a:lnTo>
                    <a:pt x="1184" y="574"/>
                  </a:lnTo>
                  <a:cubicBezTo>
                    <a:pt x="1484" y="414"/>
                    <a:pt x="1313" y="1"/>
                    <a:pt x="1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963075" y="2379100"/>
              <a:ext cx="26150" cy="29100"/>
            </a:xfrm>
            <a:custGeom>
              <a:rect b="b" l="l" r="r" t="t"/>
              <a:pathLst>
                <a:path extrusionOk="0" h="1164" w="1046">
                  <a:moveTo>
                    <a:pt x="640" y="1"/>
                  </a:moveTo>
                  <a:cubicBezTo>
                    <a:pt x="549" y="1"/>
                    <a:pt x="454" y="43"/>
                    <a:pt x="382" y="144"/>
                  </a:cubicBezTo>
                  <a:lnTo>
                    <a:pt x="72" y="692"/>
                  </a:lnTo>
                  <a:cubicBezTo>
                    <a:pt x="1" y="835"/>
                    <a:pt x="49" y="1025"/>
                    <a:pt x="191" y="1120"/>
                  </a:cubicBezTo>
                  <a:cubicBezTo>
                    <a:pt x="236" y="1150"/>
                    <a:pt x="288" y="1164"/>
                    <a:pt x="340" y="1164"/>
                  </a:cubicBezTo>
                  <a:cubicBezTo>
                    <a:pt x="455" y="1164"/>
                    <a:pt x="571" y="1099"/>
                    <a:pt x="620" y="1001"/>
                  </a:cubicBezTo>
                  <a:lnTo>
                    <a:pt x="930" y="454"/>
                  </a:lnTo>
                  <a:cubicBezTo>
                    <a:pt x="1046" y="221"/>
                    <a:pt x="850" y="1"/>
                    <a:pt x="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2865100" y="2379100"/>
              <a:ext cx="26575" cy="29225"/>
            </a:xfrm>
            <a:custGeom>
              <a:rect b="b" l="l" r="r" t="t"/>
              <a:pathLst>
                <a:path extrusionOk="0" h="1169" w="1063">
                  <a:moveTo>
                    <a:pt x="418" y="1"/>
                  </a:moveTo>
                  <a:cubicBezTo>
                    <a:pt x="203" y="1"/>
                    <a:pt x="1" y="221"/>
                    <a:pt x="133" y="454"/>
                  </a:cubicBezTo>
                  <a:lnTo>
                    <a:pt x="443" y="1001"/>
                  </a:lnTo>
                  <a:cubicBezTo>
                    <a:pt x="491" y="1097"/>
                    <a:pt x="610" y="1168"/>
                    <a:pt x="705" y="1168"/>
                  </a:cubicBezTo>
                  <a:cubicBezTo>
                    <a:pt x="776" y="1168"/>
                    <a:pt x="824" y="1144"/>
                    <a:pt x="872" y="1120"/>
                  </a:cubicBezTo>
                  <a:cubicBezTo>
                    <a:pt x="1015" y="1025"/>
                    <a:pt x="1062" y="835"/>
                    <a:pt x="991" y="692"/>
                  </a:cubicBezTo>
                  <a:lnTo>
                    <a:pt x="681" y="144"/>
                  </a:lnTo>
                  <a:cubicBezTo>
                    <a:pt x="609" y="43"/>
                    <a:pt x="512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2824350" y="2416775"/>
              <a:ext cx="35175" cy="24275"/>
            </a:xfrm>
            <a:custGeom>
              <a:rect b="b" l="l" r="r" t="t"/>
              <a:pathLst>
                <a:path extrusionOk="0" h="971" w="1407">
                  <a:moveTo>
                    <a:pt x="461" y="1"/>
                  </a:moveTo>
                  <a:cubicBezTo>
                    <a:pt x="185" y="1"/>
                    <a:pt x="0" y="437"/>
                    <a:pt x="335" y="614"/>
                  </a:cubicBezTo>
                  <a:lnTo>
                    <a:pt x="882" y="923"/>
                  </a:lnTo>
                  <a:cubicBezTo>
                    <a:pt x="930" y="947"/>
                    <a:pt x="978" y="947"/>
                    <a:pt x="1025" y="971"/>
                  </a:cubicBezTo>
                  <a:cubicBezTo>
                    <a:pt x="1144" y="971"/>
                    <a:pt x="1263" y="899"/>
                    <a:pt x="1311" y="804"/>
                  </a:cubicBezTo>
                  <a:cubicBezTo>
                    <a:pt x="1406" y="661"/>
                    <a:pt x="1359" y="447"/>
                    <a:pt x="1192" y="376"/>
                  </a:cubicBezTo>
                  <a:lnTo>
                    <a:pt x="644" y="66"/>
                  </a:lnTo>
                  <a:cubicBezTo>
                    <a:pt x="582" y="20"/>
                    <a:pt x="519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2914850" y="2552950"/>
              <a:ext cx="25050" cy="16100"/>
            </a:xfrm>
            <a:custGeom>
              <a:rect b="b" l="l" r="r" t="t"/>
              <a:pathLst>
                <a:path extrusionOk="0" h="644" w="1002">
                  <a:moveTo>
                    <a:pt x="1" y="1"/>
                  </a:moveTo>
                  <a:lnTo>
                    <a:pt x="215" y="644"/>
                  </a:lnTo>
                  <a:lnTo>
                    <a:pt x="811" y="64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2910100" y="2584525"/>
              <a:ext cx="33950" cy="48250"/>
            </a:xfrm>
            <a:custGeom>
              <a:rect b="b" l="l" r="r" t="t"/>
              <a:pathLst>
                <a:path extrusionOk="0" h="1930" w="1358">
                  <a:moveTo>
                    <a:pt x="429" y="0"/>
                  </a:moveTo>
                  <a:lnTo>
                    <a:pt x="0" y="1929"/>
                  </a:lnTo>
                  <a:lnTo>
                    <a:pt x="1358" y="192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2814850" y="2552950"/>
              <a:ext cx="91100" cy="79825"/>
            </a:xfrm>
            <a:custGeom>
              <a:rect b="b" l="l" r="r" t="t"/>
              <a:pathLst>
                <a:path extrusionOk="0" h="3193" w="3644">
                  <a:moveTo>
                    <a:pt x="3167" y="1"/>
                  </a:moveTo>
                  <a:lnTo>
                    <a:pt x="1596" y="453"/>
                  </a:lnTo>
                  <a:cubicBezTo>
                    <a:pt x="1143" y="596"/>
                    <a:pt x="738" y="858"/>
                    <a:pt x="453" y="1239"/>
                  </a:cubicBezTo>
                  <a:cubicBezTo>
                    <a:pt x="143" y="1620"/>
                    <a:pt x="0" y="2097"/>
                    <a:pt x="0" y="2573"/>
                  </a:cubicBezTo>
                  <a:lnTo>
                    <a:pt x="0" y="2859"/>
                  </a:lnTo>
                  <a:cubicBezTo>
                    <a:pt x="0" y="3049"/>
                    <a:pt x="143" y="3192"/>
                    <a:pt x="310" y="3192"/>
                  </a:cubicBezTo>
                  <a:lnTo>
                    <a:pt x="3167" y="3192"/>
                  </a:lnTo>
                  <a:lnTo>
                    <a:pt x="3644" y="954"/>
                  </a:lnTo>
                  <a:lnTo>
                    <a:pt x="3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2948800" y="2553550"/>
              <a:ext cx="91100" cy="79800"/>
            </a:xfrm>
            <a:custGeom>
              <a:rect b="b" l="l" r="r" t="t"/>
              <a:pathLst>
                <a:path extrusionOk="0" h="3192" w="3644">
                  <a:moveTo>
                    <a:pt x="310" y="1"/>
                  </a:moveTo>
                  <a:lnTo>
                    <a:pt x="0" y="953"/>
                  </a:lnTo>
                  <a:lnTo>
                    <a:pt x="477" y="3192"/>
                  </a:lnTo>
                  <a:lnTo>
                    <a:pt x="3334" y="3192"/>
                  </a:lnTo>
                  <a:cubicBezTo>
                    <a:pt x="3501" y="3192"/>
                    <a:pt x="3644" y="3049"/>
                    <a:pt x="3644" y="2858"/>
                  </a:cubicBezTo>
                  <a:lnTo>
                    <a:pt x="3644" y="2573"/>
                  </a:lnTo>
                  <a:cubicBezTo>
                    <a:pt x="3644" y="2096"/>
                    <a:pt x="3477" y="1620"/>
                    <a:pt x="3191" y="1239"/>
                  </a:cubicBezTo>
                  <a:cubicBezTo>
                    <a:pt x="2906" y="858"/>
                    <a:pt x="2501" y="596"/>
                    <a:pt x="2048" y="453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2841025" y="2411850"/>
              <a:ext cx="172700" cy="125650"/>
            </a:xfrm>
            <a:custGeom>
              <a:rect b="b" l="l" r="r" t="t"/>
              <a:pathLst>
                <a:path extrusionOk="0" h="5026" w="6908">
                  <a:moveTo>
                    <a:pt x="3454" y="1"/>
                  </a:moveTo>
                  <a:cubicBezTo>
                    <a:pt x="1192" y="1"/>
                    <a:pt x="1" y="2668"/>
                    <a:pt x="1501" y="4359"/>
                  </a:cubicBezTo>
                  <a:cubicBezTo>
                    <a:pt x="1668" y="4549"/>
                    <a:pt x="1811" y="4788"/>
                    <a:pt x="1858" y="5026"/>
                  </a:cubicBezTo>
                  <a:lnTo>
                    <a:pt x="3144" y="5026"/>
                  </a:lnTo>
                  <a:lnTo>
                    <a:pt x="3144" y="3383"/>
                  </a:lnTo>
                  <a:lnTo>
                    <a:pt x="2621" y="2835"/>
                  </a:lnTo>
                  <a:cubicBezTo>
                    <a:pt x="2384" y="2617"/>
                    <a:pt x="2591" y="2302"/>
                    <a:pt x="2830" y="2302"/>
                  </a:cubicBezTo>
                  <a:cubicBezTo>
                    <a:pt x="2904" y="2302"/>
                    <a:pt x="2981" y="2333"/>
                    <a:pt x="3049" y="2406"/>
                  </a:cubicBezTo>
                  <a:lnTo>
                    <a:pt x="3454" y="2811"/>
                  </a:lnTo>
                  <a:lnTo>
                    <a:pt x="3859" y="2406"/>
                  </a:lnTo>
                  <a:cubicBezTo>
                    <a:pt x="3932" y="2333"/>
                    <a:pt x="4013" y="2302"/>
                    <a:pt x="4088" y="2302"/>
                  </a:cubicBezTo>
                  <a:cubicBezTo>
                    <a:pt x="4332" y="2302"/>
                    <a:pt x="4529" y="2617"/>
                    <a:pt x="4311" y="2835"/>
                  </a:cubicBezTo>
                  <a:lnTo>
                    <a:pt x="3787" y="3383"/>
                  </a:lnTo>
                  <a:lnTo>
                    <a:pt x="3787" y="5026"/>
                  </a:lnTo>
                  <a:lnTo>
                    <a:pt x="5073" y="5026"/>
                  </a:lnTo>
                  <a:cubicBezTo>
                    <a:pt x="5121" y="4788"/>
                    <a:pt x="5240" y="4549"/>
                    <a:pt x="5407" y="4359"/>
                  </a:cubicBezTo>
                  <a:cubicBezTo>
                    <a:pt x="6907" y="2668"/>
                    <a:pt x="5716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4"/>
          <p:cNvGrpSpPr/>
          <p:nvPr/>
        </p:nvGrpSpPr>
        <p:grpSpPr>
          <a:xfrm>
            <a:off x="4895177" y="3682863"/>
            <a:ext cx="352774" cy="349642"/>
            <a:chOff x="1633050" y="2792900"/>
            <a:chExt cx="270325" cy="267925"/>
          </a:xfrm>
        </p:grpSpPr>
        <p:sp>
          <p:nvSpPr>
            <p:cNvPr id="514" name="Google Shape;514;p4"/>
            <p:cNvSpPr/>
            <p:nvPr/>
          </p:nvSpPr>
          <p:spPr>
            <a:xfrm>
              <a:off x="1633050" y="2962425"/>
              <a:ext cx="101825" cy="98400"/>
            </a:xfrm>
            <a:custGeom>
              <a:rect b="b" l="l" r="r" t="t"/>
              <a:pathLst>
                <a:path extrusionOk="0" h="3936" w="4073">
                  <a:moveTo>
                    <a:pt x="2504" y="0"/>
                  </a:moveTo>
                  <a:cubicBezTo>
                    <a:pt x="2394" y="0"/>
                    <a:pt x="2287" y="42"/>
                    <a:pt x="2215" y="125"/>
                  </a:cubicBezTo>
                  <a:lnTo>
                    <a:pt x="477" y="1888"/>
                  </a:lnTo>
                  <a:cubicBezTo>
                    <a:pt x="0" y="2340"/>
                    <a:pt x="0" y="3102"/>
                    <a:pt x="477" y="3578"/>
                  </a:cubicBezTo>
                  <a:cubicBezTo>
                    <a:pt x="703" y="3817"/>
                    <a:pt x="1012" y="3936"/>
                    <a:pt x="1322" y="3936"/>
                  </a:cubicBezTo>
                  <a:cubicBezTo>
                    <a:pt x="1632" y="3936"/>
                    <a:pt x="1941" y="3817"/>
                    <a:pt x="2167" y="3578"/>
                  </a:cubicBezTo>
                  <a:lnTo>
                    <a:pt x="3906" y="1840"/>
                  </a:lnTo>
                  <a:cubicBezTo>
                    <a:pt x="4073" y="1673"/>
                    <a:pt x="4073" y="1411"/>
                    <a:pt x="3906" y="1245"/>
                  </a:cubicBezTo>
                  <a:lnTo>
                    <a:pt x="2810" y="125"/>
                  </a:lnTo>
                  <a:cubicBezTo>
                    <a:pt x="2727" y="42"/>
                    <a:pt x="2614" y="0"/>
                    <a:pt x="2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1714025" y="2935775"/>
              <a:ext cx="46450" cy="47050"/>
            </a:xfrm>
            <a:custGeom>
              <a:rect b="b" l="l" r="r" t="t"/>
              <a:pathLst>
                <a:path extrusionOk="0" h="1882" w="1858">
                  <a:moveTo>
                    <a:pt x="738" y="1"/>
                  </a:moveTo>
                  <a:lnTo>
                    <a:pt x="0" y="763"/>
                  </a:lnTo>
                  <a:lnTo>
                    <a:pt x="1096" y="1882"/>
                  </a:lnTo>
                  <a:lnTo>
                    <a:pt x="1858" y="1120"/>
                  </a:lnTo>
                  <a:cubicBezTo>
                    <a:pt x="1405" y="834"/>
                    <a:pt x="1024" y="453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1701525" y="2792900"/>
              <a:ext cx="201850" cy="172750"/>
            </a:xfrm>
            <a:custGeom>
              <a:rect b="b" l="l" r="r" t="t"/>
              <a:pathLst>
                <a:path extrusionOk="0" h="6910" w="8074">
                  <a:moveTo>
                    <a:pt x="3906" y="2405"/>
                  </a:moveTo>
                  <a:cubicBezTo>
                    <a:pt x="4168" y="2405"/>
                    <a:pt x="4310" y="2739"/>
                    <a:pt x="4120" y="2929"/>
                  </a:cubicBezTo>
                  <a:cubicBezTo>
                    <a:pt x="4056" y="3001"/>
                    <a:pt x="3974" y="3033"/>
                    <a:pt x="3893" y="3033"/>
                  </a:cubicBezTo>
                  <a:cubicBezTo>
                    <a:pt x="3731" y="3033"/>
                    <a:pt x="3572" y="2905"/>
                    <a:pt x="3572" y="2715"/>
                  </a:cubicBezTo>
                  <a:cubicBezTo>
                    <a:pt x="3572" y="2548"/>
                    <a:pt x="3715" y="2405"/>
                    <a:pt x="3906" y="2405"/>
                  </a:cubicBezTo>
                  <a:close/>
                  <a:moveTo>
                    <a:pt x="5364" y="3861"/>
                  </a:moveTo>
                  <a:cubicBezTo>
                    <a:pt x="5520" y="3861"/>
                    <a:pt x="5668" y="3977"/>
                    <a:pt x="5668" y="4168"/>
                  </a:cubicBezTo>
                  <a:cubicBezTo>
                    <a:pt x="5668" y="4358"/>
                    <a:pt x="5525" y="4501"/>
                    <a:pt x="5358" y="4501"/>
                  </a:cubicBezTo>
                  <a:lnTo>
                    <a:pt x="5358" y="4477"/>
                  </a:lnTo>
                  <a:cubicBezTo>
                    <a:pt x="5072" y="4477"/>
                    <a:pt x="4930" y="4144"/>
                    <a:pt x="5144" y="3953"/>
                  </a:cubicBezTo>
                  <a:cubicBezTo>
                    <a:pt x="5207" y="3890"/>
                    <a:pt x="5287" y="3861"/>
                    <a:pt x="5364" y="3861"/>
                  </a:cubicBezTo>
                  <a:close/>
                  <a:moveTo>
                    <a:pt x="5457" y="2292"/>
                  </a:moveTo>
                  <a:cubicBezTo>
                    <a:pt x="5537" y="2292"/>
                    <a:pt x="5620" y="2322"/>
                    <a:pt x="5692" y="2382"/>
                  </a:cubicBezTo>
                  <a:cubicBezTo>
                    <a:pt x="5811" y="2501"/>
                    <a:pt x="5811" y="2715"/>
                    <a:pt x="5692" y="2834"/>
                  </a:cubicBezTo>
                  <a:lnTo>
                    <a:pt x="4001" y="4501"/>
                  </a:lnTo>
                  <a:cubicBezTo>
                    <a:pt x="3953" y="4549"/>
                    <a:pt x="3882" y="4596"/>
                    <a:pt x="3787" y="4596"/>
                  </a:cubicBezTo>
                  <a:cubicBezTo>
                    <a:pt x="3501" y="4596"/>
                    <a:pt x="3382" y="4263"/>
                    <a:pt x="3572" y="4049"/>
                  </a:cubicBezTo>
                  <a:lnTo>
                    <a:pt x="5239" y="2382"/>
                  </a:lnTo>
                  <a:cubicBezTo>
                    <a:pt x="5299" y="2322"/>
                    <a:pt x="5376" y="2292"/>
                    <a:pt x="5457" y="2292"/>
                  </a:cubicBezTo>
                  <a:close/>
                  <a:moveTo>
                    <a:pt x="4620" y="0"/>
                  </a:moveTo>
                  <a:cubicBezTo>
                    <a:pt x="1548" y="0"/>
                    <a:pt x="0" y="3715"/>
                    <a:pt x="2191" y="5882"/>
                  </a:cubicBezTo>
                  <a:cubicBezTo>
                    <a:pt x="2893" y="6592"/>
                    <a:pt x="3758" y="6910"/>
                    <a:pt x="4607" y="6910"/>
                  </a:cubicBezTo>
                  <a:cubicBezTo>
                    <a:pt x="6376" y="6910"/>
                    <a:pt x="8073" y="5530"/>
                    <a:pt x="8073" y="3453"/>
                  </a:cubicBezTo>
                  <a:cubicBezTo>
                    <a:pt x="8073" y="1548"/>
                    <a:pt x="6525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4"/>
          <p:cNvGrpSpPr/>
          <p:nvPr/>
        </p:nvGrpSpPr>
        <p:grpSpPr>
          <a:xfrm>
            <a:off x="4888179" y="1805674"/>
            <a:ext cx="366770" cy="349512"/>
            <a:chOff x="1043625" y="2792850"/>
            <a:chExt cx="281050" cy="267825"/>
          </a:xfrm>
        </p:grpSpPr>
        <p:sp>
          <p:nvSpPr>
            <p:cNvPr id="518" name="Google Shape;518;p4"/>
            <p:cNvSpPr/>
            <p:nvPr/>
          </p:nvSpPr>
          <p:spPr>
            <a:xfrm>
              <a:off x="1151700" y="2869575"/>
              <a:ext cx="92600" cy="91225"/>
            </a:xfrm>
            <a:custGeom>
              <a:rect b="b" l="l" r="r" t="t"/>
              <a:pathLst>
                <a:path extrusionOk="0" h="3649" w="3704">
                  <a:moveTo>
                    <a:pt x="408" y="0"/>
                  </a:moveTo>
                  <a:cubicBezTo>
                    <a:pt x="196" y="0"/>
                    <a:pt x="0" y="212"/>
                    <a:pt x="131" y="458"/>
                  </a:cubicBezTo>
                  <a:lnTo>
                    <a:pt x="822" y="1672"/>
                  </a:lnTo>
                  <a:cubicBezTo>
                    <a:pt x="679" y="1839"/>
                    <a:pt x="608" y="2077"/>
                    <a:pt x="608" y="2291"/>
                  </a:cubicBezTo>
                  <a:cubicBezTo>
                    <a:pt x="608" y="2856"/>
                    <a:pt x="1060" y="3236"/>
                    <a:pt x="1543" y="3236"/>
                  </a:cubicBezTo>
                  <a:cubicBezTo>
                    <a:pt x="1753" y="3236"/>
                    <a:pt x="1968" y="3164"/>
                    <a:pt x="2156" y="3006"/>
                  </a:cubicBezTo>
                  <a:lnTo>
                    <a:pt x="3203" y="3601"/>
                  </a:lnTo>
                  <a:cubicBezTo>
                    <a:pt x="3251" y="3625"/>
                    <a:pt x="3299" y="3649"/>
                    <a:pt x="3370" y="3649"/>
                  </a:cubicBezTo>
                  <a:cubicBezTo>
                    <a:pt x="3465" y="3649"/>
                    <a:pt x="3584" y="3577"/>
                    <a:pt x="3632" y="3482"/>
                  </a:cubicBezTo>
                  <a:cubicBezTo>
                    <a:pt x="3703" y="3339"/>
                    <a:pt x="3656" y="3149"/>
                    <a:pt x="3513" y="3053"/>
                  </a:cubicBezTo>
                  <a:lnTo>
                    <a:pt x="3537" y="3053"/>
                  </a:lnTo>
                  <a:lnTo>
                    <a:pt x="2489" y="2458"/>
                  </a:lnTo>
                  <a:cubicBezTo>
                    <a:pt x="2489" y="2410"/>
                    <a:pt x="2489" y="2339"/>
                    <a:pt x="2489" y="2291"/>
                  </a:cubicBezTo>
                  <a:cubicBezTo>
                    <a:pt x="2489" y="1767"/>
                    <a:pt x="2060" y="1339"/>
                    <a:pt x="1536" y="1339"/>
                  </a:cubicBezTo>
                  <a:cubicBezTo>
                    <a:pt x="1489" y="1339"/>
                    <a:pt x="1441" y="1363"/>
                    <a:pt x="1370" y="1363"/>
                  </a:cubicBezTo>
                  <a:lnTo>
                    <a:pt x="679" y="148"/>
                  </a:lnTo>
                  <a:cubicBezTo>
                    <a:pt x="605" y="44"/>
                    <a:pt x="505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1043625" y="2792850"/>
              <a:ext cx="281050" cy="267825"/>
            </a:xfrm>
            <a:custGeom>
              <a:rect b="b" l="l" r="r" t="t"/>
              <a:pathLst>
                <a:path extrusionOk="0" h="10713" w="11242">
                  <a:moveTo>
                    <a:pt x="5883" y="0"/>
                  </a:moveTo>
                  <a:cubicBezTo>
                    <a:pt x="4598" y="0"/>
                    <a:pt x="3318" y="457"/>
                    <a:pt x="2311" y="1360"/>
                  </a:cubicBezTo>
                  <a:cubicBezTo>
                    <a:pt x="477" y="3003"/>
                    <a:pt x="1" y="5694"/>
                    <a:pt x="1144" y="7861"/>
                  </a:cubicBezTo>
                  <a:cubicBezTo>
                    <a:pt x="2079" y="9653"/>
                    <a:pt x="3923" y="10713"/>
                    <a:pt x="5867" y="10713"/>
                  </a:cubicBezTo>
                  <a:cubicBezTo>
                    <a:pt x="6299" y="10713"/>
                    <a:pt x="6736" y="10660"/>
                    <a:pt x="7169" y="10552"/>
                  </a:cubicBezTo>
                  <a:cubicBezTo>
                    <a:pt x="9574" y="9957"/>
                    <a:pt x="11241" y="7813"/>
                    <a:pt x="11241" y="5360"/>
                  </a:cubicBezTo>
                  <a:cubicBezTo>
                    <a:pt x="11241" y="5170"/>
                    <a:pt x="11099" y="5051"/>
                    <a:pt x="10932" y="5051"/>
                  </a:cubicBezTo>
                  <a:lnTo>
                    <a:pt x="9265" y="5051"/>
                  </a:lnTo>
                  <a:cubicBezTo>
                    <a:pt x="8884" y="5075"/>
                    <a:pt x="8884" y="5622"/>
                    <a:pt x="9265" y="5670"/>
                  </a:cubicBezTo>
                  <a:lnTo>
                    <a:pt x="9717" y="5670"/>
                  </a:lnTo>
                  <a:cubicBezTo>
                    <a:pt x="9693" y="6122"/>
                    <a:pt x="9574" y="6575"/>
                    <a:pt x="9360" y="7004"/>
                  </a:cubicBezTo>
                  <a:lnTo>
                    <a:pt x="8979" y="6765"/>
                  </a:lnTo>
                  <a:cubicBezTo>
                    <a:pt x="8922" y="6731"/>
                    <a:pt x="8866" y="6717"/>
                    <a:pt x="8814" y="6717"/>
                  </a:cubicBezTo>
                  <a:cubicBezTo>
                    <a:pt x="8534" y="6717"/>
                    <a:pt x="8349" y="7133"/>
                    <a:pt x="8669" y="7313"/>
                  </a:cubicBezTo>
                  <a:lnTo>
                    <a:pt x="9051" y="7527"/>
                  </a:lnTo>
                  <a:cubicBezTo>
                    <a:pt x="8789" y="7909"/>
                    <a:pt x="8455" y="8242"/>
                    <a:pt x="8074" y="8504"/>
                  </a:cubicBezTo>
                  <a:lnTo>
                    <a:pt x="7860" y="8123"/>
                  </a:lnTo>
                  <a:cubicBezTo>
                    <a:pt x="7792" y="8003"/>
                    <a:pt x="7692" y="7954"/>
                    <a:pt x="7593" y="7954"/>
                  </a:cubicBezTo>
                  <a:cubicBezTo>
                    <a:pt x="7376" y="7954"/>
                    <a:pt x="7165" y="8188"/>
                    <a:pt x="7312" y="8432"/>
                  </a:cubicBezTo>
                  <a:lnTo>
                    <a:pt x="7550" y="8813"/>
                  </a:lnTo>
                  <a:cubicBezTo>
                    <a:pt x="7122" y="9028"/>
                    <a:pt x="6669" y="9147"/>
                    <a:pt x="6217" y="9171"/>
                  </a:cubicBezTo>
                  <a:lnTo>
                    <a:pt x="6217" y="8718"/>
                  </a:lnTo>
                  <a:cubicBezTo>
                    <a:pt x="6217" y="8516"/>
                    <a:pt x="6062" y="8415"/>
                    <a:pt x="5907" y="8415"/>
                  </a:cubicBezTo>
                  <a:cubicBezTo>
                    <a:pt x="5752" y="8415"/>
                    <a:pt x="5597" y="8516"/>
                    <a:pt x="5597" y="8718"/>
                  </a:cubicBezTo>
                  <a:lnTo>
                    <a:pt x="5597" y="9171"/>
                  </a:lnTo>
                  <a:cubicBezTo>
                    <a:pt x="5121" y="9147"/>
                    <a:pt x="4669" y="9028"/>
                    <a:pt x="4264" y="8813"/>
                  </a:cubicBezTo>
                  <a:lnTo>
                    <a:pt x="4478" y="8432"/>
                  </a:lnTo>
                  <a:cubicBezTo>
                    <a:pt x="4625" y="8188"/>
                    <a:pt x="4414" y="7954"/>
                    <a:pt x="4205" y="7954"/>
                  </a:cubicBezTo>
                  <a:cubicBezTo>
                    <a:pt x="4109" y="7954"/>
                    <a:pt x="4014" y="8003"/>
                    <a:pt x="3954" y="8123"/>
                  </a:cubicBezTo>
                  <a:lnTo>
                    <a:pt x="3716" y="8504"/>
                  </a:lnTo>
                  <a:cubicBezTo>
                    <a:pt x="3335" y="8242"/>
                    <a:pt x="3002" y="7909"/>
                    <a:pt x="2740" y="7527"/>
                  </a:cubicBezTo>
                  <a:lnTo>
                    <a:pt x="3145" y="7313"/>
                  </a:lnTo>
                  <a:cubicBezTo>
                    <a:pt x="3394" y="7126"/>
                    <a:pt x="3244" y="6739"/>
                    <a:pt x="2964" y="6739"/>
                  </a:cubicBezTo>
                  <a:cubicBezTo>
                    <a:pt x="2924" y="6739"/>
                    <a:pt x="2880" y="6747"/>
                    <a:pt x="2835" y="6765"/>
                  </a:cubicBezTo>
                  <a:lnTo>
                    <a:pt x="2454" y="7004"/>
                  </a:lnTo>
                  <a:cubicBezTo>
                    <a:pt x="2240" y="6575"/>
                    <a:pt x="2120" y="6122"/>
                    <a:pt x="2097" y="5670"/>
                  </a:cubicBezTo>
                  <a:lnTo>
                    <a:pt x="2549" y="5670"/>
                  </a:lnTo>
                  <a:cubicBezTo>
                    <a:pt x="2930" y="5622"/>
                    <a:pt x="2930" y="5075"/>
                    <a:pt x="2549" y="5051"/>
                  </a:cubicBezTo>
                  <a:lnTo>
                    <a:pt x="2097" y="5051"/>
                  </a:lnTo>
                  <a:cubicBezTo>
                    <a:pt x="2120" y="4575"/>
                    <a:pt x="2240" y="4122"/>
                    <a:pt x="2454" y="3717"/>
                  </a:cubicBezTo>
                  <a:lnTo>
                    <a:pt x="2835" y="3932"/>
                  </a:lnTo>
                  <a:cubicBezTo>
                    <a:pt x="2903" y="3982"/>
                    <a:pt x="2970" y="4004"/>
                    <a:pt x="3032" y="4004"/>
                  </a:cubicBezTo>
                  <a:cubicBezTo>
                    <a:pt x="3318" y="4004"/>
                    <a:pt x="3497" y="3545"/>
                    <a:pt x="3145" y="3408"/>
                  </a:cubicBezTo>
                  <a:lnTo>
                    <a:pt x="2740" y="3169"/>
                  </a:lnTo>
                  <a:cubicBezTo>
                    <a:pt x="3002" y="2788"/>
                    <a:pt x="3335" y="2455"/>
                    <a:pt x="3716" y="2193"/>
                  </a:cubicBezTo>
                  <a:lnTo>
                    <a:pt x="3954" y="2598"/>
                  </a:lnTo>
                  <a:cubicBezTo>
                    <a:pt x="4014" y="2710"/>
                    <a:pt x="4109" y="2756"/>
                    <a:pt x="4204" y="2756"/>
                  </a:cubicBezTo>
                  <a:cubicBezTo>
                    <a:pt x="4413" y="2756"/>
                    <a:pt x="4625" y="2534"/>
                    <a:pt x="4478" y="2288"/>
                  </a:cubicBezTo>
                  <a:lnTo>
                    <a:pt x="4264" y="1883"/>
                  </a:lnTo>
                  <a:cubicBezTo>
                    <a:pt x="4669" y="1693"/>
                    <a:pt x="5121" y="1574"/>
                    <a:pt x="5597" y="1526"/>
                  </a:cubicBezTo>
                  <a:lnTo>
                    <a:pt x="5597" y="1979"/>
                  </a:lnTo>
                  <a:cubicBezTo>
                    <a:pt x="5585" y="2193"/>
                    <a:pt x="5740" y="2300"/>
                    <a:pt x="5898" y="2300"/>
                  </a:cubicBezTo>
                  <a:cubicBezTo>
                    <a:pt x="6056" y="2300"/>
                    <a:pt x="6217" y="2193"/>
                    <a:pt x="6217" y="1979"/>
                  </a:cubicBezTo>
                  <a:lnTo>
                    <a:pt x="6217" y="1526"/>
                  </a:lnTo>
                  <a:cubicBezTo>
                    <a:pt x="6788" y="1574"/>
                    <a:pt x="7336" y="1741"/>
                    <a:pt x="7812" y="2026"/>
                  </a:cubicBezTo>
                  <a:lnTo>
                    <a:pt x="7645" y="2193"/>
                  </a:lnTo>
                  <a:cubicBezTo>
                    <a:pt x="7431" y="2360"/>
                    <a:pt x="7550" y="2741"/>
                    <a:pt x="7836" y="2741"/>
                  </a:cubicBezTo>
                  <a:lnTo>
                    <a:pt x="9574" y="2907"/>
                  </a:lnTo>
                  <a:cubicBezTo>
                    <a:pt x="9592" y="2912"/>
                    <a:pt x="9609" y="2914"/>
                    <a:pt x="9627" y="2914"/>
                  </a:cubicBezTo>
                  <a:cubicBezTo>
                    <a:pt x="9704" y="2914"/>
                    <a:pt x="9778" y="2875"/>
                    <a:pt x="9836" y="2836"/>
                  </a:cubicBezTo>
                  <a:cubicBezTo>
                    <a:pt x="9908" y="2765"/>
                    <a:pt x="9932" y="2669"/>
                    <a:pt x="9932" y="2574"/>
                  </a:cubicBezTo>
                  <a:lnTo>
                    <a:pt x="9741" y="836"/>
                  </a:lnTo>
                  <a:cubicBezTo>
                    <a:pt x="9717" y="717"/>
                    <a:pt x="9646" y="598"/>
                    <a:pt x="9527" y="574"/>
                  </a:cubicBezTo>
                  <a:cubicBezTo>
                    <a:pt x="9487" y="558"/>
                    <a:pt x="9447" y="550"/>
                    <a:pt x="9409" y="550"/>
                  </a:cubicBezTo>
                  <a:cubicBezTo>
                    <a:pt x="9334" y="550"/>
                    <a:pt x="9265" y="582"/>
                    <a:pt x="9217" y="645"/>
                  </a:cubicBezTo>
                  <a:lnTo>
                    <a:pt x="8908" y="931"/>
                  </a:lnTo>
                  <a:cubicBezTo>
                    <a:pt x="7995" y="308"/>
                    <a:pt x="6937" y="0"/>
                    <a:pt x="5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4"/>
          <p:cNvGrpSpPr/>
          <p:nvPr/>
        </p:nvGrpSpPr>
        <p:grpSpPr>
          <a:xfrm>
            <a:off x="3890225" y="1804532"/>
            <a:ext cx="349642" cy="351795"/>
            <a:chOff x="3372100" y="3220950"/>
            <a:chExt cx="267925" cy="269575"/>
          </a:xfrm>
        </p:grpSpPr>
        <p:sp>
          <p:nvSpPr>
            <p:cNvPr id="521" name="Google Shape;521;p4"/>
            <p:cNvSpPr/>
            <p:nvPr/>
          </p:nvSpPr>
          <p:spPr>
            <a:xfrm>
              <a:off x="3529275" y="3329300"/>
              <a:ext cx="110750" cy="161225"/>
            </a:xfrm>
            <a:custGeom>
              <a:rect b="b" l="l" r="r" t="t"/>
              <a:pathLst>
                <a:path extrusionOk="0" h="6449" w="4430">
                  <a:moveTo>
                    <a:pt x="2310" y="1"/>
                  </a:moveTo>
                  <a:cubicBezTo>
                    <a:pt x="2191" y="191"/>
                    <a:pt x="2120" y="406"/>
                    <a:pt x="2120" y="644"/>
                  </a:cubicBezTo>
                  <a:lnTo>
                    <a:pt x="2120" y="2430"/>
                  </a:lnTo>
                  <a:lnTo>
                    <a:pt x="1191" y="2430"/>
                  </a:lnTo>
                  <a:cubicBezTo>
                    <a:pt x="1177" y="2429"/>
                    <a:pt x="1163" y="2429"/>
                    <a:pt x="1149" y="2429"/>
                  </a:cubicBezTo>
                  <a:cubicBezTo>
                    <a:pt x="525" y="2429"/>
                    <a:pt x="24" y="2944"/>
                    <a:pt x="24" y="3573"/>
                  </a:cubicBezTo>
                  <a:lnTo>
                    <a:pt x="24" y="5788"/>
                  </a:lnTo>
                  <a:cubicBezTo>
                    <a:pt x="0" y="6228"/>
                    <a:pt x="334" y="6449"/>
                    <a:pt x="664" y="6449"/>
                  </a:cubicBezTo>
                  <a:cubicBezTo>
                    <a:pt x="995" y="6449"/>
                    <a:pt x="1322" y="6228"/>
                    <a:pt x="1286" y="5788"/>
                  </a:cubicBezTo>
                  <a:lnTo>
                    <a:pt x="1286" y="3692"/>
                  </a:lnTo>
                  <a:lnTo>
                    <a:pt x="3287" y="3692"/>
                  </a:lnTo>
                  <a:cubicBezTo>
                    <a:pt x="3906" y="3692"/>
                    <a:pt x="4430" y="3168"/>
                    <a:pt x="4430" y="2549"/>
                  </a:cubicBezTo>
                  <a:lnTo>
                    <a:pt x="4430" y="668"/>
                  </a:lnTo>
                  <a:cubicBezTo>
                    <a:pt x="4430" y="430"/>
                    <a:pt x="4359" y="215"/>
                    <a:pt x="4239" y="25"/>
                  </a:cubicBezTo>
                  <a:cubicBezTo>
                    <a:pt x="3978" y="199"/>
                    <a:pt x="3677" y="313"/>
                    <a:pt x="3372" y="313"/>
                  </a:cubicBezTo>
                  <a:cubicBezTo>
                    <a:pt x="3344" y="313"/>
                    <a:pt x="3315" y="313"/>
                    <a:pt x="3287" y="310"/>
                  </a:cubicBezTo>
                  <a:cubicBezTo>
                    <a:pt x="2930" y="310"/>
                    <a:pt x="2596" y="215"/>
                    <a:pt x="2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3579875" y="3274150"/>
              <a:ext cx="54800" cy="47450"/>
            </a:xfrm>
            <a:custGeom>
              <a:rect b="b" l="l" r="r" t="t"/>
              <a:pathLst>
                <a:path extrusionOk="0" h="1898" w="2192">
                  <a:moveTo>
                    <a:pt x="1232" y="1"/>
                  </a:moveTo>
                  <a:cubicBezTo>
                    <a:pt x="1000" y="1"/>
                    <a:pt x="764" y="86"/>
                    <a:pt x="572" y="278"/>
                  </a:cubicBezTo>
                  <a:cubicBezTo>
                    <a:pt x="1" y="873"/>
                    <a:pt x="406" y="1897"/>
                    <a:pt x="1263" y="1897"/>
                  </a:cubicBezTo>
                  <a:cubicBezTo>
                    <a:pt x="1763" y="1897"/>
                    <a:pt x="2192" y="1469"/>
                    <a:pt x="2192" y="945"/>
                  </a:cubicBezTo>
                  <a:cubicBezTo>
                    <a:pt x="2192" y="380"/>
                    <a:pt x="1721" y="1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3444150" y="3357875"/>
              <a:ext cx="126025" cy="131600"/>
            </a:xfrm>
            <a:custGeom>
              <a:rect b="b" l="l" r="r" t="t"/>
              <a:pathLst>
                <a:path extrusionOk="0" h="5264" w="5041">
                  <a:moveTo>
                    <a:pt x="4595" y="0"/>
                  </a:moveTo>
                  <a:cubicBezTo>
                    <a:pt x="4588" y="0"/>
                    <a:pt x="4580" y="1"/>
                    <a:pt x="4572" y="1"/>
                  </a:cubicBezTo>
                  <a:lnTo>
                    <a:pt x="4572" y="25"/>
                  </a:lnTo>
                  <a:lnTo>
                    <a:pt x="381" y="25"/>
                  </a:lnTo>
                  <a:cubicBezTo>
                    <a:pt x="0" y="49"/>
                    <a:pt x="0" y="596"/>
                    <a:pt x="381" y="644"/>
                  </a:cubicBezTo>
                  <a:lnTo>
                    <a:pt x="2167" y="644"/>
                  </a:lnTo>
                  <a:lnTo>
                    <a:pt x="2167" y="4645"/>
                  </a:lnTo>
                  <a:lnTo>
                    <a:pt x="2072" y="4645"/>
                  </a:lnTo>
                  <a:cubicBezTo>
                    <a:pt x="1691" y="4669"/>
                    <a:pt x="1691" y="5216"/>
                    <a:pt x="2072" y="5264"/>
                  </a:cubicBezTo>
                  <a:lnTo>
                    <a:pt x="2905" y="5264"/>
                  </a:lnTo>
                  <a:cubicBezTo>
                    <a:pt x="3286" y="5216"/>
                    <a:pt x="3286" y="4669"/>
                    <a:pt x="2905" y="4645"/>
                  </a:cubicBezTo>
                  <a:lnTo>
                    <a:pt x="2786" y="4645"/>
                  </a:lnTo>
                  <a:lnTo>
                    <a:pt x="2786" y="644"/>
                  </a:lnTo>
                  <a:lnTo>
                    <a:pt x="4572" y="644"/>
                  </a:lnTo>
                  <a:cubicBezTo>
                    <a:pt x="4588" y="646"/>
                    <a:pt x="4603" y="646"/>
                    <a:pt x="4617" y="646"/>
                  </a:cubicBezTo>
                  <a:cubicBezTo>
                    <a:pt x="5041" y="646"/>
                    <a:pt x="5034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3576900" y="3437000"/>
              <a:ext cx="63125" cy="51900"/>
            </a:xfrm>
            <a:custGeom>
              <a:rect b="b" l="l" r="r" t="t"/>
              <a:pathLst>
                <a:path extrusionOk="0" h="2076" w="2525">
                  <a:moveTo>
                    <a:pt x="2252" y="1"/>
                  </a:moveTo>
                  <a:cubicBezTo>
                    <a:pt x="2240" y="1"/>
                    <a:pt x="2228" y="2"/>
                    <a:pt x="2215" y="3"/>
                  </a:cubicBezTo>
                  <a:lnTo>
                    <a:pt x="1" y="3"/>
                  </a:lnTo>
                  <a:lnTo>
                    <a:pt x="1" y="2075"/>
                  </a:lnTo>
                  <a:lnTo>
                    <a:pt x="2215" y="2075"/>
                  </a:lnTo>
                  <a:cubicBezTo>
                    <a:pt x="2382" y="2075"/>
                    <a:pt x="2525" y="1932"/>
                    <a:pt x="2525" y="1766"/>
                  </a:cubicBezTo>
                  <a:lnTo>
                    <a:pt x="2525" y="313"/>
                  </a:lnTo>
                  <a:cubicBezTo>
                    <a:pt x="2525" y="136"/>
                    <a:pt x="2402" y="1"/>
                    <a:pt x="2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3372100" y="3329300"/>
              <a:ext cx="109575" cy="160325"/>
            </a:xfrm>
            <a:custGeom>
              <a:rect b="b" l="l" r="r" t="t"/>
              <a:pathLst>
                <a:path extrusionOk="0" h="6413" w="4383">
                  <a:moveTo>
                    <a:pt x="2120" y="1"/>
                  </a:moveTo>
                  <a:cubicBezTo>
                    <a:pt x="1834" y="215"/>
                    <a:pt x="1501" y="310"/>
                    <a:pt x="1167" y="310"/>
                  </a:cubicBezTo>
                  <a:cubicBezTo>
                    <a:pt x="1137" y="313"/>
                    <a:pt x="1107" y="313"/>
                    <a:pt x="1077" y="313"/>
                  </a:cubicBezTo>
                  <a:cubicBezTo>
                    <a:pt x="754" y="313"/>
                    <a:pt x="452" y="199"/>
                    <a:pt x="191" y="25"/>
                  </a:cubicBezTo>
                  <a:cubicBezTo>
                    <a:pt x="72" y="215"/>
                    <a:pt x="0" y="430"/>
                    <a:pt x="0" y="668"/>
                  </a:cubicBezTo>
                  <a:lnTo>
                    <a:pt x="0" y="2549"/>
                  </a:lnTo>
                  <a:cubicBezTo>
                    <a:pt x="0" y="3168"/>
                    <a:pt x="524" y="3692"/>
                    <a:pt x="1167" y="3692"/>
                  </a:cubicBezTo>
                  <a:lnTo>
                    <a:pt x="3144" y="3692"/>
                  </a:lnTo>
                  <a:lnTo>
                    <a:pt x="3144" y="5788"/>
                  </a:lnTo>
                  <a:cubicBezTo>
                    <a:pt x="3144" y="6205"/>
                    <a:pt x="3454" y="6413"/>
                    <a:pt x="3763" y="6413"/>
                  </a:cubicBezTo>
                  <a:cubicBezTo>
                    <a:pt x="4073" y="6413"/>
                    <a:pt x="4382" y="6205"/>
                    <a:pt x="4382" y="5788"/>
                  </a:cubicBezTo>
                  <a:lnTo>
                    <a:pt x="4382" y="3573"/>
                  </a:lnTo>
                  <a:cubicBezTo>
                    <a:pt x="4382" y="2930"/>
                    <a:pt x="3882" y="2430"/>
                    <a:pt x="3239" y="2430"/>
                  </a:cubicBezTo>
                  <a:lnTo>
                    <a:pt x="2310" y="2430"/>
                  </a:lnTo>
                  <a:lnTo>
                    <a:pt x="2310" y="644"/>
                  </a:lnTo>
                  <a:cubicBezTo>
                    <a:pt x="2310" y="406"/>
                    <a:pt x="2239" y="191"/>
                    <a:pt x="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3377450" y="3274150"/>
              <a:ext cx="54800" cy="47450"/>
            </a:xfrm>
            <a:custGeom>
              <a:rect b="b" l="l" r="r" t="t"/>
              <a:pathLst>
                <a:path extrusionOk="0" h="1898" w="2192">
                  <a:moveTo>
                    <a:pt x="942" y="1"/>
                  </a:moveTo>
                  <a:cubicBezTo>
                    <a:pt x="460" y="1"/>
                    <a:pt x="1" y="380"/>
                    <a:pt x="1" y="945"/>
                  </a:cubicBezTo>
                  <a:cubicBezTo>
                    <a:pt x="1" y="1469"/>
                    <a:pt x="406" y="1897"/>
                    <a:pt x="930" y="1897"/>
                  </a:cubicBezTo>
                  <a:cubicBezTo>
                    <a:pt x="1787" y="1897"/>
                    <a:pt x="2192" y="873"/>
                    <a:pt x="1596" y="278"/>
                  </a:cubicBezTo>
                  <a:cubicBezTo>
                    <a:pt x="1405" y="86"/>
                    <a:pt x="1171" y="1"/>
                    <a:pt x="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3372100" y="3436475"/>
              <a:ext cx="62525" cy="52425"/>
            </a:xfrm>
            <a:custGeom>
              <a:rect b="b" l="l" r="r" t="t"/>
              <a:pathLst>
                <a:path extrusionOk="0" h="2097" w="2501">
                  <a:moveTo>
                    <a:pt x="310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787"/>
                  </a:lnTo>
                  <a:cubicBezTo>
                    <a:pt x="0" y="1953"/>
                    <a:pt x="143" y="2096"/>
                    <a:pt x="310" y="2096"/>
                  </a:cubicBezTo>
                  <a:lnTo>
                    <a:pt x="2501" y="2096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3509625" y="3276925"/>
              <a:ext cx="6575" cy="16100"/>
            </a:xfrm>
            <a:custGeom>
              <a:rect b="b" l="l" r="r" t="t"/>
              <a:pathLst>
                <a:path extrusionOk="0" h="644" w="263">
                  <a:moveTo>
                    <a:pt x="1" y="0"/>
                  </a:moveTo>
                  <a:lnTo>
                    <a:pt x="1" y="643"/>
                  </a:lnTo>
                  <a:cubicBezTo>
                    <a:pt x="120" y="596"/>
                    <a:pt x="215" y="477"/>
                    <a:pt x="215" y="357"/>
                  </a:cubicBezTo>
                  <a:cubicBezTo>
                    <a:pt x="263" y="191"/>
                    <a:pt x="167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3497725" y="3253700"/>
              <a:ext cx="4175" cy="11325"/>
            </a:xfrm>
            <a:custGeom>
              <a:rect b="b" l="l" r="r" t="t"/>
              <a:pathLst>
                <a:path extrusionOk="0" h="453" w="167">
                  <a:moveTo>
                    <a:pt x="167" y="0"/>
                  </a:moveTo>
                  <a:cubicBezTo>
                    <a:pt x="96" y="24"/>
                    <a:pt x="24" y="120"/>
                    <a:pt x="24" y="191"/>
                  </a:cubicBezTo>
                  <a:cubicBezTo>
                    <a:pt x="0" y="262"/>
                    <a:pt x="24" y="334"/>
                    <a:pt x="72" y="405"/>
                  </a:cubicBezTo>
                  <a:lnTo>
                    <a:pt x="167" y="45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3436400" y="3220950"/>
              <a:ext cx="121475" cy="104650"/>
            </a:xfrm>
            <a:custGeom>
              <a:rect b="b" l="l" r="r" t="t"/>
              <a:pathLst>
                <a:path extrusionOk="0" h="4186" w="4859">
                  <a:moveTo>
                    <a:pt x="2775" y="697"/>
                  </a:moveTo>
                  <a:cubicBezTo>
                    <a:pt x="2852" y="697"/>
                    <a:pt x="2930" y="751"/>
                    <a:pt x="2930" y="858"/>
                  </a:cubicBezTo>
                  <a:lnTo>
                    <a:pt x="2930" y="977"/>
                  </a:lnTo>
                  <a:cubicBezTo>
                    <a:pt x="3072" y="977"/>
                    <a:pt x="3192" y="1049"/>
                    <a:pt x="3287" y="1144"/>
                  </a:cubicBezTo>
                  <a:cubicBezTo>
                    <a:pt x="3358" y="1215"/>
                    <a:pt x="3334" y="1310"/>
                    <a:pt x="3287" y="1358"/>
                  </a:cubicBezTo>
                  <a:cubicBezTo>
                    <a:pt x="3251" y="1394"/>
                    <a:pt x="3209" y="1412"/>
                    <a:pt x="3168" y="1412"/>
                  </a:cubicBezTo>
                  <a:cubicBezTo>
                    <a:pt x="3126" y="1412"/>
                    <a:pt x="3084" y="1394"/>
                    <a:pt x="3049" y="1358"/>
                  </a:cubicBezTo>
                  <a:cubicBezTo>
                    <a:pt x="3025" y="1334"/>
                    <a:pt x="2977" y="1310"/>
                    <a:pt x="2930" y="1310"/>
                  </a:cubicBezTo>
                  <a:lnTo>
                    <a:pt x="2930" y="1930"/>
                  </a:lnTo>
                  <a:lnTo>
                    <a:pt x="3049" y="1977"/>
                  </a:lnTo>
                  <a:cubicBezTo>
                    <a:pt x="3334" y="2049"/>
                    <a:pt x="3501" y="2334"/>
                    <a:pt x="3454" y="2644"/>
                  </a:cubicBezTo>
                  <a:cubicBezTo>
                    <a:pt x="3406" y="2930"/>
                    <a:pt x="3215" y="3144"/>
                    <a:pt x="2930" y="3216"/>
                  </a:cubicBezTo>
                  <a:lnTo>
                    <a:pt x="2930" y="3358"/>
                  </a:lnTo>
                  <a:cubicBezTo>
                    <a:pt x="2930" y="3466"/>
                    <a:pt x="2852" y="3519"/>
                    <a:pt x="2775" y="3519"/>
                  </a:cubicBezTo>
                  <a:cubicBezTo>
                    <a:pt x="2697" y="3519"/>
                    <a:pt x="2620" y="3466"/>
                    <a:pt x="2620" y="3358"/>
                  </a:cubicBezTo>
                  <a:lnTo>
                    <a:pt x="2620" y="3216"/>
                  </a:lnTo>
                  <a:cubicBezTo>
                    <a:pt x="2453" y="3216"/>
                    <a:pt x="2310" y="3168"/>
                    <a:pt x="2168" y="3073"/>
                  </a:cubicBezTo>
                  <a:cubicBezTo>
                    <a:pt x="2096" y="3025"/>
                    <a:pt x="2072" y="2906"/>
                    <a:pt x="2120" y="2835"/>
                  </a:cubicBezTo>
                  <a:cubicBezTo>
                    <a:pt x="2146" y="2795"/>
                    <a:pt x="2187" y="2778"/>
                    <a:pt x="2230" y="2778"/>
                  </a:cubicBezTo>
                  <a:cubicBezTo>
                    <a:pt x="2265" y="2778"/>
                    <a:pt x="2302" y="2789"/>
                    <a:pt x="2334" y="2811"/>
                  </a:cubicBezTo>
                  <a:cubicBezTo>
                    <a:pt x="2429" y="2858"/>
                    <a:pt x="2525" y="2906"/>
                    <a:pt x="2620" y="2906"/>
                  </a:cubicBezTo>
                  <a:lnTo>
                    <a:pt x="2620" y="2120"/>
                  </a:lnTo>
                  <a:cubicBezTo>
                    <a:pt x="2525" y="2073"/>
                    <a:pt x="2429" y="2025"/>
                    <a:pt x="2334" y="1953"/>
                  </a:cubicBezTo>
                  <a:cubicBezTo>
                    <a:pt x="2191" y="1834"/>
                    <a:pt x="2120" y="1620"/>
                    <a:pt x="2168" y="1453"/>
                  </a:cubicBezTo>
                  <a:cubicBezTo>
                    <a:pt x="2215" y="1239"/>
                    <a:pt x="2358" y="1049"/>
                    <a:pt x="2572" y="977"/>
                  </a:cubicBezTo>
                  <a:lnTo>
                    <a:pt x="2620" y="977"/>
                  </a:lnTo>
                  <a:lnTo>
                    <a:pt x="2620" y="858"/>
                  </a:lnTo>
                  <a:cubicBezTo>
                    <a:pt x="2620" y="751"/>
                    <a:pt x="2697" y="697"/>
                    <a:pt x="2775" y="697"/>
                  </a:cubicBezTo>
                  <a:close/>
                  <a:moveTo>
                    <a:pt x="2787" y="1"/>
                  </a:moveTo>
                  <a:cubicBezTo>
                    <a:pt x="929" y="1"/>
                    <a:pt x="0" y="2239"/>
                    <a:pt x="1310" y="3573"/>
                  </a:cubicBezTo>
                  <a:cubicBezTo>
                    <a:pt x="1733" y="3996"/>
                    <a:pt x="2254" y="4186"/>
                    <a:pt x="2764" y="4186"/>
                  </a:cubicBezTo>
                  <a:cubicBezTo>
                    <a:pt x="3833" y="4186"/>
                    <a:pt x="4859" y="3354"/>
                    <a:pt x="4859" y="2096"/>
                  </a:cubicBezTo>
                  <a:cubicBezTo>
                    <a:pt x="4859" y="929"/>
                    <a:pt x="3930" y="1"/>
                    <a:pt x="2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4"/>
          <p:cNvGrpSpPr/>
          <p:nvPr/>
        </p:nvGrpSpPr>
        <p:grpSpPr>
          <a:xfrm>
            <a:off x="3410411" y="3258974"/>
            <a:ext cx="359364" cy="349609"/>
            <a:chOff x="2785975" y="3648425"/>
            <a:chExt cx="275375" cy="267900"/>
          </a:xfrm>
        </p:grpSpPr>
        <p:sp>
          <p:nvSpPr>
            <p:cNvPr id="532" name="Google Shape;532;p4"/>
            <p:cNvSpPr/>
            <p:nvPr/>
          </p:nvSpPr>
          <p:spPr>
            <a:xfrm>
              <a:off x="2967250" y="3648425"/>
              <a:ext cx="67900" cy="68500"/>
            </a:xfrm>
            <a:custGeom>
              <a:rect b="b" l="l" r="r" t="t"/>
              <a:pathLst>
                <a:path extrusionOk="0" h="2740" w="2716">
                  <a:moveTo>
                    <a:pt x="1358" y="0"/>
                  </a:moveTo>
                  <a:cubicBezTo>
                    <a:pt x="596" y="0"/>
                    <a:pt x="1" y="620"/>
                    <a:pt x="1" y="1358"/>
                  </a:cubicBezTo>
                  <a:cubicBezTo>
                    <a:pt x="1" y="2120"/>
                    <a:pt x="596" y="2739"/>
                    <a:pt x="1358" y="2739"/>
                  </a:cubicBezTo>
                  <a:cubicBezTo>
                    <a:pt x="2096" y="2739"/>
                    <a:pt x="2715" y="2120"/>
                    <a:pt x="2715" y="1358"/>
                  </a:cubicBezTo>
                  <a:cubicBezTo>
                    <a:pt x="2715" y="620"/>
                    <a:pt x="2096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2785975" y="3830000"/>
              <a:ext cx="93775" cy="86325"/>
            </a:xfrm>
            <a:custGeom>
              <a:rect b="b" l="l" r="r" t="t"/>
              <a:pathLst>
                <a:path extrusionOk="0" h="3453" w="3751">
                  <a:moveTo>
                    <a:pt x="2655" y="1"/>
                  </a:moveTo>
                  <a:lnTo>
                    <a:pt x="536" y="2120"/>
                  </a:lnTo>
                  <a:cubicBezTo>
                    <a:pt x="0" y="2693"/>
                    <a:pt x="511" y="3452"/>
                    <a:pt x="1112" y="3452"/>
                  </a:cubicBezTo>
                  <a:cubicBezTo>
                    <a:pt x="1285" y="3452"/>
                    <a:pt x="1466" y="3389"/>
                    <a:pt x="1631" y="3240"/>
                  </a:cubicBezTo>
                  <a:lnTo>
                    <a:pt x="3751" y="1120"/>
                  </a:lnTo>
                  <a:cubicBezTo>
                    <a:pt x="3298" y="834"/>
                    <a:pt x="2917" y="453"/>
                    <a:pt x="2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2961300" y="3720450"/>
              <a:ext cx="100050" cy="69700"/>
            </a:xfrm>
            <a:custGeom>
              <a:rect b="b" l="l" r="r" t="t"/>
              <a:pathLst>
                <a:path extrusionOk="0" h="2788" w="4002">
                  <a:moveTo>
                    <a:pt x="310" y="1"/>
                  </a:moveTo>
                  <a:cubicBezTo>
                    <a:pt x="191" y="72"/>
                    <a:pt x="96" y="168"/>
                    <a:pt x="0" y="239"/>
                  </a:cubicBezTo>
                  <a:cubicBezTo>
                    <a:pt x="858" y="811"/>
                    <a:pt x="1358" y="1763"/>
                    <a:pt x="1382" y="2787"/>
                  </a:cubicBezTo>
                  <a:lnTo>
                    <a:pt x="3692" y="2787"/>
                  </a:lnTo>
                  <a:cubicBezTo>
                    <a:pt x="3858" y="2787"/>
                    <a:pt x="4001" y="2644"/>
                    <a:pt x="4001" y="2454"/>
                  </a:cubicBezTo>
                  <a:lnTo>
                    <a:pt x="4001" y="2049"/>
                  </a:lnTo>
                  <a:cubicBezTo>
                    <a:pt x="4001" y="1215"/>
                    <a:pt x="3573" y="453"/>
                    <a:pt x="2882" y="1"/>
                  </a:cubicBezTo>
                  <a:cubicBezTo>
                    <a:pt x="2513" y="311"/>
                    <a:pt x="2054" y="465"/>
                    <a:pt x="1596" y="465"/>
                  </a:cubicBezTo>
                  <a:cubicBezTo>
                    <a:pt x="1138" y="465"/>
                    <a:pt x="679" y="31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2857100" y="3729400"/>
              <a:ext cx="123275" cy="123250"/>
            </a:xfrm>
            <a:custGeom>
              <a:rect b="b" l="l" r="r" t="t"/>
              <a:pathLst>
                <a:path extrusionOk="0" h="4930" w="4931">
                  <a:moveTo>
                    <a:pt x="2478" y="0"/>
                  </a:moveTo>
                  <a:cubicBezTo>
                    <a:pt x="1120" y="0"/>
                    <a:pt x="1" y="1119"/>
                    <a:pt x="1" y="2477"/>
                  </a:cubicBezTo>
                  <a:cubicBezTo>
                    <a:pt x="1" y="3834"/>
                    <a:pt x="1120" y="4930"/>
                    <a:pt x="2478" y="4930"/>
                  </a:cubicBezTo>
                  <a:cubicBezTo>
                    <a:pt x="3835" y="4930"/>
                    <a:pt x="4931" y="3834"/>
                    <a:pt x="4931" y="2477"/>
                  </a:cubicBezTo>
                  <a:cubicBezTo>
                    <a:pt x="4931" y="1119"/>
                    <a:pt x="3835" y="0"/>
                    <a:pt x="2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4"/>
          <p:cNvGrpSpPr/>
          <p:nvPr/>
        </p:nvGrpSpPr>
        <p:grpSpPr>
          <a:xfrm>
            <a:off x="5376672" y="3259349"/>
            <a:ext cx="356918" cy="348859"/>
            <a:chOff x="1052950" y="3649025"/>
            <a:chExt cx="273500" cy="267325"/>
          </a:xfrm>
        </p:grpSpPr>
        <p:sp>
          <p:nvSpPr>
            <p:cNvPr id="537" name="Google Shape;537;p4"/>
            <p:cNvSpPr/>
            <p:nvPr/>
          </p:nvSpPr>
          <p:spPr>
            <a:xfrm>
              <a:off x="1160325" y="3720450"/>
              <a:ext cx="145300" cy="125425"/>
            </a:xfrm>
            <a:custGeom>
              <a:rect b="b" l="l" r="r" t="t"/>
              <a:pathLst>
                <a:path extrusionOk="0" h="5017" w="5812">
                  <a:moveTo>
                    <a:pt x="2501" y="1"/>
                  </a:moveTo>
                  <a:cubicBezTo>
                    <a:pt x="1215" y="1"/>
                    <a:pt x="167" y="930"/>
                    <a:pt x="1" y="2192"/>
                  </a:cubicBezTo>
                  <a:lnTo>
                    <a:pt x="953" y="2192"/>
                  </a:lnTo>
                  <a:cubicBezTo>
                    <a:pt x="1129" y="1337"/>
                    <a:pt x="1799" y="936"/>
                    <a:pt x="2471" y="936"/>
                  </a:cubicBezTo>
                  <a:cubicBezTo>
                    <a:pt x="3259" y="936"/>
                    <a:pt x="4049" y="1486"/>
                    <a:pt x="4049" y="2501"/>
                  </a:cubicBezTo>
                  <a:cubicBezTo>
                    <a:pt x="4049" y="3517"/>
                    <a:pt x="3259" y="4067"/>
                    <a:pt x="2471" y="4067"/>
                  </a:cubicBezTo>
                  <a:cubicBezTo>
                    <a:pt x="1799" y="4067"/>
                    <a:pt x="1129" y="3666"/>
                    <a:pt x="953" y="2811"/>
                  </a:cubicBezTo>
                  <a:lnTo>
                    <a:pt x="1" y="2811"/>
                  </a:lnTo>
                  <a:cubicBezTo>
                    <a:pt x="168" y="4182"/>
                    <a:pt x="1330" y="5017"/>
                    <a:pt x="2519" y="5017"/>
                  </a:cubicBezTo>
                  <a:cubicBezTo>
                    <a:pt x="3189" y="5017"/>
                    <a:pt x="3868" y="4752"/>
                    <a:pt x="4383" y="4168"/>
                  </a:cubicBezTo>
                  <a:cubicBezTo>
                    <a:pt x="5811" y="2549"/>
                    <a:pt x="4644" y="1"/>
                    <a:pt x="2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200225" y="3759525"/>
              <a:ext cx="45850" cy="47100"/>
            </a:xfrm>
            <a:custGeom>
              <a:rect b="b" l="l" r="r" t="t"/>
              <a:pathLst>
                <a:path extrusionOk="0" h="1884" w="1834">
                  <a:moveTo>
                    <a:pt x="879" y="1"/>
                  </a:moveTo>
                  <a:cubicBezTo>
                    <a:pt x="517" y="1"/>
                    <a:pt x="154" y="197"/>
                    <a:pt x="0" y="629"/>
                  </a:cubicBezTo>
                  <a:lnTo>
                    <a:pt x="905" y="629"/>
                  </a:lnTo>
                  <a:cubicBezTo>
                    <a:pt x="1310" y="629"/>
                    <a:pt x="1310" y="1248"/>
                    <a:pt x="905" y="1248"/>
                  </a:cubicBezTo>
                  <a:lnTo>
                    <a:pt x="0" y="1248"/>
                  </a:lnTo>
                  <a:cubicBezTo>
                    <a:pt x="156" y="1683"/>
                    <a:pt x="522" y="1884"/>
                    <a:pt x="887" y="1884"/>
                  </a:cubicBezTo>
                  <a:cubicBezTo>
                    <a:pt x="1362" y="1884"/>
                    <a:pt x="1834" y="1544"/>
                    <a:pt x="1834" y="938"/>
                  </a:cubicBezTo>
                  <a:cubicBezTo>
                    <a:pt x="1834" y="343"/>
                    <a:pt x="1356" y="1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269875" y="3862150"/>
              <a:ext cx="55400" cy="54200"/>
            </a:xfrm>
            <a:custGeom>
              <a:rect b="b" l="l" r="r" t="t"/>
              <a:pathLst>
                <a:path extrusionOk="0" h="2168" w="2216">
                  <a:moveTo>
                    <a:pt x="1596" y="1"/>
                  </a:moveTo>
                  <a:cubicBezTo>
                    <a:pt x="1144" y="501"/>
                    <a:pt x="596" y="882"/>
                    <a:pt x="1" y="1168"/>
                  </a:cubicBezTo>
                  <a:lnTo>
                    <a:pt x="596" y="2025"/>
                  </a:lnTo>
                  <a:cubicBezTo>
                    <a:pt x="643" y="2120"/>
                    <a:pt x="739" y="2168"/>
                    <a:pt x="858" y="2168"/>
                  </a:cubicBezTo>
                  <a:lnTo>
                    <a:pt x="1906" y="2168"/>
                  </a:lnTo>
                  <a:cubicBezTo>
                    <a:pt x="2001" y="2168"/>
                    <a:pt x="2096" y="2120"/>
                    <a:pt x="2144" y="2049"/>
                  </a:cubicBezTo>
                  <a:cubicBezTo>
                    <a:pt x="2215" y="1954"/>
                    <a:pt x="2215" y="1858"/>
                    <a:pt x="2191" y="1763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1119850" y="3862150"/>
              <a:ext cx="55975" cy="54200"/>
            </a:xfrm>
            <a:custGeom>
              <a:rect b="b" l="l" r="r" t="t"/>
              <a:pathLst>
                <a:path extrusionOk="0" h="2168" w="2239">
                  <a:moveTo>
                    <a:pt x="643" y="1"/>
                  </a:moveTo>
                  <a:lnTo>
                    <a:pt x="48" y="1763"/>
                  </a:lnTo>
                  <a:cubicBezTo>
                    <a:pt x="0" y="1858"/>
                    <a:pt x="24" y="1954"/>
                    <a:pt x="72" y="2049"/>
                  </a:cubicBezTo>
                  <a:cubicBezTo>
                    <a:pt x="143" y="2120"/>
                    <a:pt x="238" y="2168"/>
                    <a:pt x="334" y="2168"/>
                  </a:cubicBezTo>
                  <a:lnTo>
                    <a:pt x="1381" y="2168"/>
                  </a:lnTo>
                  <a:cubicBezTo>
                    <a:pt x="1477" y="2168"/>
                    <a:pt x="1596" y="2120"/>
                    <a:pt x="1643" y="2025"/>
                  </a:cubicBezTo>
                  <a:lnTo>
                    <a:pt x="2239" y="1144"/>
                  </a:lnTo>
                  <a:cubicBezTo>
                    <a:pt x="1739" y="929"/>
                    <a:pt x="1310" y="644"/>
                    <a:pt x="905" y="287"/>
                  </a:cubicBezTo>
                  <a:cubicBezTo>
                    <a:pt x="810" y="191"/>
                    <a:pt x="715" y="96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052950" y="3681075"/>
              <a:ext cx="273500" cy="203825"/>
            </a:xfrm>
            <a:custGeom>
              <a:rect b="b" l="l" r="r" t="t"/>
              <a:pathLst>
                <a:path extrusionOk="0" h="8153" w="10940">
                  <a:moveTo>
                    <a:pt x="463" y="2903"/>
                  </a:moveTo>
                  <a:cubicBezTo>
                    <a:pt x="223" y="2903"/>
                    <a:pt x="0" y="3193"/>
                    <a:pt x="223" y="3433"/>
                  </a:cubicBezTo>
                  <a:lnTo>
                    <a:pt x="462" y="3767"/>
                  </a:lnTo>
                  <a:cubicBezTo>
                    <a:pt x="57" y="3767"/>
                    <a:pt x="57" y="4386"/>
                    <a:pt x="462" y="4386"/>
                  </a:cubicBezTo>
                  <a:lnTo>
                    <a:pt x="223" y="4719"/>
                  </a:lnTo>
                  <a:cubicBezTo>
                    <a:pt x="57" y="4934"/>
                    <a:pt x="200" y="5243"/>
                    <a:pt x="462" y="5243"/>
                  </a:cubicBezTo>
                  <a:cubicBezTo>
                    <a:pt x="557" y="5220"/>
                    <a:pt x="652" y="5196"/>
                    <a:pt x="723" y="5100"/>
                  </a:cubicBezTo>
                  <a:lnTo>
                    <a:pt x="1247" y="4386"/>
                  </a:lnTo>
                  <a:lnTo>
                    <a:pt x="1724" y="4386"/>
                  </a:lnTo>
                  <a:lnTo>
                    <a:pt x="1462" y="4719"/>
                  </a:lnTo>
                  <a:cubicBezTo>
                    <a:pt x="1319" y="4934"/>
                    <a:pt x="1462" y="5243"/>
                    <a:pt x="1724" y="5243"/>
                  </a:cubicBezTo>
                  <a:cubicBezTo>
                    <a:pt x="1819" y="5220"/>
                    <a:pt x="1914" y="5196"/>
                    <a:pt x="1986" y="5100"/>
                  </a:cubicBezTo>
                  <a:lnTo>
                    <a:pt x="2510" y="4386"/>
                  </a:lnTo>
                  <a:lnTo>
                    <a:pt x="2724" y="4386"/>
                  </a:lnTo>
                  <a:lnTo>
                    <a:pt x="2724" y="4076"/>
                  </a:lnTo>
                  <a:lnTo>
                    <a:pt x="2724" y="3767"/>
                  </a:lnTo>
                  <a:lnTo>
                    <a:pt x="2510" y="3767"/>
                  </a:lnTo>
                  <a:lnTo>
                    <a:pt x="1986" y="3052"/>
                  </a:lnTo>
                  <a:cubicBezTo>
                    <a:pt x="1913" y="2946"/>
                    <a:pt x="1817" y="2903"/>
                    <a:pt x="1724" y="2903"/>
                  </a:cubicBezTo>
                  <a:cubicBezTo>
                    <a:pt x="1483" y="2903"/>
                    <a:pt x="1256" y="3193"/>
                    <a:pt x="1462" y="3433"/>
                  </a:cubicBezTo>
                  <a:lnTo>
                    <a:pt x="1724" y="3767"/>
                  </a:lnTo>
                  <a:lnTo>
                    <a:pt x="1247" y="3767"/>
                  </a:lnTo>
                  <a:lnTo>
                    <a:pt x="723" y="3052"/>
                  </a:lnTo>
                  <a:cubicBezTo>
                    <a:pt x="650" y="2946"/>
                    <a:pt x="555" y="2903"/>
                    <a:pt x="463" y="2903"/>
                  </a:cubicBezTo>
                  <a:close/>
                  <a:moveTo>
                    <a:pt x="6760" y="0"/>
                  </a:moveTo>
                  <a:cubicBezTo>
                    <a:pt x="4648" y="0"/>
                    <a:pt x="2886" y="1636"/>
                    <a:pt x="2724" y="3767"/>
                  </a:cubicBezTo>
                  <a:lnTo>
                    <a:pt x="3653" y="3767"/>
                  </a:lnTo>
                  <a:cubicBezTo>
                    <a:pt x="3837" y="2015"/>
                    <a:pt x="5301" y="937"/>
                    <a:pt x="6802" y="937"/>
                  </a:cubicBezTo>
                  <a:cubicBezTo>
                    <a:pt x="7628" y="937"/>
                    <a:pt x="8464" y="1263"/>
                    <a:pt x="9106" y="1981"/>
                  </a:cubicBezTo>
                  <a:cubicBezTo>
                    <a:pt x="10940" y="3981"/>
                    <a:pt x="9511" y="7220"/>
                    <a:pt x="6796" y="7220"/>
                  </a:cubicBezTo>
                  <a:cubicBezTo>
                    <a:pt x="5177" y="7220"/>
                    <a:pt x="3819" y="6005"/>
                    <a:pt x="3653" y="4386"/>
                  </a:cubicBezTo>
                  <a:lnTo>
                    <a:pt x="2724" y="4386"/>
                  </a:lnTo>
                  <a:cubicBezTo>
                    <a:pt x="2886" y="6517"/>
                    <a:pt x="4648" y="8153"/>
                    <a:pt x="6760" y="8153"/>
                  </a:cubicBezTo>
                  <a:cubicBezTo>
                    <a:pt x="6820" y="8153"/>
                    <a:pt x="6879" y="8151"/>
                    <a:pt x="6939" y="8149"/>
                  </a:cubicBezTo>
                  <a:cubicBezTo>
                    <a:pt x="9130" y="8077"/>
                    <a:pt x="10868" y="6267"/>
                    <a:pt x="10868" y="4076"/>
                  </a:cubicBezTo>
                  <a:cubicBezTo>
                    <a:pt x="10868" y="1886"/>
                    <a:pt x="9130" y="76"/>
                    <a:pt x="6939" y="4"/>
                  </a:cubicBezTo>
                  <a:cubicBezTo>
                    <a:pt x="6879" y="2"/>
                    <a:pt x="6820" y="0"/>
                    <a:pt x="6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203200" y="3649025"/>
              <a:ext cx="39325" cy="18475"/>
            </a:xfrm>
            <a:custGeom>
              <a:rect b="b" l="l" r="r" t="t"/>
              <a:pathLst>
                <a:path extrusionOk="0" h="739" w="1573">
                  <a:moveTo>
                    <a:pt x="310" y="0"/>
                  </a:moveTo>
                  <a:cubicBezTo>
                    <a:pt x="143" y="0"/>
                    <a:pt x="0" y="119"/>
                    <a:pt x="0" y="310"/>
                  </a:cubicBezTo>
                  <a:lnTo>
                    <a:pt x="0" y="738"/>
                  </a:lnTo>
                  <a:cubicBezTo>
                    <a:pt x="262" y="691"/>
                    <a:pt x="524" y="667"/>
                    <a:pt x="786" y="667"/>
                  </a:cubicBezTo>
                  <a:cubicBezTo>
                    <a:pt x="1048" y="667"/>
                    <a:pt x="1310" y="691"/>
                    <a:pt x="1572" y="738"/>
                  </a:cubicBezTo>
                  <a:lnTo>
                    <a:pt x="1572" y="310"/>
                  </a:lnTo>
                  <a:cubicBezTo>
                    <a:pt x="1572" y="119"/>
                    <a:pt x="1429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"/>
          <p:cNvGrpSpPr/>
          <p:nvPr/>
        </p:nvGrpSpPr>
        <p:grpSpPr>
          <a:xfrm>
            <a:off x="3889051" y="3695581"/>
            <a:ext cx="351991" cy="324206"/>
            <a:chOff x="2792225" y="3231075"/>
            <a:chExt cx="269725" cy="248434"/>
          </a:xfrm>
        </p:grpSpPr>
        <p:sp>
          <p:nvSpPr>
            <p:cNvPr id="544" name="Google Shape;544;p4"/>
            <p:cNvSpPr/>
            <p:nvPr/>
          </p:nvSpPr>
          <p:spPr>
            <a:xfrm>
              <a:off x="2939726" y="3448400"/>
              <a:ext cx="26205" cy="30813"/>
            </a:xfrm>
            <a:custGeom>
              <a:rect b="b" l="l" r="r" t="t"/>
              <a:pathLst>
                <a:path extrusionOk="0" h="25571" w="21747">
                  <a:moveTo>
                    <a:pt x="16310" y="0"/>
                  </a:moveTo>
                  <a:lnTo>
                    <a:pt x="16310" y="0"/>
                  </a:lnTo>
                  <a:cubicBezTo>
                    <a:pt x="15321" y="5931"/>
                    <a:pt x="12850" y="11861"/>
                    <a:pt x="8402" y="15815"/>
                  </a:cubicBezTo>
                  <a:lnTo>
                    <a:pt x="0" y="24711"/>
                  </a:lnTo>
                  <a:cubicBezTo>
                    <a:pt x="1587" y="25288"/>
                    <a:pt x="3215" y="25570"/>
                    <a:pt x="4836" y="25570"/>
                  </a:cubicBezTo>
                  <a:cubicBezTo>
                    <a:pt x="8772" y="25570"/>
                    <a:pt x="12665" y="23908"/>
                    <a:pt x="15815" y="20757"/>
                  </a:cubicBezTo>
                  <a:cubicBezTo>
                    <a:pt x="21252" y="15321"/>
                    <a:pt x="21746" y="5931"/>
                    <a:pt x="16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2809253" y="3338031"/>
              <a:ext cx="136429" cy="141478"/>
            </a:xfrm>
            <a:custGeom>
              <a:rect b="b" l="l" r="r" t="t"/>
              <a:pathLst>
                <a:path extrusionOk="0" h="117409" w="113219">
                  <a:moveTo>
                    <a:pt x="46109" y="0"/>
                  </a:moveTo>
                  <a:cubicBezTo>
                    <a:pt x="42989" y="0"/>
                    <a:pt x="39703" y="1085"/>
                    <a:pt x="36614" y="3622"/>
                  </a:cubicBezTo>
                  <a:lnTo>
                    <a:pt x="9926" y="29815"/>
                  </a:lnTo>
                  <a:cubicBezTo>
                    <a:pt x="1" y="40504"/>
                    <a:pt x="9537" y="54732"/>
                    <a:pt x="20769" y="54732"/>
                  </a:cubicBezTo>
                  <a:cubicBezTo>
                    <a:pt x="24078" y="54732"/>
                    <a:pt x="27534" y="53497"/>
                    <a:pt x="30684" y="50573"/>
                  </a:cubicBezTo>
                  <a:lnTo>
                    <a:pt x="30684" y="50573"/>
                  </a:lnTo>
                  <a:cubicBezTo>
                    <a:pt x="21810" y="61376"/>
                    <a:pt x="31008" y="74890"/>
                    <a:pt x="42054" y="74890"/>
                  </a:cubicBezTo>
                  <a:cubicBezTo>
                    <a:pt x="45157" y="74890"/>
                    <a:pt x="48406" y="73823"/>
                    <a:pt x="51441" y="71330"/>
                  </a:cubicBezTo>
                  <a:lnTo>
                    <a:pt x="51441" y="71330"/>
                  </a:lnTo>
                  <a:cubicBezTo>
                    <a:pt x="40819" y="81952"/>
                    <a:pt x="50580" y="96651"/>
                    <a:pt x="61950" y="96651"/>
                  </a:cubicBezTo>
                  <a:cubicBezTo>
                    <a:pt x="65392" y="96651"/>
                    <a:pt x="68982" y="95304"/>
                    <a:pt x="72198" y="92088"/>
                  </a:cubicBezTo>
                  <a:lnTo>
                    <a:pt x="72198" y="92088"/>
                  </a:lnTo>
                  <a:cubicBezTo>
                    <a:pt x="61576" y="102710"/>
                    <a:pt x="71338" y="117408"/>
                    <a:pt x="82707" y="117408"/>
                  </a:cubicBezTo>
                  <a:cubicBezTo>
                    <a:pt x="86150" y="117408"/>
                    <a:pt x="89739" y="116061"/>
                    <a:pt x="92955" y="112845"/>
                  </a:cubicBezTo>
                  <a:lnTo>
                    <a:pt x="107288" y="98018"/>
                  </a:lnTo>
                  <a:cubicBezTo>
                    <a:pt x="113219" y="92582"/>
                    <a:pt x="113219" y="83191"/>
                    <a:pt x="107288" y="77261"/>
                  </a:cubicBezTo>
                  <a:lnTo>
                    <a:pt x="107288" y="77755"/>
                  </a:lnTo>
                  <a:cubicBezTo>
                    <a:pt x="104570" y="74790"/>
                    <a:pt x="100863" y="73307"/>
                    <a:pt x="97156" y="73307"/>
                  </a:cubicBezTo>
                  <a:cubicBezTo>
                    <a:pt x="93591" y="73307"/>
                    <a:pt x="90027" y="74678"/>
                    <a:pt x="87341" y="77421"/>
                  </a:cubicBezTo>
                  <a:lnTo>
                    <a:pt x="87341" y="77421"/>
                  </a:lnTo>
                  <a:lnTo>
                    <a:pt x="95921" y="68365"/>
                  </a:lnTo>
                  <a:cubicBezTo>
                    <a:pt x="107927" y="57859"/>
                    <a:pt x="97716" y="42226"/>
                    <a:pt x="86046" y="42226"/>
                  </a:cubicBezTo>
                  <a:cubicBezTo>
                    <a:pt x="83004" y="42226"/>
                    <a:pt x="79862" y="43288"/>
                    <a:pt x="76990" y="45781"/>
                  </a:cubicBezTo>
                  <a:lnTo>
                    <a:pt x="76990" y="45781"/>
                  </a:lnTo>
                  <a:lnTo>
                    <a:pt x="84554" y="38217"/>
                  </a:lnTo>
                  <a:cubicBezTo>
                    <a:pt x="94479" y="27528"/>
                    <a:pt x="84943" y="13301"/>
                    <a:pt x="73711" y="13301"/>
                  </a:cubicBezTo>
                  <a:cubicBezTo>
                    <a:pt x="70402" y="13301"/>
                    <a:pt x="66946" y="14536"/>
                    <a:pt x="63796" y="17460"/>
                  </a:cubicBezTo>
                  <a:lnTo>
                    <a:pt x="57372" y="23885"/>
                  </a:lnTo>
                  <a:cubicBezTo>
                    <a:pt x="65818" y="13135"/>
                    <a:pt x="56967" y="0"/>
                    <a:pt x="46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2958925" y="3448375"/>
              <a:ext cx="625" cy="625"/>
            </a:xfrm>
            <a:custGeom>
              <a:rect b="b" l="l" r="r" t="t"/>
              <a:pathLst>
                <a:path extrusionOk="0" h="25" w="25">
                  <a:moveTo>
                    <a:pt x="24" y="25"/>
                  </a:moveTo>
                  <a:lnTo>
                    <a:pt x="24" y="25"/>
                  </a:lnTo>
                  <a:lnTo>
                    <a:pt x="0" y="1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2792225" y="3231075"/>
              <a:ext cx="257400" cy="222775"/>
            </a:xfrm>
            <a:custGeom>
              <a:rect b="b" l="l" r="r" t="t"/>
              <a:pathLst>
                <a:path extrusionOk="0" h="8911" w="10296">
                  <a:moveTo>
                    <a:pt x="2882" y="1"/>
                  </a:moveTo>
                  <a:cubicBezTo>
                    <a:pt x="2786" y="1"/>
                    <a:pt x="2715" y="24"/>
                    <a:pt x="2667" y="96"/>
                  </a:cubicBezTo>
                  <a:lnTo>
                    <a:pt x="143" y="2620"/>
                  </a:lnTo>
                  <a:cubicBezTo>
                    <a:pt x="0" y="2739"/>
                    <a:pt x="0" y="2930"/>
                    <a:pt x="143" y="3049"/>
                  </a:cubicBezTo>
                  <a:lnTo>
                    <a:pt x="238" y="3144"/>
                  </a:lnTo>
                  <a:cubicBezTo>
                    <a:pt x="381" y="3311"/>
                    <a:pt x="476" y="3525"/>
                    <a:pt x="429" y="3763"/>
                  </a:cubicBezTo>
                  <a:cubicBezTo>
                    <a:pt x="381" y="4192"/>
                    <a:pt x="524" y="4621"/>
                    <a:pt x="810" y="4906"/>
                  </a:cubicBezTo>
                  <a:lnTo>
                    <a:pt x="977" y="5073"/>
                  </a:lnTo>
                  <a:lnTo>
                    <a:pt x="2024" y="4001"/>
                  </a:lnTo>
                  <a:cubicBezTo>
                    <a:pt x="2286" y="3751"/>
                    <a:pt x="2626" y="3626"/>
                    <a:pt x="2965" y="3626"/>
                  </a:cubicBezTo>
                  <a:cubicBezTo>
                    <a:pt x="3304" y="3626"/>
                    <a:pt x="3644" y="3751"/>
                    <a:pt x="3906" y="4001"/>
                  </a:cubicBezTo>
                  <a:cubicBezTo>
                    <a:pt x="4001" y="4097"/>
                    <a:pt x="4072" y="4216"/>
                    <a:pt x="4144" y="4335"/>
                  </a:cubicBezTo>
                  <a:cubicBezTo>
                    <a:pt x="4191" y="4330"/>
                    <a:pt x="4239" y="4327"/>
                    <a:pt x="4285" y="4327"/>
                  </a:cubicBezTo>
                  <a:cubicBezTo>
                    <a:pt x="5143" y="4327"/>
                    <a:pt x="5775" y="5142"/>
                    <a:pt x="5549" y="5978"/>
                  </a:cubicBezTo>
                  <a:cubicBezTo>
                    <a:pt x="5620" y="6049"/>
                    <a:pt x="5692" y="6097"/>
                    <a:pt x="5763" y="6145"/>
                  </a:cubicBezTo>
                  <a:cubicBezTo>
                    <a:pt x="6097" y="6478"/>
                    <a:pt x="6216" y="6978"/>
                    <a:pt x="6120" y="7431"/>
                  </a:cubicBezTo>
                  <a:cubicBezTo>
                    <a:pt x="6192" y="7478"/>
                    <a:pt x="6240" y="7526"/>
                    <a:pt x="6311" y="7597"/>
                  </a:cubicBezTo>
                  <a:cubicBezTo>
                    <a:pt x="6597" y="7883"/>
                    <a:pt x="6740" y="8312"/>
                    <a:pt x="6692" y="8717"/>
                  </a:cubicBezTo>
                  <a:cubicBezTo>
                    <a:pt x="6849" y="8853"/>
                    <a:pt x="7018" y="8911"/>
                    <a:pt x="7178" y="8911"/>
                  </a:cubicBezTo>
                  <a:cubicBezTo>
                    <a:pt x="7747" y="8911"/>
                    <a:pt x="8212" y="8184"/>
                    <a:pt x="7692" y="7645"/>
                  </a:cubicBezTo>
                  <a:lnTo>
                    <a:pt x="7692" y="7645"/>
                  </a:lnTo>
                  <a:cubicBezTo>
                    <a:pt x="7854" y="7807"/>
                    <a:pt x="8035" y="7874"/>
                    <a:pt x="8209" y="7874"/>
                  </a:cubicBezTo>
                  <a:cubicBezTo>
                    <a:pt x="8778" y="7874"/>
                    <a:pt x="9269" y="7150"/>
                    <a:pt x="8740" y="6621"/>
                  </a:cubicBezTo>
                  <a:lnTo>
                    <a:pt x="8740" y="6621"/>
                  </a:lnTo>
                  <a:cubicBezTo>
                    <a:pt x="8899" y="6780"/>
                    <a:pt x="9076" y="6847"/>
                    <a:pt x="9246" y="6847"/>
                  </a:cubicBezTo>
                  <a:cubicBezTo>
                    <a:pt x="9812" y="6847"/>
                    <a:pt x="10295" y="6104"/>
                    <a:pt x="9764" y="5573"/>
                  </a:cubicBezTo>
                  <a:lnTo>
                    <a:pt x="8288" y="4097"/>
                  </a:lnTo>
                  <a:lnTo>
                    <a:pt x="7502" y="3311"/>
                  </a:lnTo>
                  <a:cubicBezTo>
                    <a:pt x="7462" y="3314"/>
                    <a:pt x="7422" y="3315"/>
                    <a:pt x="7382" y="3315"/>
                  </a:cubicBezTo>
                  <a:cubicBezTo>
                    <a:pt x="7113" y="3315"/>
                    <a:pt x="6846" y="3248"/>
                    <a:pt x="6597" y="3144"/>
                  </a:cubicBezTo>
                  <a:lnTo>
                    <a:pt x="5978" y="3763"/>
                  </a:lnTo>
                  <a:cubicBezTo>
                    <a:pt x="5692" y="4049"/>
                    <a:pt x="5329" y="4192"/>
                    <a:pt x="4968" y="4192"/>
                  </a:cubicBezTo>
                  <a:cubicBezTo>
                    <a:pt x="4608" y="4192"/>
                    <a:pt x="4251" y="4049"/>
                    <a:pt x="3977" y="3763"/>
                  </a:cubicBezTo>
                  <a:lnTo>
                    <a:pt x="3953" y="3763"/>
                  </a:lnTo>
                  <a:cubicBezTo>
                    <a:pt x="3406" y="3192"/>
                    <a:pt x="3429" y="2311"/>
                    <a:pt x="3977" y="1763"/>
                  </a:cubicBezTo>
                  <a:lnTo>
                    <a:pt x="4954" y="786"/>
                  </a:lnTo>
                  <a:cubicBezTo>
                    <a:pt x="4704" y="516"/>
                    <a:pt x="4345" y="373"/>
                    <a:pt x="3972" y="373"/>
                  </a:cubicBezTo>
                  <a:cubicBezTo>
                    <a:pt x="3918" y="373"/>
                    <a:pt x="3864" y="376"/>
                    <a:pt x="3810" y="382"/>
                  </a:cubicBezTo>
                  <a:cubicBezTo>
                    <a:pt x="3768" y="390"/>
                    <a:pt x="3727" y="394"/>
                    <a:pt x="3686" y="394"/>
                  </a:cubicBezTo>
                  <a:cubicBezTo>
                    <a:pt x="3498" y="394"/>
                    <a:pt x="3328" y="309"/>
                    <a:pt x="3191" y="191"/>
                  </a:cubicBezTo>
                  <a:lnTo>
                    <a:pt x="3096" y="96"/>
                  </a:lnTo>
                  <a:cubicBezTo>
                    <a:pt x="3048" y="48"/>
                    <a:pt x="2953" y="1"/>
                    <a:pt x="2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2894625" y="3231225"/>
              <a:ext cx="167325" cy="122525"/>
            </a:xfrm>
            <a:custGeom>
              <a:rect b="b" l="l" r="r" t="t"/>
              <a:pathLst>
                <a:path extrusionOk="0" h="4901" w="6693">
                  <a:moveTo>
                    <a:pt x="3837" y="0"/>
                  </a:moveTo>
                  <a:cubicBezTo>
                    <a:pt x="3757" y="0"/>
                    <a:pt x="3680" y="30"/>
                    <a:pt x="3620" y="90"/>
                  </a:cubicBezTo>
                  <a:lnTo>
                    <a:pt x="3525" y="185"/>
                  </a:lnTo>
                  <a:cubicBezTo>
                    <a:pt x="3388" y="303"/>
                    <a:pt x="3218" y="388"/>
                    <a:pt x="3030" y="388"/>
                  </a:cubicBezTo>
                  <a:cubicBezTo>
                    <a:pt x="2989" y="388"/>
                    <a:pt x="2948" y="384"/>
                    <a:pt x="2906" y="376"/>
                  </a:cubicBezTo>
                  <a:cubicBezTo>
                    <a:pt x="2851" y="369"/>
                    <a:pt x="2797" y="367"/>
                    <a:pt x="2743" y="367"/>
                  </a:cubicBezTo>
                  <a:cubicBezTo>
                    <a:pt x="2370" y="367"/>
                    <a:pt x="2012" y="507"/>
                    <a:pt x="1763" y="757"/>
                  </a:cubicBezTo>
                  <a:lnTo>
                    <a:pt x="310" y="2209"/>
                  </a:lnTo>
                  <a:cubicBezTo>
                    <a:pt x="0" y="2495"/>
                    <a:pt x="0" y="2995"/>
                    <a:pt x="286" y="3305"/>
                  </a:cubicBezTo>
                  <a:cubicBezTo>
                    <a:pt x="441" y="3460"/>
                    <a:pt x="643" y="3537"/>
                    <a:pt x="846" y="3537"/>
                  </a:cubicBezTo>
                  <a:cubicBezTo>
                    <a:pt x="1048" y="3537"/>
                    <a:pt x="1250" y="3460"/>
                    <a:pt x="1405" y="3305"/>
                  </a:cubicBezTo>
                  <a:lnTo>
                    <a:pt x="2405" y="2305"/>
                  </a:lnTo>
                  <a:cubicBezTo>
                    <a:pt x="2642" y="2541"/>
                    <a:pt x="2975" y="2680"/>
                    <a:pt x="3309" y="2680"/>
                  </a:cubicBezTo>
                  <a:cubicBezTo>
                    <a:pt x="3414" y="2680"/>
                    <a:pt x="3518" y="2666"/>
                    <a:pt x="3620" y="2638"/>
                  </a:cubicBezTo>
                  <a:lnTo>
                    <a:pt x="5882" y="4900"/>
                  </a:lnTo>
                  <a:cubicBezTo>
                    <a:pt x="6192" y="4591"/>
                    <a:pt x="6335" y="4162"/>
                    <a:pt x="6263" y="3733"/>
                  </a:cubicBezTo>
                  <a:cubicBezTo>
                    <a:pt x="6240" y="3519"/>
                    <a:pt x="6311" y="3281"/>
                    <a:pt x="6478" y="3138"/>
                  </a:cubicBezTo>
                  <a:lnTo>
                    <a:pt x="6573" y="3043"/>
                  </a:lnTo>
                  <a:cubicBezTo>
                    <a:pt x="6692" y="2924"/>
                    <a:pt x="6692" y="2709"/>
                    <a:pt x="6573" y="2590"/>
                  </a:cubicBezTo>
                  <a:lnTo>
                    <a:pt x="6573" y="2614"/>
                  </a:lnTo>
                  <a:lnTo>
                    <a:pt x="4073" y="90"/>
                  </a:lnTo>
                  <a:cubicBezTo>
                    <a:pt x="4001" y="30"/>
                    <a:pt x="3918" y="0"/>
                    <a:pt x="3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2958783" y="3447804"/>
              <a:ext cx="596" cy="598"/>
            </a:xfrm>
            <a:custGeom>
              <a:rect b="b" l="l" r="r" t="t"/>
              <a:pathLst>
                <a:path extrusionOk="0" h="496" w="495">
                  <a:moveTo>
                    <a:pt x="495" y="495"/>
                  </a:moveTo>
                  <a:lnTo>
                    <a:pt x="495" y="495"/>
                  </a:lnTo>
                  <a:lnTo>
                    <a:pt x="0" y="1"/>
                  </a:lnTo>
                  <a:lnTo>
                    <a:pt x="495" y="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4"/>
          <p:cNvSpPr txBox="1"/>
          <p:nvPr/>
        </p:nvSpPr>
        <p:spPr>
          <a:xfrm>
            <a:off x="1450913" y="1249894"/>
            <a:ext cx="1368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Analizar el comportamiento del algoritmo.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1" name="Google Shape;551;p4"/>
          <p:cNvSpPr/>
          <p:nvPr/>
        </p:nvSpPr>
        <p:spPr>
          <a:xfrm>
            <a:off x="1076445" y="1249904"/>
            <a:ext cx="223060" cy="223331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"/>
          <p:cNvSpPr txBox="1"/>
          <p:nvPr/>
        </p:nvSpPr>
        <p:spPr>
          <a:xfrm>
            <a:off x="1415800" y="3429687"/>
            <a:ext cx="1368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Crear un simulador de planificación.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3" name="Google Shape;553;p4"/>
          <p:cNvSpPr/>
          <p:nvPr/>
        </p:nvSpPr>
        <p:spPr>
          <a:xfrm>
            <a:off x="1076445" y="3439871"/>
            <a:ext cx="223060" cy="223331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"/>
          <p:cNvSpPr txBox="1"/>
          <p:nvPr/>
        </p:nvSpPr>
        <p:spPr>
          <a:xfrm>
            <a:off x="6397975" y="1343419"/>
            <a:ext cx="1368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Comparar resultados con FIFO y Round Robin.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5" name="Google Shape;555;p4"/>
          <p:cNvSpPr/>
          <p:nvPr/>
        </p:nvSpPr>
        <p:spPr>
          <a:xfrm>
            <a:off x="7844495" y="1468304"/>
            <a:ext cx="223060" cy="223331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56" name="Google Shape;556;p4"/>
          <p:cNvSpPr txBox="1"/>
          <p:nvPr/>
        </p:nvSpPr>
        <p:spPr>
          <a:xfrm>
            <a:off x="6397975" y="3304750"/>
            <a:ext cx="13683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Identificar escenarios donde sea útil o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contraproducente.</a:t>
            </a:r>
            <a:endParaRPr b="0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7" name="Google Shape;557;p4"/>
          <p:cNvSpPr/>
          <p:nvPr/>
        </p:nvSpPr>
        <p:spPr>
          <a:xfrm>
            <a:off x="7844495" y="3429671"/>
            <a:ext cx="223060" cy="223331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5"/>
          <p:cNvGrpSpPr/>
          <p:nvPr/>
        </p:nvGrpSpPr>
        <p:grpSpPr>
          <a:xfrm>
            <a:off x="5244544" y="1352766"/>
            <a:ext cx="3180818" cy="3191324"/>
            <a:chOff x="5243175" y="1352766"/>
            <a:chExt cx="3180818" cy="3191324"/>
          </a:xfrm>
        </p:grpSpPr>
        <p:sp>
          <p:nvSpPr>
            <p:cNvPr id="563" name="Google Shape;563;p5"/>
            <p:cNvSpPr/>
            <p:nvPr/>
          </p:nvSpPr>
          <p:spPr>
            <a:xfrm>
              <a:off x="5710658" y="3549717"/>
              <a:ext cx="2051219" cy="850354"/>
            </a:xfrm>
            <a:custGeom>
              <a:rect b="b" l="l" r="r" t="t"/>
              <a:pathLst>
                <a:path extrusionOk="0" h="615084" w="1483703">
                  <a:moveTo>
                    <a:pt x="1483704" y="366780"/>
                  </a:moveTo>
                  <a:lnTo>
                    <a:pt x="1117246" y="0"/>
                  </a:lnTo>
                  <a:lnTo>
                    <a:pt x="1117245" y="0"/>
                  </a:lnTo>
                  <a:cubicBezTo>
                    <a:pt x="934413" y="132160"/>
                    <a:pt x="687538" y="132160"/>
                    <a:pt x="504707" y="0"/>
                  </a:cubicBezTo>
                  <a:lnTo>
                    <a:pt x="504706" y="0"/>
                  </a:lnTo>
                  <a:lnTo>
                    <a:pt x="260126" y="244796"/>
                  </a:lnTo>
                  <a:cubicBezTo>
                    <a:pt x="241450" y="229397"/>
                    <a:pt x="223313" y="213361"/>
                    <a:pt x="205984" y="196488"/>
                  </a:cubicBezTo>
                  <a:lnTo>
                    <a:pt x="256367" y="146061"/>
                  </a:lnTo>
                  <a:lnTo>
                    <a:pt x="0" y="108692"/>
                  </a:lnTo>
                  <a:lnTo>
                    <a:pt x="37334" y="365286"/>
                  </a:lnTo>
                  <a:lnTo>
                    <a:pt x="80299" y="322284"/>
                  </a:lnTo>
                  <a:lnTo>
                    <a:pt x="84443" y="318136"/>
                  </a:lnTo>
                  <a:cubicBezTo>
                    <a:pt x="278383" y="508588"/>
                    <a:pt x="539275" y="615220"/>
                    <a:pt x="810973" y="615084"/>
                  </a:cubicBezTo>
                  <a:cubicBezTo>
                    <a:pt x="837128" y="615084"/>
                    <a:pt x="862969" y="613785"/>
                    <a:pt x="888645" y="611878"/>
                  </a:cubicBezTo>
                  <a:cubicBezTo>
                    <a:pt x="888598" y="611592"/>
                    <a:pt x="888568" y="611307"/>
                    <a:pt x="888523" y="611021"/>
                  </a:cubicBezTo>
                  <a:cubicBezTo>
                    <a:pt x="1107803" y="594963"/>
                    <a:pt x="1316273" y="509415"/>
                    <a:pt x="1483704" y="3667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7352270" y="1997112"/>
              <a:ext cx="936633" cy="2137333"/>
            </a:xfrm>
            <a:custGeom>
              <a:rect b="b" l="l" r="r" t="t"/>
              <a:pathLst>
                <a:path extrusionOk="0" h="1545991" w="677492">
                  <a:moveTo>
                    <a:pt x="655151" y="888545"/>
                  </a:moveTo>
                  <a:cubicBezTo>
                    <a:pt x="655442" y="887163"/>
                    <a:pt x="655744" y="885786"/>
                    <a:pt x="656029" y="884404"/>
                  </a:cubicBezTo>
                  <a:cubicBezTo>
                    <a:pt x="659241" y="868787"/>
                    <a:pt x="662095" y="853045"/>
                    <a:pt x="664593" y="837180"/>
                  </a:cubicBezTo>
                  <a:cubicBezTo>
                    <a:pt x="664916" y="835136"/>
                    <a:pt x="665232" y="833091"/>
                    <a:pt x="665541" y="831046"/>
                  </a:cubicBezTo>
                  <a:cubicBezTo>
                    <a:pt x="667910" y="815444"/>
                    <a:pt x="669936" y="799734"/>
                    <a:pt x="671621" y="783917"/>
                  </a:cubicBezTo>
                  <a:cubicBezTo>
                    <a:pt x="671846" y="781778"/>
                    <a:pt x="672039" y="779633"/>
                    <a:pt x="672251" y="777491"/>
                  </a:cubicBezTo>
                  <a:cubicBezTo>
                    <a:pt x="673839" y="761499"/>
                    <a:pt x="675122" y="745419"/>
                    <a:pt x="675978" y="729224"/>
                  </a:cubicBezTo>
                  <a:cubicBezTo>
                    <a:pt x="676063" y="727607"/>
                    <a:pt x="676103" y="725978"/>
                    <a:pt x="676183" y="724357"/>
                  </a:cubicBezTo>
                  <a:cubicBezTo>
                    <a:pt x="676998" y="707440"/>
                    <a:pt x="677492" y="690440"/>
                    <a:pt x="677492" y="673323"/>
                  </a:cubicBezTo>
                  <a:lnTo>
                    <a:pt x="677492" y="673321"/>
                  </a:lnTo>
                  <a:lnTo>
                    <a:pt x="677492" y="673321"/>
                  </a:lnTo>
                  <a:cubicBezTo>
                    <a:pt x="677840" y="426589"/>
                    <a:pt x="590209" y="187831"/>
                    <a:pt x="430363" y="0"/>
                  </a:cubicBezTo>
                  <a:lnTo>
                    <a:pt x="63906" y="366780"/>
                  </a:lnTo>
                  <a:cubicBezTo>
                    <a:pt x="217244" y="579360"/>
                    <a:pt x="189939" y="872666"/>
                    <a:pt x="0" y="1053233"/>
                  </a:cubicBezTo>
                  <a:lnTo>
                    <a:pt x="242726" y="1296179"/>
                  </a:lnTo>
                  <a:cubicBezTo>
                    <a:pt x="225242" y="1313180"/>
                    <a:pt x="207265" y="1329677"/>
                    <a:pt x="188411" y="1345173"/>
                  </a:cubicBezTo>
                  <a:lnTo>
                    <a:pt x="186866" y="1343630"/>
                  </a:lnTo>
                  <a:lnTo>
                    <a:pt x="132552" y="1289364"/>
                  </a:lnTo>
                  <a:lnTo>
                    <a:pt x="95443" y="1545992"/>
                  </a:lnTo>
                  <a:lnTo>
                    <a:pt x="351777" y="1508397"/>
                  </a:lnTo>
                  <a:lnTo>
                    <a:pt x="310360" y="1467015"/>
                  </a:lnTo>
                  <a:cubicBezTo>
                    <a:pt x="473182" y="1328903"/>
                    <a:pt x="589570" y="1143965"/>
                    <a:pt x="643707" y="937333"/>
                  </a:cubicBezTo>
                  <a:lnTo>
                    <a:pt x="643761" y="937136"/>
                  </a:lnTo>
                  <a:cubicBezTo>
                    <a:pt x="647947" y="921089"/>
                    <a:pt x="651743" y="904891"/>
                    <a:pt x="655151" y="888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5822505" y="1481738"/>
              <a:ext cx="2233542" cy="938791"/>
            </a:xfrm>
            <a:custGeom>
              <a:rect b="b" l="l" r="r" t="t"/>
              <a:pathLst>
                <a:path extrusionOk="0" h="679053" w="1615582">
                  <a:moveTo>
                    <a:pt x="1359216" y="543105"/>
                  </a:moveTo>
                  <a:lnTo>
                    <a:pt x="1615583" y="580473"/>
                  </a:lnTo>
                  <a:lnTo>
                    <a:pt x="1578249" y="323878"/>
                  </a:lnTo>
                  <a:lnTo>
                    <a:pt x="1535284" y="366882"/>
                  </a:lnTo>
                  <a:cubicBezTo>
                    <a:pt x="1338063" y="134161"/>
                    <a:pt x="1048590" y="-3"/>
                    <a:pt x="743699" y="0"/>
                  </a:cubicBezTo>
                  <a:lnTo>
                    <a:pt x="743699" y="955"/>
                  </a:lnTo>
                  <a:cubicBezTo>
                    <a:pt x="463636" y="617"/>
                    <a:pt x="195364" y="113761"/>
                    <a:pt x="0" y="314609"/>
                  </a:cubicBezTo>
                  <a:lnTo>
                    <a:pt x="364127" y="679054"/>
                  </a:lnTo>
                  <a:cubicBezTo>
                    <a:pt x="563299" y="469234"/>
                    <a:pt x="894701" y="460747"/>
                    <a:pt x="1104334" y="660097"/>
                  </a:cubicBezTo>
                  <a:cubicBezTo>
                    <a:pt x="1110808" y="666253"/>
                    <a:pt x="1117123" y="672574"/>
                    <a:pt x="1123274" y="679054"/>
                  </a:cubicBezTo>
                  <a:lnTo>
                    <a:pt x="1365958" y="436156"/>
                  </a:lnTo>
                  <a:cubicBezTo>
                    <a:pt x="1382421" y="453122"/>
                    <a:pt x="1398428" y="470537"/>
                    <a:pt x="1413483" y="48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6500425" y="1352766"/>
              <a:ext cx="708300" cy="70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73150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6500425" y="3835790"/>
              <a:ext cx="708300" cy="70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73150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7715693" y="2586596"/>
              <a:ext cx="708300" cy="70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73150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415515" y="2509399"/>
              <a:ext cx="878400" cy="87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 rot="10444992">
              <a:off x="5387745" y="1872330"/>
              <a:ext cx="936541" cy="2137123"/>
            </a:xfrm>
            <a:custGeom>
              <a:rect b="b" l="l" r="r" t="t"/>
              <a:pathLst>
                <a:path extrusionOk="0" h="1545991" w="677492">
                  <a:moveTo>
                    <a:pt x="655151" y="888545"/>
                  </a:moveTo>
                  <a:cubicBezTo>
                    <a:pt x="655442" y="887163"/>
                    <a:pt x="655744" y="885786"/>
                    <a:pt x="656029" y="884404"/>
                  </a:cubicBezTo>
                  <a:cubicBezTo>
                    <a:pt x="659241" y="868787"/>
                    <a:pt x="662095" y="853045"/>
                    <a:pt x="664593" y="837180"/>
                  </a:cubicBezTo>
                  <a:cubicBezTo>
                    <a:pt x="664916" y="835136"/>
                    <a:pt x="665232" y="833091"/>
                    <a:pt x="665541" y="831046"/>
                  </a:cubicBezTo>
                  <a:cubicBezTo>
                    <a:pt x="667910" y="815444"/>
                    <a:pt x="669936" y="799734"/>
                    <a:pt x="671621" y="783917"/>
                  </a:cubicBezTo>
                  <a:cubicBezTo>
                    <a:pt x="671846" y="781778"/>
                    <a:pt x="672039" y="779633"/>
                    <a:pt x="672251" y="777491"/>
                  </a:cubicBezTo>
                  <a:cubicBezTo>
                    <a:pt x="673839" y="761499"/>
                    <a:pt x="675122" y="745419"/>
                    <a:pt x="675978" y="729224"/>
                  </a:cubicBezTo>
                  <a:cubicBezTo>
                    <a:pt x="676063" y="727607"/>
                    <a:pt x="676103" y="725978"/>
                    <a:pt x="676183" y="724357"/>
                  </a:cubicBezTo>
                  <a:cubicBezTo>
                    <a:pt x="676998" y="707440"/>
                    <a:pt x="677492" y="690440"/>
                    <a:pt x="677492" y="673323"/>
                  </a:cubicBezTo>
                  <a:lnTo>
                    <a:pt x="677492" y="673321"/>
                  </a:lnTo>
                  <a:lnTo>
                    <a:pt x="677492" y="673321"/>
                  </a:lnTo>
                  <a:cubicBezTo>
                    <a:pt x="677840" y="426589"/>
                    <a:pt x="590209" y="187831"/>
                    <a:pt x="430363" y="0"/>
                  </a:cubicBezTo>
                  <a:lnTo>
                    <a:pt x="63906" y="366780"/>
                  </a:lnTo>
                  <a:cubicBezTo>
                    <a:pt x="217244" y="579360"/>
                    <a:pt x="189939" y="872666"/>
                    <a:pt x="0" y="1053233"/>
                  </a:cubicBezTo>
                  <a:lnTo>
                    <a:pt x="242726" y="1296179"/>
                  </a:lnTo>
                  <a:cubicBezTo>
                    <a:pt x="225242" y="1313180"/>
                    <a:pt x="207265" y="1329677"/>
                    <a:pt x="188411" y="1345173"/>
                  </a:cubicBezTo>
                  <a:lnTo>
                    <a:pt x="186866" y="1343630"/>
                  </a:lnTo>
                  <a:lnTo>
                    <a:pt x="132552" y="1289364"/>
                  </a:lnTo>
                  <a:lnTo>
                    <a:pt x="95443" y="1545992"/>
                  </a:lnTo>
                  <a:lnTo>
                    <a:pt x="351777" y="1508397"/>
                  </a:lnTo>
                  <a:lnTo>
                    <a:pt x="310360" y="1467015"/>
                  </a:lnTo>
                  <a:cubicBezTo>
                    <a:pt x="473182" y="1328903"/>
                    <a:pt x="589570" y="1143965"/>
                    <a:pt x="643707" y="937333"/>
                  </a:cubicBezTo>
                  <a:lnTo>
                    <a:pt x="643761" y="937136"/>
                  </a:lnTo>
                  <a:cubicBezTo>
                    <a:pt x="647947" y="921089"/>
                    <a:pt x="651743" y="904891"/>
                    <a:pt x="655151" y="8885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5243175" y="2586596"/>
              <a:ext cx="708300" cy="70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b" bIns="73150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72" name="Google Shape;57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Metodología (general)</a:t>
            </a:r>
            <a:endParaRPr sz="2800"/>
          </a:p>
        </p:txBody>
      </p:sp>
      <p:sp>
        <p:nvSpPr>
          <p:cNvPr id="573" name="Google Shape;573;p5"/>
          <p:cNvSpPr/>
          <p:nvPr/>
        </p:nvSpPr>
        <p:spPr>
          <a:xfrm>
            <a:off x="719444" y="1621262"/>
            <a:ext cx="921655" cy="654334"/>
          </a:xfrm>
          <a:custGeom>
            <a:rect b="b" l="l" r="r" t="t"/>
            <a:pathLst>
              <a:path extrusionOk="0" h="1010555" w="760128">
                <a:moveTo>
                  <a:pt x="0" y="0"/>
                </a:moveTo>
                <a:lnTo>
                  <a:pt x="760129" y="0"/>
                </a:lnTo>
                <a:lnTo>
                  <a:pt x="760129" y="1010555"/>
                </a:lnTo>
                <a:lnTo>
                  <a:pt x="0" y="10105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b" bIns="18287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4" name="Google Shape;574;p5"/>
          <p:cNvSpPr/>
          <p:nvPr/>
        </p:nvSpPr>
        <p:spPr>
          <a:xfrm>
            <a:off x="788461" y="2180983"/>
            <a:ext cx="782006" cy="16564"/>
          </a:xfrm>
          <a:custGeom>
            <a:rect b="b" l="l" r="r" t="t"/>
            <a:pathLst>
              <a:path extrusionOk="0" h="13661" w="644953">
                <a:moveTo>
                  <a:pt x="0" y="0"/>
                </a:moveTo>
                <a:lnTo>
                  <a:pt x="644953" y="0"/>
                </a:lnTo>
              </a:path>
            </a:pathLst>
          </a:custGeom>
          <a:noFill/>
          <a:ln cap="flat" cmpd="sng" w="136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5" name="Google Shape;575;p5"/>
          <p:cNvSpPr/>
          <p:nvPr/>
        </p:nvSpPr>
        <p:spPr>
          <a:xfrm>
            <a:off x="2999138" y="3450062"/>
            <a:ext cx="921655" cy="654334"/>
          </a:xfrm>
          <a:custGeom>
            <a:rect b="b" l="l" r="r" t="t"/>
            <a:pathLst>
              <a:path extrusionOk="0" h="1010555" w="760128">
                <a:moveTo>
                  <a:pt x="0" y="0"/>
                </a:moveTo>
                <a:lnTo>
                  <a:pt x="760130" y="0"/>
                </a:lnTo>
                <a:lnTo>
                  <a:pt x="760130" y="1010555"/>
                </a:lnTo>
                <a:lnTo>
                  <a:pt x="0" y="10105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b" bIns="18287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2400" u="none" cap="none" strike="noStrike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6" name="Google Shape;576;p5"/>
          <p:cNvSpPr/>
          <p:nvPr/>
        </p:nvSpPr>
        <p:spPr>
          <a:xfrm>
            <a:off x="3068153" y="4007899"/>
            <a:ext cx="782006" cy="16564"/>
          </a:xfrm>
          <a:custGeom>
            <a:rect b="b" l="l" r="r" t="t"/>
            <a:pathLst>
              <a:path extrusionOk="0" h="13661" w="644953">
                <a:moveTo>
                  <a:pt x="0" y="0"/>
                </a:moveTo>
                <a:lnTo>
                  <a:pt x="644954" y="0"/>
                </a:lnTo>
              </a:path>
            </a:pathLst>
          </a:custGeom>
          <a:noFill/>
          <a:ln cap="flat" cmpd="sng" w="136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77" name="Google Shape;577;p5"/>
          <p:cNvGrpSpPr/>
          <p:nvPr/>
        </p:nvGrpSpPr>
        <p:grpSpPr>
          <a:xfrm>
            <a:off x="3280263" y="3003400"/>
            <a:ext cx="351208" cy="349642"/>
            <a:chOff x="6266150" y="2792900"/>
            <a:chExt cx="269125" cy="267925"/>
          </a:xfrm>
        </p:grpSpPr>
        <p:sp>
          <p:nvSpPr>
            <p:cNvPr id="578" name="Google Shape;578;p5"/>
            <p:cNvSpPr/>
            <p:nvPr/>
          </p:nvSpPr>
          <p:spPr>
            <a:xfrm>
              <a:off x="6306650" y="2867250"/>
              <a:ext cx="39300" cy="150700"/>
            </a:xfrm>
            <a:custGeom>
              <a:rect b="b" l="l" r="r" t="t"/>
              <a:pathLst>
                <a:path extrusionOk="0" h="6028" w="1572">
                  <a:moveTo>
                    <a:pt x="1280" y="0"/>
                  </a:moveTo>
                  <a:cubicBezTo>
                    <a:pt x="1266" y="0"/>
                    <a:pt x="1252" y="1"/>
                    <a:pt x="1238" y="3"/>
                  </a:cubicBezTo>
                  <a:lnTo>
                    <a:pt x="953" y="3"/>
                  </a:lnTo>
                  <a:cubicBezTo>
                    <a:pt x="939" y="2"/>
                    <a:pt x="925" y="2"/>
                    <a:pt x="911" y="2"/>
                  </a:cubicBezTo>
                  <a:cubicBezTo>
                    <a:pt x="406" y="2"/>
                    <a:pt x="0" y="422"/>
                    <a:pt x="0" y="932"/>
                  </a:cubicBezTo>
                  <a:lnTo>
                    <a:pt x="0" y="6028"/>
                  </a:lnTo>
                  <a:cubicBezTo>
                    <a:pt x="191" y="5909"/>
                    <a:pt x="405" y="5861"/>
                    <a:pt x="643" y="5861"/>
                  </a:cubicBezTo>
                  <a:lnTo>
                    <a:pt x="1572" y="5861"/>
                  </a:lnTo>
                  <a:lnTo>
                    <a:pt x="1572" y="313"/>
                  </a:lnTo>
                  <a:cubicBezTo>
                    <a:pt x="1572" y="136"/>
                    <a:pt x="1449" y="0"/>
                    <a:pt x="1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6266150" y="2888150"/>
              <a:ext cx="28600" cy="172675"/>
            </a:xfrm>
            <a:custGeom>
              <a:rect b="b" l="l" r="r" t="t"/>
              <a:pathLst>
                <a:path extrusionOk="0" h="6907" w="1144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6573"/>
                  </a:lnTo>
                  <a:cubicBezTo>
                    <a:pt x="1" y="6764"/>
                    <a:pt x="144" y="6883"/>
                    <a:pt x="310" y="6907"/>
                  </a:cubicBezTo>
                  <a:lnTo>
                    <a:pt x="1144" y="6907"/>
                  </a:lnTo>
                  <a:cubicBezTo>
                    <a:pt x="1025" y="6716"/>
                    <a:pt x="977" y="6502"/>
                    <a:pt x="977" y="6264"/>
                  </a:cubicBezTo>
                  <a:lnTo>
                    <a:pt x="977" y="96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6499525" y="2966150"/>
              <a:ext cx="6000" cy="16675"/>
            </a:xfrm>
            <a:custGeom>
              <a:rect b="b" l="l" r="r" t="t"/>
              <a:pathLst>
                <a:path extrusionOk="0" h="667" w="240">
                  <a:moveTo>
                    <a:pt x="1" y="0"/>
                  </a:moveTo>
                  <a:lnTo>
                    <a:pt x="1" y="667"/>
                  </a:lnTo>
                  <a:cubicBezTo>
                    <a:pt x="120" y="595"/>
                    <a:pt x="191" y="500"/>
                    <a:pt x="215" y="381"/>
                  </a:cubicBezTo>
                  <a:cubicBezTo>
                    <a:pt x="239" y="214"/>
                    <a:pt x="168" y="48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6485850" y="2939350"/>
              <a:ext cx="3600" cy="10750"/>
            </a:xfrm>
            <a:custGeom>
              <a:rect b="b" l="l" r="r" t="t"/>
              <a:pathLst>
                <a:path extrusionOk="0" h="430" w="144">
                  <a:moveTo>
                    <a:pt x="143" y="0"/>
                  </a:moveTo>
                  <a:cubicBezTo>
                    <a:pt x="72" y="48"/>
                    <a:pt x="24" y="120"/>
                    <a:pt x="24" y="191"/>
                  </a:cubicBezTo>
                  <a:cubicBezTo>
                    <a:pt x="0" y="262"/>
                    <a:pt x="24" y="334"/>
                    <a:pt x="72" y="382"/>
                  </a:cubicBezTo>
                  <a:lnTo>
                    <a:pt x="143" y="429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6306050" y="2888150"/>
              <a:ext cx="228050" cy="172675"/>
            </a:xfrm>
            <a:custGeom>
              <a:rect b="b" l="l" r="r" t="t"/>
              <a:pathLst>
                <a:path extrusionOk="0" h="6907" w="9122">
                  <a:moveTo>
                    <a:pt x="6043" y="1237"/>
                  </a:moveTo>
                  <a:cubicBezTo>
                    <a:pt x="6440" y="1237"/>
                    <a:pt x="6440" y="1884"/>
                    <a:pt x="6043" y="1884"/>
                  </a:cubicBezTo>
                  <a:cubicBezTo>
                    <a:pt x="6029" y="1884"/>
                    <a:pt x="6016" y="1883"/>
                    <a:pt x="6001" y="1882"/>
                  </a:cubicBezTo>
                  <a:lnTo>
                    <a:pt x="3287" y="1882"/>
                  </a:lnTo>
                  <a:cubicBezTo>
                    <a:pt x="2906" y="1834"/>
                    <a:pt x="2906" y="1286"/>
                    <a:pt x="3287" y="1239"/>
                  </a:cubicBezTo>
                  <a:lnTo>
                    <a:pt x="6001" y="1239"/>
                  </a:lnTo>
                  <a:cubicBezTo>
                    <a:pt x="6016" y="1237"/>
                    <a:pt x="6029" y="1237"/>
                    <a:pt x="6043" y="1237"/>
                  </a:cubicBezTo>
                  <a:close/>
                  <a:moveTo>
                    <a:pt x="6044" y="2499"/>
                  </a:moveTo>
                  <a:cubicBezTo>
                    <a:pt x="6447" y="2499"/>
                    <a:pt x="6440" y="3145"/>
                    <a:pt x="6023" y="3145"/>
                  </a:cubicBezTo>
                  <a:cubicBezTo>
                    <a:pt x="6016" y="3145"/>
                    <a:pt x="6009" y="3144"/>
                    <a:pt x="6001" y="3144"/>
                  </a:cubicBezTo>
                  <a:lnTo>
                    <a:pt x="3287" y="3144"/>
                  </a:lnTo>
                  <a:cubicBezTo>
                    <a:pt x="2906" y="3096"/>
                    <a:pt x="2906" y="2549"/>
                    <a:pt x="3287" y="2501"/>
                  </a:cubicBezTo>
                  <a:lnTo>
                    <a:pt x="6001" y="2501"/>
                  </a:lnTo>
                  <a:cubicBezTo>
                    <a:pt x="6016" y="2499"/>
                    <a:pt x="6030" y="2499"/>
                    <a:pt x="6044" y="2499"/>
                  </a:cubicBezTo>
                  <a:close/>
                  <a:moveTo>
                    <a:pt x="6044" y="3761"/>
                  </a:moveTo>
                  <a:cubicBezTo>
                    <a:pt x="6440" y="3761"/>
                    <a:pt x="6440" y="4385"/>
                    <a:pt x="6044" y="4385"/>
                  </a:cubicBezTo>
                  <a:cubicBezTo>
                    <a:pt x="6030" y="4385"/>
                    <a:pt x="6016" y="4384"/>
                    <a:pt x="6001" y="4382"/>
                  </a:cubicBezTo>
                  <a:lnTo>
                    <a:pt x="3287" y="4382"/>
                  </a:lnTo>
                  <a:cubicBezTo>
                    <a:pt x="2906" y="4358"/>
                    <a:pt x="2906" y="3787"/>
                    <a:pt x="3287" y="3763"/>
                  </a:cubicBezTo>
                  <a:lnTo>
                    <a:pt x="6001" y="3763"/>
                  </a:lnTo>
                  <a:cubicBezTo>
                    <a:pt x="6016" y="3762"/>
                    <a:pt x="6030" y="3761"/>
                    <a:pt x="6044" y="3761"/>
                  </a:cubicBezTo>
                  <a:close/>
                  <a:moveTo>
                    <a:pt x="7586" y="1259"/>
                  </a:moveTo>
                  <a:cubicBezTo>
                    <a:pt x="7687" y="1259"/>
                    <a:pt x="7764" y="1346"/>
                    <a:pt x="7764" y="1453"/>
                  </a:cubicBezTo>
                  <a:lnTo>
                    <a:pt x="7764" y="1572"/>
                  </a:lnTo>
                  <a:cubicBezTo>
                    <a:pt x="7930" y="1596"/>
                    <a:pt x="8073" y="1667"/>
                    <a:pt x="8169" y="1787"/>
                  </a:cubicBezTo>
                  <a:cubicBezTo>
                    <a:pt x="8264" y="1882"/>
                    <a:pt x="8240" y="2001"/>
                    <a:pt x="8145" y="2072"/>
                  </a:cubicBezTo>
                  <a:cubicBezTo>
                    <a:pt x="8112" y="2117"/>
                    <a:pt x="8063" y="2135"/>
                    <a:pt x="8013" y="2135"/>
                  </a:cubicBezTo>
                  <a:cubicBezTo>
                    <a:pt x="7956" y="2135"/>
                    <a:pt x="7897" y="2111"/>
                    <a:pt x="7859" y="2072"/>
                  </a:cubicBezTo>
                  <a:cubicBezTo>
                    <a:pt x="7835" y="2025"/>
                    <a:pt x="7788" y="2001"/>
                    <a:pt x="7764" y="2001"/>
                  </a:cubicBezTo>
                  <a:lnTo>
                    <a:pt x="7764" y="2691"/>
                  </a:lnTo>
                  <a:lnTo>
                    <a:pt x="7859" y="2715"/>
                  </a:lnTo>
                  <a:cubicBezTo>
                    <a:pt x="8216" y="2834"/>
                    <a:pt x="8454" y="3192"/>
                    <a:pt x="8383" y="3573"/>
                  </a:cubicBezTo>
                  <a:cubicBezTo>
                    <a:pt x="8335" y="3882"/>
                    <a:pt x="8073" y="4144"/>
                    <a:pt x="7764" y="4239"/>
                  </a:cubicBezTo>
                  <a:lnTo>
                    <a:pt x="7764" y="4382"/>
                  </a:lnTo>
                  <a:cubicBezTo>
                    <a:pt x="7764" y="4501"/>
                    <a:pt x="7668" y="4597"/>
                    <a:pt x="7549" y="4597"/>
                  </a:cubicBezTo>
                  <a:cubicBezTo>
                    <a:pt x="7430" y="4597"/>
                    <a:pt x="7335" y="4501"/>
                    <a:pt x="7335" y="4382"/>
                  </a:cubicBezTo>
                  <a:lnTo>
                    <a:pt x="7335" y="4263"/>
                  </a:lnTo>
                  <a:cubicBezTo>
                    <a:pt x="7168" y="4239"/>
                    <a:pt x="6978" y="4168"/>
                    <a:pt x="6835" y="4073"/>
                  </a:cubicBezTo>
                  <a:cubicBezTo>
                    <a:pt x="6637" y="3934"/>
                    <a:pt x="6768" y="3681"/>
                    <a:pt x="6954" y="3681"/>
                  </a:cubicBezTo>
                  <a:cubicBezTo>
                    <a:pt x="6992" y="3681"/>
                    <a:pt x="7033" y="3691"/>
                    <a:pt x="7073" y="3715"/>
                  </a:cubicBezTo>
                  <a:cubicBezTo>
                    <a:pt x="7145" y="3787"/>
                    <a:pt x="7240" y="3811"/>
                    <a:pt x="7335" y="3835"/>
                  </a:cubicBezTo>
                  <a:lnTo>
                    <a:pt x="7335" y="2953"/>
                  </a:lnTo>
                  <a:cubicBezTo>
                    <a:pt x="7240" y="2906"/>
                    <a:pt x="7121" y="2834"/>
                    <a:pt x="7026" y="2763"/>
                  </a:cubicBezTo>
                  <a:cubicBezTo>
                    <a:pt x="6859" y="2620"/>
                    <a:pt x="6764" y="2382"/>
                    <a:pt x="6811" y="2144"/>
                  </a:cubicBezTo>
                  <a:cubicBezTo>
                    <a:pt x="6859" y="1882"/>
                    <a:pt x="7049" y="1667"/>
                    <a:pt x="7311" y="1596"/>
                  </a:cubicBezTo>
                  <a:lnTo>
                    <a:pt x="7335" y="1596"/>
                  </a:lnTo>
                  <a:lnTo>
                    <a:pt x="7335" y="1453"/>
                  </a:lnTo>
                  <a:cubicBezTo>
                    <a:pt x="7335" y="1334"/>
                    <a:pt x="7430" y="1263"/>
                    <a:pt x="7549" y="1263"/>
                  </a:cubicBezTo>
                  <a:cubicBezTo>
                    <a:pt x="7562" y="1260"/>
                    <a:pt x="7574" y="1259"/>
                    <a:pt x="7586" y="1259"/>
                  </a:cubicBezTo>
                  <a:close/>
                  <a:moveTo>
                    <a:pt x="7904" y="5023"/>
                  </a:moveTo>
                  <a:cubicBezTo>
                    <a:pt x="8320" y="5023"/>
                    <a:pt x="8320" y="5647"/>
                    <a:pt x="7904" y="5647"/>
                  </a:cubicBezTo>
                  <a:cubicBezTo>
                    <a:pt x="7889" y="5647"/>
                    <a:pt x="7874" y="5646"/>
                    <a:pt x="7859" y="5644"/>
                  </a:cubicBezTo>
                  <a:lnTo>
                    <a:pt x="3263" y="5644"/>
                  </a:lnTo>
                  <a:cubicBezTo>
                    <a:pt x="2882" y="5597"/>
                    <a:pt x="2882" y="5049"/>
                    <a:pt x="3263" y="5025"/>
                  </a:cubicBezTo>
                  <a:lnTo>
                    <a:pt x="7859" y="5025"/>
                  </a:lnTo>
                  <a:cubicBezTo>
                    <a:pt x="7874" y="5024"/>
                    <a:pt x="7889" y="5023"/>
                    <a:pt x="7904" y="5023"/>
                  </a:cubicBezTo>
                  <a:close/>
                  <a:moveTo>
                    <a:pt x="2215" y="0"/>
                  </a:moveTo>
                  <a:lnTo>
                    <a:pt x="2215" y="5335"/>
                  </a:lnTo>
                  <a:cubicBezTo>
                    <a:pt x="2215" y="5502"/>
                    <a:pt x="2072" y="5644"/>
                    <a:pt x="1905" y="5644"/>
                  </a:cubicBezTo>
                  <a:lnTo>
                    <a:pt x="667" y="5644"/>
                  </a:lnTo>
                  <a:cubicBezTo>
                    <a:pt x="310" y="5644"/>
                    <a:pt x="24" y="5906"/>
                    <a:pt x="24" y="6264"/>
                  </a:cubicBezTo>
                  <a:cubicBezTo>
                    <a:pt x="0" y="6597"/>
                    <a:pt x="286" y="6907"/>
                    <a:pt x="643" y="6907"/>
                  </a:cubicBezTo>
                  <a:lnTo>
                    <a:pt x="8835" y="6907"/>
                  </a:lnTo>
                  <a:cubicBezTo>
                    <a:pt x="9002" y="6883"/>
                    <a:pt x="9121" y="6764"/>
                    <a:pt x="9121" y="6597"/>
                  </a:cubicBezTo>
                  <a:lnTo>
                    <a:pt x="9121" y="310"/>
                  </a:lnTo>
                  <a:cubicBezTo>
                    <a:pt x="9121" y="143"/>
                    <a:pt x="9002" y="0"/>
                    <a:pt x="8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6323900" y="2792900"/>
              <a:ext cx="130425" cy="49425"/>
            </a:xfrm>
            <a:custGeom>
              <a:rect b="b" l="l" r="r" t="t"/>
              <a:pathLst>
                <a:path extrusionOk="0" h="1977" w="5217">
                  <a:moveTo>
                    <a:pt x="1" y="0"/>
                  </a:moveTo>
                  <a:lnTo>
                    <a:pt x="1" y="1977"/>
                  </a:lnTo>
                  <a:lnTo>
                    <a:pt x="5216" y="1977"/>
                  </a:lnTo>
                  <a:lnTo>
                    <a:pt x="5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6470375" y="2794675"/>
              <a:ext cx="64900" cy="45875"/>
            </a:xfrm>
            <a:custGeom>
              <a:rect b="b" l="l" r="r" t="t"/>
              <a:pathLst>
                <a:path extrusionOk="0" h="1835" w="2596">
                  <a:moveTo>
                    <a:pt x="0" y="1"/>
                  </a:moveTo>
                  <a:lnTo>
                    <a:pt x="0" y="1834"/>
                  </a:lnTo>
                  <a:lnTo>
                    <a:pt x="2310" y="1215"/>
                  </a:lnTo>
                  <a:cubicBezTo>
                    <a:pt x="2596" y="1120"/>
                    <a:pt x="2596" y="715"/>
                    <a:pt x="2310" y="6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6266150" y="2792900"/>
              <a:ext cx="41700" cy="49425"/>
            </a:xfrm>
            <a:custGeom>
              <a:rect b="b" l="l" r="r" t="t"/>
              <a:pathLst>
                <a:path extrusionOk="0" h="1977" w="1668"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1453"/>
                  </a:lnTo>
                  <a:cubicBezTo>
                    <a:pt x="1" y="1739"/>
                    <a:pt x="239" y="1977"/>
                    <a:pt x="525" y="1977"/>
                  </a:cubicBezTo>
                  <a:lnTo>
                    <a:pt x="1668" y="1977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5"/>
          <p:cNvGrpSpPr/>
          <p:nvPr/>
        </p:nvGrpSpPr>
        <p:grpSpPr>
          <a:xfrm>
            <a:off x="1010876" y="1174159"/>
            <a:ext cx="308469" cy="350523"/>
            <a:chOff x="3387575" y="4075825"/>
            <a:chExt cx="236375" cy="268600"/>
          </a:xfrm>
        </p:grpSpPr>
        <p:sp>
          <p:nvSpPr>
            <p:cNvPr id="587" name="Google Shape;587;p5"/>
            <p:cNvSpPr/>
            <p:nvPr/>
          </p:nvSpPr>
          <p:spPr>
            <a:xfrm>
              <a:off x="3491175" y="4249150"/>
              <a:ext cx="47050" cy="16100"/>
            </a:xfrm>
            <a:custGeom>
              <a:rect b="b" l="l" r="r" t="t"/>
              <a:pathLst>
                <a:path extrusionOk="0" h="644" w="1882">
                  <a:moveTo>
                    <a:pt x="0" y="0"/>
                  </a:moveTo>
                  <a:lnTo>
                    <a:pt x="0" y="548"/>
                  </a:lnTo>
                  <a:cubicBezTo>
                    <a:pt x="0" y="595"/>
                    <a:pt x="24" y="643"/>
                    <a:pt x="96" y="643"/>
                  </a:cubicBezTo>
                  <a:lnTo>
                    <a:pt x="1763" y="643"/>
                  </a:lnTo>
                  <a:cubicBezTo>
                    <a:pt x="1834" y="643"/>
                    <a:pt x="1882" y="595"/>
                    <a:pt x="1882" y="548"/>
                  </a:cubicBezTo>
                  <a:lnTo>
                    <a:pt x="1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3447975" y="4123750"/>
              <a:ext cx="130150" cy="109925"/>
            </a:xfrm>
            <a:custGeom>
              <a:rect b="b" l="l" r="r" t="t"/>
              <a:pathLst>
                <a:path extrusionOk="0" h="4397" w="5206">
                  <a:moveTo>
                    <a:pt x="2642" y="0"/>
                  </a:moveTo>
                  <a:cubicBezTo>
                    <a:pt x="962" y="0"/>
                    <a:pt x="0" y="2008"/>
                    <a:pt x="1181" y="3301"/>
                  </a:cubicBezTo>
                  <a:cubicBezTo>
                    <a:pt x="1443" y="3611"/>
                    <a:pt x="1633" y="3992"/>
                    <a:pt x="1681" y="4397"/>
                  </a:cubicBezTo>
                  <a:lnTo>
                    <a:pt x="2348" y="4397"/>
                  </a:lnTo>
                  <a:lnTo>
                    <a:pt x="2348" y="2730"/>
                  </a:lnTo>
                  <a:lnTo>
                    <a:pt x="1800" y="2206"/>
                  </a:lnTo>
                  <a:cubicBezTo>
                    <a:pt x="1580" y="1968"/>
                    <a:pt x="1783" y="1660"/>
                    <a:pt x="2029" y="1660"/>
                  </a:cubicBezTo>
                  <a:cubicBezTo>
                    <a:pt x="2103" y="1660"/>
                    <a:pt x="2181" y="1687"/>
                    <a:pt x="2252" y="1754"/>
                  </a:cubicBezTo>
                  <a:lnTo>
                    <a:pt x="2657" y="2158"/>
                  </a:lnTo>
                  <a:lnTo>
                    <a:pt x="3062" y="1754"/>
                  </a:lnTo>
                  <a:cubicBezTo>
                    <a:pt x="3128" y="1687"/>
                    <a:pt x="3203" y="1660"/>
                    <a:pt x="3276" y="1660"/>
                  </a:cubicBezTo>
                  <a:cubicBezTo>
                    <a:pt x="3517" y="1660"/>
                    <a:pt x="3734" y="1968"/>
                    <a:pt x="3514" y="2206"/>
                  </a:cubicBezTo>
                  <a:lnTo>
                    <a:pt x="2967" y="2730"/>
                  </a:lnTo>
                  <a:lnTo>
                    <a:pt x="2967" y="4397"/>
                  </a:lnTo>
                  <a:lnTo>
                    <a:pt x="3634" y="4397"/>
                  </a:lnTo>
                  <a:cubicBezTo>
                    <a:pt x="3681" y="3992"/>
                    <a:pt x="3872" y="3611"/>
                    <a:pt x="4157" y="3301"/>
                  </a:cubicBezTo>
                  <a:cubicBezTo>
                    <a:pt x="5205" y="2087"/>
                    <a:pt x="4467" y="182"/>
                    <a:pt x="2895" y="15"/>
                  </a:cubicBezTo>
                  <a:cubicBezTo>
                    <a:pt x="2809" y="5"/>
                    <a:pt x="2725" y="0"/>
                    <a:pt x="2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3387575" y="4075825"/>
              <a:ext cx="236375" cy="268600"/>
            </a:xfrm>
            <a:custGeom>
              <a:rect b="b" l="l" r="r" t="t"/>
              <a:pathLst>
                <a:path extrusionOk="0" h="10744" w="9455">
                  <a:moveTo>
                    <a:pt x="5097" y="1313"/>
                  </a:moveTo>
                  <a:cubicBezTo>
                    <a:pt x="7335" y="1313"/>
                    <a:pt x="8526" y="3956"/>
                    <a:pt x="7050" y="5647"/>
                  </a:cubicBezTo>
                  <a:lnTo>
                    <a:pt x="7050" y="5623"/>
                  </a:lnTo>
                  <a:cubicBezTo>
                    <a:pt x="6788" y="5885"/>
                    <a:pt x="6645" y="6242"/>
                    <a:pt x="6645" y="6600"/>
                  </a:cubicBezTo>
                  <a:lnTo>
                    <a:pt x="6645" y="7481"/>
                  </a:lnTo>
                  <a:cubicBezTo>
                    <a:pt x="6645" y="7862"/>
                    <a:pt x="6311" y="8195"/>
                    <a:pt x="5907" y="8195"/>
                  </a:cubicBezTo>
                  <a:lnTo>
                    <a:pt x="4240" y="8195"/>
                  </a:lnTo>
                  <a:cubicBezTo>
                    <a:pt x="3835" y="8195"/>
                    <a:pt x="3501" y="7862"/>
                    <a:pt x="3525" y="7481"/>
                  </a:cubicBezTo>
                  <a:lnTo>
                    <a:pt x="3525" y="6623"/>
                  </a:lnTo>
                  <a:cubicBezTo>
                    <a:pt x="3501" y="6266"/>
                    <a:pt x="3382" y="5909"/>
                    <a:pt x="3120" y="5647"/>
                  </a:cubicBezTo>
                  <a:cubicBezTo>
                    <a:pt x="1644" y="3956"/>
                    <a:pt x="2835" y="1313"/>
                    <a:pt x="5097" y="1313"/>
                  </a:cubicBezTo>
                  <a:close/>
                  <a:moveTo>
                    <a:pt x="5044" y="1"/>
                  </a:moveTo>
                  <a:cubicBezTo>
                    <a:pt x="4998" y="1"/>
                    <a:pt x="4952" y="2"/>
                    <a:pt x="4906" y="3"/>
                  </a:cubicBezTo>
                  <a:cubicBezTo>
                    <a:pt x="2620" y="98"/>
                    <a:pt x="810" y="1980"/>
                    <a:pt x="787" y="4266"/>
                  </a:cubicBezTo>
                  <a:lnTo>
                    <a:pt x="144" y="6171"/>
                  </a:lnTo>
                  <a:cubicBezTo>
                    <a:pt x="1" y="6647"/>
                    <a:pt x="334" y="7147"/>
                    <a:pt x="834" y="7147"/>
                  </a:cubicBezTo>
                  <a:lnTo>
                    <a:pt x="1406" y="7147"/>
                  </a:lnTo>
                  <a:lnTo>
                    <a:pt x="1406" y="8076"/>
                  </a:lnTo>
                  <a:cubicBezTo>
                    <a:pt x="1406" y="8719"/>
                    <a:pt x="1930" y="9243"/>
                    <a:pt x="2573" y="9243"/>
                  </a:cubicBezTo>
                  <a:lnTo>
                    <a:pt x="3287" y="9243"/>
                  </a:lnTo>
                  <a:lnTo>
                    <a:pt x="3287" y="10434"/>
                  </a:lnTo>
                  <a:cubicBezTo>
                    <a:pt x="3287" y="10600"/>
                    <a:pt x="3430" y="10743"/>
                    <a:pt x="3620" y="10743"/>
                  </a:cubicBezTo>
                  <a:lnTo>
                    <a:pt x="7788" y="10743"/>
                  </a:lnTo>
                  <a:cubicBezTo>
                    <a:pt x="7978" y="10743"/>
                    <a:pt x="8121" y="10600"/>
                    <a:pt x="8121" y="10434"/>
                  </a:cubicBezTo>
                  <a:lnTo>
                    <a:pt x="8121" y="7338"/>
                  </a:lnTo>
                  <a:cubicBezTo>
                    <a:pt x="9003" y="6457"/>
                    <a:pt x="9455" y="5195"/>
                    <a:pt x="9360" y="3932"/>
                  </a:cubicBezTo>
                  <a:cubicBezTo>
                    <a:pt x="9173" y="1692"/>
                    <a:pt x="7271" y="1"/>
                    <a:pt x="5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5"/>
          <p:cNvSpPr txBox="1"/>
          <p:nvPr/>
        </p:nvSpPr>
        <p:spPr>
          <a:xfrm>
            <a:off x="1652894" y="1621279"/>
            <a:ext cx="10857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/>
              <a:t>Lenguaje:</a:t>
            </a:r>
            <a:r>
              <a:rPr lang="en" sz="1500"/>
              <a:t> C/C++ o Python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1" name="Google Shape;591;p5"/>
          <p:cNvSpPr txBox="1"/>
          <p:nvPr/>
        </p:nvSpPr>
        <p:spPr>
          <a:xfrm>
            <a:off x="3930069" y="3450079"/>
            <a:ext cx="10857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500"/>
              <a:t>Sistema base:</a:t>
            </a:r>
            <a:r>
              <a:rPr lang="en" sz="1500"/>
              <a:t> Linux</a:t>
            </a:r>
            <a:endParaRPr b="0" i="0" sz="15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592" name="Google Shape;592;p5"/>
          <p:cNvGrpSpPr/>
          <p:nvPr/>
        </p:nvGrpSpPr>
        <p:grpSpPr>
          <a:xfrm>
            <a:off x="6640785" y="2739708"/>
            <a:ext cx="462430" cy="428894"/>
            <a:chOff x="-62511900" y="4129100"/>
            <a:chExt cx="304050" cy="282000"/>
          </a:xfrm>
        </p:grpSpPr>
        <p:sp>
          <p:nvSpPr>
            <p:cNvPr id="593" name="Google Shape;593;p5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"/>
          <p:cNvSpPr/>
          <p:nvPr/>
        </p:nvSpPr>
        <p:spPr>
          <a:xfrm>
            <a:off x="4845250" y="1322507"/>
            <a:ext cx="620002" cy="620817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"/>
          <p:cNvSpPr/>
          <p:nvPr/>
        </p:nvSpPr>
        <p:spPr>
          <a:xfrm>
            <a:off x="1606837" y="2529007"/>
            <a:ext cx="620002" cy="620817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"/>
          <p:cNvSpPr/>
          <p:nvPr/>
        </p:nvSpPr>
        <p:spPr>
          <a:xfrm>
            <a:off x="4845250" y="2529007"/>
            <a:ext cx="620002" cy="620817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"/>
          <p:cNvSpPr/>
          <p:nvPr/>
        </p:nvSpPr>
        <p:spPr>
          <a:xfrm>
            <a:off x="1606837" y="3722807"/>
            <a:ext cx="620002" cy="620817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"/>
          <p:cNvSpPr/>
          <p:nvPr/>
        </p:nvSpPr>
        <p:spPr>
          <a:xfrm>
            <a:off x="4845250" y="3722807"/>
            <a:ext cx="620002" cy="620817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3"/>
          <p:cNvSpPr/>
          <p:nvPr/>
        </p:nvSpPr>
        <p:spPr>
          <a:xfrm>
            <a:off x="1606837" y="1322507"/>
            <a:ext cx="620002" cy="620817"/>
          </a:xfrm>
          <a:custGeom>
            <a:rect b="b" l="l" r="r" t="t"/>
            <a:pathLst>
              <a:path extrusionOk="0" h="108677" w="108677">
                <a:moveTo>
                  <a:pt x="108678" y="54339"/>
                </a:moveTo>
                <a:cubicBezTo>
                  <a:pt x="108678" y="84349"/>
                  <a:pt x="84349" y="108678"/>
                  <a:pt x="54339" y="108678"/>
                </a:cubicBezTo>
                <a:cubicBezTo>
                  <a:pt x="24328" y="108678"/>
                  <a:pt x="0" y="84349"/>
                  <a:pt x="0" y="54339"/>
                </a:cubicBezTo>
                <a:cubicBezTo>
                  <a:pt x="0" y="24328"/>
                  <a:pt x="24328" y="0"/>
                  <a:pt x="54339" y="0"/>
                </a:cubicBezTo>
                <a:cubicBezTo>
                  <a:pt x="84349" y="0"/>
                  <a:pt x="108678" y="24328"/>
                  <a:pt x="108678" y="543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Etapas</a:t>
            </a:r>
            <a:endParaRPr sz="33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9" name="Google Shape;609;p3"/>
          <p:cNvSpPr txBox="1"/>
          <p:nvPr>
            <p:ph idx="3" type="subTitle"/>
          </p:nvPr>
        </p:nvSpPr>
        <p:spPr>
          <a:xfrm>
            <a:off x="2297788" y="2831523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Diseño del algoritmo</a:t>
            </a:r>
            <a:endParaRPr sz="2000"/>
          </a:p>
        </p:txBody>
      </p:sp>
      <p:sp>
        <p:nvSpPr>
          <p:cNvPr id="610" name="Google Shape;610;p3"/>
          <p:cNvSpPr txBox="1"/>
          <p:nvPr>
            <p:ph idx="1" type="subTitle"/>
          </p:nvPr>
        </p:nvSpPr>
        <p:spPr>
          <a:xfrm>
            <a:off x="2297788" y="1632321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Revisión teórica</a:t>
            </a:r>
            <a:endParaRPr sz="2000"/>
          </a:p>
        </p:txBody>
      </p:sp>
      <p:sp>
        <p:nvSpPr>
          <p:cNvPr id="611" name="Google Shape;611;p3"/>
          <p:cNvSpPr txBox="1"/>
          <p:nvPr>
            <p:ph idx="2" type="subTitle"/>
          </p:nvPr>
        </p:nvSpPr>
        <p:spPr>
          <a:xfrm>
            <a:off x="5530463" y="1632319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Pruebas con diferentes cargas</a:t>
            </a:r>
            <a:endParaRPr sz="2000"/>
          </a:p>
        </p:txBody>
      </p:sp>
      <p:sp>
        <p:nvSpPr>
          <p:cNvPr id="612" name="Google Shape;612;p3"/>
          <p:cNvSpPr txBox="1"/>
          <p:nvPr>
            <p:ph idx="4" type="subTitle"/>
          </p:nvPr>
        </p:nvSpPr>
        <p:spPr>
          <a:xfrm>
            <a:off x="5530463" y="2831810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Comparación de resultados</a:t>
            </a:r>
            <a:endParaRPr sz="2000"/>
          </a:p>
        </p:txBody>
      </p:sp>
      <p:sp>
        <p:nvSpPr>
          <p:cNvPr id="613" name="Google Shape;613;p3"/>
          <p:cNvSpPr txBox="1"/>
          <p:nvPr>
            <p:ph idx="5" type="subTitle"/>
          </p:nvPr>
        </p:nvSpPr>
        <p:spPr>
          <a:xfrm>
            <a:off x="2297788" y="4030725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Desarrollo del simulador</a:t>
            </a:r>
            <a:endParaRPr sz="2000"/>
          </a:p>
        </p:txBody>
      </p:sp>
      <p:sp>
        <p:nvSpPr>
          <p:cNvPr id="614" name="Google Shape;614;p3"/>
          <p:cNvSpPr txBox="1"/>
          <p:nvPr>
            <p:ph idx="6" type="subTitle"/>
          </p:nvPr>
        </p:nvSpPr>
        <p:spPr>
          <a:xfrm>
            <a:off x="5530463" y="4031300"/>
            <a:ext cx="200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Informe y presentación</a:t>
            </a:r>
            <a:endParaRPr sz="2000"/>
          </a:p>
        </p:txBody>
      </p:sp>
      <p:sp>
        <p:nvSpPr>
          <p:cNvPr id="615" name="Google Shape;615;p3"/>
          <p:cNvSpPr txBox="1"/>
          <p:nvPr>
            <p:ph idx="7" type="title"/>
          </p:nvPr>
        </p:nvSpPr>
        <p:spPr>
          <a:xfrm>
            <a:off x="1612596" y="14273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6" name="Google Shape;616;p3"/>
          <p:cNvSpPr txBox="1"/>
          <p:nvPr>
            <p:ph idx="8" type="title"/>
          </p:nvPr>
        </p:nvSpPr>
        <p:spPr>
          <a:xfrm>
            <a:off x="1612596" y="26265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7" name="Google Shape;617;p3"/>
          <p:cNvSpPr txBox="1"/>
          <p:nvPr>
            <p:ph idx="9" type="title"/>
          </p:nvPr>
        </p:nvSpPr>
        <p:spPr>
          <a:xfrm>
            <a:off x="4845197" y="14273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8" name="Google Shape;618;p3"/>
          <p:cNvSpPr txBox="1"/>
          <p:nvPr>
            <p:ph idx="13" type="title"/>
          </p:nvPr>
        </p:nvSpPr>
        <p:spPr>
          <a:xfrm>
            <a:off x="4845197" y="26265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19" name="Google Shape;619;p3"/>
          <p:cNvSpPr txBox="1"/>
          <p:nvPr>
            <p:ph idx="14" type="title"/>
          </p:nvPr>
        </p:nvSpPr>
        <p:spPr>
          <a:xfrm>
            <a:off x="1612596" y="38257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0" name="Google Shape;620;p3"/>
          <p:cNvSpPr txBox="1"/>
          <p:nvPr>
            <p:ph idx="15" type="title"/>
          </p:nvPr>
        </p:nvSpPr>
        <p:spPr>
          <a:xfrm>
            <a:off x="4845197" y="3825769"/>
            <a:ext cx="6201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cle Diagrams Theme for a Project Proposal by Slidesgo">
  <a:themeElements>
    <a:clrScheme name="Simple Light">
      <a:dk1>
        <a:srgbClr val="1C1C1C"/>
      </a:dk1>
      <a:lt1>
        <a:srgbClr val="F3F3F3"/>
      </a:lt1>
      <a:dk2>
        <a:srgbClr val="87AFC6"/>
      </a:dk2>
      <a:lt2>
        <a:srgbClr val="8EB0B4"/>
      </a:lt2>
      <a:accent1>
        <a:srgbClr val="D09E96"/>
      </a:accent1>
      <a:accent2>
        <a:srgbClr val="2E556D"/>
      </a:accent2>
      <a:accent3>
        <a:srgbClr val="E2E2E2"/>
      </a:accent3>
      <a:accent4>
        <a:srgbClr val="FFFFFF"/>
      </a:accent4>
      <a:accent5>
        <a:srgbClr val="FFFFFF"/>
      </a:accent5>
      <a:accent6>
        <a:srgbClr val="FFFFFF"/>
      </a:accent6>
      <a:hlink>
        <a:srgbClr val="1C1C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