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313" r:id="rId4"/>
    <p:sldId id="315" r:id="rId5"/>
    <p:sldId id="31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5" r:id="rId14"/>
    <p:sldId id="324" r:id="rId15"/>
    <p:sldId id="326" r:id="rId16"/>
    <p:sldId id="323" r:id="rId17"/>
    <p:sldId id="327" r:id="rId18"/>
    <p:sldId id="328" r:id="rId19"/>
    <p:sldId id="329" r:id="rId20"/>
    <p:sldId id="330" r:id="rId21"/>
    <p:sldId id="331" r:id="rId22"/>
    <p:sldId id="304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5" r:id="rId36"/>
    <p:sldId id="346" r:id="rId37"/>
    <p:sldId id="34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6F63BDE-DC1C-4BD3-A5F6-92A23B96DF0F}" type="presOf" srcId="{662B24E7-C36A-4180-9EB6-DC8B0B3C5013}" destId="{F19ABE0B-9398-4C23-88B5-210BD86A82E9}" srcOrd="0" destOrd="0" presId="urn:microsoft.com/office/officeart/2005/8/layout/vList2"/>
    <dgm:cxn modelId="{DC63D4D2-437F-40A7-AF8C-CA4150391DE3}" type="presOf" srcId="{8274BE64-40AE-48B4-9072-A6D41DF5453E}" destId="{EE3FD595-A371-4B52-970D-5E1CE59533EA}" srcOrd="0" destOrd="0" presId="urn:microsoft.com/office/officeart/2005/8/layout/vList2"/>
    <dgm:cxn modelId="{DDED623C-F5A9-4AAA-95A7-D255421ADF24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832D5F4-97B7-40A0-835A-E59313391A09}" type="presOf" srcId="{8274BE64-40AE-48B4-9072-A6D41DF5453E}" destId="{EE3FD595-A371-4B52-970D-5E1CE59533EA}" srcOrd="0" destOrd="0" presId="urn:microsoft.com/office/officeart/2005/8/layout/vList2"/>
    <dgm:cxn modelId="{14C7113A-DBE5-4538-ABD3-153ED8F4F204}" type="presOf" srcId="{662B24E7-C36A-4180-9EB6-DC8B0B3C5013}" destId="{F19ABE0B-9398-4C23-88B5-210BD86A82E9}" srcOrd="0" destOrd="0" presId="urn:microsoft.com/office/officeart/2005/8/layout/vList2"/>
    <dgm:cxn modelId="{9FBA7966-D774-49B6-A799-7678E0DE57E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423FD57-7B3E-4758-9D42-2C22FE0953E9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30A28565-CB2D-4B0D-AAC2-EC999F9DE570}" type="presOf" srcId="{8274BE64-40AE-48B4-9072-A6D41DF5453E}" destId="{EE3FD595-A371-4B52-970D-5E1CE59533EA}" srcOrd="0" destOrd="0" presId="urn:microsoft.com/office/officeart/2005/8/layout/vList2"/>
    <dgm:cxn modelId="{44F70521-82EC-4156-97B8-E830D28839B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8C9D687-B8B3-4C54-BB78-060F4765809B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9840172C-85A7-4DC1-9297-E212E5EE674A}" type="presOf" srcId="{662B24E7-C36A-4180-9EB6-DC8B0B3C5013}" destId="{F19ABE0B-9398-4C23-88B5-210BD86A82E9}" srcOrd="0" destOrd="0" presId="urn:microsoft.com/office/officeart/2005/8/layout/vList2"/>
    <dgm:cxn modelId="{F093CA5F-C201-47C4-8BA7-AD353F7DC4C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32337F-76E7-4853-8C75-9D5EAB550FEF}" type="doc">
      <dgm:prSet loTypeId="urn:microsoft.com/office/officeart/2005/8/layout/radial5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A48EB01-4F8A-4C49-8B7B-AB57A434B9F9}">
      <dgm:prSet phldrT="[Texto]"/>
      <dgm:spPr/>
      <dgm:t>
        <a:bodyPr/>
        <a:lstStyle/>
        <a:p>
          <a:r>
            <a:rPr lang="es-CO" dirty="0" smtClean="0"/>
            <a:t>FUNCIONES</a:t>
          </a:r>
          <a:endParaRPr lang="es-CO" dirty="0"/>
        </a:p>
      </dgm:t>
    </dgm:pt>
    <dgm:pt modelId="{72DC4D6F-0FEF-4AC8-8312-B48BD1DC5FA7}" type="parTrans" cxnId="{4E5463BE-CD37-4C83-A923-B79FBE3880F0}">
      <dgm:prSet/>
      <dgm:spPr/>
      <dgm:t>
        <a:bodyPr/>
        <a:lstStyle/>
        <a:p>
          <a:endParaRPr lang="es-CO"/>
        </a:p>
      </dgm:t>
    </dgm:pt>
    <dgm:pt modelId="{5AFA7212-D062-46A1-BEFD-52F554E25382}" type="sibTrans" cxnId="{4E5463BE-CD37-4C83-A923-B79FBE3880F0}">
      <dgm:prSet/>
      <dgm:spPr/>
      <dgm:t>
        <a:bodyPr/>
        <a:lstStyle/>
        <a:p>
          <a:endParaRPr lang="es-CO"/>
        </a:p>
      </dgm:t>
    </dgm:pt>
    <dgm:pt modelId="{19AC9F0B-DF11-44EB-80DA-75FB08A33A72}">
      <dgm:prSet phldrT="[Texto]"/>
      <dgm:spPr/>
      <dgm:t>
        <a:bodyPr/>
        <a:lstStyle/>
        <a:p>
          <a:r>
            <a:rPr lang="es-CO" dirty="0" smtClean="0"/>
            <a:t>Operaciones Matemáticas</a:t>
          </a:r>
          <a:endParaRPr lang="es-CO" dirty="0"/>
        </a:p>
      </dgm:t>
    </dgm:pt>
    <dgm:pt modelId="{3FE96306-67BA-44E9-B093-AA892DEC9B18}" type="parTrans" cxnId="{03B10075-B666-4AA8-8966-DDC32A3A42AF}">
      <dgm:prSet/>
      <dgm:spPr/>
      <dgm:t>
        <a:bodyPr/>
        <a:lstStyle/>
        <a:p>
          <a:endParaRPr lang="es-CO"/>
        </a:p>
      </dgm:t>
    </dgm:pt>
    <dgm:pt modelId="{03FB4A86-82CA-43E1-B18B-33983EC3AC26}" type="sibTrans" cxnId="{03B10075-B666-4AA8-8966-DDC32A3A42AF}">
      <dgm:prSet/>
      <dgm:spPr/>
      <dgm:t>
        <a:bodyPr/>
        <a:lstStyle/>
        <a:p>
          <a:endParaRPr lang="es-CO"/>
        </a:p>
      </dgm:t>
    </dgm:pt>
    <dgm:pt modelId="{F6DE8B78-E137-4DC5-9472-63F3970D99C6}">
      <dgm:prSet phldrT="[Texto]"/>
      <dgm:spPr/>
      <dgm:t>
        <a:bodyPr/>
        <a:lstStyle/>
        <a:p>
          <a:r>
            <a:rPr lang="es-CO" dirty="0" smtClean="0"/>
            <a:t>Matriz</a:t>
          </a:r>
          <a:endParaRPr lang="es-CO" dirty="0"/>
        </a:p>
      </dgm:t>
    </dgm:pt>
    <dgm:pt modelId="{B9DCBD2F-B591-417B-B7A1-BF7632462D42}" type="parTrans" cxnId="{136E2C70-65DE-4E3B-B7CB-A0F6A019BC3B}">
      <dgm:prSet/>
      <dgm:spPr/>
      <dgm:t>
        <a:bodyPr/>
        <a:lstStyle/>
        <a:p>
          <a:endParaRPr lang="es-CO"/>
        </a:p>
      </dgm:t>
    </dgm:pt>
    <dgm:pt modelId="{3895F406-B109-4B9C-847D-E63C9B38D646}" type="sibTrans" cxnId="{136E2C70-65DE-4E3B-B7CB-A0F6A019BC3B}">
      <dgm:prSet/>
      <dgm:spPr/>
      <dgm:t>
        <a:bodyPr/>
        <a:lstStyle/>
        <a:p>
          <a:endParaRPr lang="es-CO"/>
        </a:p>
      </dgm:t>
    </dgm:pt>
    <dgm:pt modelId="{63DD6FCF-613D-4155-9F37-138DE361F339}" type="pres">
      <dgm:prSet presAssocID="{2432337F-76E7-4853-8C75-9D5EAB550FE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4B15C6F-9B6D-4742-AB94-43E7B0DF6516}" type="pres">
      <dgm:prSet presAssocID="{6A48EB01-4F8A-4C49-8B7B-AB57A434B9F9}" presName="centerShape" presStyleLbl="node0" presStyleIdx="0" presStyleCnt="1" custLinFactNeighborX="-46083" custLinFactNeighborY="-2269"/>
      <dgm:spPr/>
      <dgm:t>
        <a:bodyPr/>
        <a:lstStyle/>
        <a:p>
          <a:endParaRPr lang="es-CO"/>
        </a:p>
      </dgm:t>
    </dgm:pt>
    <dgm:pt modelId="{D835CFDF-25FC-4530-B66E-CCA3C85F2317}" type="pres">
      <dgm:prSet presAssocID="{3FE96306-67BA-44E9-B093-AA892DEC9B18}" presName="parTrans" presStyleLbl="sibTrans2D1" presStyleIdx="0" presStyleCnt="2"/>
      <dgm:spPr/>
      <dgm:t>
        <a:bodyPr/>
        <a:lstStyle/>
        <a:p>
          <a:endParaRPr lang="es-CO"/>
        </a:p>
      </dgm:t>
    </dgm:pt>
    <dgm:pt modelId="{7A6F5DAC-AF09-4BFB-BD66-A14A2B9074C5}" type="pres">
      <dgm:prSet presAssocID="{3FE96306-67BA-44E9-B093-AA892DEC9B18}" presName="connectorText" presStyleLbl="sibTrans2D1" presStyleIdx="0" presStyleCnt="2"/>
      <dgm:spPr/>
      <dgm:t>
        <a:bodyPr/>
        <a:lstStyle/>
        <a:p>
          <a:endParaRPr lang="es-CO"/>
        </a:p>
      </dgm:t>
    </dgm:pt>
    <dgm:pt modelId="{0212B9F9-8B91-4587-B11F-2B117358C57E}" type="pres">
      <dgm:prSet presAssocID="{19AC9F0B-DF11-44EB-80DA-75FB08A33A72}" presName="node" presStyleLbl="node1" presStyleIdx="0" presStyleCnt="2" custRadScaleRad="120111" custRadScaleInc="14302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870658D-DCF8-4A01-9ECC-4EACF6DC94A8}" type="pres">
      <dgm:prSet presAssocID="{B9DCBD2F-B591-417B-B7A1-BF7632462D42}" presName="parTrans" presStyleLbl="sibTrans2D1" presStyleIdx="1" presStyleCnt="2"/>
      <dgm:spPr/>
      <dgm:t>
        <a:bodyPr/>
        <a:lstStyle/>
        <a:p>
          <a:endParaRPr lang="es-CO"/>
        </a:p>
      </dgm:t>
    </dgm:pt>
    <dgm:pt modelId="{F45630B7-642D-4B7B-8FE2-B5BE04507111}" type="pres">
      <dgm:prSet presAssocID="{B9DCBD2F-B591-417B-B7A1-BF7632462D42}" presName="connectorText" presStyleLbl="sibTrans2D1" presStyleIdx="1" presStyleCnt="2"/>
      <dgm:spPr/>
      <dgm:t>
        <a:bodyPr/>
        <a:lstStyle/>
        <a:p>
          <a:endParaRPr lang="es-CO"/>
        </a:p>
      </dgm:t>
    </dgm:pt>
    <dgm:pt modelId="{B2D16FC9-8497-4DF1-8EDB-312286BBA91C}" type="pres">
      <dgm:prSet presAssocID="{F6DE8B78-E137-4DC5-9472-63F3970D99C6}" presName="node" presStyleLbl="node1" presStyleIdx="1" presStyleCnt="2" custRadScaleRad="115718" custRadScaleInc="25075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0214BC3-742D-486E-BF34-7C29F6409290}" type="presOf" srcId="{6A48EB01-4F8A-4C49-8B7B-AB57A434B9F9}" destId="{F4B15C6F-9B6D-4742-AB94-43E7B0DF6516}" srcOrd="0" destOrd="0" presId="urn:microsoft.com/office/officeart/2005/8/layout/radial5"/>
    <dgm:cxn modelId="{C54F96AE-89C4-4E0A-8A51-1CF8914C1EBF}" type="presOf" srcId="{F6DE8B78-E137-4DC5-9472-63F3970D99C6}" destId="{B2D16FC9-8497-4DF1-8EDB-312286BBA91C}" srcOrd="0" destOrd="0" presId="urn:microsoft.com/office/officeart/2005/8/layout/radial5"/>
    <dgm:cxn modelId="{A263F4DC-6577-44B9-9680-9F7E87DFD67A}" type="presOf" srcId="{3FE96306-67BA-44E9-B093-AA892DEC9B18}" destId="{7A6F5DAC-AF09-4BFB-BD66-A14A2B9074C5}" srcOrd="1" destOrd="0" presId="urn:microsoft.com/office/officeart/2005/8/layout/radial5"/>
    <dgm:cxn modelId="{EAD598F3-5606-4579-B6A8-7275A559D9E4}" type="presOf" srcId="{3FE96306-67BA-44E9-B093-AA892DEC9B18}" destId="{D835CFDF-25FC-4530-B66E-CCA3C85F2317}" srcOrd="0" destOrd="0" presId="urn:microsoft.com/office/officeart/2005/8/layout/radial5"/>
    <dgm:cxn modelId="{4E5463BE-CD37-4C83-A923-B79FBE3880F0}" srcId="{2432337F-76E7-4853-8C75-9D5EAB550FEF}" destId="{6A48EB01-4F8A-4C49-8B7B-AB57A434B9F9}" srcOrd="0" destOrd="0" parTransId="{72DC4D6F-0FEF-4AC8-8312-B48BD1DC5FA7}" sibTransId="{5AFA7212-D062-46A1-BEFD-52F554E25382}"/>
    <dgm:cxn modelId="{77866325-E0ED-4911-9406-6419017769C1}" type="presOf" srcId="{19AC9F0B-DF11-44EB-80DA-75FB08A33A72}" destId="{0212B9F9-8B91-4587-B11F-2B117358C57E}" srcOrd="0" destOrd="0" presId="urn:microsoft.com/office/officeart/2005/8/layout/radial5"/>
    <dgm:cxn modelId="{95B81DCF-5424-424C-AE9B-DFBD100CCF0A}" type="presOf" srcId="{B9DCBD2F-B591-417B-B7A1-BF7632462D42}" destId="{0870658D-DCF8-4A01-9ECC-4EACF6DC94A8}" srcOrd="0" destOrd="0" presId="urn:microsoft.com/office/officeart/2005/8/layout/radial5"/>
    <dgm:cxn modelId="{81AB68A0-40BB-4601-A145-306AAD0AC9A7}" type="presOf" srcId="{2432337F-76E7-4853-8C75-9D5EAB550FEF}" destId="{63DD6FCF-613D-4155-9F37-138DE361F339}" srcOrd="0" destOrd="0" presId="urn:microsoft.com/office/officeart/2005/8/layout/radial5"/>
    <dgm:cxn modelId="{597BC552-90DC-4144-ACA4-7713FC59DB4A}" type="presOf" srcId="{B9DCBD2F-B591-417B-B7A1-BF7632462D42}" destId="{F45630B7-642D-4B7B-8FE2-B5BE04507111}" srcOrd="1" destOrd="0" presId="urn:microsoft.com/office/officeart/2005/8/layout/radial5"/>
    <dgm:cxn modelId="{03B10075-B666-4AA8-8966-DDC32A3A42AF}" srcId="{6A48EB01-4F8A-4C49-8B7B-AB57A434B9F9}" destId="{19AC9F0B-DF11-44EB-80DA-75FB08A33A72}" srcOrd="0" destOrd="0" parTransId="{3FE96306-67BA-44E9-B093-AA892DEC9B18}" sibTransId="{03FB4A86-82CA-43E1-B18B-33983EC3AC26}"/>
    <dgm:cxn modelId="{136E2C70-65DE-4E3B-B7CB-A0F6A019BC3B}" srcId="{6A48EB01-4F8A-4C49-8B7B-AB57A434B9F9}" destId="{F6DE8B78-E137-4DC5-9472-63F3970D99C6}" srcOrd="1" destOrd="0" parTransId="{B9DCBD2F-B591-417B-B7A1-BF7632462D42}" sibTransId="{3895F406-B109-4B9C-847D-E63C9B38D646}"/>
    <dgm:cxn modelId="{5C5DA276-E2D3-4FC1-88A6-F96888E31459}" type="presParOf" srcId="{63DD6FCF-613D-4155-9F37-138DE361F339}" destId="{F4B15C6F-9B6D-4742-AB94-43E7B0DF6516}" srcOrd="0" destOrd="0" presId="urn:microsoft.com/office/officeart/2005/8/layout/radial5"/>
    <dgm:cxn modelId="{17899726-CB10-4DA6-BB22-926BD214AA37}" type="presParOf" srcId="{63DD6FCF-613D-4155-9F37-138DE361F339}" destId="{D835CFDF-25FC-4530-B66E-CCA3C85F2317}" srcOrd="1" destOrd="0" presId="urn:microsoft.com/office/officeart/2005/8/layout/radial5"/>
    <dgm:cxn modelId="{F3EFBC8D-936D-403E-9F01-E9A5C975B60D}" type="presParOf" srcId="{D835CFDF-25FC-4530-B66E-CCA3C85F2317}" destId="{7A6F5DAC-AF09-4BFB-BD66-A14A2B9074C5}" srcOrd="0" destOrd="0" presId="urn:microsoft.com/office/officeart/2005/8/layout/radial5"/>
    <dgm:cxn modelId="{E8110484-7B86-4FC1-9A46-D5C15764DCDA}" type="presParOf" srcId="{63DD6FCF-613D-4155-9F37-138DE361F339}" destId="{0212B9F9-8B91-4587-B11F-2B117358C57E}" srcOrd="2" destOrd="0" presId="urn:microsoft.com/office/officeart/2005/8/layout/radial5"/>
    <dgm:cxn modelId="{DB9C8D89-6B12-47A6-8C29-FF97A2CDA4D6}" type="presParOf" srcId="{63DD6FCF-613D-4155-9F37-138DE361F339}" destId="{0870658D-DCF8-4A01-9ECC-4EACF6DC94A8}" srcOrd="3" destOrd="0" presId="urn:microsoft.com/office/officeart/2005/8/layout/radial5"/>
    <dgm:cxn modelId="{98F37C71-7EC5-48E4-ACEC-891725F6F1B0}" type="presParOf" srcId="{0870658D-DCF8-4A01-9ECC-4EACF6DC94A8}" destId="{F45630B7-642D-4B7B-8FE2-B5BE04507111}" srcOrd="0" destOrd="0" presId="urn:microsoft.com/office/officeart/2005/8/layout/radial5"/>
    <dgm:cxn modelId="{82D65F52-ADA9-45AA-92AE-85DAD4A145B0}" type="presParOf" srcId="{63DD6FCF-613D-4155-9F37-138DE361F339}" destId="{B2D16FC9-8497-4DF1-8EDB-312286BBA91C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37CDA7B-4620-4A6B-A756-C1B82C9DB873}" type="presOf" srcId="{8274BE64-40AE-48B4-9072-A6D41DF5453E}" destId="{EE3FD595-A371-4B52-970D-5E1CE59533EA}" srcOrd="0" destOrd="0" presId="urn:microsoft.com/office/officeart/2005/8/layout/vList2"/>
    <dgm:cxn modelId="{5770CAF5-8A74-430E-93A8-123E4F19F51C}" type="presOf" srcId="{662B24E7-C36A-4180-9EB6-DC8B0B3C5013}" destId="{F19ABE0B-9398-4C23-88B5-210BD86A82E9}" srcOrd="0" destOrd="0" presId="urn:microsoft.com/office/officeart/2005/8/layout/vList2"/>
    <dgm:cxn modelId="{4E070A46-C4C6-449F-8DB7-B46929EBC327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8ABA339-2824-4D88-AC28-DB9ED56F3A9C}" type="presOf" srcId="{8274BE64-40AE-48B4-9072-A6D41DF5453E}" destId="{EE3FD595-A371-4B52-970D-5E1CE59533EA}" srcOrd="0" destOrd="0" presId="urn:microsoft.com/office/officeart/2005/8/layout/vList2"/>
    <dgm:cxn modelId="{C1C25605-218B-4BFA-B0ED-137CC9E91FDA}" type="presOf" srcId="{662B24E7-C36A-4180-9EB6-DC8B0B3C5013}" destId="{F19ABE0B-9398-4C23-88B5-210BD86A82E9}" srcOrd="0" destOrd="0" presId="urn:microsoft.com/office/officeart/2005/8/layout/vList2"/>
    <dgm:cxn modelId="{93B4823B-6B9B-49F9-85C8-D6A31475E43F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172241B-F56B-4B6B-9021-68670D37E517}" type="presOf" srcId="{662B24E7-C36A-4180-9EB6-DC8B0B3C5013}" destId="{F19ABE0B-9398-4C23-88B5-210BD86A82E9}" srcOrd="0" destOrd="0" presId="urn:microsoft.com/office/officeart/2005/8/layout/vList2"/>
    <dgm:cxn modelId="{BA5FFABF-205A-4429-8CA9-8D8B7B4F6784}" type="presOf" srcId="{8274BE64-40AE-48B4-9072-A6D41DF5453E}" destId="{EE3FD595-A371-4B52-970D-5E1CE59533EA}" srcOrd="0" destOrd="0" presId="urn:microsoft.com/office/officeart/2005/8/layout/vList2"/>
    <dgm:cxn modelId="{45427562-2DEF-415F-9D8F-25C99E3D93A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2004257-CE9D-4C01-8E66-17C104E3B9C4}" type="presOf" srcId="{662B24E7-C36A-4180-9EB6-DC8B0B3C5013}" destId="{F19ABE0B-9398-4C23-88B5-210BD86A82E9}" srcOrd="0" destOrd="0" presId="urn:microsoft.com/office/officeart/2005/8/layout/vList2"/>
    <dgm:cxn modelId="{5D49B71A-B632-4700-81D3-9266DCCD86BA}" type="presOf" srcId="{8274BE64-40AE-48B4-9072-A6D41DF5453E}" destId="{EE3FD595-A371-4B52-970D-5E1CE59533EA}" srcOrd="0" destOrd="0" presId="urn:microsoft.com/office/officeart/2005/8/layout/vList2"/>
    <dgm:cxn modelId="{6D2125A4-1313-4E5F-928E-0F0F58ECFD6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1A69CA5-FFB9-483F-A379-03BE71C834B7}" type="presOf" srcId="{8274BE64-40AE-48B4-9072-A6D41DF5453E}" destId="{EE3FD595-A371-4B52-970D-5E1CE59533EA}" srcOrd="0" destOrd="0" presId="urn:microsoft.com/office/officeart/2005/8/layout/vList2"/>
    <dgm:cxn modelId="{E82B651E-3A16-48B7-84E7-0418F327F643}" type="presOf" srcId="{662B24E7-C36A-4180-9EB6-DC8B0B3C5013}" destId="{F19ABE0B-9398-4C23-88B5-210BD86A82E9}" srcOrd="0" destOrd="0" presId="urn:microsoft.com/office/officeart/2005/8/layout/vList2"/>
    <dgm:cxn modelId="{D63B2C68-1437-444A-85DE-CDC5019FB31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828334A-888F-4176-94A1-BEFF95431FA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109BB57-3F2C-471A-8E4B-3AA654A74E6B}" type="presOf" srcId="{8274BE64-40AE-48B4-9072-A6D41DF5453E}" destId="{EE3FD595-A371-4B52-970D-5E1CE59533EA}" srcOrd="0" destOrd="0" presId="urn:microsoft.com/office/officeart/2005/8/layout/vList2"/>
    <dgm:cxn modelId="{35C8EB36-34C9-450A-94B5-A6A0274DEDE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C503C4D-B255-46DC-A27A-21F8A3758C82}" type="presOf" srcId="{662B24E7-C36A-4180-9EB6-DC8B0B3C5013}" destId="{F19ABE0B-9398-4C23-88B5-210BD86A82E9}" srcOrd="0" destOrd="0" presId="urn:microsoft.com/office/officeart/2005/8/layout/vList2"/>
    <dgm:cxn modelId="{B661E9D7-226F-4CEB-BB76-8E3E9E9180A8}" type="presOf" srcId="{8274BE64-40AE-48B4-9072-A6D41DF5453E}" destId="{EE3FD595-A371-4B52-970D-5E1CE59533EA}" srcOrd="0" destOrd="0" presId="urn:microsoft.com/office/officeart/2005/8/layout/vList2"/>
    <dgm:cxn modelId="{DA45AF6C-5096-4E81-A499-6340F74EA74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779F6C4-C32B-4709-B897-09A9F41D80E4}" type="presOf" srcId="{662B24E7-C36A-4180-9EB6-DC8B0B3C5013}" destId="{F19ABE0B-9398-4C23-88B5-210BD86A82E9}" srcOrd="0" destOrd="0" presId="urn:microsoft.com/office/officeart/2005/8/layout/vList2"/>
    <dgm:cxn modelId="{37F3E0B2-3D17-496E-8FE0-4C587B34E7FB}" type="presOf" srcId="{8274BE64-40AE-48B4-9072-A6D41DF5453E}" destId="{EE3FD595-A371-4B52-970D-5E1CE59533EA}" srcOrd="0" destOrd="0" presId="urn:microsoft.com/office/officeart/2005/8/layout/vList2"/>
    <dgm:cxn modelId="{AA5BFF20-4426-4D9F-B4D3-C6561A96486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432337F-76E7-4853-8C75-9D5EAB550FEF}" type="doc">
      <dgm:prSet loTypeId="urn:microsoft.com/office/officeart/2008/layout/RadialCluster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A48EB01-4F8A-4C49-8B7B-AB57A434B9F9}">
      <dgm:prSet phldrT="[Texto]"/>
      <dgm:spPr/>
      <dgm:t>
        <a:bodyPr/>
        <a:lstStyle/>
        <a:p>
          <a:r>
            <a:rPr lang="es-CO" dirty="0" smtClean="0"/>
            <a:t>FUNCIONES</a:t>
          </a:r>
          <a:endParaRPr lang="es-CO" dirty="0"/>
        </a:p>
      </dgm:t>
    </dgm:pt>
    <dgm:pt modelId="{72DC4D6F-0FEF-4AC8-8312-B48BD1DC5FA7}" type="parTrans" cxnId="{4E5463BE-CD37-4C83-A923-B79FBE3880F0}">
      <dgm:prSet/>
      <dgm:spPr/>
      <dgm:t>
        <a:bodyPr/>
        <a:lstStyle/>
        <a:p>
          <a:endParaRPr lang="es-CO"/>
        </a:p>
      </dgm:t>
    </dgm:pt>
    <dgm:pt modelId="{5AFA7212-D062-46A1-BEFD-52F554E25382}" type="sibTrans" cxnId="{4E5463BE-CD37-4C83-A923-B79FBE3880F0}">
      <dgm:prSet/>
      <dgm:spPr/>
      <dgm:t>
        <a:bodyPr/>
        <a:lstStyle/>
        <a:p>
          <a:endParaRPr lang="es-CO"/>
        </a:p>
      </dgm:t>
    </dgm:pt>
    <dgm:pt modelId="{F6DE8B78-E137-4DC5-9472-63F3970D99C6}">
      <dgm:prSet phldrT="[Texto]"/>
      <dgm:spPr/>
      <dgm:t>
        <a:bodyPr/>
        <a:lstStyle/>
        <a:p>
          <a:r>
            <a:rPr lang="es-CO" dirty="0" smtClean="0"/>
            <a:t>Diagrama de línea</a:t>
          </a:r>
          <a:endParaRPr lang="es-CO" dirty="0"/>
        </a:p>
      </dgm:t>
    </dgm:pt>
    <dgm:pt modelId="{B9DCBD2F-B591-417B-B7A1-BF7632462D42}" type="parTrans" cxnId="{136E2C70-65DE-4E3B-B7CB-A0F6A019BC3B}">
      <dgm:prSet/>
      <dgm:spPr/>
      <dgm:t>
        <a:bodyPr/>
        <a:lstStyle/>
        <a:p>
          <a:endParaRPr lang="es-CO"/>
        </a:p>
      </dgm:t>
    </dgm:pt>
    <dgm:pt modelId="{3895F406-B109-4B9C-847D-E63C9B38D646}" type="sibTrans" cxnId="{136E2C70-65DE-4E3B-B7CB-A0F6A019BC3B}">
      <dgm:prSet/>
      <dgm:spPr/>
      <dgm:t>
        <a:bodyPr/>
        <a:lstStyle/>
        <a:p>
          <a:endParaRPr lang="es-CO"/>
        </a:p>
      </dgm:t>
    </dgm:pt>
    <dgm:pt modelId="{0703428F-8289-4CAD-92DD-6DFAD580B843}">
      <dgm:prSet phldrT="[Texto]"/>
      <dgm:spPr/>
    </dgm:pt>
    <dgm:pt modelId="{C27F0048-650C-40D6-8E34-18EEAA7B31BC}" type="parTrans" cxnId="{34908878-AD53-4635-B533-808ECEC058C0}">
      <dgm:prSet/>
      <dgm:spPr/>
      <dgm:t>
        <a:bodyPr/>
        <a:lstStyle/>
        <a:p>
          <a:endParaRPr lang="es-CO"/>
        </a:p>
      </dgm:t>
    </dgm:pt>
    <dgm:pt modelId="{59B3746A-1C07-4D66-BB3D-707EB695F6F1}" type="sibTrans" cxnId="{34908878-AD53-4635-B533-808ECEC058C0}">
      <dgm:prSet/>
      <dgm:spPr/>
      <dgm:t>
        <a:bodyPr/>
        <a:lstStyle/>
        <a:p>
          <a:endParaRPr lang="es-CO"/>
        </a:p>
      </dgm:t>
    </dgm:pt>
    <dgm:pt modelId="{20187B0A-2EF6-43F1-9978-562CA2D0291F}">
      <dgm:prSet phldrT="[Texto]" custRadScaleRad="128190" custRadScaleInc="-10188"/>
      <dgm:spPr/>
    </dgm:pt>
    <dgm:pt modelId="{8DB19895-A9E7-451F-ADD9-B0A5E4F5CF3C}" type="parTrans" cxnId="{7DF517B2-265B-45D5-B261-31585DFAF3BE}">
      <dgm:prSet/>
      <dgm:spPr/>
      <dgm:t>
        <a:bodyPr/>
        <a:lstStyle/>
        <a:p>
          <a:endParaRPr lang="es-CO"/>
        </a:p>
      </dgm:t>
    </dgm:pt>
    <dgm:pt modelId="{38DBE894-F2F1-4F97-8FE1-6625C7454A9D}" type="sibTrans" cxnId="{7DF517B2-265B-45D5-B261-31585DFAF3BE}">
      <dgm:prSet/>
      <dgm:spPr/>
      <dgm:t>
        <a:bodyPr/>
        <a:lstStyle/>
        <a:p>
          <a:endParaRPr lang="es-CO"/>
        </a:p>
      </dgm:t>
    </dgm:pt>
    <dgm:pt modelId="{14703B51-34DE-464B-A817-FBA9B38F95A6}">
      <dgm:prSet/>
      <dgm:spPr/>
      <dgm:t>
        <a:bodyPr/>
        <a:lstStyle/>
        <a:p>
          <a:r>
            <a:rPr lang="es-CO" dirty="0" smtClean="0"/>
            <a:t>Grafico de barras</a:t>
          </a:r>
          <a:endParaRPr lang="es-CO" dirty="0"/>
        </a:p>
      </dgm:t>
    </dgm:pt>
    <dgm:pt modelId="{C2F44ABA-8C11-41C6-A048-4DF49B6CB3E5}" type="parTrans" cxnId="{B8D842B2-EFC8-4217-8812-58228B3E28BF}">
      <dgm:prSet/>
      <dgm:spPr/>
      <dgm:t>
        <a:bodyPr/>
        <a:lstStyle/>
        <a:p>
          <a:endParaRPr lang="es-CO"/>
        </a:p>
      </dgm:t>
    </dgm:pt>
    <dgm:pt modelId="{52711A44-2523-4898-82CB-81255FC6737E}" type="sibTrans" cxnId="{B8D842B2-EFC8-4217-8812-58228B3E28BF}">
      <dgm:prSet/>
      <dgm:spPr/>
      <dgm:t>
        <a:bodyPr/>
        <a:lstStyle/>
        <a:p>
          <a:endParaRPr lang="es-CO"/>
        </a:p>
      </dgm:t>
    </dgm:pt>
    <dgm:pt modelId="{9482AB4F-23EA-4C1F-8D4C-DA31811547FE}">
      <dgm:prSet/>
      <dgm:spPr/>
      <dgm:t>
        <a:bodyPr/>
        <a:lstStyle/>
        <a:p>
          <a:r>
            <a:rPr lang="es-CO" dirty="0" smtClean="0"/>
            <a:t>Histograma</a:t>
          </a:r>
          <a:endParaRPr lang="es-CO" dirty="0"/>
        </a:p>
      </dgm:t>
    </dgm:pt>
    <dgm:pt modelId="{2C566003-65D5-45BD-8F48-CB80E451E562}" type="parTrans" cxnId="{C81FD55E-EA4E-4A45-8B54-FE84B9707642}">
      <dgm:prSet/>
      <dgm:spPr/>
      <dgm:t>
        <a:bodyPr/>
        <a:lstStyle/>
        <a:p>
          <a:endParaRPr lang="es-CO"/>
        </a:p>
      </dgm:t>
    </dgm:pt>
    <dgm:pt modelId="{357FD4A9-3C41-4451-9F69-6840426DC5FA}" type="sibTrans" cxnId="{C81FD55E-EA4E-4A45-8B54-FE84B9707642}">
      <dgm:prSet/>
      <dgm:spPr/>
      <dgm:t>
        <a:bodyPr/>
        <a:lstStyle/>
        <a:p>
          <a:endParaRPr lang="es-CO"/>
        </a:p>
      </dgm:t>
    </dgm:pt>
    <dgm:pt modelId="{64B6A441-E634-4E5C-8320-2940C30189CE}">
      <dgm:prSet/>
      <dgm:spPr/>
      <dgm:t>
        <a:bodyPr/>
        <a:lstStyle/>
        <a:p>
          <a:r>
            <a:rPr lang="es-CO" dirty="0" smtClean="0"/>
            <a:t>Grafico circular</a:t>
          </a:r>
          <a:endParaRPr lang="es-CO" dirty="0"/>
        </a:p>
      </dgm:t>
    </dgm:pt>
    <dgm:pt modelId="{29467055-E8EA-4C12-93FC-6DBECD15C05D}" type="parTrans" cxnId="{B6D02A2F-E2B5-4E9C-A744-E6231C223C0E}">
      <dgm:prSet/>
      <dgm:spPr/>
      <dgm:t>
        <a:bodyPr/>
        <a:lstStyle/>
        <a:p>
          <a:endParaRPr lang="es-CO"/>
        </a:p>
      </dgm:t>
    </dgm:pt>
    <dgm:pt modelId="{770C1C5F-53B8-4F09-9BFB-EC66D81690A0}" type="sibTrans" cxnId="{B6D02A2F-E2B5-4E9C-A744-E6231C223C0E}">
      <dgm:prSet/>
      <dgm:spPr/>
      <dgm:t>
        <a:bodyPr/>
        <a:lstStyle/>
        <a:p>
          <a:endParaRPr lang="es-CO"/>
        </a:p>
      </dgm:t>
    </dgm:pt>
    <dgm:pt modelId="{899D5754-5270-4B01-BF68-E259E87CD601}">
      <dgm:prSet/>
      <dgm:spPr/>
      <dgm:t>
        <a:bodyPr/>
        <a:lstStyle/>
        <a:p>
          <a:r>
            <a:rPr lang="es-CO" dirty="0" smtClean="0"/>
            <a:t>Grafico de dispersión</a:t>
          </a:r>
          <a:endParaRPr lang="es-CO" dirty="0"/>
        </a:p>
      </dgm:t>
    </dgm:pt>
    <dgm:pt modelId="{069E9F74-BD27-4AE9-B821-E218E4F30984}" type="parTrans" cxnId="{59569169-707E-4E43-8268-E329E2F059C9}">
      <dgm:prSet/>
      <dgm:spPr/>
      <dgm:t>
        <a:bodyPr/>
        <a:lstStyle/>
        <a:p>
          <a:endParaRPr lang="es-CO"/>
        </a:p>
      </dgm:t>
    </dgm:pt>
    <dgm:pt modelId="{9BA13F22-17AC-48F8-B1BA-DB53B46F3194}" type="sibTrans" cxnId="{59569169-707E-4E43-8268-E329E2F059C9}">
      <dgm:prSet/>
      <dgm:spPr/>
      <dgm:t>
        <a:bodyPr/>
        <a:lstStyle/>
        <a:p>
          <a:endParaRPr lang="es-CO"/>
        </a:p>
      </dgm:t>
    </dgm:pt>
    <dgm:pt modelId="{0453B175-EADA-4F39-8237-3EF5B4AFD1F4}" type="pres">
      <dgm:prSet presAssocID="{2432337F-76E7-4853-8C75-9D5EAB550F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744928-69F3-4103-A192-FBE97DE48A25}" type="pres">
      <dgm:prSet presAssocID="{6A48EB01-4F8A-4C49-8B7B-AB57A434B9F9}" presName="singleCycle" presStyleCnt="0"/>
      <dgm:spPr/>
      <dgm:t>
        <a:bodyPr/>
        <a:lstStyle/>
        <a:p>
          <a:endParaRPr lang="es-CO"/>
        </a:p>
      </dgm:t>
    </dgm:pt>
    <dgm:pt modelId="{43795D9F-F6E7-4645-90B7-071B5C41E5BC}" type="pres">
      <dgm:prSet presAssocID="{6A48EB01-4F8A-4C49-8B7B-AB57A434B9F9}" presName="singleCenter" presStyleLbl="node1" presStyleIdx="0" presStyleCnt="6" custLinFactNeighborX="20372" custLinFactNeighborY="-8305">
        <dgm:presLayoutVars>
          <dgm:chMax val="7"/>
          <dgm:chPref val="7"/>
        </dgm:presLayoutVars>
      </dgm:prSet>
      <dgm:spPr/>
      <dgm:t>
        <a:bodyPr/>
        <a:lstStyle/>
        <a:p>
          <a:endParaRPr lang="es-CO"/>
        </a:p>
      </dgm:t>
    </dgm:pt>
    <dgm:pt modelId="{160E8E48-97B2-4136-8A32-E22DD1249D10}" type="pres">
      <dgm:prSet presAssocID="{29467055-E8EA-4C12-93FC-6DBECD15C05D}" presName="Name56" presStyleLbl="parChTrans1D2" presStyleIdx="0" presStyleCnt="5"/>
      <dgm:spPr/>
    </dgm:pt>
    <dgm:pt modelId="{9B8C4463-8743-48E6-B487-77089CBFC591}" type="pres">
      <dgm:prSet presAssocID="{64B6A441-E634-4E5C-8320-2940C30189CE}" presName="text0" presStyleLbl="node1" presStyleIdx="1" presStyleCnt="6" custRadScaleRad="104646" custRadScaleInc="5737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6BF1A4-B0B2-4C0A-9EC8-4826A33CA3F1}" type="pres">
      <dgm:prSet presAssocID="{069E9F74-BD27-4AE9-B821-E218E4F30984}" presName="Name56" presStyleLbl="parChTrans1D2" presStyleIdx="1" presStyleCnt="5"/>
      <dgm:spPr/>
    </dgm:pt>
    <dgm:pt modelId="{D2364802-B672-4988-BA38-8E4ABBA0E4D2}" type="pres">
      <dgm:prSet presAssocID="{899D5754-5270-4B01-BF68-E259E87CD601}" presName="text0" presStyleLbl="node1" presStyleIdx="2" presStyleCnt="6" custRadScaleRad="143583" custRadScaleInc="28181">
        <dgm:presLayoutVars>
          <dgm:bulletEnabled val="1"/>
        </dgm:presLayoutVars>
      </dgm:prSet>
      <dgm:spPr/>
    </dgm:pt>
    <dgm:pt modelId="{7676278A-5AAF-4A12-93F4-BA6530AB7CE0}" type="pres">
      <dgm:prSet presAssocID="{2C566003-65D5-45BD-8F48-CB80E451E562}" presName="Name56" presStyleLbl="parChTrans1D2" presStyleIdx="2" presStyleCnt="5"/>
      <dgm:spPr/>
    </dgm:pt>
    <dgm:pt modelId="{359DE6FA-4CFC-423E-B041-C6C85C1C17DE}" type="pres">
      <dgm:prSet presAssocID="{9482AB4F-23EA-4C1F-8D4C-DA31811547FE}" presName="text0" presStyleLbl="node1" presStyleIdx="3" presStyleCnt="6" custRadScaleRad="126038" custRadScaleInc="-44360">
        <dgm:presLayoutVars>
          <dgm:bulletEnabled val="1"/>
        </dgm:presLayoutVars>
      </dgm:prSet>
      <dgm:spPr/>
    </dgm:pt>
    <dgm:pt modelId="{336E7A96-DC26-4F6B-9AD2-7E81773A92AC}" type="pres">
      <dgm:prSet presAssocID="{C2F44ABA-8C11-41C6-A048-4DF49B6CB3E5}" presName="Name56" presStyleLbl="parChTrans1D2" presStyleIdx="3" presStyleCnt="5"/>
      <dgm:spPr/>
    </dgm:pt>
    <dgm:pt modelId="{4E297600-1BB8-4D58-B4B6-5609A97B0024}" type="pres">
      <dgm:prSet presAssocID="{14703B51-34DE-464B-A817-FBA9B38F95A6}" presName="text0" presStyleLbl="node1" presStyleIdx="4" presStyleCnt="6" custRadScaleRad="82200" custRadScaleInc="-2872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A6734D6-B5E8-4C5D-9724-34A82F4B630F}" type="pres">
      <dgm:prSet presAssocID="{B9DCBD2F-B591-417B-B7A1-BF7632462D42}" presName="Name56" presStyleLbl="parChTrans1D2" presStyleIdx="4" presStyleCnt="5"/>
      <dgm:spPr/>
      <dgm:t>
        <a:bodyPr/>
        <a:lstStyle/>
        <a:p>
          <a:endParaRPr lang="es-CO"/>
        </a:p>
      </dgm:t>
    </dgm:pt>
    <dgm:pt modelId="{60F73909-4CDC-49FE-977C-8EF187F416C0}" type="pres">
      <dgm:prSet presAssocID="{F6DE8B78-E137-4DC5-9472-63F3970D99C6}" presName="text0" presStyleLbl="node1" presStyleIdx="5" presStyleCnt="6" custRadScaleRad="69588" custRadScaleInc="429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4908878-AD53-4635-B533-808ECEC058C0}" srcId="{2432337F-76E7-4853-8C75-9D5EAB550FEF}" destId="{0703428F-8289-4CAD-92DD-6DFAD580B843}" srcOrd="1" destOrd="0" parTransId="{C27F0048-650C-40D6-8E34-18EEAA7B31BC}" sibTransId="{59B3746A-1C07-4D66-BB3D-707EB695F6F1}"/>
    <dgm:cxn modelId="{C81FD55E-EA4E-4A45-8B54-FE84B9707642}" srcId="{6A48EB01-4F8A-4C49-8B7B-AB57A434B9F9}" destId="{9482AB4F-23EA-4C1F-8D4C-DA31811547FE}" srcOrd="2" destOrd="0" parTransId="{2C566003-65D5-45BD-8F48-CB80E451E562}" sibTransId="{357FD4A9-3C41-4451-9F69-6840426DC5FA}"/>
    <dgm:cxn modelId="{F512C45C-44CB-49A5-8B22-AEBC35A1573B}" type="presOf" srcId="{29467055-E8EA-4C12-93FC-6DBECD15C05D}" destId="{160E8E48-97B2-4136-8A32-E22DD1249D10}" srcOrd="0" destOrd="0" presId="urn:microsoft.com/office/officeart/2008/layout/RadialCluster"/>
    <dgm:cxn modelId="{E1139B41-5E72-46B7-99BC-4F5DF1ADD13F}" type="presOf" srcId="{C2F44ABA-8C11-41C6-A048-4DF49B6CB3E5}" destId="{336E7A96-DC26-4F6B-9AD2-7E81773A92AC}" srcOrd="0" destOrd="0" presId="urn:microsoft.com/office/officeart/2008/layout/RadialCluster"/>
    <dgm:cxn modelId="{F3005C40-862E-4E01-9A92-3CD6F3021762}" type="presOf" srcId="{14703B51-34DE-464B-A817-FBA9B38F95A6}" destId="{4E297600-1BB8-4D58-B4B6-5609A97B0024}" srcOrd="0" destOrd="0" presId="urn:microsoft.com/office/officeart/2008/layout/RadialCluster"/>
    <dgm:cxn modelId="{4E5463BE-CD37-4C83-A923-B79FBE3880F0}" srcId="{2432337F-76E7-4853-8C75-9D5EAB550FEF}" destId="{6A48EB01-4F8A-4C49-8B7B-AB57A434B9F9}" srcOrd="0" destOrd="0" parTransId="{72DC4D6F-0FEF-4AC8-8312-B48BD1DC5FA7}" sibTransId="{5AFA7212-D062-46A1-BEFD-52F554E25382}"/>
    <dgm:cxn modelId="{B6D02A2F-E2B5-4E9C-A744-E6231C223C0E}" srcId="{6A48EB01-4F8A-4C49-8B7B-AB57A434B9F9}" destId="{64B6A441-E634-4E5C-8320-2940C30189CE}" srcOrd="0" destOrd="0" parTransId="{29467055-E8EA-4C12-93FC-6DBECD15C05D}" sibTransId="{770C1C5F-53B8-4F09-9BFB-EC66D81690A0}"/>
    <dgm:cxn modelId="{B8D842B2-EFC8-4217-8812-58228B3E28BF}" srcId="{6A48EB01-4F8A-4C49-8B7B-AB57A434B9F9}" destId="{14703B51-34DE-464B-A817-FBA9B38F95A6}" srcOrd="3" destOrd="0" parTransId="{C2F44ABA-8C11-41C6-A048-4DF49B6CB3E5}" sibTransId="{52711A44-2523-4898-82CB-81255FC6737E}"/>
    <dgm:cxn modelId="{136E2C70-65DE-4E3B-B7CB-A0F6A019BC3B}" srcId="{6A48EB01-4F8A-4C49-8B7B-AB57A434B9F9}" destId="{F6DE8B78-E137-4DC5-9472-63F3970D99C6}" srcOrd="4" destOrd="0" parTransId="{B9DCBD2F-B591-417B-B7A1-BF7632462D42}" sibTransId="{3895F406-B109-4B9C-847D-E63C9B38D646}"/>
    <dgm:cxn modelId="{87A9EA93-F61B-4608-B435-69BDDEBBA3F0}" type="presOf" srcId="{64B6A441-E634-4E5C-8320-2940C30189CE}" destId="{9B8C4463-8743-48E6-B487-77089CBFC591}" srcOrd="0" destOrd="0" presId="urn:microsoft.com/office/officeart/2008/layout/RadialCluster"/>
    <dgm:cxn modelId="{7DF517B2-265B-45D5-B261-31585DFAF3BE}" srcId="{2432337F-76E7-4853-8C75-9D5EAB550FEF}" destId="{20187B0A-2EF6-43F1-9978-562CA2D0291F}" srcOrd="2" destOrd="0" parTransId="{8DB19895-A9E7-451F-ADD9-B0A5E4F5CF3C}" sibTransId="{38DBE894-F2F1-4F97-8FE1-6625C7454A9D}"/>
    <dgm:cxn modelId="{59569169-707E-4E43-8268-E329E2F059C9}" srcId="{6A48EB01-4F8A-4C49-8B7B-AB57A434B9F9}" destId="{899D5754-5270-4B01-BF68-E259E87CD601}" srcOrd="1" destOrd="0" parTransId="{069E9F74-BD27-4AE9-B821-E218E4F30984}" sibTransId="{9BA13F22-17AC-48F8-B1BA-DB53B46F3194}"/>
    <dgm:cxn modelId="{850582BA-A64C-41CB-9B5C-924B76D08461}" type="presOf" srcId="{2432337F-76E7-4853-8C75-9D5EAB550FEF}" destId="{0453B175-EADA-4F39-8237-3EF5B4AFD1F4}" srcOrd="0" destOrd="0" presId="urn:microsoft.com/office/officeart/2008/layout/RadialCluster"/>
    <dgm:cxn modelId="{5476610E-1D17-4823-A3B2-B6E45AB16F5C}" type="presOf" srcId="{B9DCBD2F-B591-417B-B7A1-BF7632462D42}" destId="{4A6734D6-B5E8-4C5D-9724-34A82F4B630F}" srcOrd="0" destOrd="0" presId="urn:microsoft.com/office/officeart/2008/layout/RadialCluster"/>
    <dgm:cxn modelId="{73AB5484-2007-4BFA-BAA6-D15100686854}" type="presOf" srcId="{899D5754-5270-4B01-BF68-E259E87CD601}" destId="{D2364802-B672-4988-BA38-8E4ABBA0E4D2}" srcOrd="0" destOrd="0" presId="urn:microsoft.com/office/officeart/2008/layout/RadialCluster"/>
    <dgm:cxn modelId="{49967C25-7C94-4DE7-B2C0-837F1EB55AFA}" type="presOf" srcId="{F6DE8B78-E137-4DC5-9472-63F3970D99C6}" destId="{60F73909-4CDC-49FE-977C-8EF187F416C0}" srcOrd="0" destOrd="0" presId="urn:microsoft.com/office/officeart/2008/layout/RadialCluster"/>
    <dgm:cxn modelId="{60EE5FF7-0C9E-4F8E-880B-21B777325D58}" type="presOf" srcId="{069E9F74-BD27-4AE9-B821-E218E4F30984}" destId="{DD6BF1A4-B0B2-4C0A-9EC8-4826A33CA3F1}" srcOrd="0" destOrd="0" presId="urn:microsoft.com/office/officeart/2008/layout/RadialCluster"/>
    <dgm:cxn modelId="{3AF75B1F-1B17-47DD-9A14-21246D9C938D}" type="presOf" srcId="{2C566003-65D5-45BD-8F48-CB80E451E562}" destId="{7676278A-5AAF-4A12-93F4-BA6530AB7CE0}" srcOrd="0" destOrd="0" presId="urn:microsoft.com/office/officeart/2008/layout/RadialCluster"/>
    <dgm:cxn modelId="{757155D0-77D1-4652-A416-C7E831063C09}" type="presOf" srcId="{6A48EB01-4F8A-4C49-8B7B-AB57A434B9F9}" destId="{43795D9F-F6E7-4645-90B7-071B5C41E5BC}" srcOrd="0" destOrd="0" presId="urn:microsoft.com/office/officeart/2008/layout/RadialCluster"/>
    <dgm:cxn modelId="{E418DBF1-EB9E-4FF4-AFBF-03B46D54F339}" type="presOf" srcId="{9482AB4F-23EA-4C1F-8D4C-DA31811547FE}" destId="{359DE6FA-4CFC-423E-B041-C6C85C1C17DE}" srcOrd="0" destOrd="0" presId="urn:microsoft.com/office/officeart/2008/layout/RadialCluster"/>
    <dgm:cxn modelId="{621C4A29-0F0B-48DF-81C6-CF215DABB05E}" type="presParOf" srcId="{0453B175-EADA-4F39-8237-3EF5B4AFD1F4}" destId="{9C744928-69F3-4103-A192-FBE97DE48A25}" srcOrd="0" destOrd="0" presId="urn:microsoft.com/office/officeart/2008/layout/RadialCluster"/>
    <dgm:cxn modelId="{08116A1C-4250-4D6C-A651-1C32FE91CB1E}" type="presParOf" srcId="{9C744928-69F3-4103-A192-FBE97DE48A25}" destId="{43795D9F-F6E7-4645-90B7-071B5C41E5BC}" srcOrd="0" destOrd="0" presId="urn:microsoft.com/office/officeart/2008/layout/RadialCluster"/>
    <dgm:cxn modelId="{F9856214-8628-4418-8B35-3E205544AA7E}" type="presParOf" srcId="{9C744928-69F3-4103-A192-FBE97DE48A25}" destId="{160E8E48-97B2-4136-8A32-E22DD1249D10}" srcOrd="1" destOrd="0" presId="urn:microsoft.com/office/officeart/2008/layout/RadialCluster"/>
    <dgm:cxn modelId="{A2A27264-BA3E-470A-B1B4-B15791810CC6}" type="presParOf" srcId="{9C744928-69F3-4103-A192-FBE97DE48A25}" destId="{9B8C4463-8743-48E6-B487-77089CBFC591}" srcOrd="2" destOrd="0" presId="urn:microsoft.com/office/officeart/2008/layout/RadialCluster"/>
    <dgm:cxn modelId="{C436E047-E350-44B9-AFAB-B5F94DF1C5AA}" type="presParOf" srcId="{9C744928-69F3-4103-A192-FBE97DE48A25}" destId="{DD6BF1A4-B0B2-4C0A-9EC8-4826A33CA3F1}" srcOrd="3" destOrd="0" presId="urn:microsoft.com/office/officeart/2008/layout/RadialCluster"/>
    <dgm:cxn modelId="{D542CB50-B4FF-4773-8E65-BB74840940C1}" type="presParOf" srcId="{9C744928-69F3-4103-A192-FBE97DE48A25}" destId="{D2364802-B672-4988-BA38-8E4ABBA0E4D2}" srcOrd="4" destOrd="0" presId="urn:microsoft.com/office/officeart/2008/layout/RadialCluster"/>
    <dgm:cxn modelId="{193B9B34-9F42-423C-B665-983261F8CB3E}" type="presParOf" srcId="{9C744928-69F3-4103-A192-FBE97DE48A25}" destId="{7676278A-5AAF-4A12-93F4-BA6530AB7CE0}" srcOrd="5" destOrd="0" presId="urn:microsoft.com/office/officeart/2008/layout/RadialCluster"/>
    <dgm:cxn modelId="{EAF8E581-7203-47EE-AFD3-6434482676AD}" type="presParOf" srcId="{9C744928-69F3-4103-A192-FBE97DE48A25}" destId="{359DE6FA-4CFC-423E-B041-C6C85C1C17DE}" srcOrd="6" destOrd="0" presId="urn:microsoft.com/office/officeart/2008/layout/RadialCluster"/>
    <dgm:cxn modelId="{665C4807-6D2E-43C6-B85B-3646DE344F27}" type="presParOf" srcId="{9C744928-69F3-4103-A192-FBE97DE48A25}" destId="{336E7A96-DC26-4F6B-9AD2-7E81773A92AC}" srcOrd="7" destOrd="0" presId="urn:microsoft.com/office/officeart/2008/layout/RadialCluster"/>
    <dgm:cxn modelId="{724D6854-BEED-4A6D-A2CE-E48DF78293EB}" type="presParOf" srcId="{9C744928-69F3-4103-A192-FBE97DE48A25}" destId="{4E297600-1BB8-4D58-B4B6-5609A97B0024}" srcOrd="8" destOrd="0" presId="urn:microsoft.com/office/officeart/2008/layout/RadialCluster"/>
    <dgm:cxn modelId="{9B59ECF1-DF66-46CF-B95C-7D736BBF9813}" type="presParOf" srcId="{9C744928-69F3-4103-A192-FBE97DE48A25}" destId="{4A6734D6-B5E8-4C5D-9724-34A82F4B630F}" srcOrd="9" destOrd="0" presId="urn:microsoft.com/office/officeart/2008/layout/RadialCluster"/>
    <dgm:cxn modelId="{C470FA46-0ABF-4A8F-A370-67ABB2FAFEBA}" type="presParOf" srcId="{9C744928-69F3-4103-A192-FBE97DE48A25}" destId="{60F73909-4CDC-49FE-977C-8EF187F416C0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4A17C24-2DEE-4022-8EDC-40B379E7D9CE}" type="presOf" srcId="{662B24E7-C36A-4180-9EB6-DC8B0B3C5013}" destId="{F19ABE0B-9398-4C23-88B5-210BD86A82E9}" srcOrd="0" destOrd="0" presId="urn:microsoft.com/office/officeart/2005/8/layout/vList2"/>
    <dgm:cxn modelId="{3F6FD2CC-72F0-42A0-8051-BFFE08D6BFAC}" type="presOf" srcId="{8274BE64-40AE-48B4-9072-A6D41DF5453E}" destId="{EE3FD595-A371-4B52-970D-5E1CE59533EA}" srcOrd="0" destOrd="0" presId="urn:microsoft.com/office/officeart/2005/8/layout/vList2"/>
    <dgm:cxn modelId="{B2BA3F62-E017-4DD8-ADBF-D17021234C5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BB0F6BC-A7B1-4023-AA7C-8DD71F31C646}" type="presOf" srcId="{662B24E7-C36A-4180-9EB6-DC8B0B3C5013}" destId="{F19ABE0B-9398-4C23-88B5-210BD86A82E9}" srcOrd="0" destOrd="0" presId="urn:microsoft.com/office/officeart/2005/8/layout/vList2"/>
    <dgm:cxn modelId="{5DB204E3-9AE7-42F5-A94E-84DAB3BADC73}" type="presOf" srcId="{8274BE64-40AE-48B4-9072-A6D41DF5453E}" destId="{EE3FD595-A371-4B52-970D-5E1CE59533EA}" srcOrd="0" destOrd="0" presId="urn:microsoft.com/office/officeart/2005/8/layout/vList2"/>
    <dgm:cxn modelId="{AD69145A-BAF5-4061-8164-6AF215362E3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0CC49DD-DE57-431C-AE93-767159604329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136C2C4-7768-48E4-8C25-D1C55A22A6B1}" type="presOf" srcId="{8274BE64-40AE-48B4-9072-A6D41DF5453E}" destId="{EE3FD595-A371-4B52-970D-5E1CE59533EA}" srcOrd="0" destOrd="0" presId="urn:microsoft.com/office/officeart/2005/8/layout/vList2"/>
    <dgm:cxn modelId="{C5E06420-4A37-4038-A151-213F3E5BCE5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7B404B2-582D-4367-B27F-13701D3A444F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E967D02-B62A-4630-A8DF-0F83F6AB0788}" type="presOf" srcId="{662B24E7-C36A-4180-9EB6-DC8B0B3C5013}" destId="{F19ABE0B-9398-4C23-88B5-210BD86A82E9}" srcOrd="0" destOrd="0" presId="urn:microsoft.com/office/officeart/2005/8/layout/vList2"/>
    <dgm:cxn modelId="{63DD0451-0B6E-40C6-B875-E10FF941267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C6514F5-E120-4C66-BA06-365B1FF3204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340060F-A6EF-4498-8831-8C055F17601D}" type="presOf" srcId="{662B24E7-C36A-4180-9EB6-DC8B0B3C5013}" destId="{F19ABE0B-9398-4C23-88B5-210BD86A82E9}" srcOrd="0" destOrd="0" presId="urn:microsoft.com/office/officeart/2005/8/layout/vList2"/>
    <dgm:cxn modelId="{CAC232AA-7308-4379-9286-8449225D501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3880704-E71E-4A2B-A47A-51858728264D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ED89020-09F5-4777-843B-241273EF9C9E}" type="presOf" srcId="{8274BE64-40AE-48B4-9072-A6D41DF5453E}" destId="{EE3FD595-A371-4B52-970D-5E1CE59533EA}" srcOrd="0" destOrd="0" presId="urn:microsoft.com/office/officeart/2005/8/layout/vList2"/>
    <dgm:cxn modelId="{F22F4925-BE45-45A4-A435-C0B5E9B4AE7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216463B-7C33-4D4C-B96E-020562203B8B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3887A24-8AC5-444F-B9A5-6704EB77DAE0}" type="presOf" srcId="{8274BE64-40AE-48B4-9072-A6D41DF5453E}" destId="{EE3FD595-A371-4B52-970D-5E1CE59533EA}" srcOrd="0" destOrd="0" presId="urn:microsoft.com/office/officeart/2005/8/layout/vList2"/>
    <dgm:cxn modelId="{2776F8C2-163C-48C6-8AD0-A7B5AC04D65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2337F-76E7-4853-8C75-9D5EAB550FEF}" type="doc">
      <dgm:prSet loTypeId="urn:microsoft.com/office/officeart/2005/8/layout/radial5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A48EB01-4F8A-4C49-8B7B-AB57A434B9F9}">
      <dgm:prSet phldrT="[Texto]"/>
      <dgm:spPr/>
      <dgm:t>
        <a:bodyPr/>
        <a:lstStyle/>
        <a:p>
          <a:r>
            <a:rPr lang="es-CO" dirty="0" smtClean="0"/>
            <a:t>FUNCIONES</a:t>
          </a:r>
          <a:endParaRPr lang="es-CO" dirty="0"/>
        </a:p>
      </dgm:t>
    </dgm:pt>
    <dgm:pt modelId="{72DC4D6F-0FEF-4AC8-8312-B48BD1DC5FA7}" type="parTrans" cxnId="{4E5463BE-CD37-4C83-A923-B79FBE3880F0}">
      <dgm:prSet/>
      <dgm:spPr/>
      <dgm:t>
        <a:bodyPr/>
        <a:lstStyle/>
        <a:p>
          <a:endParaRPr lang="es-CO"/>
        </a:p>
      </dgm:t>
    </dgm:pt>
    <dgm:pt modelId="{5AFA7212-D062-46A1-BEFD-52F554E25382}" type="sibTrans" cxnId="{4E5463BE-CD37-4C83-A923-B79FBE3880F0}">
      <dgm:prSet/>
      <dgm:spPr/>
      <dgm:t>
        <a:bodyPr/>
        <a:lstStyle/>
        <a:p>
          <a:endParaRPr lang="es-CO"/>
        </a:p>
      </dgm:t>
    </dgm:pt>
    <dgm:pt modelId="{19AC9F0B-DF11-44EB-80DA-75FB08A33A72}">
      <dgm:prSet phldrT="[Texto]"/>
      <dgm:spPr/>
      <dgm:t>
        <a:bodyPr/>
        <a:lstStyle/>
        <a:p>
          <a:r>
            <a:rPr lang="es-CO" dirty="0" smtClean="0"/>
            <a:t>Estadísticas</a:t>
          </a:r>
          <a:endParaRPr lang="es-CO" dirty="0"/>
        </a:p>
      </dgm:t>
    </dgm:pt>
    <dgm:pt modelId="{3FE96306-67BA-44E9-B093-AA892DEC9B18}" type="parTrans" cxnId="{03B10075-B666-4AA8-8966-DDC32A3A42AF}">
      <dgm:prSet/>
      <dgm:spPr/>
      <dgm:t>
        <a:bodyPr/>
        <a:lstStyle/>
        <a:p>
          <a:endParaRPr lang="es-CO"/>
        </a:p>
      </dgm:t>
    </dgm:pt>
    <dgm:pt modelId="{03FB4A86-82CA-43E1-B18B-33983EC3AC26}" type="sibTrans" cxnId="{03B10075-B666-4AA8-8966-DDC32A3A42AF}">
      <dgm:prSet/>
      <dgm:spPr/>
      <dgm:t>
        <a:bodyPr/>
        <a:lstStyle/>
        <a:p>
          <a:endParaRPr lang="es-CO"/>
        </a:p>
      </dgm:t>
    </dgm:pt>
    <dgm:pt modelId="{E7ACF830-53C2-4636-8194-8AA1295C73CC}">
      <dgm:prSet phldrT="[Texto]"/>
      <dgm:spPr/>
      <dgm:t>
        <a:bodyPr/>
        <a:lstStyle/>
        <a:p>
          <a:r>
            <a:rPr lang="es-CO" dirty="0" smtClean="0"/>
            <a:t>Selección</a:t>
          </a:r>
          <a:endParaRPr lang="es-CO" dirty="0"/>
        </a:p>
      </dgm:t>
    </dgm:pt>
    <dgm:pt modelId="{E996F478-589D-4600-88FD-D5310C6BDA0C}" type="parTrans" cxnId="{83543E1C-1674-4112-B1C1-DAADE923E728}">
      <dgm:prSet/>
      <dgm:spPr/>
      <dgm:t>
        <a:bodyPr/>
        <a:lstStyle/>
        <a:p>
          <a:endParaRPr lang="es-CO"/>
        </a:p>
      </dgm:t>
    </dgm:pt>
    <dgm:pt modelId="{0DDD7CF9-4D09-4F3F-96FC-6E83BBC29F30}" type="sibTrans" cxnId="{83543E1C-1674-4112-B1C1-DAADE923E728}">
      <dgm:prSet/>
      <dgm:spPr/>
      <dgm:t>
        <a:bodyPr/>
        <a:lstStyle/>
        <a:p>
          <a:endParaRPr lang="es-CO"/>
        </a:p>
      </dgm:t>
    </dgm:pt>
    <dgm:pt modelId="{7D95ACF6-E2D8-4D9C-B5AB-BA12A724A8BF}">
      <dgm:prSet phldrT="[Texto]"/>
      <dgm:spPr/>
      <dgm:t>
        <a:bodyPr/>
        <a:lstStyle/>
        <a:p>
          <a:r>
            <a:rPr lang="es-CO" dirty="0" smtClean="0"/>
            <a:t>Manejo archivos</a:t>
          </a:r>
          <a:endParaRPr lang="es-CO" dirty="0"/>
        </a:p>
      </dgm:t>
    </dgm:pt>
    <dgm:pt modelId="{DF465B99-2D20-480B-8C22-CB68CD7E3ABF}" type="parTrans" cxnId="{0ABB17E6-C610-45FC-A549-89308D5B2A07}">
      <dgm:prSet/>
      <dgm:spPr/>
      <dgm:t>
        <a:bodyPr/>
        <a:lstStyle/>
        <a:p>
          <a:endParaRPr lang="es-CO"/>
        </a:p>
      </dgm:t>
    </dgm:pt>
    <dgm:pt modelId="{285E0EF6-D096-4E67-B1B9-F034AF4C65C3}" type="sibTrans" cxnId="{0ABB17E6-C610-45FC-A549-89308D5B2A07}">
      <dgm:prSet/>
      <dgm:spPr/>
      <dgm:t>
        <a:bodyPr/>
        <a:lstStyle/>
        <a:p>
          <a:endParaRPr lang="es-CO"/>
        </a:p>
      </dgm:t>
    </dgm:pt>
    <dgm:pt modelId="{F6DE8B78-E137-4DC5-9472-63F3970D99C6}">
      <dgm:prSet phldrT="[Texto]"/>
      <dgm:spPr/>
      <dgm:t>
        <a:bodyPr/>
        <a:lstStyle/>
        <a:p>
          <a:r>
            <a:rPr lang="es-CO" dirty="0" smtClean="0"/>
            <a:t>Limpieza</a:t>
          </a:r>
          <a:endParaRPr lang="es-CO" dirty="0"/>
        </a:p>
      </dgm:t>
    </dgm:pt>
    <dgm:pt modelId="{B9DCBD2F-B591-417B-B7A1-BF7632462D42}" type="parTrans" cxnId="{136E2C70-65DE-4E3B-B7CB-A0F6A019BC3B}">
      <dgm:prSet/>
      <dgm:spPr/>
      <dgm:t>
        <a:bodyPr/>
        <a:lstStyle/>
        <a:p>
          <a:endParaRPr lang="es-CO"/>
        </a:p>
      </dgm:t>
    </dgm:pt>
    <dgm:pt modelId="{3895F406-B109-4B9C-847D-E63C9B38D646}" type="sibTrans" cxnId="{136E2C70-65DE-4E3B-B7CB-A0F6A019BC3B}">
      <dgm:prSet/>
      <dgm:spPr/>
      <dgm:t>
        <a:bodyPr/>
        <a:lstStyle/>
        <a:p>
          <a:endParaRPr lang="es-CO"/>
        </a:p>
      </dgm:t>
    </dgm:pt>
    <dgm:pt modelId="{63DD6FCF-613D-4155-9F37-138DE361F339}" type="pres">
      <dgm:prSet presAssocID="{2432337F-76E7-4853-8C75-9D5EAB550FE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4B15C6F-9B6D-4742-AB94-43E7B0DF6516}" type="pres">
      <dgm:prSet presAssocID="{6A48EB01-4F8A-4C49-8B7B-AB57A434B9F9}" presName="centerShape" presStyleLbl="node0" presStyleIdx="0" presStyleCnt="1" custLinFactNeighborX="-46083" custLinFactNeighborY="-2269"/>
      <dgm:spPr/>
      <dgm:t>
        <a:bodyPr/>
        <a:lstStyle/>
        <a:p>
          <a:endParaRPr lang="es-CO"/>
        </a:p>
      </dgm:t>
    </dgm:pt>
    <dgm:pt modelId="{D835CFDF-25FC-4530-B66E-CCA3C85F2317}" type="pres">
      <dgm:prSet presAssocID="{3FE96306-67BA-44E9-B093-AA892DEC9B18}" presName="parTrans" presStyleLbl="sibTrans2D1" presStyleIdx="0" presStyleCnt="4"/>
      <dgm:spPr/>
      <dgm:t>
        <a:bodyPr/>
        <a:lstStyle/>
        <a:p>
          <a:endParaRPr lang="es-CO"/>
        </a:p>
      </dgm:t>
    </dgm:pt>
    <dgm:pt modelId="{7A6F5DAC-AF09-4BFB-BD66-A14A2B9074C5}" type="pres">
      <dgm:prSet presAssocID="{3FE96306-67BA-44E9-B093-AA892DEC9B18}" presName="connectorText" presStyleLbl="sibTrans2D1" presStyleIdx="0" presStyleCnt="4"/>
      <dgm:spPr/>
      <dgm:t>
        <a:bodyPr/>
        <a:lstStyle/>
        <a:p>
          <a:endParaRPr lang="es-CO"/>
        </a:p>
      </dgm:t>
    </dgm:pt>
    <dgm:pt modelId="{0212B9F9-8B91-4587-B11F-2B117358C57E}" type="pres">
      <dgm:prSet presAssocID="{19AC9F0B-DF11-44EB-80DA-75FB08A33A72}" presName="node" presStyleLbl="node1" presStyleIdx="0" presStyleCnt="4" custRadScaleRad="120111" custRadScaleInc="14302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5FBBB4-FB8C-4465-B37E-147390B2FA42}" type="pres">
      <dgm:prSet presAssocID="{E996F478-589D-4600-88FD-D5310C6BDA0C}" presName="parTrans" presStyleLbl="sibTrans2D1" presStyleIdx="1" presStyleCnt="4"/>
      <dgm:spPr/>
      <dgm:t>
        <a:bodyPr/>
        <a:lstStyle/>
        <a:p>
          <a:endParaRPr lang="es-CO"/>
        </a:p>
      </dgm:t>
    </dgm:pt>
    <dgm:pt modelId="{742F0309-3A6F-44AD-AC03-B7A5C690EFCC}" type="pres">
      <dgm:prSet presAssocID="{E996F478-589D-4600-88FD-D5310C6BDA0C}" presName="connectorText" presStyleLbl="sibTrans2D1" presStyleIdx="1" presStyleCnt="4"/>
      <dgm:spPr/>
      <dgm:t>
        <a:bodyPr/>
        <a:lstStyle/>
        <a:p>
          <a:endParaRPr lang="es-CO"/>
        </a:p>
      </dgm:t>
    </dgm:pt>
    <dgm:pt modelId="{4A5C4180-810E-4407-9BD2-843694CC0AA6}" type="pres">
      <dgm:prSet presAssocID="{E7ACF830-53C2-4636-8194-8AA1295C73CC}" presName="node" presStyleLbl="node1" presStyleIdx="1" presStyleCnt="4" custRadScaleRad="89937" custRadScaleInc="431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675144-A288-41CF-9ABA-71AC3380E21A}" type="pres">
      <dgm:prSet presAssocID="{DF465B99-2D20-480B-8C22-CB68CD7E3ABF}" presName="parTrans" presStyleLbl="sibTrans2D1" presStyleIdx="2" presStyleCnt="4"/>
      <dgm:spPr/>
      <dgm:t>
        <a:bodyPr/>
        <a:lstStyle/>
        <a:p>
          <a:endParaRPr lang="es-CO"/>
        </a:p>
      </dgm:t>
    </dgm:pt>
    <dgm:pt modelId="{24F88F54-10E8-46A7-A2CE-F4FB8AE19250}" type="pres">
      <dgm:prSet presAssocID="{DF465B99-2D20-480B-8C22-CB68CD7E3ABF}" presName="connectorText" presStyleLbl="sibTrans2D1" presStyleIdx="2" presStyleCnt="4"/>
      <dgm:spPr/>
      <dgm:t>
        <a:bodyPr/>
        <a:lstStyle/>
        <a:p>
          <a:endParaRPr lang="es-CO"/>
        </a:p>
      </dgm:t>
    </dgm:pt>
    <dgm:pt modelId="{C6103F69-C6E4-469B-9CD9-159CAED8228B}" type="pres">
      <dgm:prSet presAssocID="{7D95ACF6-E2D8-4D9C-B5AB-BA12A724A8BF}" presName="node" presStyleLbl="node1" presStyleIdx="2" presStyleCnt="4" custRadScaleRad="96362" custRadScaleInc="-3967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870658D-DCF8-4A01-9ECC-4EACF6DC94A8}" type="pres">
      <dgm:prSet presAssocID="{B9DCBD2F-B591-417B-B7A1-BF7632462D42}" presName="parTrans" presStyleLbl="sibTrans2D1" presStyleIdx="3" presStyleCnt="4"/>
      <dgm:spPr/>
      <dgm:t>
        <a:bodyPr/>
        <a:lstStyle/>
        <a:p>
          <a:endParaRPr lang="es-CO"/>
        </a:p>
      </dgm:t>
    </dgm:pt>
    <dgm:pt modelId="{F45630B7-642D-4B7B-8FE2-B5BE04507111}" type="pres">
      <dgm:prSet presAssocID="{B9DCBD2F-B591-417B-B7A1-BF7632462D42}" presName="connectorText" presStyleLbl="sibTrans2D1" presStyleIdx="3" presStyleCnt="4"/>
      <dgm:spPr/>
      <dgm:t>
        <a:bodyPr/>
        <a:lstStyle/>
        <a:p>
          <a:endParaRPr lang="es-CO"/>
        </a:p>
      </dgm:t>
    </dgm:pt>
    <dgm:pt modelId="{B2D16FC9-8497-4DF1-8EDB-312286BBA91C}" type="pres">
      <dgm:prSet presAssocID="{F6DE8B78-E137-4DC5-9472-63F3970D99C6}" presName="node" presStyleLbl="node1" presStyleIdx="3" presStyleCnt="4" custRadScaleRad="115718" custRadScaleInc="25075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C4191B8-AC41-41A9-BD42-95083D4DACC5}" type="presOf" srcId="{3FE96306-67BA-44E9-B093-AA892DEC9B18}" destId="{D835CFDF-25FC-4530-B66E-CCA3C85F2317}" srcOrd="0" destOrd="0" presId="urn:microsoft.com/office/officeart/2005/8/layout/radial5"/>
    <dgm:cxn modelId="{3485C202-0E58-45AE-8565-BC8F16C1A231}" type="presOf" srcId="{7D95ACF6-E2D8-4D9C-B5AB-BA12A724A8BF}" destId="{C6103F69-C6E4-469B-9CD9-159CAED8228B}" srcOrd="0" destOrd="0" presId="urn:microsoft.com/office/officeart/2005/8/layout/radial5"/>
    <dgm:cxn modelId="{1CE7DA11-7EDA-4C4C-95A3-1E65E9AEC11F}" type="presOf" srcId="{E996F478-589D-4600-88FD-D5310C6BDA0C}" destId="{2A5FBBB4-FB8C-4465-B37E-147390B2FA42}" srcOrd="0" destOrd="0" presId="urn:microsoft.com/office/officeart/2005/8/layout/radial5"/>
    <dgm:cxn modelId="{06D396FB-1DA6-43AC-BD9F-B8B7F48C613D}" type="presOf" srcId="{E7ACF830-53C2-4636-8194-8AA1295C73CC}" destId="{4A5C4180-810E-4407-9BD2-843694CC0AA6}" srcOrd="0" destOrd="0" presId="urn:microsoft.com/office/officeart/2005/8/layout/radial5"/>
    <dgm:cxn modelId="{4E5463BE-CD37-4C83-A923-B79FBE3880F0}" srcId="{2432337F-76E7-4853-8C75-9D5EAB550FEF}" destId="{6A48EB01-4F8A-4C49-8B7B-AB57A434B9F9}" srcOrd="0" destOrd="0" parTransId="{72DC4D6F-0FEF-4AC8-8312-B48BD1DC5FA7}" sibTransId="{5AFA7212-D062-46A1-BEFD-52F554E25382}"/>
    <dgm:cxn modelId="{F468A8D6-7285-4CD6-A3BC-29A0A47A1E31}" type="presOf" srcId="{19AC9F0B-DF11-44EB-80DA-75FB08A33A72}" destId="{0212B9F9-8B91-4587-B11F-2B117358C57E}" srcOrd="0" destOrd="0" presId="urn:microsoft.com/office/officeart/2005/8/layout/radial5"/>
    <dgm:cxn modelId="{487CCAB8-3945-4FBA-9316-A0FCF7FC9DFF}" type="presOf" srcId="{DF465B99-2D20-480B-8C22-CB68CD7E3ABF}" destId="{0D675144-A288-41CF-9ABA-71AC3380E21A}" srcOrd="0" destOrd="0" presId="urn:microsoft.com/office/officeart/2005/8/layout/radial5"/>
    <dgm:cxn modelId="{7D513FF6-E14A-4876-90DE-66AE24229AA4}" type="presOf" srcId="{E996F478-589D-4600-88FD-D5310C6BDA0C}" destId="{742F0309-3A6F-44AD-AC03-B7A5C690EFCC}" srcOrd="1" destOrd="0" presId="urn:microsoft.com/office/officeart/2005/8/layout/radial5"/>
    <dgm:cxn modelId="{136E2C70-65DE-4E3B-B7CB-A0F6A019BC3B}" srcId="{6A48EB01-4F8A-4C49-8B7B-AB57A434B9F9}" destId="{F6DE8B78-E137-4DC5-9472-63F3970D99C6}" srcOrd="3" destOrd="0" parTransId="{B9DCBD2F-B591-417B-B7A1-BF7632462D42}" sibTransId="{3895F406-B109-4B9C-847D-E63C9B38D646}"/>
    <dgm:cxn modelId="{7B3C372F-979C-4051-97A5-54B136D0CD36}" type="presOf" srcId="{3FE96306-67BA-44E9-B093-AA892DEC9B18}" destId="{7A6F5DAC-AF09-4BFB-BD66-A14A2B9074C5}" srcOrd="1" destOrd="0" presId="urn:microsoft.com/office/officeart/2005/8/layout/radial5"/>
    <dgm:cxn modelId="{03B10075-B666-4AA8-8966-DDC32A3A42AF}" srcId="{6A48EB01-4F8A-4C49-8B7B-AB57A434B9F9}" destId="{19AC9F0B-DF11-44EB-80DA-75FB08A33A72}" srcOrd="0" destOrd="0" parTransId="{3FE96306-67BA-44E9-B093-AA892DEC9B18}" sibTransId="{03FB4A86-82CA-43E1-B18B-33983EC3AC26}"/>
    <dgm:cxn modelId="{83543E1C-1674-4112-B1C1-DAADE923E728}" srcId="{6A48EB01-4F8A-4C49-8B7B-AB57A434B9F9}" destId="{E7ACF830-53C2-4636-8194-8AA1295C73CC}" srcOrd="1" destOrd="0" parTransId="{E996F478-589D-4600-88FD-D5310C6BDA0C}" sibTransId="{0DDD7CF9-4D09-4F3F-96FC-6E83BBC29F30}"/>
    <dgm:cxn modelId="{91FFA292-D45B-4FF3-B2FC-AF943D73CF89}" type="presOf" srcId="{B9DCBD2F-B591-417B-B7A1-BF7632462D42}" destId="{F45630B7-642D-4B7B-8FE2-B5BE04507111}" srcOrd="1" destOrd="0" presId="urn:microsoft.com/office/officeart/2005/8/layout/radial5"/>
    <dgm:cxn modelId="{D6414F0C-3516-439B-9BD9-FB504CA88C0C}" type="presOf" srcId="{B9DCBD2F-B591-417B-B7A1-BF7632462D42}" destId="{0870658D-DCF8-4A01-9ECC-4EACF6DC94A8}" srcOrd="0" destOrd="0" presId="urn:microsoft.com/office/officeart/2005/8/layout/radial5"/>
    <dgm:cxn modelId="{0ABB17E6-C610-45FC-A549-89308D5B2A07}" srcId="{6A48EB01-4F8A-4C49-8B7B-AB57A434B9F9}" destId="{7D95ACF6-E2D8-4D9C-B5AB-BA12A724A8BF}" srcOrd="2" destOrd="0" parTransId="{DF465B99-2D20-480B-8C22-CB68CD7E3ABF}" sibTransId="{285E0EF6-D096-4E67-B1B9-F034AF4C65C3}"/>
    <dgm:cxn modelId="{F8A7B36C-07AB-427C-AE10-1C2063BB80B4}" type="presOf" srcId="{DF465B99-2D20-480B-8C22-CB68CD7E3ABF}" destId="{24F88F54-10E8-46A7-A2CE-F4FB8AE19250}" srcOrd="1" destOrd="0" presId="urn:microsoft.com/office/officeart/2005/8/layout/radial5"/>
    <dgm:cxn modelId="{4B1F7951-80A7-47A8-B53F-E22C8C061DFF}" type="presOf" srcId="{F6DE8B78-E137-4DC5-9472-63F3970D99C6}" destId="{B2D16FC9-8497-4DF1-8EDB-312286BBA91C}" srcOrd="0" destOrd="0" presId="urn:microsoft.com/office/officeart/2005/8/layout/radial5"/>
    <dgm:cxn modelId="{11A3AE07-B6A9-46D5-B7A0-148ED1374380}" type="presOf" srcId="{2432337F-76E7-4853-8C75-9D5EAB550FEF}" destId="{63DD6FCF-613D-4155-9F37-138DE361F339}" srcOrd="0" destOrd="0" presId="urn:microsoft.com/office/officeart/2005/8/layout/radial5"/>
    <dgm:cxn modelId="{8BC3D5D3-7127-46B6-9EBA-F863E8F556F2}" type="presOf" srcId="{6A48EB01-4F8A-4C49-8B7B-AB57A434B9F9}" destId="{F4B15C6F-9B6D-4742-AB94-43E7B0DF6516}" srcOrd="0" destOrd="0" presId="urn:microsoft.com/office/officeart/2005/8/layout/radial5"/>
    <dgm:cxn modelId="{686AB9F5-C656-4EA6-AD8D-A7C9B0B0DACA}" type="presParOf" srcId="{63DD6FCF-613D-4155-9F37-138DE361F339}" destId="{F4B15C6F-9B6D-4742-AB94-43E7B0DF6516}" srcOrd="0" destOrd="0" presId="urn:microsoft.com/office/officeart/2005/8/layout/radial5"/>
    <dgm:cxn modelId="{E3DB0F99-1827-45FE-B40C-56018A2F9979}" type="presParOf" srcId="{63DD6FCF-613D-4155-9F37-138DE361F339}" destId="{D835CFDF-25FC-4530-B66E-CCA3C85F2317}" srcOrd="1" destOrd="0" presId="urn:microsoft.com/office/officeart/2005/8/layout/radial5"/>
    <dgm:cxn modelId="{50DEEE36-B051-47AA-AF10-D05DA2328185}" type="presParOf" srcId="{D835CFDF-25FC-4530-B66E-CCA3C85F2317}" destId="{7A6F5DAC-AF09-4BFB-BD66-A14A2B9074C5}" srcOrd="0" destOrd="0" presId="urn:microsoft.com/office/officeart/2005/8/layout/radial5"/>
    <dgm:cxn modelId="{27E319FE-BA21-4FA2-A1BE-6B0ECAC2EFE6}" type="presParOf" srcId="{63DD6FCF-613D-4155-9F37-138DE361F339}" destId="{0212B9F9-8B91-4587-B11F-2B117358C57E}" srcOrd="2" destOrd="0" presId="urn:microsoft.com/office/officeart/2005/8/layout/radial5"/>
    <dgm:cxn modelId="{FA73F428-43A8-4153-B540-3933DB020629}" type="presParOf" srcId="{63DD6FCF-613D-4155-9F37-138DE361F339}" destId="{2A5FBBB4-FB8C-4465-B37E-147390B2FA42}" srcOrd="3" destOrd="0" presId="urn:microsoft.com/office/officeart/2005/8/layout/radial5"/>
    <dgm:cxn modelId="{90D8D64B-2A34-45FE-93C3-17518215D39A}" type="presParOf" srcId="{2A5FBBB4-FB8C-4465-B37E-147390B2FA42}" destId="{742F0309-3A6F-44AD-AC03-B7A5C690EFCC}" srcOrd="0" destOrd="0" presId="urn:microsoft.com/office/officeart/2005/8/layout/radial5"/>
    <dgm:cxn modelId="{E0AA8756-E884-43F9-8A3A-7D6356D3C567}" type="presParOf" srcId="{63DD6FCF-613D-4155-9F37-138DE361F339}" destId="{4A5C4180-810E-4407-9BD2-843694CC0AA6}" srcOrd="4" destOrd="0" presId="urn:microsoft.com/office/officeart/2005/8/layout/radial5"/>
    <dgm:cxn modelId="{228C9360-440F-46B0-AF3B-651C70F70202}" type="presParOf" srcId="{63DD6FCF-613D-4155-9F37-138DE361F339}" destId="{0D675144-A288-41CF-9ABA-71AC3380E21A}" srcOrd="5" destOrd="0" presId="urn:microsoft.com/office/officeart/2005/8/layout/radial5"/>
    <dgm:cxn modelId="{17F79FDE-04EC-45D5-8E99-B05EB623C479}" type="presParOf" srcId="{0D675144-A288-41CF-9ABA-71AC3380E21A}" destId="{24F88F54-10E8-46A7-A2CE-F4FB8AE19250}" srcOrd="0" destOrd="0" presId="urn:microsoft.com/office/officeart/2005/8/layout/radial5"/>
    <dgm:cxn modelId="{EB8E1932-EF15-474C-836F-AB1786549B38}" type="presParOf" srcId="{63DD6FCF-613D-4155-9F37-138DE361F339}" destId="{C6103F69-C6E4-469B-9CD9-159CAED8228B}" srcOrd="6" destOrd="0" presId="urn:microsoft.com/office/officeart/2005/8/layout/radial5"/>
    <dgm:cxn modelId="{77ACF599-7172-467A-BB3A-6257DC1DB7DA}" type="presParOf" srcId="{63DD6FCF-613D-4155-9F37-138DE361F339}" destId="{0870658D-DCF8-4A01-9ECC-4EACF6DC94A8}" srcOrd="7" destOrd="0" presId="urn:microsoft.com/office/officeart/2005/8/layout/radial5"/>
    <dgm:cxn modelId="{6877294B-0438-4074-A6BD-C329665E109E}" type="presParOf" srcId="{0870658D-DCF8-4A01-9ECC-4EACF6DC94A8}" destId="{F45630B7-642D-4B7B-8FE2-B5BE04507111}" srcOrd="0" destOrd="0" presId="urn:microsoft.com/office/officeart/2005/8/layout/radial5"/>
    <dgm:cxn modelId="{21C361BB-4A2F-4FBF-ABC2-EA9B342609A3}" type="presParOf" srcId="{63DD6FCF-613D-4155-9F37-138DE361F339}" destId="{B2D16FC9-8497-4DF1-8EDB-312286BBA91C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8950F5A-EB2D-451F-837B-E31F904978ED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7A6500E-9E58-46B4-84E1-849CE9C6E6FA}" type="presOf" srcId="{662B24E7-C36A-4180-9EB6-DC8B0B3C5013}" destId="{F19ABE0B-9398-4C23-88B5-210BD86A82E9}" srcOrd="0" destOrd="0" presId="urn:microsoft.com/office/officeart/2005/8/layout/vList2"/>
    <dgm:cxn modelId="{EE7D7E7F-BE8C-49E3-8050-B76E6ED967E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911D847-E2EA-4C6B-9061-CDBC1105BD72}" type="presOf" srcId="{662B24E7-C36A-4180-9EB6-DC8B0B3C5013}" destId="{F19ABE0B-9398-4C23-88B5-210BD86A82E9}" srcOrd="0" destOrd="0" presId="urn:microsoft.com/office/officeart/2005/8/layout/vList2"/>
    <dgm:cxn modelId="{1216660B-DFDD-45B7-9FD2-79CBD8BDD630}" type="presOf" srcId="{8274BE64-40AE-48B4-9072-A6D41DF5453E}" destId="{EE3FD595-A371-4B52-970D-5E1CE59533EA}" srcOrd="0" destOrd="0" presId="urn:microsoft.com/office/officeart/2005/8/layout/vList2"/>
    <dgm:cxn modelId="{BFBDBA9D-A00F-45BC-8E04-DBCC0DDACAC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96C6D96-51CB-45C0-9A59-DEB34FF9091C}" type="presOf" srcId="{662B24E7-C36A-4180-9EB6-DC8B0B3C5013}" destId="{F19ABE0B-9398-4C23-88B5-210BD86A82E9}" srcOrd="0" destOrd="0" presId="urn:microsoft.com/office/officeart/2005/8/layout/vList2"/>
    <dgm:cxn modelId="{3F78C816-F383-4A65-9A5F-4AD029EF5D47}" type="presOf" srcId="{8274BE64-40AE-48B4-9072-A6D41DF5453E}" destId="{EE3FD595-A371-4B52-970D-5E1CE59533EA}" srcOrd="0" destOrd="0" presId="urn:microsoft.com/office/officeart/2005/8/layout/vList2"/>
    <dgm:cxn modelId="{0E7CB72D-E8B8-4597-81C3-E3DB022DF9D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C4550E5-154B-4140-A168-9A2089ADAC8C}" type="presOf" srcId="{662B24E7-C36A-4180-9EB6-DC8B0B3C5013}" destId="{F19ABE0B-9398-4C23-88B5-210BD86A82E9}" srcOrd="0" destOrd="0" presId="urn:microsoft.com/office/officeart/2005/8/layout/vList2"/>
    <dgm:cxn modelId="{9970F2B3-3C64-462B-B31E-A3A29842B49B}" type="presOf" srcId="{8274BE64-40AE-48B4-9072-A6D41DF5453E}" destId="{EE3FD595-A371-4B52-970D-5E1CE59533EA}" srcOrd="0" destOrd="0" presId="urn:microsoft.com/office/officeart/2005/8/layout/vList2"/>
    <dgm:cxn modelId="{522DB0D2-DE29-46A1-9AC2-10A7860E72B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95E8DD9-5045-4F87-B1B4-725913C8404F}" type="presOf" srcId="{662B24E7-C36A-4180-9EB6-DC8B0B3C5013}" destId="{F19ABE0B-9398-4C23-88B5-210BD86A82E9}" srcOrd="0" destOrd="0" presId="urn:microsoft.com/office/officeart/2005/8/layout/vList2"/>
    <dgm:cxn modelId="{1E185179-4001-430F-A384-04E9A9ACAC3B}" type="presOf" srcId="{8274BE64-40AE-48B4-9072-A6D41DF5453E}" destId="{EE3FD595-A371-4B52-970D-5E1CE59533EA}" srcOrd="0" destOrd="0" presId="urn:microsoft.com/office/officeart/2005/8/layout/vList2"/>
    <dgm:cxn modelId="{D8885F98-6A0A-421F-8BB6-FC5D5BDDD35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7DD1E96-AA9E-48B0-BC65-0F9E8C72D258}" type="presOf" srcId="{662B24E7-C36A-4180-9EB6-DC8B0B3C5013}" destId="{F19ABE0B-9398-4C23-88B5-210BD86A82E9}" srcOrd="0" destOrd="0" presId="urn:microsoft.com/office/officeart/2005/8/layout/vList2"/>
    <dgm:cxn modelId="{91902B1F-88A1-47DD-8515-5E2D1F08F070}" type="presOf" srcId="{8274BE64-40AE-48B4-9072-A6D41DF5453E}" destId="{EE3FD595-A371-4B52-970D-5E1CE59533EA}" srcOrd="0" destOrd="0" presId="urn:microsoft.com/office/officeart/2005/8/layout/vList2"/>
    <dgm:cxn modelId="{B8279D0A-DE7A-4E9A-A8FF-9A49A146A8F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9BE411D-51A0-440D-852C-7952AA1BCFD1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FF4CA29-1A67-48BC-B0F0-65C85B338023}" type="presOf" srcId="{662B24E7-C36A-4180-9EB6-DC8B0B3C5013}" destId="{F19ABE0B-9398-4C23-88B5-210BD86A82E9}" srcOrd="0" destOrd="0" presId="urn:microsoft.com/office/officeart/2005/8/layout/vList2"/>
    <dgm:cxn modelId="{59F35A8B-7AD8-4C07-9044-483FEC836817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D10B083-B038-4DCB-8D42-7DFBD7E55E00}" type="presOf" srcId="{8274BE64-40AE-48B4-9072-A6D41DF5453E}" destId="{EE3FD595-A371-4B52-970D-5E1CE59533EA}" srcOrd="0" destOrd="0" presId="urn:microsoft.com/office/officeart/2005/8/layout/vList2"/>
    <dgm:cxn modelId="{AAB1EFE8-E657-483D-A424-2EC73E5326A8}" type="presOf" srcId="{662B24E7-C36A-4180-9EB6-DC8B0B3C5013}" destId="{F19ABE0B-9398-4C23-88B5-210BD86A82E9}" srcOrd="0" destOrd="0" presId="urn:microsoft.com/office/officeart/2005/8/layout/vList2"/>
    <dgm:cxn modelId="{876A7657-CE30-42B3-AAF7-464C2BE2260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6FB7102-6FA2-4480-B785-812D1773A52E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082344C-8D7C-4E03-AE9F-1EA72DB9F0BF}" type="presOf" srcId="{8274BE64-40AE-48B4-9072-A6D41DF5453E}" destId="{EE3FD595-A371-4B52-970D-5E1CE59533EA}" srcOrd="0" destOrd="0" presId="urn:microsoft.com/office/officeart/2005/8/layout/vList2"/>
    <dgm:cxn modelId="{33583217-8842-4ECF-BF53-3AFEEC1E825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8FB3D62-2F70-485A-8F64-A59BA623492C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68B3229-EE01-41F7-A5E8-EDCB862F3471}" type="presOf" srcId="{8274BE64-40AE-48B4-9072-A6D41DF5453E}" destId="{EE3FD595-A371-4B52-970D-5E1CE59533EA}" srcOrd="0" destOrd="0" presId="urn:microsoft.com/office/officeart/2005/8/layout/vList2"/>
    <dgm:cxn modelId="{DC4A7781-6325-4071-9FAC-82005B060F9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C727EED-78DA-4AEE-AD7A-4C9F284014A9}" type="presOf" srcId="{662B24E7-C36A-4180-9EB6-DC8B0B3C5013}" destId="{F19ABE0B-9398-4C23-88B5-210BD86A82E9}" srcOrd="0" destOrd="0" presId="urn:microsoft.com/office/officeart/2005/8/layout/vList2"/>
    <dgm:cxn modelId="{0C8A22DB-32F2-467E-B6FD-C2185EB8DD3C}" type="presOf" srcId="{8274BE64-40AE-48B4-9072-A6D41DF5453E}" destId="{EE3FD595-A371-4B52-970D-5E1CE59533EA}" srcOrd="0" destOrd="0" presId="urn:microsoft.com/office/officeart/2005/8/layout/vList2"/>
    <dgm:cxn modelId="{160D54C6-FF43-4620-968F-064B9DDA689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DF3C554-E8EA-4A68-830C-14A7839F3BCB}" type="presOf" srcId="{662B24E7-C36A-4180-9EB6-DC8B0B3C5013}" destId="{F19ABE0B-9398-4C23-88B5-210BD86A82E9}" srcOrd="0" destOrd="0" presId="urn:microsoft.com/office/officeart/2005/8/layout/vList2"/>
    <dgm:cxn modelId="{A0D0334F-7C64-4592-9459-152DBE11DA8E}" type="presOf" srcId="{8274BE64-40AE-48B4-9072-A6D41DF5453E}" destId="{EE3FD595-A371-4B52-970D-5E1CE59533EA}" srcOrd="0" destOrd="0" presId="urn:microsoft.com/office/officeart/2005/8/layout/vList2"/>
    <dgm:cxn modelId="{D01F3E8C-AECE-490C-88D0-B4AA9249A32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0975039-DF08-4067-A256-DE5965674C5C}" type="presOf" srcId="{8274BE64-40AE-48B4-9072-A6D41DF5453E}" destId="{EE3FD595-A371-4B52-970D-5E1CE59533EA}" srcOrd="0" destOrd="0" presId="urn:microsoft.com/office/officeart/2005/8/layout/vList2"/>
    <dgm:cxn modelId="{9FA0F6F2-D5AF-4318-8623-685059DB7A2A}" type="presOf" srcId="{662B24E7-C36A-4180-9EB6-DC8B0B3C5013}" destId="{F19ABE0B-9398-4C23-88B5-210BD86A82E9}" srcOrd="0" destOrd="0" presId="urn:microsoft.com/office/officeart/2005/8/layout/vList2"/>
    <dgm:cxn modelId="{5DCAAA79-B4E6-47C0-9CF9-CCCC19B725B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A0E2CBC-6592-407C-920E-E01F1ACC3920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0D1DE57-2113-435C-AF95-98327E582767}" type="presOf" srcId="{8274BE64-40AE-48B4-9072-A6D41DF5453E}" destId="{EE3FD595-A371-4B52-970D-5E1CE59533EA}" srcOrd="0" destOrd="0" presId="urn:microsoft.com/office/officeart/2005/8/layout/vList2"/>
    <dgm:cxn modelId="{29BA9582-FCF4-4B1D-9499-875D856F967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5E96E94-4A85-4F73-8B1E-2EB0A70A1DF6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7DDE3DC-8096-46B2-B3F3-39389F19C67C}" type="presOf" srcId="{8274BE64-40AE-48B4-9072-A6D41DF5453E}" destId="{EE3FD595-A371-4B52-970D-5E1CE59533EA}" srcOrd="0" destOrd="0" presId="urn:microsoft.com/office/officeart/2005/8/layout/vList2"/>
    <dgm:cxn modelId="{86665D4D-EC56-4F4D-84EE-ABB71B55D92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7995609-487B-42B2-8DEB-4F11D99E51CA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C42C80F-AD08-45CB-A664-9EA75B60AB5C}" type="presOf" srcId="{8274BE64-40AE-48B4-9072-A6D41DF5453E}" destId="{EE3FD595-A371-4B52-970D-5E1CE59533EA}" srcOrd="0" destOrd="0" presId="urn:microsoft.com/office/officeart/2005/8/layout/vList2"/>
    <dgm:cxn modelId="{798EB585-4571-4D2F-A371-0860FC405D7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15C6F-9B6D-4742-AB94-43E7B0DF6516}">
      <dsp:nvSpPr>
        <dsp:cNvPr id="0" name=""/>
        <dsp:cNvSpPr/>
      </dsp:nvSpPr>
      <dsp:spPr>
        <a:xfrm>
          <a:off x="1374067" y="1521309"/>
          <a:ext cx="1136654" cy="11366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FUNCIONES</a:t>
          </a:r>
          <a:endParaRPr lang="es-CO" sz="1200" kern="1200" dirty="0"/>
        </a:p>
      </dsp:txBody>
      <dsp:txXfrm>
        <a:off x="1540526" y="1687768"/>
        <a:ext cx="803736" cy="803736"/>
      </dsp:txXfrm>
    </dsp:sp>
    <dsp:sp modelId="{D835CFDF-25FC-4530-B66E-CCA3C85F2317}">
      <dsp:nvSpPr>
        <dsp:cNvPr id="0" name=""/>
        <dsp:cNvSpPr/>
      </dsp:nvSpPr>
      <dsp:spPr>
        <a:xfrm rot="1392207">
          <a:off x="2840717" y="2517753"/>
          <a:ext cx="1102299" cy="3864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/>
        </a:p>
      </dsp:txBody>
      <dsp:txXfrm>
        <a:off x="2845406" y="2572205"/>
        <a:ext cx="986360" cy="231878"/>
      </dsp:txXfrm>
    </dsp:sp>
    <dsp:sp modelId="{0212B9F9-8B91-4587-B11F-2B117358C57E}">
      <dsp:nvSpPr>
        <dsp:cNvPr id="0" name=""/>
        <dsp:cNvSpPr/>
      </dsp:nvSpPr>
      <dsp:spPr>
        <a:xfrm>
          <a:off x="4330358" y="2788587"/>
          <a:ext cx="1136654" cy="11366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Operaciones Matemáticas</a:t>
          </a:r>
          <a:endParaRPr lang="es-CO" sz="1100" kern="1200" dirty="0"/>
        </a:p>
      </dsp:txBody>
      <dsp:txXfrm>
        <a:off x="4496817" y="2955046"/>
        <a:ext cx="803736" cy="803736"/>
      </dsp:txXfrm>
    </dsp:sp>
    <dsp:sp modelId="{0870658D-DCF8-4A01-9ECC-4EACF6DC94A8}">
      <dsp:nvSpPr>
        <dsp:cNvPr id="0" name=""/>
        <dsp:cNvSpPr/>
      </dsp:nvSpPr>
      <dsp:spPr>
        <a:xfrm rot="20186069">
          <a:off x="2804333" y="1300931"/>
          <a:ext cx="1006577" cy="3864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/>
        </a:p>
      </dsp:txBody>
      <dsp:txXfrm>
        <a:off x="2809167" y="1401399"/>
        <a:ext cx="890638" cy="231878"/>
      </dsp:txXfrm>
    </dsp:sp>
    <dsp:sp modelId="{B2D16FC9-8497-4DF1-8EDB-312286BBA91C}">
      <dsp:nvSpPr>
        <dsp:cNvPr id="0" name=""/>
        <dsp:cNvSpPr/>
      </dsp:nvSpPr>
      <dsp:spPr>
        <a:xfrm>
          <a:off x="4156745" y="307581"/>
          <a:ext cx="1136654" cy="1136654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Matriz</a:t>
          </a:r>
          <a:endParaRPr lang="es-CO" sz="1100" kern="1200" dirty="0"/>
        </a:p>
      </dsp:txBody>
      <dsp:txXfrm>
        <a:off x="4323204" y="474040"/>
        <a:ext cx="803736" cy="8037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95D9F-F6E7-4645-90B7-071B5C41E5BC}">
      <dsp:nvSpPr>
        <dsp:cNvPr id="0" name=""/>
        <dsp:cNvSpPr/>
      </dsp:nvSpPr>
      <dsp:spPr>
        <a:xfrm>
          <a:off x="3647310" y="1483217"/>
          <a:ext cx="1388997" cy="138899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FUNCIONES</a:t>
          </a:r>
          <a:endParaRPr lang="es-CO" sz="1900" kern="1200" dirty="0"/>
        </a:p>
      </dsp:txBody>
      <dsp:txXfrm>
        <a:off x="3715115" y="1551022"/>
        <a:ext cx="1253387" cy="1253387"/>
      </dsp:txXfrm>
    </dsp:sp>
    <dsp:sp modelId="{160E8E48-97B2-4136-8A32-E22DD1249D10}">
      <dsp:nvSpPr>
        <dsp:cNvPr id="0" name=""/>
        <dsp:cNvSpPr/>
      </dsp:nvSpPr>
      <dsp:spPr>
        <a:xfrm rot="16038215">
          <a:off x="4088442" y="1272706"/>
          <a:ext cx="4214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148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C4463-8743-48E6-B487-77089CBFC591}">
      <dsp:nvSpPr>
        <dsp:cNvPr id="0" name=""/>
        <dsp:cNvSpPr/>
      </dsp:nvSpPr>
      <dsp:spPr>
        <a:xfrm>
          <a:off x="3802043" y="131568"/>
          <a:ext cx="930627" cy="930627"/>
        </a:xfrm>
        <a:prstGeom prst="round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Grafico circular</a:t>
          </a:r>
          <a:endParaRPr lang="es-CO" sz="1900" kern="1200" dirty="0"/>
        </a:p>
      </dsp:txBody>
      <dsp:txXfrm>
        <a:off x="3847472" y="176997"/>
        <a:ext cx="839769" cy="839769"/>
      </dsp:txXfrm>
    </dsp:sp>
    <dsp:sp modelId="{DD6BF1A4-B0B2-4C0A-9EC8-4826A33CA3F1}">
      <dsp:nvSpPr>
        <dsp:cNvPr id="0" name=""/>
        <dsp:cNvSpPr/>
      </dsp:nvSpPr>
      <dsp:spPr>
        <a:xfrm rot="21497987">
          <a:off x="5036128" y="2145028"/>
          <a:ext cx="8137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378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64802-B672-4988-BA38-8E4ABBA0E4D2}">
      <dsp:nvSpPr>
        <dsp:cNvPr id="0" name=""/>
        <dsp:cNvSpPr/>
      </dsp:nvSpPr>
      <dsp:spPr>
        <a:xfrm>
          <a:off x="5849733" y="1653829"/>
          <a:ext cx="930627" cy="930627"/>
        </a:xfrm>
        <a:prstGeom prst="round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Grafico de dispersión</a:t>
          </a:r>
          <a:endParaRPr lang="es-CO" sz="1400" kern="1200" dirty="0"/>
        </a:p>
      </dsp:txBody>
      <dsp:txXfrm>
        <a:off x="5895162" y="1699258"/>
        <a:ext cx="839769" cy="839769"/>
      </dsp:txXfrm>
    </dsp:sp>
    <dsp:sp modelId="{7676278A-5AAF-4A12-93F4-BA6530AB7CE0}">
      <dsp:nvSpPr>
        <dsp:cNvPr id="0" name=""/>
        <dsp:cNvSpPr/>
      </dsp:nvSpPr>
      <dsp:spPr>
        <a:xfrm rot="3489609">
          <a:off x="4585997" y="3208619"/>
          <a:ext cx="7919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198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DE6FA-4CFC-423E-B041-C6C85C1C17DE}">
      <dsp:nvSpPr>
        <dsp:cNvPr id="0" name=""/>
        <dsp:cNvSpPr/>
      </dsp:nvSpPr>
      <dsp:spPr>
        <a:xfrm>
          <a:off x="5014534" y="3545025"/>
          <a:ext cx="930627" cy="930627"/>
        </a:xfrm>
        <a:prstGeom prst="round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Histograma</a:t>
          </a:r>
          <a:endParaRPr lang="es-CO" sz="1300" kern="1200" dirty="0"/>
        </a:p>
      </dsp:txBody>
      <dsp:txXfrm>
        <a:off x="5059963" y="3590454"/>
        <a:ext cx="839769" cy="839769"/>
      </dsp:txXfrm>
    </dsp:sp>
    <dsp:sp modelId="{336E7A96-DC26-4F6B-9AD2-7E81773A92AC}">
      <dsp:nvSpPr>
        <dsp:cNvPr id="0" name=""/>
        <dsp:cNvSpPr/>
      </dsp:nvSpPr>
      <dsp:spPr>
        <a:xfrm rot="7805022">
          <a:off x="3108769" y="3174063"/>
          <a:ext cx="7890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904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97600-1BB8-4D58-B4B6-5609A97B0024}">
      <dsp:nvSpPr>
        <dsp:cNvPr id="0" name=""/>
        <dsp:cNvSpPr/>
      </dsp:nvSpPr>
      <dsp:spPr>
        <a:xfrm>
          <a:off x="2392337" y="3475913"/>
          <a:ext cx="930627" cy="930627"/>
        </a:xfrm>
        <a:prstGeom prst="round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Grafico de barras</a:t>
          </a:r>
          <a:endParaRPr lang="es-CO" sz="1700" kern="1200" dirty="0"/>
        </a:p>
      </dsp:txBody>
      <dsp:txXfrm>
        <a:off x="2437766" y="3521342"/>
        <a:ext cx="839769" cy="839769"/>
      </dsp:txXfrm>
    </dsp:sp>
    <dsp:sp modelId="{4A6734D6-B5E8-4C5D-9724-34A82F4B630F}">
      <dsp:nvSpPr>
        <dsp:cNvPr id="0" name=""/>
        <dsp:cNvSpPr/>
      </dsp:nvSpPr>
      <dsp:spPr>
        <a:xfrm rot="11015400">
          <a:off x="2739077" y="2105680"/>
          <a:ext cx="9091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12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73909-4CDC-49FE-977C-8EF187F416C0}">
      <dsp:nvSpPr>
        <dsp:cNvPr id="0" name=""/>
        <dsp:cNvSpPr/>
      </dsp:nvSpPr>
      <dsp:spPr>
        <a:xfrm>
          <a:off x="1809341" y="1582709"/>
          <a:ext cx="930627" cy="93062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Diagrama de línea</a:t>
          </a:r>
          <a:endParaRPr lang="es-CO" sz="1500" kern="1200" dirty="0"/>
        </a:p>
      </dsp:txBody>
      <dsp:txXfrm>
        <a:off x="1854770" y="1628138"/>
        <a:ext cx="839769" cy="83976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15C6F-9B6D-4742-AB94-43E7B0DF6516}">
      <dsp:nvSpPr>
        <dsp:cNvPr id="0" name=""/>
        <dsp:cNvSpPr/>
      </dsp:nvSpPr>
      <dsp:spPr>
        <a:xfrm>
          <a:off x="1373948" y="1521303"/>
          <a:ext cx="1136654" cy="11366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FUNCIONES</a:t>
          </a:r>
          <a:endParaRPr lang="es-CO" sz="1200" kern="1200" dirty="0"/>
        </a:p>
      </dsp:txBody>
      <dsp:txXfrm>
        <a:off x="1540407" y="1687762"/>
        <a:ext cx="803736" cy="803736"/>
      </dsp:txXfrm>
    </dsp:sp>
    <dsp:sp modelId="{D835CFDF-25FC-4530-B66E-CCA3C85F2317}">
      <dsp:nvSpPr>
        <dsp:cNvPr id="0" name=""/>
        <dsp:cNvSpPr/>
      </dsp:nvSpPr>
      <dsp:spPr>
        <a:xfrm rot="20801252">
          <a:off x="2938210" y="1526564"/>
          <a:ext cx="1134120" cy="3864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/>
        </a:p>
      </dsp:txBody>
      <dsp:txXfrm>
        <a:off x="2939768" y="1617204"/>
        <a:ext cx="1018181" cy="231878"/>
      </dsp:txXfrm>
    </dsp:sp>
    <dsp:sp modelId="{0212B9F9-8B91-4587-B11F-2B117358C57E}">
      <dsp:nvSpPr>
        <dsp:cNvPr id="0" name=""/>
        <dsp:cNvSpPr/>
      </dsp:nvSpPr>
      <dsp:spPr>
        <a:xfrm>
          <a:off x="4562408" y="766850"/>
          <a:ext cx="1136654" cy="11366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Estadísticas</a:t>
          </a:r>
          <a:endParaRPr lang="es-CO" sz="1200" kern="1200" dirty="0"/>
        </a:p>
      </dsp:txBody>
      <dsp:txXfrm>
        <a:off x="4728867" y="933309"/>
        <a:ext cx="803736" cy="803736"/>
      </dsp:txXfrm>
    </dsp:sp>
    <dsp:sp modelId="{2A5FBBB4-FB8C-4465-B37E-147390B2FA42}">
      <dsp:nvSpPr>
        <dsp:cNvPr id="0" name=""/>
        <dsp:cNvSpPr/>
      </dsp:nvSpPr>
      <dsp:spPr>
        <a:xfrm rot="660155">
          <a:off x="2865634" y="2165134"/>
          <a:ext cx="917656" cy="3864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/>
        </a:p>
      </dsp:txBody>
      <dsp:txXfrm>
        <a:off x="2866700" y="2231362"/>
        <a:ext cx="801717" cy="231878"/>
      </dsp:txXfrm>
    </dsp:sp>
    <dsp:sp modelId="{4A5C4180-810E-4407-9BD2-843694CC0AA6}">
      <dsp:nvSpPr>
        <dsp:cNvPr id="0" name=""/>
        <dsp:cNvSpPr/>
      </dsp:nvSpPr>
      <dsp:spPr>
        <a:xfrm>
          <a:off x="4189310" y="2068686"/>
          <a:ext cx="1136654" cy="1136654"/>
        </a:xfrm>
        <a:prstGeom prst="ellips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Selección</a:t>
          </a:r>
          <a:endParaRPr lang="es-CO" sz="1200" kern="1200" dirty="0"/>
        </a:p>
      </dsp:txBody>
      <dsp:txXfrm>
        <a:off x="4355769" y="2235145"/>
        <a:ext cx="803736" cy="803736"/>
      </dsp:txXfrm>
    </dsp:sp>
    <dsp:sp modelId="{0D675144-A288-41CF-9ABA-71AC3380E21A}">
      <dsp:nvSpPr>
        <dsp:cNvPr id="0" name=""/>
        <dsp:cNvSpPr/>
      </dsp:nvSpPr>
      <dsp:spPr>
        <a:xfrm rot="2300460">
          <a:off x="2541699" y="2649582"/>
          <a:ext cx="705738" cy="3864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/>
        </a:p>
      </dsp:txBody>
      <dsp:txXfrm>
        <a:off x="2554201" y="2690913"/>
        <a:ext cx="589799" cy="231878"/>
      </dsp:txXfrm>
    </dsp:sp>
    <dsp:sp modelId="{C6103F69-C6E4-469B-9CD9-159CAED8228B}">
      <dsp:nvSpPr>
        <dsp:cNvPr id="0" name=""/>
        <dsp:cNvSpPr/>
      </dsp:nvSpPr>
      <dsp:spPr>
        <a:xfrm>
          <a:off x="3309866" y="3052450"/>
          <a:ext cx="1136654" cy="1136654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Manejo archivos</a:t>
          </a:r>
          <a:endParaRPr lang="es-CO" sz="1200" kern="1200" dirty="0"/>
        </a:p>
      </dsp:txBody>
      <dsp:txXfrm>
        <a:off x="3476325" y="3218909"/>
        <a:ext cx="803736" cy="803736"/>
      </dsp:txXfrm>
    </dsp:sp>
    <dsp:sp modelId="{0870658D-DCF8-4A01-9ECC-4EACF6DC94A8}">
      <dsp:nvSpPr>
        <dsp:cNvPr id="0" name=""/>
        <dsp:cNvSpPr/>
      </dsp:nvSpPr>
      <dsp:spPr>
        <a:xfrm rot="19505811">
          <a:off x="2610441" y="1148811"/>
          <a:ext cx="806701" cy="3864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/>
        </a:p>
      </dsp:txBody>
      <dsp:txXfrm>
        <a:off x="2620869" y="1259273"/>
        <a:ext cx="690762" cy="231878"/>
      </dsp:txXfrm>
    </dsp:sp>
    <dsp:sp modelId="{B2D16FC9-8497-4DF1-8EDB-312286BBA91C}">
      <dsp:nvSpPr>
        <dsp:cNvPr id="0" name=""/>
        <dsp:cNvSpPr/>
      </dsp:nvSpPr>
      <dsp:spPr>
        <a:xfrm>
          <a:off x="3554430" y="0"/>
          <a:ext cx="1136654" cy="1136654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Limpieza</a:t>
          </a:r>
          <a:endParaRPr lang="es-CO" sz="1200" kern="1200" dirty="0"/>
        </a:p>
      </dsp:txBody>
      <dsp:txXfrm>
        <a:off x="3720889" y="166459"/>
        <a:ext cx="803736" cy="80373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0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5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2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0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8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0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DBFE-2BAA-4F75-9D56-DE56E3BD12D1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6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14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diagramQuickStyle" Target="../diagrams/quickStyle14.xml"/><Relationship Id="rId5" Type="http://schemas.openxmlformats.org/officeDocument/2006/relationships/diagramColors" Target="../diagrams/colors13.xml"/><Relationship Id="rId10" Type="http://schemas.openxmlformats.org/officeDocument/2006/relationships/diagramLayout" Target="../diagrams/layout14.xml"/><Relationship Id="rId4" Type="http://schemas.openxmlformats.org/officeDocument/2006/relationships/diagramQuickStyle" Target="../diagrams/quickStyle13.xml"/><Relationship Id="rId9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.png"/><Relationship Id="rId12" Type="http://schemas.openxmlformats.org/officeDocument/2006/relationships/image" Target="../media/image15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0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22.xml"/><Relationship Id="rId3" Type="http://schemas.openxmlformats.org/officeDocument/2006/relationships/diagramLayout" Target="../diagrams/layout21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openxmlformats.org/officeDocument/2006/relationships/diagramQuickStyle" Target="../diagrams/quickStyle22.xml"/><Relationship Id="rId5" Type="http://schemas.openxmlformats.org/officeDocument/2006/relationships/diagramColors" Target="../diagrams/colors21.xml"/><Relationship Id="rId10" Type="http://schemas.openxmlformats.org/officeDocument/2006/relationships/diagramLayout" Target="../diagrams/layout22.xml"/><Relationship Id="rId4" Type="http://schemas.openxmlformats.org/officeDocument/2006/relationships/diagramQuickStyle" Target="../diagrams/quickStyle21.xml"/><Relationship Id="rId9" Type="http://schemas.openxmlformats.org/officeDocument/2006/relationships/diagramData" Target="../diagrams/data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2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2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2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2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2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1.xml"/><Relationship Id="rId7" Type="http://schemas.openxmlformats.org/officeDocument/2006/relationships/image" Target="../media/image2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2.xml"/><Relationship Id="rId7" Type="http://schemas.openxmlformats.org/officeDocument/2006/relationships/image" Target="../media/image2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2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2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5.xml"/><Relationship Id="rId7" Type="http://schemas.openxmlformats.org/officeDocument/2006/relationships/image" Target="../media/image2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36.xml"/><Relationship Id="rId7" Type="http://schemas.openxmlformats.org/officeDocument/2006/relationships/image" Target="../media/image2.png"/><Relationship Id="rId12" Type="http://schemas.openxmlformats.org/officeDocument/2006/relationships/image" Target="../media/image27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36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36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7.xml"/><Relationship Id="rId7" Type="http://schemas.openxmlformats.org/officeDocument/2006/relationships/image" Target="../media/image2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Relationship Id="rId9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8.xml"/><Relationship Id="rId7" Type="http://schemas.openxmlformats.org/officeDocument/2006/relationships/image" Target="../media/image2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9.xml"/><Relationship Id="rId7" Type="http://schemas.openxmlformats.org/officeDocument/2006/relationships/image" Target="../media/image2.png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5477" y="1697440"/>
            <a:ext cx="10031712" cy="21236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400" b="1" dirty="0" smtClean="0"/>
              <a:t>Maestría</a:t>
            </a:r>
          </a:p>
          <a:p>
            <a:pPr algn="ctr"/>
            <a:r>
              <a:rPr lang="es-CO" sz="4400" b="1" dirty="0" smtClean="0"/>
              <a:t> en Gestión Estratégica de la Información</a:t>
            </a:r>
          </a:p>
          <a:p>
            <a:pPr algn="ctr"/>
            <a:r>
              <a:rPr lang="es-CO" sz="4400" b="1" dirty="0" smtClean="0"/>
              <a:t>Cohorte 1 – 2020-1</a:t>
            </a:r>
            <a:endParaRPr lang="es-CO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110954" y="4386639"/>
            <a:ext cx="79207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b="1" dirty="0" smtClean="0"/>
              <a:t>Módulo:</a:t>
            </a:r>
          </a:p>
          <a:p>
            <a:pPr algn="ctr"/>
            <a:r>
              <a:rPr lang="es-CO" sz="4400" b="1" dirty="0" smtClean="0"/>
              <a:t>CIENCIA DE DATOS CON PYTHON</a:t>
            </a:r>
          </a:p>
          <a:p>
            <a:pPr algn="ctr"/>
            <a:r>
              <a:rPr lang="es-CO" sz="4400" b="1" dirty="0" err="1" smtClean="0"/>
              <a:t>Phd</a:t>
            </a:r>
            <a:r>
              <a:rPr lang="es-CO" sz="4400" b="1" dirty="0" smtClean="0"/>
              <a:t>. Carlos Betancourt Correa</a:t>
            </a:r>
            <a:endParaRPr lang="es-CO" sz="4400" b="1" dirty="0"/>
          </a:p>
        </p:txBody>
      </p:sp>
      <p:pic>
        <p:nvPicPr>
          <p:cNvPr id="5" name="Picture 2" descr="Home â Universidad de Maniz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4" descr="Facultad de Ciencias e IngenierÃ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2819" y="396137"/>
            <a:ext cx="43565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Manejo de archivos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657443" y="1658695"/>
            <a:ext cx="753283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CSV</a:t>
            </a:r>
            <a:endParaRPr lang="es-CO" sz="2800" b="1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6784"/>
              </p:ext>
            </p:extLst>
          </p:nvPr>
        </p:nvGraphicFramePr>
        <p:xfrm>
          <a:off x="1117601" y="2501900"/>
          <a:ext cx="103374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read_csv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Lee</a:t>
                      </a:r>
                      <a:r>
                        <a:rPr lang="es-CO" baseline="0" dirty="0" smtClean="0"/>
                        <a:t> un archivo </a:t>
                      </a:r>
                      <a:r>
                        <a:rPr lang="es-CO" baseline="0" dirty="0" err="1" smtClean="0"/>
                        <a:t>csv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pd.read_csv</a:t>
                      </a:r>
                      <a:r>
                        <a:rPr lang="es-ES" dirty="0" smtClean="0"/>
                        <a:t>('../../fuentes/lecturaCSV.csv', </a:t>
                      </a:r>
                      <a:r>
                        <a:rPr lang="es-ES" dirty="0" err="1" smtClean="0"/>
                        <a:t>header</a:t>
                      </a:r>
                      <a:r>
                        <a:rPr lang="es-ES" dirty="0" smtClean="0"/>
                        <a:t>=0)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[“nombre columna”]</a:t>
                      </a:r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Accede a</a:t>
                      </a:r>
                      <a:r>
                        <a:rPr lang="es-CO" baseline="0" dirty="0" smtClean="0"/>
                        <a:t> los datos dado el nombre de la columna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name_product</a:t>
                      </a:r>
                      <a:r>
                        <a:rPr lang="es-CO" dirty="0" smtClean="0"/>
                        <a:t> = </a:t>
                      </a:r>
                      <a:r>
                        <a:rPr lang="es-CO" dirty="0" err="1" smtClean="0"/>
                        <a:t>csv</a:t>
                      </a:r>
                      <a:r>
                        <a:rPr lang="es-CO" dirty="0" smtClean="0"/>
                        <a:t>['</a:t>
                      </a:r>
                      <a:r>
                        <a:rPr lang="es-CO" dirty="0" err="1" smtClean="0"/>
                        <a:t>Product</a:t>
                      </a:r>
                      <a:r>
                        <a:rPr lang="es-CO" dirty="0" smtClean="0"/>
                        <a:t>']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sort_values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by</a:t>
                      </a:r>
                      <a:r>
                        <a:rPr lang="es-CO" dirty="0" smtClean="0"/>
                        <a:t>=?)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Ordena los datos según el parámetro dado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csv.sort_values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by</a:t>
                      </a:r>
                      <a:r>
                        <a:rPr lang="es-CO" dirty="0" smtClean="0"/>
                        <a:t>='</a:t>
                      </a:r>
                      <a:r>
                        <a:rPr lang="es-CO" dirty="0" err="1" smtClean="0"/>
                        <a:t>Latitude</a:t>
                      </a:r>
                      <a:r>
                        <a:rPr lang="es-CO" dirty="0" smtClean="0"/>
                        <a:t>')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3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2819" y="396137"/>
            <a:ext cx="33437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Limpieza datos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03199"/>
              </p:ext>
            </p:extLst>
          </p:nvPr>
        </p:nvGraphicFramePr>
        <p:xfrm>
          <a:off x="1254364" y="2036271"/>
          <a:ext cx="103374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Isnull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comprueba lo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dirty="0" smtClean="0"/>
                        <a:t>datos nulos en</a:t>
                      </a:r>
                      <a:r>
                        <a:rPr lang="es-CO" baseline="0" dirty="0" smtClean="0"/>
                        <a:t> un conjunto de datos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excel.isnull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dropna</a:t>
                      </a:r>
                      <a:r>
                        <a:rPr lang="es-CO" dirty="0" smtClean="0"/>
                        <a:t>()</a:t>
                      </a:r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Elimina</a:t>
                      </a:r>
                      <a:r>
                        <a:rPr lang="es-CO" baseline="0" dirty="0" smtClean="0"/>
                        <a:t> las filas con valores nulos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csv.dropna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fillna</a:t>
                      </a:r>
                      <a:r>
                        <a:rPr lang="es-CO" dirty="0" smtClean="0"/>
                        <a:t>(x)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Reemplaza</a:t>
                      </a:r>
                      <a:r>
                        <a:rPr lang="es-CO" baseline="0" dirty="0" smtClean="0"/>
                        <a:t> los valores nulos con el parámetro dado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csv.fillna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df.mean</a:t>
                      </a:r>
                      <a:r>
                        <a:rPr lang="es-CO" dirty="0" smtClean="0"/>
                        <a:t>())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8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96731" y="2036271"/>
            <a:ext cx="5709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/>
              <a:t>P</a:t>
            </a:r>
            <a:r>
              <a:rPr lang="es-ES" sz="2000" b="1" dirty="0" smtClean="0"/>
              <a:t>roporciona </a:t>
            </a:r>
            <a:r>
              <a:rPr lang="es-ES" sz="2000" b="1" dirty="0"/>
              <a:t>una estructura de datos de matriz que tiene algunos beneficios sobre las listas regulares de </a:t>
            </a:r>
            <a:r>
              <a:rPr lang="es-ES" sz="2000" b="1" dirty="0"/>
              <a:t>Python, Algunos de estos beneficios </a:t>
            </a:r>
            <a:r>
              <a:rPr lang="es-ES" sz="2000" b="1" dirty="0" smtClean="0"/>
              <a:t>son:</a:t>
            </a:r>
          </a:p>
          <a:p>
            <a:pPr lvl="1"/>
            <a:endParaRPr lang="es-CO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Mas compacto</a:t>
            </a:r>
            <a:endParaRPr lang="es-CO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Escritura y lectura mas </a:t>
            </a:r>
            <a:r>
              <a:rPr lang="es-CO" sz="2000" b="1" dirty="0" err="1" smtClean="0"/>
              <a:t>rapida</a:t>
            </a:r>
            <a:endParaRPr lang="es-CO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Conveniente </a:t>
            </a:r>
            <a:endParaRPr lang="es-CO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Eficiente </a:t>
            </a:r>
            <a:endParaRPr lang="es-CO" sz="2000" b="1" dirty="0" smtClean="0"/>
          </a:p>
          <a:p>
            <a:pPr lvl="1"/>
            <a:endParaRPr lang="es-CO" sz="2000" b="1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17320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Picture 2" descr="https://miro.medium.com/max/765/1*cyXCE-JcBelTyrK-58w6_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69" y="2498898"/>
            <a:ext cx="72866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2159461996"/>
              </p:ext>
            </p:extLst>
          </p:nvPr>
        </p:nvGraphicFramePr>
        <p:xfrm>
          <a:off x="3998775" y="1642903"/>
          <a:ext cx="6816600" cy="4323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Rectángulo 23"/>
          <p:cNvSpPr/>
          <p:nvPr/>
        </p:nvSpPr>
        <p:spPr>
          <a:xfrm>
            <a:off x="2178894" y="3193335"/>
            <a:ext cx="17320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Numpy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53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46954" y="378287"/>
            <a:ext cx="24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Instalación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96196" y="3036746"/>
            <a:ext cx="621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numpy</a:t>
            </a:r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4" name="Flecha abajo 13"/>
          <p:cNvSpPr/>
          <p:nvPr/>
        </p:nvSpPr>
        <p:spPr>
          <a:xfrm>
            <a:off x="1405717" y="22044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00242" y="170172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479326" y="2993795"/>
            <a:ext cx="4005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numpy</a:t>
            </a:r>
            <a:r>
              <a:rPr lang="es-CO" sz="2800" b="1" dirty="0" smtClean="0"/>
              <a:t> 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800" b="1" dirty="0" err="1" smtClean="0"/>
              <a:t>np</a:t>
            </a:r>
            <a:endParaRPr lang="es-CO" sz="2800" b="1" dirty="0"/>
          </a:p>
        </p:txBody>
      </p:sp>
      <p:sp>
        <p:nvSpPr>
          <p:cNvPr id="23" name="Flecha abajo 22"/>
          <p:cNvSpPr/>
          <p:nvPr/>
        </p:nvSpPr>
        <p:spPr>
          <a:xfrm rot="16200000">
            <a:off x="5395026" y="297539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242" y="4014427"/>
            <a:ext cx="7143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20474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Matrices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85857"/>
              </p:ext>
            </p:extLst>
          </p:nvPr>
        </p:nvGraphicFramePr>
        <p:xfrm>
          <a:off x="1191460" y="1667014"/>
          <a:ext cx="10337412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ones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de unos según las filas</a:t>
                      </a:r>
                      <a:r>
                        <a:rPr lang="es-CO" baseline="0" dirty="0" smtClean="0"/>
                        <a:t> y columnas dadas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unos = </a:t>
                      </a:r>
                      <a:r>
                        <a:rPr lang="es-CO" dirty="0" err="1" smtClean="0"/>
                        <a:t>np.ones</a:t>
                      </a:r>
                      <a:r>
                        <a:rPr lang="es-CO" dirty="0" smtClean="0"/>
                        <a:t>((5,5))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zeros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)</a:t>
                      </a:r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de ceros según las filas</a:t>
                      </a:r>
                      <a:r>
                        <a:rPr lang="es-CO" baseline="0" dirty="0" smtClean="0"/>
                        <a:t> y columnas dadas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ceros = </a:t>
                      </a:r>
                      <a:r>
                        <a:rPr lang="es-CO" dirty="0" err="1" smtClean="0"/>
                        <a:t>np.zeros</a:t>
                      </a:r>
                      <a:r>
                        <a:rPr lang="es-CO" dirty="0" smtClean="0"/>
                        <a:t>((4,4))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random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Escribe</a:t>
                      </a:r>
                      <a:r>
                        <a:rPr lang="es-CO" baseline="0" dirty="0" smtClean="0"/>
                        <a:t> valores aleatorios en la filas y columnas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aleatorio = </a:t>
                      </a:r>
                      <a:r>
                        <a:rPr lang="es-CO" dirty="0" err="1" smtClean="0"/>
                        <a:t>np.random.random</a:t>
                      </a:r>
                      <a:r>
                        <a:rPr lang="es-CO" dirty="0" smtClean="0"/>
                        <a:t>((2,3))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empty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</a:t>
                      </a:r>
                      <a:r>
                        <a:rPr lang="es-CO" dirty="0" err="1" smtClean="0"/>
                        <a:t>vacia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vacia</a:t>
                      </a:r>
                      <a:r>
                        <a:rPr lang="es-CO" dirty="0" smtClean="0"/>
                        <a:t> = </a:t>
                      </a:r>
                      <a:r>
                        <a:rPr lang="es-CO" dirty="0" err="1" smtClean="0"/>
                        <a:t>np.empty</a:t>
                      </a:r>
                      <a:r>
                        <a:rPr lang="es-CO" dirty="0" smtClean="0"/>
                        <a:t>((3,2))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full(</a:t>
                      </a:r>
                      <a:r>
                        <a:rPr lang="es-CO" dirty="0" err="1" smtClean="0"/>
                        <a:t>n,m,x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Mariz</a:t>
                      </a:r>
                      <a:r>
                        <a:rPr lang="es-CO" dirty="0" smtClean="0"/>
                        <a:t> con</a:t>
                      </a:r>
                      <a:r>
                        <a:rPr lang="es-CO" baseline="0" dirty="0" smtClean="0"/>
                        <a:t> un solo valor en las filas y columnas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full = </a:t>
                      </a:r>
                      <a:r>
                        <a:rPr lang="es-CO" dirty="0" err="1" smtClean="0"/>
                        <a:t>np.full</a:t>
                      </a:r>
                      <a:r>
                        <a:rPr lang="es-CO" dirty="0" smtClean="0"/>
                        <a:t>((2,2),4)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arange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a,b,c</a:t>
                      </a:r>
                      <a:r>
                        <a:rPr lang="es-CO" dirty="0" smtClean="0"/>
                        <a:t>) – </a:t>
                      </a:r>
                      <a:r>
                        <a:rPr lang="es-CO" dirty="0" err="1" smtClean="0"/>
                        <a:t>linspace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a,b,c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con valores</a:t>
                      </a:r>
                      <a:r>
                        <a:rPr lang="es-CO" baseline="0" dirty="0" smtClean="0"/>
                        <a:t> espaciados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espacio1 = </a:t>
                      </a:r>
                      <a:r>
                        <a:rPr lang="es-CO" dirty="0" err="1" smtClean="0"/>
                        <a:t>np.arange</a:t>
                      </a:r>
                      <a:r>
                        <a:rPr lang="es-CO" dirty="0" smtClean="0"/>
                        <a:t>(0,30,6)</a:t>
                      </a:r>
                    </a:p>
                    <a:p>
                      <a:r>
                        <a:rPr lang="es-CO" dirty="0" smtClean="0"/>
                        <a:t>espacio2 = </a:t>
                      </a:r>
                      <a:r>
                        <a:rPr lang="es-CO" dirty="0" err="1" smtClean="0"/>
                        <a:t>np.linspace</a:t>
                      </a:r>
                      <a:r>
                        <a:rPr lang="es-CO" dirty="0" smtClean="0"/>
                        <a:t>(0,30,6)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Identity</a:t>
                      </a:r>
                      <a:r>
                        <a:rPr lang="es-CO" dirty="0" smtClean="0"/>
                        <a:t>(x)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identidad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identidad = </a:t>
                      </a:r>
                      <a:r>
                        <a:rPr lang="es-CO" dirty="0" err="1" smtClean="0"/>
                        <a:t>np.identity</a:t>
                      </a:r>
                      <a:r>
                        <a:rPr lang="es-CO" dirty="0" smtClean="0"/>
                        <a:t>(5)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Numpy.ipynb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5229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20474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Matrices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47270"/>
              </p:ext>
            </p:extLst>
          </p:nvPr>
        </p:nvGraphicFramePr>
        <p:xfrm>
          <a:off x="1147417" y="2209895"/>
          <a:ext cx="10337412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Ndim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Dimension</a:t>
                      </a:r>
                      <a:r>
                        <a:rPr lang="es-CO" dirty="0" smtClean="0"/>
                        <a:t>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matriz.ndim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dtype</a:t>
                      </a:r>
                      <a:endParaRPr lang="es-CO" dirty="0" smtClean="0"/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Tipo de datos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matriz.dtype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Size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Tamaño</a:t>
                      </a:r>
                      <a:r>
                        <a:rPr lang="es-CO" baseline="0" dirty="0" smtClean="0"/>
                        <a:t>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matriz.size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Reshape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Cambiar de forma a la matriz</a:t>
                      </a:r>
                      <a:r>
                        <a:rPr lang="es-CO" baseline="0" dirty="0" smtClean="0"/>
                        <a:t> (filas </a:t>
                      </a:r>
                      <a:r>
                        <a:rPr lang="es-CO" baseline="0" dirty="0" smtClean="0">
                          <a:sym typeface="Wingdings" panose="05000000000000000000" pitchFamily="2" charset="2"/>
                        </a:rPr>
                        <a:t> columnas)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 = </a:t>
                      </a:r>
                      <a:r>
                        <a:rPr lang="es-CO" dirty="0" err="1" smtClean="0"/>
                        <a:t>a.reshape</a:t>
                      </a:r>
                      <a:r>
                        <a:rPr lang="es-CO" dirty="0" smtClean="0"/>
                        <a:t>(3,2)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[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]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Acceder</a:t>
                      </a:r>
                      <a:r>
                        <a:rPr lang="es-CO" baseline="0" dirty="0" smtClean="0"/>
                        <a:t> a un dato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a[0,1]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Numpy.ipynb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6809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452005" y="568048"/>
            <a:ext cx="57282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Operaciones </a:t>
            </a:r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Matematicas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12555"/>
              </p:ext>
            </p:extLst>
          </p:nvPr>
        </p:nvGraphicFramePr>
        <p:xfrm>
          <a:off x="1147417" y="2209895"/>
          <a:ext cx="10337412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min()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Minimo</a:t>
                      </a:r>
                      <a:r>
                        <a:rPr lang="es-CO" dirty="0" smtClean="0"/>
                        <a:t> valor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a.min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max</a:t>
                      </a:r>
                      <a:r>
                        <a:rPr lang="es-CO" dirty="0" smtClean="0"/>
                        <a:t>()</a:t>
                      </a:r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Maximo</a:t>
                      </a:r>
                      <a:r>
                        <a:rPr lang="es-CO" dirty="0" smtClean="0"/>
                        <a:t> valor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a.max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sum()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Suma de los valores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a.sum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sqrt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Raiz</a:t>
                      </a:r>
                      <a:r>
                        <a:rPr lang="es-CO" baseline="0" dirty="0" smtClean="0"/>
                        <a:t> cuadrada de los valores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np.sqrt</a:t>
                      </a:r>
                      <a:r>
                        <a:rPr lang="es-CO" dirty="0" smtClean="0"/>
                        <a:t>(a)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std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Desviacion</a:t>
                      </a:r>
                      <a:r>
                        <a:rPr lang="es-CO" dirty="0" smtClean="0"/>
                        <a:t> estándar</a:t>
                      </a:r>
                      <a:r>
                        <a:rPr lang="es-CO" baseline="0" dirty="0" smtClean="0"/>
                        <a:t> de los valores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np.std</a:t>
                      </a:r>
                      <a:r>
                        <a:rPr lang="es-CO" dirty="0" smtClean="0"/>
                        <a:t>(a)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Numpy.ipynb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7354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96731" y="2036271"/>
            <a:ext cx="5709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err="1"/>
              <a:t>Matplotlib</a:t>
            </a:r>
            <a:r>
              <a:rPr lang="es-ES" sz="2000" b="1" dirty="0"/>
              <a:t> es una librería de trazado utilizada para gráficos 2D en lenguaje de programación </a:t>
            </a:r>
            <a:r>
              <a:rPr lang="es-ES" sz="2000" b="1" dirty="0" smtClean="0"/>
              <a:t>Python</a:t>
            </a:r>
          </a:p>
          <a:p>
            <a:pPr lvl="1"/>
            <a:endParaRPr lang="es-CO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Flexible</a:t>
            </a:r>
            <a:endParaRPr lang="es-CO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Varios valores predeterminados</a:t>
            </a:r>
            <a:endParaRPr lang="es-CO" sz="2000" b="1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23183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Matpotlib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2" name="Picture 4" descr="https://upload.wikimedia.org/wikipedia/en/thumb/5/56/Matplotlib_logo.svg/1280px-Matplotlib_log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7" y="2860180"/>
            <a:ext cx="5314273" cy="9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330285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39" y="99844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51" y="5943690"/>
            <a:ext cx="854675" cy="8546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43401" y="6302496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23183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Matpotlib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9"/>
          <a:srcRect l="4409" t="7821" r="3600"/>
          <a:stretch/>
        </p:blipFill>
        <p:spPr>
          <a:xfrm>
            <a:off x="166454" y="1524727"/>
            <a:ext cx="5397500" cy="20896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4463" y="1524727"/>
            <a:ext cx="5467350" cy="20859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768" y="3857716"/>
            <a:ext cx="5400675" cy="20859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4463" y="3857716"/>
            <a:ext cx="53816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96731" y="2036271"/>
            <a:ext cx="57095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Librería de código abierto de Python que proporciona herramientas de análisis y manipulación de datos de alto rendimiento cumpliendo con las funciones de analítica:</a:t>
            </a:r>
          </a:p>
          <a:p>
            <a:pPr lvl="1"/>
            <a:endParaRPr lang="es-CO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Cargar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Preparar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Manipular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Modelar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Analizar</a:t>
            </a:r>
          </a:p>
          <a:p>
            <a:pPr lvl="1"/>
            <a:endParaRPr lang="es-CO" sz="2000" b="1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19363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chemeClr val="accent1">
                    <a:lumMod val="50000"/>
                  </a:schemeClr>
                </a:solidFill>
              </a:rPr>
              <a:t>PANDAS</a:t>
            </a: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1026" name="Picture 2" descr="https://pandas.pydata.org/_static/pandas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1" y="2801500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4047787344"/>
              </p:ext>
            </p:extLst>
          </p:nvPr>
        </p:nvGraphicFramePr>
        <p:xfrm>
          <a:off x="3848100" y="1439385"/>
          <a:ext cx="7099300" cy="462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Rectángulo 23"/>
          <p:cNvSpPr/>
          <p:nvPr/>
        </p:nvSpPr>
        <p:spPr>
          <a:xfrm>
            <a:off x="2178894" y="3193335"/>
            <a:ext cx="24449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Matplotlib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58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46954" y="378287"/>
            <a:ext cx="24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Instalación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96196" y="3036746"/>
            <a:ext cx="621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matplotlib</a:t>
            </a:r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4" name="Flecha abajo 13"/>
          <p:cNvSpPr/>
          <p:nvPr/>
        </p:nvSpPr>
        <p:spPr>
          <a:xfrm>
            <a:off x="1405717" y="22044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00242" y="170172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167217" y="2883780"/>
            <a:ext cx="431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matplotlib</a:t>
            </a:r>
            <a:r>
              <a:rPr lang="es-CO" sz="2800" b="1" dirty="0" smtClean="0"/>
              <a:t> 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800" b="1" dirty="0" err="1" smtClean="0"/>
              <a:t>plt</a:t>
            </a:r>
            <a:endParaRPr lang="es-CO" sz="2800" b="1" dirty="0"/>
          </a:p>
        </p:txBody>
      </p:sp>
      <p:sp>
        <p:nvSpPr>
          <p:cNvPr id="23" name="Flecha abajo 22"/>
          <p:cNvSpPr/>
          <p:nvPr/>
        </p:nvSpPr>
        <p:spPr>
          <a:xfrm rot="16200000">
            <a:off x="5395026" y="297539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159" y="3876948"/>
            <a:ext cx="10915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41472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Diagrama de línea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09998"/>
              </p:ext>
            </p:extLst>
          </p:nvPr>
        </p:nvGraphicFramePr>
        <p:xfrm>
          <a:off x="1287117" y="2105219"/>
          <a:ext cx="10197712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plt.plot</a:t>
                      </a:r>
                      <a:r>
                        <a:rPr lang="es-CO" dirty="0" smtClean="0"/>
                        <a:t>(x1,y1, </a:t>
                      </a:r>
                      <a:r>
                        <a:rPr lang="es-CO" dirty="0" err="1" smtClean="0"/>
                        <a:t>label</a:t>
                      </a:r>
                      <a:r>
                        <a:rPr lang="es-CO" dirty="0" smtClean="0"/>
                        <a:t> ='</a:t>
                      </a:r>
                      <a:r>
                        <a:rPr lang="es-CO" dirty="0" err="1" smtClean="0"/>
                        <a:t>Linea</a:t>
                      </a:r>
                      <a:r>
                        <a:rPr lang="es-CO" dirty="0" smtClean="0"/>
                        <a:t> 1', </a:t>
                      </a:r>
                      <a:r>
                        <a:rPr lang="es-CO" dirty="0" err="1" smtClean="0"/>
                        <a:t>linewidth</a:t>
                      </a:r>
                      <a:r>
                        <a:rPr lang="es-CO" dirty="0" smtClean="0"/>
                        <a:t> = 4, color = 'blue')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('diagrama de </a:t>
                      </a:r>
                      <a:r>
                        <a:rPr lang="es-CO" dirty="0" err="1" smtClean="0"/>
                        <a:t>Lineas</a:t>
                      </a:r>
                      <a:r>
                        <a:rPr lang="es-CO" dirty="0" smtClean="0"/>
                        <a:t>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</a:t>
                      </a:r>
                      <a:r>
                        <a:rPr lang="es-CO" baseline="0" dirty="0" smtClean="0"/>
                        <a:t>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plt.x</a:t>
                      </a:r>
                      <a:r>
                        <a:rPr lang="es-CO" dirty="0" smtClean="0"/>
                        <a:t>/</a:t>
                      </a:r>
                      <a:r>
                        <a:rPr lang="es-CO" dirty="0" err="1" smtClean="0"/>
                        <a:t>ylabel</a:t>
                      </a:r>
                      <a:r>
                        <a:rPr lang="es-CO" dirty="0" smtClean="0"/>
                        <a:t>('Eje Y')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para los ejes Y </a:t>
                      </a:r>
                      <a:r>
                        <a:rPr lang="es-CO" baseline="0" dirty="0" err="1" smtClean="0"/>
                        <a:t>y</a:t>
                      </a:r>
                      <a:r>
                        <a:rPr lang="es-CO" baseline="0" dirty="0" smtClean="0"/>
                        <a:t> X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plt.legend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Presenta</a:t>
                      </a:r>
                      <a:r>
                        <a:rPr lang="es-CO" baseline="0" dirty="0" smtClean="0"/>
                        <a:t> los nombres de las líneas en la grafica 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plt.grid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Pinta</a:t>
                      </a:r>
                      <a:r>
                        <a:rPr lang="es-CO" baseline="0" dirty="0" smtClean="0"/>
                        <a:t> una cuadricula en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231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41472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Diagrama de línea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1736" y="1850716"/>
            <a:ext cx="5301863" cy="359636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5820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38277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de Barras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88714"/>
              </p:ext>
            </p:extLst>
          </p:nvPr>
        </p:nvGraphicFramePr>
        <p:xfrm>
          <a:off x="1287117" y="2105219"/>
          <a:ext cx="10197712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plt.bar</a:t>
                      </a:r>
                      <a:r>
                        <a:rPr lang="es-ES" dirty="0" smtClean="0"/>
                        <a:t>(x1,y1, </a:t>
                      </a:r>
                      <a:r>
                        <a:rPr lang="es-ES" dirty="0" err="1" smtClean="0"/>
                        <a:t>label</a:t>
                      </a:r>
                      <a:r>
                        <a:rPr lang="es-ES" dirty="0" smtClean="0"/>
                        <a:t> ='Datos 1', </a:t>
                      </a:r>
                      <a:r>
                        <a:rPr lang="es-ES" dirty="0" err="1" smtClean="0"/>
                        <a:t>width</a:t>
                      </a:r>
                      <a:r>
                        <a:rPr lang="es-ES" dirty="0" smtClean="0"/>
                        <a:t> = 0.5, color = '</a:t>
                      </a:r>
                      <a:r>
                        <a:rPr lang="es-ES" dirty="0" err="1" smtClean="0"/>
                        <a:t>lightblue</a:t>
                      </a:r>
                      <a:r>
                        <a:rPr lang="es-ES" dirty="0" smtClean="0"/>
                        <a:t>')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(‘Grafico de barras')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</a:t>
                      </a:r>
                      <a:r>
                        <a:rPr lang="es-CO" baseline="0" dirty="0" smtClean="0"/>
                        <a:t>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plt.x</a:t>
                      </a:r>
                      <a:r>
                        <a:rPr lang="es-CO" dirty="0" smtClean="0"/>
                        <a:t>/</a:t>
                      </a:r>
                      <a:r>
                        <a:rPr lang="es-CO" dirty="0" err="1" smtClean="0"/>
                        <a:t>ylabel</a:t>
                      </a:r>
                      <a:r>
                        <a:rPr lang="es-CO" dirty="0" smtClean="0"/>
                        <a:t>('Eje Y')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para los ejes Y </a:t>
                      </a:r>
                      <a:r>
                        <a:rPr lang="es-CO" baseline="0" dirty="0" err="1" smtClean="0"/>
                        <a:t>y</a:t>
                      </a:r>
                      <a:r>
                        <a:rPr lang="es-CO" baseline="0" dirty="0" smtClean="0"/>
                        <a:t> X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plt.legend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Presenta</a:t>
                      </a:r>
                      <a:r>
                        <a:rPr lang="es-CO" baseline="0" dirty="0" smtClean="0"/>
                        <a:t> los nombres de las líneas en la grafica 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7416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38164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de barras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4504" y="1730618"/>
            <a:ext cx="5496263" cy="367285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0744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26216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Histograma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54191"/>
              </p:ext>
            </p:extLst>
          </p:nvPr>
        </p:nvGraphicFramePr>
        <p:xfrm>
          <a:off x="1287117" y="2105219"/>
          <a:ext cx="10197712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345881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bins</a:t>
                      </a:r>
                      <a:r>
                        <a:rPr lang="es-ES" dirty="0" smtClean="0"/>
                        <a:t> = [0,10,20,30,40,50,60,70,80,90,100]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Compartimientos</a:t>
                      </a:r>
                      <a:r>
                        <a:rPr lang="es-CO" baseline="0" dirty="0" smtClean="0"/>
                        <a:t> donde estarán ubicados los datos en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plt.hist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a,bins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histtype</a:t>
                      </a:r>
                      <a:r>
                        <a:rPr lang="en-US" dirty="0" smtClean="0"/>
                        <a:t> ='bar', </a:t>
                      </a:r>
                      <a:r>
                        <a:rPr lang="en-US" dirty="0" err="1" smtClean="0"/>
                        <a:t>rwidth</a:t>
                      </a:r>
                      <a:r>
                        <a:rPr lang="en-US" dirty="0" smtClean="0"/>
                        <a:t> = 0.8, color = '</a:t>
                      </a:r>
                      <a:r>
                        <a:rPr lang="en-US" dirty="0" err="1" smtClean="0"/>
                        <a:t>lightgreen</a:t>
                      </a:r>
                      <a:r>
                        <a:rPr lang="en-US" dirty="0" smtClean="0"/>
                        <a:t>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('Histograma')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plt.x</a:t>
                      </a:r>
                      <a:r>
                        <a:rPr lang="es-CO" dirty="0" smtClean="0"/>
                        <a:t>/</a:t>
                      </a:r>
                      <a:r>
                        <a:rPr lang="es-CO" dirty="0" err="1" smtClean="0"/>
                        <a:t>ylabel</a:t>
                      </a:r>
                      <a:r>
                        <a:rPr lang="es-CO" dirty="0" smtClean="0"/>
                        <a:t>('Eje Y')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para los ejes Y </a:t>
                      </a:r>
                      <a:r>
                        <a:rPr lang="es-CO" baseline="0" dirty="0" err="1" smtClean="0"/>
                        <a:t>y</a:t>
                      </a:r>
                      <a:r>
                        <a:rPr lang="es-CO" baseline="0" dirty="0" smtClean="0"/>
                        <a:t> X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9277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26216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Histograma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548" y="1750042"/>
            <a:ext cx="5740327" cy="3527646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705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46758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de dispersión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35486"/>
              </p:ext>
            </p:extLst>
          </p:nvPr>
        </p:nvGraphicFramePr>
        <p:xfrm>
          <a:off x="1287117" y="2105219"/>
          <a:ext cx="1019771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plt.scatter</a:t>
                      </a:r>
                      <a:r>
                        <a:rPr lang="es-ES" dirty="0" smtClean="0"/>
                        <a:t>(x1,y1, </a:t>
                      </a:r>
                      <a:r>
                        <a:rPr lang="es-ES" dirty="0" err="1" smtClean="0"/>
                        <a:t>label</a:t>
                      </a:r>
                      <a:r>
                        <a:rPr lang="es-ES" dirty="0" smtClean="0"/>
                        <a:t> ='Datos 1',  color = 'red')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(‘Grafico de </a:t>
                      </a:r>
                      <a:r>
                        <a:rPr lang="es-CO" dirty="0" err="1" smtClean="0"/>
                        <a:t>dispersion</a:t>
                      </a:r>
                      <a:r>
                        <a:rPr lang="es-CO" dirty="0" smtClean="0"/>
                        <a:t>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</a:t>
                      </a:r>
                      <a:r>
                        <a:rPr lang="es-CO" baseline="0" dirty="0" smtClean="0"/>
                        <a:t>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plt.x</a:t>
                      </a:r>
                      <a:r>
                        <a:rPr lang="es-CO" dirty="0" smtClean="0"/>
                        <a:t>/</a:t>
                      </a:r>
                      <a:r>
                        <a:rPr lang="es-CO" dirty="0" err="1" smtClean="0"/>
                        <a:t>ylabel</a:t>
                      </a:r>
                      <a:r>
                        <a:rPr lang="es-CO" dirty="0" smtClean="0"/>
                        <a:t>('Eje Y')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para los ejes Y </a:t>
                      </a:r>
                      <a:r>
                        <a:rPr lang="es-CO" baseline="0" dirty="0" err="1" smtClean="0"/>
                        <a:t>y</a:t>
                      </a:r>
                      <a:r>
                        <a:rPr lang="es-CO" baseline="0" dirty="0" smtClean="0"/>
                        <a:t> X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plt.legend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Presenta</a:t>
                      </a:r>
                      <a:r>
                        <a:rPr lang="es-CO" baseline="0" dirty="0" smtClean="0"/>
                        <a:t> los nombres de las líneas en la grafica 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1193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90" y="2071687"/>
            <a:ext cx="5193410" cy="3363913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023945" y="494842"/>
            <a:ext cx="46758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de dispersión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427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3360218934"/>
              </p:ext>
            </p:extLst>
          </p:nvPr>
        </p:nvGraphicFramePr>
        <p:xfrm>
          <a:off x="3998775" y="1642903"/>
          <a:ext cx="6816600" cy="4323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Rectángulo 23"/>
          <p:cNvSpPr/>
          <p:nvPr/>
        </p:nvSpPr>
        <p:spPr>
          <a:xfrm>
            <a:off x="2178894" y="3193335"/>
            <a:ext cx="17103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Pandas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83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34518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Circular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6948"/>
              </p:ext>
            </p:extLst>
          </p:nvPr>
        </p:nvGraphicFramePr>
        <p:xfrm>
          <a:off x="1257300" y="2325075"/>
          <a:ext cx="101977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plt.pie</a:t>
                      </a:r>
                      <a:r>
                        <a:rPr lang="es-ES" dirty="0" smtClean="0"/>
                        <a:t>(divisiones, </a:t>
                      </a:r>
                      <a:r>
                        <a:rPr lang="es-ES" dirty="0" err="1" smtClean="0"/>
                        <a:t>labels</a:t>
                      </a:r>
                      <a:r>
                        <a:rPr lang="es-ES" dirty="0" smtClean="0"/>
                        <a:t> =actividades, </a:t>
                      </a:r>
                      <a:r>
                        <a:rPr lang="es-ES" dirty="0" err="1" smtClean="0"/>
                        <a:t>colors</a:t>
                      </a:r>
                      <a:r>
                        <a:rPr lang="es-ES" dirty="0" smtClean="0"/>
                        <a:t> =colores, </a:t>
                      </a:r>
                      <a:r>
                        <a:rPr lang="es-ES" dirty="0" err="1" smtClean="0"/>
                        <a:t>startangle</a:t>
                      </a:r>
                      <a:r>
                        <a:rPr lang="es-ES" dirty="0" smtClean="0"/>
                        <a:t>=90,shadow= True, </a:t>
                      </a:r>
                      <a:r>
                        <a:rPr lang="es-ES" dirty="0" err="1" smtClean="0"/>
                        <a:t>explode</a:t>
                      </a:r>
                      <a:r>
                        <a:rPr lang="es-ES" dirty="0" smtClean="0"/>
                        <a:t>=(0.1,0,0,0), </a:t>
                      </a:r>
                      <a:r>
                        <a:rPr lang="es-ES" dirty="0" err="1" smtClean="0"/>
                        <a:t>autopct</a:t>
                      </a:r>
                      <a:r>
                        <a:rPr lang="es-ES" dirty="0" smtClean="0"/>
                        <a:t>='%1.1f%%')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('Grafico Circular')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</a:t>
                      </a:r>
                      <a:r>
                        <a:rPr lang="es-CO" baseline="0" dirty="0" smtClean="0"/>
                        <a:t>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7848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023945" y="494842"/>
            <a:ext cx="34518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Circular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3945" y="1915644"/>
            <a:ext cx="4196734" cy="340565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4770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876925" y="2244116"/>
            <a:ext cx="5709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CO" sz="2000" b="1" dirty="0" smtClean="0"/>
          </a:p>
          <a:p>
            <a:pPr lvl="1"/>
            <a:r>
              <a:rPr lang="es-ES" sz="2000" b="1" dirty="0"/>
              <a:t>librería más útil para Machine Learning en Python, es de código abierto y es reutilizable en varios contextos, fomentando el uso académico y comercial. Proporciona una gama de algoritmos de aprendizaje supervisados y no supervisados en Python. </a:t>
            </a:r>
            <a:r>
              <a:rPr lang="es-ES" sz="2000" dirty="0"/>
              <a:t/>
            </a:r>
            <a:br>
              <a:rPr lang="es-ES" sz="2000" dirty="0"/>
            </a:br>
            <a:endParaRPr lang="es-CO" sz="2000" b="1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4608677" y="619676"/>
            <a:ext cx="26212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Scikit</a:t>
            </a:r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Learn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2" descr="data:image/png;base64,iVBORw0KGgoAAAANSUhEUgAAATIAAAClCAMAAADoDIG4AAABCFBMVEX////4mTk0mc0BAQEAAAD/nzv4mDb/nTv4lzP4kiL4lCj4ljD8mzr4lSv/oDv4ljH82L34kBsilMv4oEz6vIj7zKj959jZhjL5rGnzljj/+PKgYyX94sz81bUWkcnOfy/pkDb/+vX+8ef6tXmpaCeGUx92SRu6cyvEeS34nkPs9fq41+vd7PV9udyATx7tkjb7xZk0IAxXNhQ/Jw/g4OCYXiNra2u1tbX6snP6wI5QpNKcyOP5qFxlPhdJLRFrsNggFAgqGgp7e3uampohISHP5PHOzs73iQC/2+2MjIxVVVVubm5DQ0NYWFja2toVDQUuLi6PweDRva1dOhVGRkYoKCipqakGGB8b6ki4AAAT0klEQVR4nO2deUPaSrTAiWRfUGRVQRBR3NfaioJLbXvb3vZaX3v7vv83ebNkZk4SAgQSEnvf+aclG8zPs88kyeVesaxXV5pn5etBaX9fkqT9/VJ9u3/WbHS20v5hWZT1RqVcMgzDdKxlXVUlKqqqL1uOaRjSdaWxnvZvzJB0muV9w3AsBmqEqDoCt99v/L+65XJbK2XJMMfRAtws06w3/9vK1mnWzSlxMdFNo76S9u9OS9abA8PRo+Di1Kx+J+1fn4I0rg1zFl5EVMu4rqY9gsXKemXfmJmXq2rF+n8IWnXbcCL5rzBo1/8R82zUi8vz8yKyXDxLezQLkMZgXov0iCM10h5RwhIzMCRqcTvtQSUp1YERgwvzi6X+sWFgfbsYs4a5ohYraY8tGakYViLAsBjXaY8uAWnsm4kBQ+KU/rTCc2s7CScGRVf/rBRtRU/OJpmozh8UBJJXMcrM+GOYNdTkVezPYtYvLkLFKDPzT/Bn66VEA6WfmfX642Zj9o7YTKLvpz3ieeWsuFBgSKx62mOeT+rGoolJktlPe9RzyHppQZHSK8XX2wyqWot1Y1zM1zrTubKQ9HWULL9Sd9ZcuOMXYjTTHv0scpaC4xdivsLsrJ8qMcl6fa3tcrrEUNR8bcVm6sQktZQ2g2iSPjEUAV7VOpeU/RgV9TXVmpUUswsgr0jNVrJB7BWpWTUjxJCavZJScz3aesQkRX8lZdMgpUp8lBivoqndX2TTepJYr2EZ1UoW0gsuqpo2j8myHsfCxBjlFQSAelxLE2OS7BfnzUyZJRYrbSQTZD1Lrp9K1i3zOmNmKWU+ZjYyk/YLyXgLaD9b0ZKKkeWGdiV7ngyJmWVnlklimXZmZ07adEaKPkgbTKhsZS4lc8VMm0yoZFTJMtzNyKySZdf/Z1bJJCerd51kpxXrF6ucNpvR0sxmhoElq93sUmaVLKvzTNXMOn8kRtp0Rsp29loYQowsrmjMboaBJZOJWYadv5RRZFmaugxKFu9q6mTaLjPZy65kNvMnksWKKcNJGZbYkB18PLy9fXl5ub09/PzxYJ4rZdwuY0F2cPhys7q5CmRz9eb48GjGyzWzbZfzIzu6vUG0lgKCud0fzqJu9UzHy7nd/yHiFcQluG3e3EaltpVYUqbjv4WqC08J/z+9zJVk3I5SrwC1+8+RLtpIypXp19eI0uCaRxe1dD2YgdkcqezhFMAotaXbCJc9S+r2wSKOxeaKyGGsPqn/VSea85wZ2dHNlMAItNXpoSWWYgSRlTEytdSMlgjOWpa/bE4PLBK09cRSDKfS3Pcg0+tNpNJ6PeJ3ztb8OYiiYgza0lQ+LRZXplrgXlfdcrvijqNKEJmkO5YUGZkqzULsKDIvIpv3U0TPGOZJdGNQ7tct6hOXzXq/XCL3vhpFgcwqGrq0XETRuTjIdf6KwGymud+P0VWMQZtsnfNnZXqJ+ucyRmNuk2Un1X0VL0Dhvszob+W2nXKuYRZzyDVtRag4lmdYyPgxohuDsnozSdHmVjJiONXqFukh4YWaWw2USG1ZKnD/RhkRNYn7J8jWIyBzoi/KOJqDGIZ2OPbqUQtMTbH9Q6rkOpZhFKtIhSRrK7eC/j/A7RGBzCyTe+9oxIxqmGbkO5kOZrZKVzaPx11+JUrurym1nbue5htSI9d3sP10GibKvDp4XZ+JMBocGX42Jb73jiKL6v6jJ/83cxKbYJzTe39bWeteykhqXj1DUBpFcxkFARPjIxfEuZfFkJ1du3crzogs6pq843mVjEALb3JcT+f9bU3bGyJc+Xxe3vWqmY6IbDW3HfyURpSo03CCM3yGDFfVKzMjU/WIxD7P58iYbH4M+wJpmtzfLtR2ZAoMIXv2W2aZpOdV5K2KsJhgyJBfo4F5JmR61IdaxgIMMwsJAlNNx9ntB5cX+Ude8+23jO0mzjOaZnGLIdN1gaz+V5WEmZmQRQ2YsZjlOGZTBUxllynYyemdnA84M0PVTUNq5nL7xY5r6fr2tkgyDLysumLOhixig3HO/MLLbGRW25giYNptRuxO0VoIWcuDzGlUsWapf3Vy28YKvUEFLz0xQV6GImhuX50JWUTvfx8fsRA9m6aJjZSMEiPqFdAyNKZ+UVctZJQDBzmekqPqxQZJWkH2v46KWY6sM/1zCiMuYolTyTCzEWV6f3KzzD5lSjZUUGoWyDIcZJGVQem6ipUHJVFb/dJgBYdiiMxCLLcNhiw3mLrjFHF1WXyejMqIXGN7co6h7UAl05CWtT3IVJWZDiqY1H33Q8Xw9suQ3m05tF9G9GbaG1ki5v4xE0MS+Iop/tprwpOhT0jlZF/JpOqVztZWpynh5UOqVenk1hvXOECeVfZRHKiQgKDuVyqDQaWMjnH669Ovzormyg5jR7YaqJ0muzLtihLLyz2Eyq4hZL68DOWtRrHI38qBP9AHXlr46rr7+hyU3KqqQxZlWUZxWmIRb2Gav1QKSMCdTbYPO8/sknzqyfKdH1mCEu3ekoN4nT+VVe93rE9Ehhi5SnaCSWknsr9gSlSi1eTx2+VSwDQnZ7LKHUNGsjHtXJa7/vZPchLxdvy44yWVTU/UnOiFse+ixB6wbuGs1p/8JykRU4wkgCG5gd8xMflHhugq2Q6xy+4I75+gRFtbkIgrW/I1NSY3GGWPXSIzXaQri2iXs8+RTBCoZpMWyQrnn8fEiF3uLdAuoz3FOBHvjwV6s0klpnLBkBHd0naCiWySErGH/ZIUMhg0J8z08x4GzWMlGxE7WaBdRrwV/zghYkjNpkambTBi8qnkOv8Fxsuo98jF2vjxCJimmzBZolwyZJfELh9R6l9YDC4sUdevJFAuMREBYMJCKWGXOMXAxVKY87eRjL2UbWu+I/xn+D7b0Z/3kxyxpU0+STceGa/I84RUmJLZmnJaa7VqCEoYL2Wt1d3o1TQNnNTrQfzaWqsHu712u1b7nxFY3rzzfPr06c1CkIl1VOORCbvEJTnxZK0AFVvZ232WiVz0CqOgaVL3jh7w3FXckwp7D7J8xQnaa7tkBot34nBfU/7hp/Xlqyx/FRu+kIv+vQhkwjLHIgPxEjcv1tDPGwaUTOk98Nk6pIRrAWaadCXm8+SfpOwq1AjDGvwmMkU6ZBALQzkv/wa43v+i1OVPbNOTe478axHIuGWOdf9IrfLClRWwHrR9RLS2qz+8EvVN2NlKl07kuQfJuwVJaQ/JpgeFH/bsnn7uIrPxrIwMNOwtnxVkDP+V+a9jtpqg+19aZW2zsUkGz2OxK0ODkOUNX06m9DAFedhqty7Z/IDnEO30zlWFnZq9hunJLWnHVY8ddqjCC1mODDGU3wIl4/r+nm54x4Ghbd8WgexlGmRr4u94akvI/i59xApXhFi3gILdKdMCqIjKnkvnuYYXDCkY+3meaST3izUO5IIqXgHPacnA0X/hTvUTM8q8QMY0L7m8bEk4s3EFk73HiT0oxCx9WaxyRexrgwxT+emCAN00ZcPl+Oy6uMKFnJdhSKGquAsdAD0v77VLcRL5+B4SE0cm0y5zhTmzcWU57/tgB9QLmqVGgMg/qWLweShubpKywzSPsebVhMeEgTaTsoyYOzdBaobsgPfMsUHDzLuH3SaJbNXtAI1r/hQe+Q/t4oh24SO2R9162/145UdGlZCczjYJxWV4JNAtQRfDwaPQpcb8j0D2jR/xiRH7nueX4slIYp0MgszNzMYsxxYpBvI6yJHlvfmDu5sTYtbFDVPr8sk8npkAZLRqhfqJXZmGcpITeuEPo5y/7BJ7CzRP6GNi/TKCzO1mjGlkiz8+qjCDSax2RyMh8/buHAFPtnCEzXvN0nvNO5ZiaENhlwUbp3nk/09B55+Xv+dyf6Pf8pTzIGNxIqmuLBXX/4+ZLhF/fJJVdQOOzDtw1yGJGTuuGbsF/1lkM/eM2k9OZGNXJL2gEOI2iJJb5PkpovfCnPmhSRJj8+ZjJuV4teQfN1EXRogNnCFkylgYcltqA9AioojUH/xthFOHxdI/AM4TI5b7wLcKE040y2AhMxyZDWOSf7aXx0fX6DjCK6p1OHt3Tx2KHF/M8OXlR1Ff1mSPPjN9GmGXH1AG6+75R3AWoTVR/8+62aE1JhyI/CD5CiVGiHW1aaEgy7suH+2RK5nHBwotErkICBQ4k3mkVwIrov/lJz27fgzaZV5UnXEvlfIKyzJCl7FAT42Tf6+SuT5JfiaIbOrBUVWk+E+Wz4GSCd3zLuvT9s5JvvK8u1egda0otXG8hDrIVErAz4tDE3VmrDMbuiAb9MqCvWvl3EVGcjWtfUkL7z3Ftx96ecmTTsie66FMGdl0W9M0VneBYkmERhoyfRvlLwBZkvk/S8xCl+SB0B9sK/KVoEPNJs0dDGyXJ27Ak0HnT4ptdzv0cLT384i3KENvvwLL30DLeFD4KpCBlDf3eQHIQotMoChD/5ySzbpCKJDS1e2yPKwJCCAwPkK7BImsZ12HzfI+5kBhH1G4MuDh3owMrbkkluQJZG4vI3SFQUH8qMD0OK+j5ctLCmy3Bm9t0h74uXAKT/kpBl8Dl8NrcakbLFwE4yXwWrC9yK/024MsQctk6X94LiuPHDYd46UYBZLL7pqn64/sjA+oB3aACuwZdohwG+2STJO2WCAG8RJkE6Jl/UP8AO/NRvPcVTglsrBbJWCFuRNABv7w51c1xbcfBlsQGJVdsfknsGLcU6N1F28gQWMTXQyR5QO7/J7zSmLElpbu3a8IuyGnJsZ35UcCcLYLwWmlAgiMID1py6MuqbVIq1aD1/UEwbcjsnxglyK0UqAJNoAYspAsww5HZp8+jNQirk09oIRiKoCXUB57pcToxBPPQWCK8VZ8l1Ao0QwCoZXmZ3PfizkZWcgcE0TmNUy7nQdjDxgtJAaR2XugKyh6jth7sQxYYRcG+fx38F1c9w7E30TMD/xw6SW2loUjC2kyQmSeJEPDeQBg4teywoanYjzlO55BJ5W1jCgxt+QH2RxHJtIvqHsj+j65X6wKSKwDxJf/hIXMGrAukMrSQY70SpTYDiADDBd5dvlO9PjbQiFFXSrqDQbim5gqgCC/iG0sXn6VE58BECumwhIzgEw4LNJkli/ugJrBasq28W2u8qPY/ZPixvfayacCGVlaQC+2y6ss0TejmeybD5iYaPLwgPkr4Mp+gTm8pNSMT8uFPbqy8CzGfVFgRPBdhggD7D7m22J+pPaIB7nRBUQ3CpqmtC8QsV5BFAUXaKtE1hSwSl7SB/8rSOB2xW+iz28YMuDpZR+yA5SmgeCQkDcDyzJGl0xipgzX1nimUlNaj3iQJwpvUrtUJAUV1FqhfeJOa7bg3otud0h9POwl3l2dkDT4ihFTrRwMG0i5KDHekh2FjGreOzJ9khOSEDK+xixkxgTko7gPVjut4bUoRG3I6v882CsPrzY2ds7pIPc0b3fSXViAZ0I2vJvzLLvAYlQBCbfVKP84EN1X0OQByD48PX3zrmXJJdVp5EsMwm8nDYybDLKFB2nv+eZe2bIM+bmmwbKcH3Euedpl7mm8W4RvpPMgI7uJS2O1Echkg78M5r65hFYarIql7CFdRqgT/PfdnVLHpQwDO+n+NbZw27vjkeRnaz7QLe4Fi80czFrpbtpNZGkrqKJ++Nm+8xJLpjsLlmWHLZiyz31Y4IIwyb/T3e/mW1fe0Z/TVpp2AdXjUazeMMii2HdeoC6Hr0FkT94DP7zJ+SWJsgksMQ6b/vXpiixfgpaYvXYesKNzsV+7g3Au2El7INb9FPMJhns73Afho+RfLON66zY35H/FT/YECrAQIVnTBJcPa8za7WcxTS0/97wFuH0ie375cxfst6VLMQWywUkqQ9bdAY5fMtgNEW/EOcLU3rvu6huYC34nDvwGm7JCEkjO4C0moQ/7t6Ud5tkveoGOhVLblbkM9zRvJaqxU0/aYIftnrJ7KjYa4haSf9xzAB2yuvP7kw/MO/fA759yIXIYNzPPPYZj1rJo0t7Gzs5GSwo8T4rstVvdK7QbrxsOLvhc613tbOxJ3j1KbWPnqgdbkkXPTarv3v/95MXw7nfQVeHNT19+h/LCEvuN+fChGVvj1uXZOEsNXZ9u090hC9tHnunbWEzslUEzPItxLDLPM4DSew2HWoz8cLKp5SBWYmDlP5bEHsY7SXQnybcfHMWqZjfei6f0LlGnlOzrQuOcO/E//CGddyQYib9gO6ZHmRFkvsf/JPdk8XDRjWbSxOJktul/0mB/4WpmDhby3pvYmN34r7zoF5brxqJeRxiTPxvx+OyFvhpZNRajYkSOluIInJsjnma5wKDpqMklY6Mkjpw2YJdIqot6zbtVXPgrom/nNs7RzzNuLoSZVeyn8FK9SO9KGCmjr1uZ/ml/s4pjlFN61/00rzAJl7DnpeYaeqKphmo6ZykBQ3LwMvY9OWNl9T78umf8uW2xy7JRWkDqOk4OXmbUtPEPGV8/s8wE3sqkm+Z2Bl4/eHA7Q8KxuhT65GcmK4OYVU13jHozKy9S/XwfSdVWN2+meptJp1IynHh0TbVMs95Mz4ONkINDRG0qbKubSy/Tv3Su07x25sWmIvWSyitZ0S8oH2/JO/nG0MJvm7uN/JK+aqVuGaY1EzfdMg2VPms8q/Lx8Phm1X2ZIQdFX2m4dP8y8zsNkbb1B45hOtbUL4NTLcc0nEF/Jcu4uBwcfT68fTk+vidyfPxye/jxaK43Z1LpNCrlgW4YGN2yro6Cp6o6QmWiQwblSuNV0FqEdKorzbPy9qAUJLZfqpf7lZVGJ1XH9X+7VxOiH+9ekQAAAABJRU5ErkJggg=="/>
          <p:cNvSpPr>
            <a:spLocks noChangeAspect="1" noChangeArrowheads="1"/>
          </p:cNvSpPr>
          <p:nvPr/>
        </p:nvSpPr>
        <p:spPr bwMode="auto">
          <a:xfrm>
            <a:off x="485775" y="2966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8" name="Picture 4" descr="https://i1.wp.com/blog.leonelatencio.com/wp-content/uploads/2017/07/scikit-learn-logo.png?resize=566%2C2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189045"/>
            <a:ext cx="53911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23479" y="2982482"/>
            <a:ext cx="30173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SCIKIT LEARN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0102" y="1706632"/>
            <a:ext cx="66008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330285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39" y="99844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51" y="5943690"/>
            <a:ext cx="854675" cy="8546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43401" y="6302496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702" y="1689794"/>
            <a:ext cx="2533650" cy="21526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3154" y="1709079"/>
            <a:ext cx="2581275" cy="227647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6014" y="1737087"/>
            <a:ext cx="2609850" cy="22193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401" y="3972878"/>
            <a:ext cx="2600325" cy="22479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1728" y="4024837"/>
            <a:ext cx="2524125" cy="22383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7575" y="3922671"/>
            <a:ext cx="2533650" cy="2247900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365139" y="385640"/>
            <a:ext cx="30173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SCIKIT LEARN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32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46954" y="378287"/>
            <a:ext cx="24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Instalación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185096" y="2846577"/>
            <a:ext cx="62121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matplotlib</a:t>
            </a:r>
            <a:endParaRPr lang="es-CO" sz="2800" b="1" dirty="0" smtClean="0"/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smtClean="0"/>
              <a:t>pandas</a:t>
            </a:r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scipy</a:t>
            </a:r>
            <a:endParaRPr lang="es-CO" sz="2800" b="1" i="1" dirty="0"/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simpy</a:t>
            </a:r>
            <a:endParaRPr lang="es-CO" sz="2800" b="1" i="1" dirty="0"/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numpy</a:t>
            </a:r>
            <a:endParaRPr lang="es-CO" sz="2800" b="1" i="1" dirty="0"/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/>
              <a:t>matplotlib</a:t>
            </a:r>
            <a:endParaRPr lang="es-CO" sz="2800" b="1" i="1" dirty="0"/>
          </a:p>
          <a:p>
            <a:pPr lvl="1"/>
            <a:endParaRPr lang="es-CO" sz="2800" b="1" i="1" dirty="0"/>
          </a:p>
          <a:p>
            <a:pPr lvl="1"/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4" name="Flecha abajo 13"/>
          <p:cNvSpPr/>
          <p:nvPr/>
        </p:nvSpPr>
        <p:spPr>
          <a:xfrm>
            <a:off x="1405717" y="22044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00242" y="170172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4642" y="2036271"/>
            <a:ext cx="8057203" cy="36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254364" y="6123645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49408"/>
              </p:ext>
            </p:extLst>
          </p:nvPr>
        </p:nvGraphicFramePr>
        <p:xfrm>
          <a:off x="1287117" y="1673881"/>
          <a:ext cx="10197712" cy="439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36917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scipy.stats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sklearn.linear_model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Importación</a:t>
                      </a:r>
                      <a:r>
                        <a:rPr lang="es-CO" baseline="0" dirty="0" smtClean="0"/>
                        <a:t> de librerías necesarias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f(x):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np.exp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función determinista no lineal subyacente a</a:t>
                      </a:r>
                      <a:r>
                        <a:rPr lang="es-CO" baseline="0" dirty="0" smtClean="0"/>
                        <a:t> un </a:t>
                      </a:r>
                      <a:r>
                        <a:rPr lang="es-CO" dirty="0" smtClean="0"/>
                        <a:t>modelo generativo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np.linspace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(0.,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200)</a:t>
                      </a:r>
                      <a:r>
                        <a:rPr lang="es-ES" b="1" dirty="0" smtClean="0"/>
                        <a:t> </a:t>
                      </a:r>
                    </a:p>
                    <a:p>
                      <a:pPr algn="ctr"/>
                      <a:r>
                        <a:rPr lang="es-E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</a:t>
                      </a:r>
                      <a:r>
                        <a:rPr lang="es-E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Generación</a:t>
                      </a:r>
                      <a:r>
                        <a:rPr lang="es-ES" baseline="0" dirty="0" smtClean="0"/>
                        <a:t> de valores</a:t>
                      </a:r>
                      <a:r>
                        <a:rPr lang="es-ES" dirty="0" smtClean="0"/>
                        <a:t> a lo largo de la curva en [0,2].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np.array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([0,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.9,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1])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np.random.randn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Generación de puntos de datos dentro de [0,1]. Usamos la función f y agregamos algo de ruido gaussiano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plt.subplots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figsize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=(6,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ax.plot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'--k')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ax.plot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'ok',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ms=10)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ax.set_xlim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ax.set_ylim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(-10,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ax.set_title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(‘Modelo Generativo')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/>
                      </a:r>
                      <a:br>
                        <a:rPr lang="es-ES" dirty="0" smtClean="0"/>
                      </a:b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Grafica de datos en [0,1]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Scikitlearn.ipynb</a:t>
            </a:r>
            <a:endParaRPr lang="es-CO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4365139" y="385640"/>
            <a:ext cx="30173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SCIKIT LEARN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330285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39" y="99844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51" y="5943690"/>
            <a:ext cx="854675" cy="8546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43401" y="6302496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4365139" y="385640"/>
            <a:ext cx="30173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SCIKIT LEARN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505" y="2023316"/>
            <a:ext cx="6894645" cy="3204733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Scikitlearn.ipynb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5687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46954" y="378287"/>
            <a:ext cx="24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Instalación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96196" y="3036746"/>
            <a:ext cx="621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smtClean="0"/>
              <a:t>pandas</a:t>
            </a:r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4" name="Flecha abajo 13"/>
          <p:cNvSpPr/>
          <p:nvPr/>
        </p:nvSpPr>
        <p:spPr>
          <a:xfrm>
            <a:off x="1405717" y="22044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00242" y="170172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479326" y="2993795"/>
            <a:ext cx="4005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800" b="1" dirty="0" smtClean="0"/>
              <a:t> pandas</a:t>
            </a:r>
            <a:r>
              <a:rPr lang="es-CO" sz="20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800" b="1" dirty="0" err="1"/>
              <a:t>pd</a:t>
            </a:r>
            <a:endParaRPr lang="es-CO" sz="2800" b="1" dirty="0"/>
          </a:p>
        </p:txBody>
      </p:sp>
      <p:sp>
        <p:nvSpPr>
          <p:cNvPr id="23" name="Flecha abajo 22"/>
          <p:cNvSpPr/>
          <p:nvPr/>
        </p:nvSpPr>
        <p:spPr>
          <a:xfrm rot="16200000">
            <a:off x="5395026" y="297539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9"/>
          <a:srcRect t="4033"/>
          <a:stretch/>
        </p:blipFill>
        <p:spPr>
          <a:xfrm>
            <a:off x="351296" y="3842368"/>
            <a:ext cx="6354455" cy="22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738007" y="380794"/>
            <a:ext cx="26369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Estadísticas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688457" y="2060743"/>
            <a:ext cx="176779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Dataframe</a:t>
            </a:r>
            <a:endParaRPr lang="es-CO" sz="28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354884" y="2001320"/>
            <a:ext cx="3849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Estructuras bidimensionales con índices en las filas y columnas</a:t>
            </a:r>
            <a:endParaRPr lang="es-CO" sz="2000" b="1" dirty="0"/>
          </a:p>
        </p:txBody>
      </p:sp>
      <p:sp>
        <p:nvSpPr>
          <p:cNvPr id="26" name="Flecha abajo 25"/>
          <p:cNvSpPr/>
          <p:nvPr/>
        </p:nvSpPr>
        <p:spPr>
          <a:xfrm rot="16200000">
            <a:off x="5177171" y="201662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6491" y="3451539"/>
            <a:ext cx="6477387" cy="238047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246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738007" y="380794"/>
            <a:ext cx="26369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Estadísticas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688457" y="2060743"/>
            <a:ext cx="107593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Series</a:t>
            </a:r>
            <a:endParaRPr lang="es-CO" sz="28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354884" y="2001320"/>
            <a:ext cx="3849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Estructuras unidimensionales (vectores, arreglos)</a:t>
            </a:r>
            <a:endParaRPr lang="es-CO" sz="2000" b="1" dirty="0"/>
          </a:p>
        </p:txBody>
      </p:sp>
      <p:sp>
        <p:nvSpPr>
          <p:cNvPr id="26" name="Flecha abajo 25"/>
          <p:cNvSpPr/>
          <p:nvPr/>
        </p:nvSpPr>
        <p:spPr>
          <a:xfrm rot="16200000">
            <a:off x="5177171" y="201662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0721" y="3170466"/>
            <a:ext cx="5774635" cy="25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738007" y="380794"/>
            <a:ext cx="26369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Estadísticas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10094"/>
              </p:ext>
            </p:extLst>
          </p:nvPr>
        </p:nvGraphicFramePr>
        <p:xfrm>
          <a:off x="1992477" y="1903224"/>
          <a:ext cx="8127999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9453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Shape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</a:t>
                      </a:r>
                      <a:r>
                        <a:rPr lang="es-CO" baseline="0" dirty="0" smtClean="0"/>
                        <a:t> la dimensión de una estructura de datos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dataframe.shape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Describe()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Resumen estadístico</a:t>
                      </a:r>
                      <a:r>
                        <a:rPr lang="es-CO" baseline="0" dirty="0" smtClean="0"/>
                        <a:t> de los datos de una estructura de datos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dataframe.describe</a:t>
                      </a:r>
                      <a:r>
                        <a:rPr lang="es-CO" dirty="0" smtClean="0"/>
                        <a:t>()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  mean()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Media de los datos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dataframe.mean</a:t>
                      </a:r>
                      <a:r>
                        <a:rPr lang="es-CO" dirty="0" smtClean="0"/>
                        <a:t>()</a:t>
                      </a:r>
                      <a:endParaRPr lang="es-C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Corr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Correlación</a:t>
                      </a:r>
                      <a:r>
                        <a:rPr lang="es-CO" baseline="0" dirty="0" smtClean="0"/>
                        <a:t> entre las columnas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dataframe.corr</a:t>
                      </a:r>
                      <a:r>
                        <a:rPr lang="es-CO" dirty="0" smtClean="0"/>
                        <a:t>()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Std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Desviación</a:t>
                      </a:r>
                      <a:r>
                        <a:rPr lang="es-CO" baseline="0" dirty="0" smtClean="0"/>
                        <a:t> estándar las columnas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dataframe.std</a:t>
                      </a:r>
                      <a:r>
                        <a:rPr lang="es-CO" dirty="0" smtClean="0"/>
                        <a:t>()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738007" y="380794"/>
            <a:ext cx="21771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Selección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25796"/>
              </p:ext>
            </p:extLst>
          </p:nvPr>
        </p:nvGraphicFramePr>
        <p:xfrm>
          <a:off x="1967077" y="1635287"/>
          <a:ext cx="8127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9453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Iloc</a:t>
                      </a:r>
                      <a:r>
                        <a:rPr lang="es-CO" dirty="0" smtClean="0"/>
                        <a:t>[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</a:t>
                      </a:r>
                      <a:r>
                        <a:rPr lang="es-CO" baseline="0" dirty="0" smtClean="0"/>
                        <a:t> el dato de las columnas y filas establecidas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dataframe.iloc</a:t>
                      </a:r>
                      <a:r>
                        <a:rPr lang="es-CO" dirty="0" smtClean="0"/>
                        <a:t>[0,2]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Loc</a:t>
                      </a:r>
                      <a:r>
                        <a:rPr lang="es-CO" dirty="0" smtClean="0"/>
                        <a:t>[n]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</a:t>
                      </a:r>
                      <a:r>
                        <a:rPr lang="es-CO" baseline="0" dirty="0" smtClean="0"/>
                        <a:t> los valores de la fila asignada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dataframe.loc</a:t>
                      </a:r>
                      <a:r>
                        <a:rPr lang="es-CO" dirty="0" smtClean="0"/>
                        <a:t>[1]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656" y="3759200"/>
            <a:ext cx="5041900" cy="2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2819" y="396137"/>
            <a:ext cx="43565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Manejo de archivos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77778" y="1598365"/>
            <a:ext cx="93621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Excel</a:t>
            </a:r>
            <a:endParaRPr lang="es-CO" sz="2800" b="1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60939"/>
              </p:ext>
            </p:extLst>
          </p:nvPr>
        </p:nvGraphicFramePr>
        <p:xfrm>
          <a:off x="1117601" y="2284735"/>
          <a:ext cx="1033741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9453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read_excel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Lee</a:t>
                      </a:r>
                      <a:r>
                        <a:rPr lang="es-CO" baseline="0" dirty="0" smtClean="0"/>
                        <a:t> un archivo </a:t>
                      </a:r>
                      <a:r>
                        <a:rPr lang="es-CO" baseline="0" dirty="0" err="1" smtClean="0"/>
                        <a:t>excel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pd.read_excel</a:t>
                      </a:r>
                      <a:r>
                        <a:rPr lang="es-ES" dirty="0" smtClean="0"/>
                        <a:t>('../../fuentes/escritura_lectura_XLS.xlsx', </a:t>
                      </a:r>
                      <a:r>
                        <a:rPr lang="es-ES" dirty="0" err="1" smtClean="0"/>
                        <a:t>sheet_name</a:t>
                      </a:r>
                      <a:r>
                        <a:rPr lang="es-ES" dirty="0" smtClean="0"/>
                        <a:t>='</a:t>
                      </a:r>
                      <a:r>
                        <a:rPr lang="es-ES" dirty="0" err="1" smtClean="0"/>
                        <a:t>example</a:t>
                      </a:r>
                      <a:r>
                        <a:rPr lang="es-ES" dirty="0" smtClean="0"/>
                        <a:t>')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columns.values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</a:t>
                      </a:r>
                      <a:r>
                        <a:rPr lang="es-CO" baseline="0" dirty="0" smtClean="0"/>
                        <a:t> los nombres de las columnas del archivo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excel.columns.values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to_excel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Crea un archivo Excel dada una estructura</a:t>
                      </a:r>
                      <a:r>
                        <a:rPr lang="es-CO" baseline="0" dirty="0" smtClean="0"/>
                        <a:t> de datos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df.to_excel</a:t>
                      </a:r>
                      <a:r>
                        <a:rPr lang="es-CO" dirty="0" smtClean="0"/>
                        <a:t>('</a:t>
                      </a:r>
                      <a:r>
                        <a:rPr lang="es-CO" dirty="0" err="1" smtClean="0"/>
                        <a:t>dir</a:t>
                      </a:r>
                      <a:r>
                        <a:rPr lang="es-CO" dirty="0" smtClean="0"/>
                        <a:t>/myDataFrame.xlsx', </a:t>
                      </a:r>
                      <a:r>
                        <a:rPr lang="es-CO" dirty="0" err="1" smtClean="0"/>
                        <a:t>sheet_name</a:t>
                      </a:r>
                      <a:r>
                        <a:rPr lang="es-CO" dirty="0" smtClean="0"/>
                        <a:t>='Sheet1')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[“nombre columna”]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Accede a</a:t>
                      </a:r>
                      <a:r>
                        <a:rPr lang="es-CO" baseline="0" dirty="0" smtClean="0"/>
                        <a:t> los datos dado el nombre de la columna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anos =</a:t>
                      </a:r>
                      <a:r>
                        <a:rPr lang="es-CO" dirty="0" err="1" smtClean="0"/>
                        <a:t>excel</a:t>
                      </a:r>
                      <a:r>
                        <a:rPr lang="es-CO" dirty="0" smtClean="0"/>
                        <a:t>["</a:t>
                      </a:r>
                      <a:r>
                        <a:rPr lang="es-CO" dirty="0" err="1" smtClean="0"/>
                        <a:t>age</a:t>
                      </a:r>
                      <a:r>
                        <a:rPr lang="es-CO" dirty="0" smtClean="0"/>
                        <a:t>"]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0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1262</Words>
  <Application>Microsoft Office PowerPoint</Application>
  <PresentationFormat>Panorámica</PresentationFormat>
  <Paragraphs>426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Proyectochec</dc:creator>
  <cp:lastModifiedBy>duvan andres ospina londoño</cp:lastModifiedBy>
  <cp:revision>197</cp:revision>
  <dcterms:created xsi:type="dcterms:W3CDTF">2019-08-28T08:19:55Z</dcterms:created>
  <dcterms:modified xsi:type="dcterms:W3CDTF">2020-01-22T06:47:18Z</dcterms:modified>
</cp:coreProperties>
</file>