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4" r:id="rId3"/>
    <p:sldId id="313" r:id="rId4"/>
    <p:sldId id="315" r:id="rId5"/>
    <p:sldId id="314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5" r:id="rId14"/>
    <p:sldId id="324" r:id="rId15"/>
    <p:sldId id="326" r:id="rId16"/>
    <p:sldId id="323" r:id="rId17"/>
    <p:sldId id="327" r:id="rId18"/>
    <p:sldId id="328" r:id="rId19"/>
    <p:sldId id="329" r:id="rId20"/>
    <p:sldId id="330" r:id="rId21"/>
    <p:sldId id="331" r:id="rId22"/>
    <p:sldId id="304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5" r:id="rId36"/>
    <p:sldId id="346" r:id="rId37"/>
    <p:sldId id="344" r:id="rId38"/>
    <p:sldId id="347" r:id="rId39"/>
    <p:sldId id="349" r:id="rId40"/>
    <p:sldId id="348" r:id="rId41"/>
    <p:sldId id="350" r:id="rId42"/>
    <p:sldId id="351" r:id="rId43"/>
    <p:sldId id="352" r:id="rId44"/>
    <p:sldId id="353" r:id="rId45"/>
    <p:sldId id="354" r:id="rId4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F5D1391-9D08-4D28-B023-2527E2D97ACE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C2C20DE-4A57-43DC-864B-B92D15F769DF}" type="presOf" srcId="{662B24E7-C36A-4180-9EB6-DC8B0B3C5013}" destId="{F19ABE0B-9398-4C23-88B5-210BD86A82E9}" srcOrd="0" destOrd="0" presId="urn:microsoft.com/office/officeart/2005/8/layout/vList2"/>
    <dgm:cxn modelId="{DA470611-F0A9-4B6D-84FC-80FCB1F1645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76F63BDE-DC1C-4BD3-A5F6-92A23B96DF0F}" type="presOf" srcId="{662B24E7-C36A-4180-9EB6-DC8B0B3C5013}" destId="{F19ABE0B-9398-4C23-88B5-210BD86A82E9}" srcOrd="0" destOrd="0" presId="urn:microsoft.com/office/officeart/2005/8/layout/vList2"/>
    <dgm:cxn modelId="{DC63D4D2-437F-40A7-AF8C-CA4150391DE3}" type="presOf" srcId="{8274BE64-40AE-48B4-9072-A6D41DF5453E}" destId="{EE3FD595-A371-4B52-970D-5E1CE59533EA}" srcOrd="0" destOrd="0" presId="urn:microsoft.com/office/officeart/2005/8/layout/vList2"/>
    <dgm:cxn modelId="{DDED623C-F5A9-4AAA-95A7-D255421ADF24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5832D5F4-97B7-40A0-835A-E59313391A09}" type="presOf" srcId="{8274BE64-40AE-48B4-9072-A6D41DF5453E}" destId="{EE3FD595-A371-4B52-970D-5E1CE59533EA}" srcOrd="0" destOrd="0" presId="urn:microsoft.com/office/officeart/2005/8/layout/vList2"/>
    <dgm:cxn modelId="{14C7113A-DBE5-4538-ABD3-153ED8F4F204}" type="presOf" srcId="{662B24E7-C36A-4180-9EB6-DC8B0B3C5013}" destId="{F19ABE0B-9398-4C23-88B5-210BD86A82E9}" srcOrd="0" destOrd="0" presId="urn:microsoft.com/office/officeart/2005/8/layout/vList2"/>
    <dgm:cxn modelId="{9FBA7966-D774-49B6-A799-7678E0DE57E6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423FD57-7B3E-4758-9D42-2C22FE0953E9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30A28565-CB2D-4B0D-AAC2-EC999F9DE570}" type="presOf" srcId="{8274BE64-40AE-48B4-9072-A6D41DF5453E}" destId="{EE3FD595-A371-4B52-970D-5E1CE59533EA}" srcOrd="0" destOrd="0" presId="urn:microsoft.com/office/officeart/2005/8/layout/vList2"/>
    <dgm:cxn modelId="{44F70521-82EC-4156-97B8-E830D28839BA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8C9D687-B8B3-4C54-BB78-060F4765809B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9840172C-85A7-4DC1-9297-E212E5EE674A}" type="presOf" srcId="{662B24E7-C36A-4180-9EB6-DC8B0B3C5013}" destId="{F19ABE0B-9398-4C23-88B5-210BD86A82E9}" srcOrd="0" destOrd="0" presId="urn:microsoft.com/office/officeart/2005/8/layout/vList2"/>
    <dgm:cxn modelId="{F093CA5F-C201-47C4-8BA7-AD353F7DC4CE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432337F-76E7-4853-8C75-9D5EAB550FEF}" type="doc">
      <dgm:prSet loTypeId="urn:microsoft.com/office/officeart/2005/8/layout/radial5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6A48EB01-4F8A-4C49-8B7B-AB57A434B9F9}">
      <dgm:prSet phldrT="[Texto]"/>
      <dgm:spPr/>
      <dgm:t>
        <a:bodyPr/>
        <a:lstStyle/>
        <a:p>
          <a:r>
            <a:rPr lang="es-CO" dirty="0" smtClean="0"/>
            <a:t>FUNCIONES</a:t>
          </a:r>
          <a:endParaRPr lang="es-CO" dirty="0"/>
        </a:p>
      </dgm:t>
    </dgm:pt>
    <dgm:pt modelId="{72DC4D6F-0FEF-4AC8-8312-B48BD1DC5FA7}" type="parTrans" cxnId="{4E5463BE-CD37-4C83-A923-B79FBE3880F0}">
      <dgm:prSet/>
      <dgm:spPr/>
      <dgm:t>
        <a:bodyPr/>
        <a:lstStyle/>
        <a:p>
          <a:endParaRPr lang="es-CO"/>
        </a:p>
      </dgm:t>
    </dgm:pt>
    <dgm:pt modelId="{5AFA7212-D062-46A1-BEFD-52F554E25382}" type="sibTrans" cxnId="{4E5463BE-CD37-4C83-A923-B79FBE3880F0}">
      <dgm:prSet/>
      <dgm:spPr/>
      <dgm:t>
        <a:bodyPr/>
        <a:lstStyle/>
        <a:p>
          <a:endParaRPr lang="es-CO"/>
        </a:p>
      </dgm:t>
    </dgm:pt>
    <dgm:pt modelId="{19AC9F0B-DF11-44EB-80DA-75FB08A33A72}">
      <dgm:prSet phldrT="[Texto]"/>
      <dgm:spPr/>
      <dgm:t>
        <a:bodyPr/>
        <a:lstStyle/>
        <a:p>
          <a:r>
            <a:rPr lang="es-CO" dirty="0" smtClean="0"/>
            <a:t>Operaciones Matemáticas</a:t>
          </a:r>
          <a:endParaRPr lang="es-CO" dirty="0"/>
        </a:p>
      </dgm:t>
    </dgm:pt>
    <dgm:pt modelId="{3FE96306-67BA-44E9-B093-AA892DEC9B18}" type="parTrans" cxnId="{03B10075-B666-4AA8-8966-DDC32A3A42AF}">
      <dgm:prSet/>
      <dgm:spPr/>
      <dgm:t>
        <a:bodyPr/>
        <a:lstStyle/>
        <a:p>
          <a:endParaRPr lang="es-CO"/>
        </a:p>
      </dgm:t>
    </dgm:pt>
    <dgm:pt modelId="{03FB4A86-82CA-43E1-B18B-33983EC3AC26}" type="sibTrans" cxnId="{03B10075-B666-4AA8-8966-DDC32A3A42AF}">
      <dgm:prSet/>
      <dgm:spPr/>
      <dgm:t>
        <a:bodyPr/>
        <a:lstStyle/>
        <a:p>
          <a:endParaRPr lang="es-CO"/>
        </a:p>
      </dgm:t>
    </dgm:pt>
    <dgm:pt modelId="{F6DE8B78-E137-4DC5-9472-63F3970D99C6}">
      <dgm:prSet phldrT="[Texto]"/>
      <dgm:spPr/>
      <dgm:t>
        <a:bodyPr/>
        <a:lstStyle/>
        <a:p>
          <a:r>
            <a:rPr lang="es-CO" dirty="0" smtClean="0"/>
            <a:t>Matriz</a:t>
          </a:r>
          <a:endParaRPr lang="es-CO" dirty="0"/>
        </a:p>
      </dgm:t>
    </dgm:pt>
    <dgm:pt modelId="{B9DCBD2F-B591-417B-B7A1-BF7632462D42}" type="parTrans" cxnId="{136E2C70-65DE-4E3B-B7CB-A0F6A019BC3B}">
      <dgm:prSet/>
      <dgm:spPr/>
      <dgm:t>
        <a:bodyPr/>
        <a:lstStyle/>
        <a:p>
          <a:endParaRPr lang="es-CO"/>
        </a:p>
      </dgm:t>
    </dgm:pt>
    <dgm:pt modelId="{3895F406-B109-4B9C-847D-E63C9B38D646}" type="sibTrans" cxnId="{136E2C70-65DE-4E3B-B7CB-A0F6A019BC3B}">
      <dgm:prSet/>
      <dgm:spPr/>
      <dgm:t>
        <a:bodyPr/>
        <a:lstStyle/>
        <a:p>
          <a:endParaRPr lang="es-CO"/>
        </a:p>
      </dgm:t>
    </dgm:pt>
    <dgm:pt modelId="{63DD6FCF-613D-4155-9F37-138DE361F339}" type="pres">
      <dgm:prSet presAssocID="{2432337F-76E7-4853-8C75-9D5EAB550FE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4B15C6F-9B6D-4742-AB94-43E7B0DF6516}" type="pres">
      <dgm:prSet presAssocID="{6A48EB01-4F8A-4C49-8B7B-AB57A434B9F9}" presName="centerShape" presStyleLbl="node0" presStyleIdx="0" presStyleCnt="1" custLinFactNeighborX="-46083" custLinFactNeighborY="-2269"/>
      <dgm:spPr/>
      <dgm:t>
        <a:bodyPr/>
        <a:lstStyle/>
        <a:p>
          <a:endParaRPr lang="es-CO"/>
        </a:p>
      </dgm:t>
    </dgm:pt>
    <dgm:pt modelId="{D835CFDF-25FC-4530-B66E-CCA3C85F2317}" type="pres">
      <dgm:prSet presAssocID="{3FE96306-67BA-44E9-B093-AA892DEC9B18}" presName="parTrans" presStyleLbl="sibTrans2D1" presStyleIdx="0" presStyleCnt="2"/>
      <dgm:spPr/>
      <dgm:t>
        <a:bodyPr/>
        <a:lstStyle/>
        <a:p>
          <a:endParaRPr lang="es-CO"/>
        </a:p>
      </dgm:t>
    </dgm:pt>
    <dgm:pt modelId="{7A6F5DAC-AF09-4BFB-BD66-A14A2B9074C5}" type="pres">
      <dgm:prSet presAssocID="{3FE96306-67BA-44E9-B093-AA892DEC9B18}" presName="connectorText" presStyleLbl="sibTrans2D1" presStyleIdx="0" presStyleCnt="2"/>
      <dgm:spPr/>
      <dgm:t>
        <a:bodyPr/>
        <a:lstStyle/>
        <a:p>
          <a:endParaRPr lang="es-CO"/>
        </a:p>
      </dgm:t>
    </dgm:pt>
    <dgm:pt modelId="{0212B9F9-8B91-4587-B11F-2B117358C57E}" type="pres">
      <dgm:prSet presAssocID="{19AC9F0B-DF11-44EB-80DA-75FB08A33A72}" presName="node" presStyleLbl="node1" presStyleIdx="0" presStyleCnt="2" custRadScaleRad="120111" custRadScaleInc="14302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870658D-DCF8-4A01-9ECC-4EACF6DC94A8}" type="pres">
      <dgm:prSet presAssocID="{B9DCBD2F-B591-417B-B7A1-BF7632462D42}" presName="parTrans" presStyleLbl="sibTrans2D1" presStyleIdx="1" presStyleCnt="2"/>
      <dgm:spPr/>
      <dgm:t>
        <a:bodyPr/>
        <a:lstStyle/>
        <a:p>
          <a:endParaRPr lang="es-CO"/>
        </a:p>
      </dgm:t>
    </dgm:pt>
    <dgm:pt modelId="{F45630B7-642D-4B7B-8FE2-B5BE04507111}" type="pres">
      <dgm:prSet presAssocID="{B9DCBD2F-B591-417B-B7A1-BF7632462D42}" presName="connectorText" presStyleLbl="sibTrans2D1" presStyleIdx="1" presStyleCnt="2"/>
      <dgm:spPr/>
      <dgm:t>
        <a:bodyPr/>
        <a:lstStyle/>
        <a:p>
          <a:endParaRPr lang="es-CO"/>
        </a:p>
      </dgm:t>
    </dgm:pt>
    <dgm:pt modelId="{B2D16FC9-8497-4DF1-8EDB-312286BBA91C}" type="pres">
      <dgm:prSet presAssocID="{F6DE8B78-E137-4DC5-9472-63F3970D99C6}" presName="node" presStyleLbl="node1" presStyleIdx="1" presStyleCnt="2" custRadScaleRad="115718" custRadScaleInc="25075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0214BC3-742D-486E-BF34-7C29F6409290}" type="presOf" srcId="{6A48EB01-4F8A-4C49-8B7B-AB57A434B9F9}" destId="{F4B15C6F-9B6D-4742-AB94-43E7B0DF6516}" srcOrd="0" destOrd="0" presId="urn:microsoft.com/office/officeart/2005/8/layout/radial5"/>
    <dgm:cxn modelId="{4E5463BE-CD37-4C83-A923-B79FBE3880F0}" srcId="{2432337F-76E7-4853-8C75-9D5EAB550FEF}" destId="{6A48EB01-4F8A-4C49-8B7B-AB57A434B9F9}" srcOrd="0" destOrd="0" parTransId="{72DC4D6F-0FEF-4AC8-8312-B48BD1DC5FA7}" sibTransId="{5AFA7212-D062-46A1-BEFD-52F554E25382}"/>
    <dgm:cxn modelId="{136E2C70-65DE-4E3B-B7CB-A0F6A019BC3B}" srcId="{6A48EB01-4F8A-4C49-8B7B-AB57A434B9F9}" destId="{F6DE8B78-E137-4DC5-9472-63F3970D99C6}" srcOrd="1" destOrd="0" parTransId="{B9DCBD2F-B591-417B-B7A1-BF7632462D42}" sibTransId="{3895F406-B109-4B9C-847D-E63C9B38D646}"/>
    <dgm:cxn modelId="{77866325-E0ED-4911-9406-6419017769C1}" type="presOf" srcId="{19AC9F0B-DF11-44EB-80DA-75FB08A33A72}" destId="{0212B9F9-8B91-4587-B11F-2B117358C57E}" srcOrd="0" destOrd="0" presId="urn:microsoft.com/office/officeart/2005/8/layout/radial5"/>
    <dgm:cxn modelId="{597BC552-90DC-4144-ACA4-7713FC59DB4A}" type="presOf" srcId="{B9DCBD2F-B591-417B-B7A1-BF7632462D42}" destId="{F45630B7-642D-4B7B-8FE2-B5BE04507111}" srcOrd="1" destOrd="0" presId="urn:microsoft.com/office/officeart/2005/8/layout/radial5"/>
    <dgm:cxn modelId="{03B10075-B666-4AA8-8966-DDC32A3A42AF}" srcId="{6A48EB01-4F8A-4C49-8B7B-AB57A434B9F9}" destId="{19AC9F0B-DF11-44EB-80DA-75FB08A33A72}" srcOrd="0" destOrd="0" parTransId="{3FE96306-67BA-44E9-B093-AA892DEC9B18}" sibTransId="{03FB4A86-82CA-43E1-B18B-33983EC3AC26}"/>
    <dgm:cxn modelId="{C54F96AE-89C4-4E0A-8A51-1CF8914C1EBF}" type="presOf" srcId="{F6DE8B78-E137-4DC5-9472-63F3970D99C6}" destId="{B2D16FC9-8497-4DF1-8EDB-312286BBA91C}" srcOrd="0" destOrd="0" presId="urn:microsoft.com/office/officeart/2005/8/layout/radial5"/>
    <dgm:cxn modelId="{81AB68A0-40BB-4601-A145-306AAD0AC9A7}" type="presOf" srcId="{2432337F-76E7-4853-8C75-9D5EAB550FEF}" destId="{63DD6FCF-613D-4155-9F37-138DE361F339}" srcOrd="0" destOrd="0" presId="urn:microsoft.com/office/officeart/2005/8/layout/radial5"/>
    <dgm:cxn modelId="{A263F4DC-6577-44B9-9680-9F7E87DFD67A}" type="presOf" srcId="{3FE96306-67BA-44E9-B093-AA892DEC9B18}" destId="{7A6F5DAC-AF09-4BFB-BD66-A14A2B9074C5}" srcOrd="1" destOrd="0" presId="urn:microsoft.com/office/officeart/2005/8/layout/radial5"/>
    <dgm:cxn modelId="{EAD598F3-5606-4579-B6A8-7275A559D9E4}" type="presOf" srcId="{3FE96306-67BA-44E9-B093-AA892DEC9B18}" destId="{D835CFDF-25FC-4530-B66E-CCA3C85F2317}" srcOrd="0" destOrd="0" presId="urn:microsoft.com/office/officeart/2005/8/layout/radial5"/>
    <dgm:cxn modelId="{95B81DCF-5424-424C-AE9B-DFBD100CCF0A}" type="presOf" srcId="{B9DCBD2F-B591-417B-B7A1-BF7632462D42}" destId="{0870658D-DCF8-4A01-9ECC-4EACF6DC94A8}" srcOrd="0" destOrd="0" presId="urn:microsoft.com/office/officeart/2005/8/layout/radial5"/>
    <dgm:cxn modelId="{5C5DA276-E2D3-4FC1-88A6-F96888E31459}" type="presParOf" srcId="{63DD6FCF-613D-4155-9F37-138DE361F339}" destId="{F4B15C6F-9B6D-4742-AB94-43E7B0DF6516}" srcOrd="0" destOrd="0" presId="urn:microsoft.com/office/officeart/2005/8/layout/radial5"/>
    <dgm:cxn modelId="{17899726-CB10-4DA6-BB22-926BD214AA37}" type="presParOf" srcId="{63DD6FCF-613D-4155-9F37-138DE361F339}" destId="{D835CFDF-25FC-4530-B66E-CCA3C85F2317}" srcOrd="1" destOrd="0" presId="urn:microsoft.com/office/officeart/2005/8/layout/radial5"/>
    <dgm:cxn modelId="{F3EFBC8D-936D-403E-9F01-E9A5C975B60D}" type="presParOf" srcId="{D835CFDF-25FC-4530-B66E-CCA3C85F2317}" destId="{7A6F5DAC-AF09-4BFB-BD66-A14A2B9074C5}" srcOrd="0" destOrd="0" presId="urn:microsoft.com/office/officeart/2005/8/layout/radial5"/>
    <dgm:cxn modelId="{E8110484-7B86-4FC1-9A46-D5C15764DCDA}" type="presParOf" srcId="{63DD6FCF-613D-4155-9F37-138DE361F339}" destId="{0212B9F9-8B91-4587-B11F-2B117358C57E}" srcOrd="2" destOrd="0" presId="urn:microsoft.com/office/officeart/2005/8/layout/radial5"/>
    <dgm:cxn modelId="{DB9C8D89-6B12-47A6-8C29-FF97A2CDA4D6}" type="presParOf" srcId="{63DD6FCF-613D-4155-9F37-138DE361F339}" destId="{0870658D-DCF8-4A01-9ECC-4EACF6DC94A8}" srcOrd="3" destOrd="0" presId="urn:microsoft.com/office/officeart/2005/8/layout/radial5"/>
    <dgm:cxn modelId="{98F37C71-7EC5-48E4-ACEC-891725F6F1B0}" type="presParOf" srcId="{0870658D-DCF8-4A01-9ECC-4EACF6DC94A8}" destId="{F45630B7-642D-4B7B-8FE2-B5BE04507111}" srcOrd="0" destOrd="0" presId="urn:microsoft.com/office/officeart/2005/8/layout/radial5"/>
    <dgm:cxn modelId="{82D65F52-ADA9-45AA-92AE-85DAD4A145B0}" type="presParOf" srcId="{63DD6FCF-613D-4155-9F37-138DE361F339}" destId="{B2D16FC9-8497-4DF1-8EDB-312286BBA91C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137CDA7B-4620-4A6B-A756-C1B82C9DB873}" type="presOf" srcId="{8274BE64-40AE-48B4-9072-A6D41DF5453E}" destId="{EE3FD595-A371-4B52-970D-5E1CE59533EA}" srcOrd="0" destOrd="0" presId="urn:microsoft.com/office/officeart/2005/8/layout/vList2"/>
    <dgm:cxn modelId="{5770CAF5-8A74-430E-93A8-123E4F19F51C}" type="presOf" srcId="{662B24E7-C36A-4180-9EB6-DC8B0B3C5013}" destId="{F19ABE0B-9398-4C23-88B5-210BD86A82E9}" srcOrd="0" destOrd="0" presId="urn:microsoft.com/office/officeart/2005/8/layout/vList2"/>
    <dgm:cxn modelId="{4E070A46-C4C6-449F-8DB7-B46929EBC327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58ABA339-2824-4D88-AC28-DB9ED56F3A9C}" type="presOf" srcId="{8274BE64-40AE-48B4-9072-A6D41DF5453E}" destId="{EE3FD595-A371-4B52-970D-5E1CE59533EA}" srcOrd="0" destOrd="0" presId="urn:microsoft.com/office/officeart/2005/8/layout/vList2"/>
    <dgm:cxn modelId="{C1C25605-218B-4BFA-B0ED-137CC9E91FDA}" type="presOf" srcId="{662B24E7-C36A-4180-9EB6-DC8B0B3C5013}" destId="{F19ABE0B-9398-4C23-88B5-210BD86A82E9}" srcOrd="0" destOrd="0" presId="urn:microsoft.com/office/officeart/2005/8/layout/vList2"/>
    <dgm:cxn modelId="{93B4823B-6B9B-49F9-85C8-D6A31475E43F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0172241B-F56B-4B6B-9021-68670D37E517}" type="presOf" srcId="{662B24E7-C36A-4180-9EB6-DC8B0B3C5013}" destId="{F19ABE0B-9398-4C23-88B5-210BD86A82E9}" srcOrd="0" destOrd="0" presId="urn:microsoft.com/office/officeart/2005/8/layout/vList2"/>
    <dgm:cxn modelId="{BA5FFABF-205A-4429-8CA9-8D8B7B4F6784}" type="presOf" srcId="{8274BE64-40AE-48B4-9072-A6D41DF5453E}" destId="{EE3FD595-A371-4B52-970D-5E1CE59533EA}" srcOrd="0" destOrd="0" presId="urn:microsoft.com/office/officeart/2005/8/layout/vList2"/>
    <dgm:cxn modelId="{45427562-2DEF-415F-9D8F-25C99E3D93A0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62004257-CE9D-4C01-8E66-17C104E3B9C4}" type="presOf" srcId="{662B24E7-C36A-4180-9EB6-DC8B0B3C5013}" destId="{F19ABE0B-9398-4C23-88B5-210BD86A82E9}" srcOrd="0" destOrd="0" presId="urn:microsoft.com/office/officeart/2005/8/layout/vList2"/>
    <dgm:cxn modelId="{5D49B71A-B632-4700-81D3-9266DCCD86BA}" type="presOf" srcId="{8274BE64-40AE-48B4-9072-A6D41DF5453E}" destId="{EE3FD595-A371-4B52-970D-5E1CE59533EA}" srcOrd="0" destOrd="0" presId="urn:microsoft.com/office/officeart/2005/8/layout/vList2"/>
    <dgm:cxn modelId="{6D2125A4-1313-4E5F-928E-0F0F58ECFD6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A1A69CA5-FFB9-483F-A379-03BE71C834B7}" type="presOf" srcId="{8274BE64-40AE-48B4-9072-A6D41DF5453E}" destId="{EE3FD595-A371-4B52-970D-5E1CE59533EA}" srcOrd="0" destOrd="0" presId="urn:microsoft.com/office/officeart/2005/8/layout/vList2"/>
    <dgm:cxn modelId="{E82B651E-3A16-48B7-84E7-0418F327F643}" type="presOf" srcId="{662B24E7-C36A-4180-9EB6-DC8B0B3C5013}" destId="{F19ABE0B-9398-4C23-88B5-210BD86A82E9}" srcOrd="0" destOrd="0" presId="urn:microsoft.com/office/officeart/2005/8/layout/vList2"/>
    <dgm:cxn modelId="{D63B2C68-1437-444A-85DE-CDC5019FB316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828334A-888F-4176-94A1-BEFF95431FAF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C109BB57-3F2C-471A-8E4B-3AA654A74E6B}" type="presOf" srcId="{8274BE64-40AE-48B4-9072-A6D41DF5453E}" destId="{EE3FD595-A371-4B52-970D-5E1CE59533EA}" srcOrd="0" destOrd="0" presId="urn:microsoft.com/office/officeart/2005/8/layout/vList2"/>
    <dgm:cxn modelId="{35C8EB36-34C9-450A-94B5-A6A0274DEDEA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FC503C4D-B255-46DC-A27A-21F8A3758C82}" type="presOf" srcId="{662B24E7-C36A-4180-9EB6-DC8B0B3C5013}" destId="{F19ABE0B-9398-4C23-88B5-210BD86A82E9}" srcOrd="0" destOrd="0" presId="urn:microsoft.com/office/officeart/2005/8/layout/vList2"/>
    <dgm:cxn modelId="{B661E9D7-226F-4CEB-BB76-8E3E9E9180A8}" type="presOf" srcId="{8274BE64-40AE-48B4-9072-A6D41DF5453E}" destId="{EE3FD595-A371-4B52-970D-5E1CE59533EA}" srcOrd="0" destOrd="0" presId="urn:microsoft.com/office/officeart/2005/8/layout/vList2"/>
    <dgm:cxn modelId="{DA45AF6C-5096-4E81-A499-6340F74EA74A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C779F6C4-C32B-4709-B897-09A9F41D80E4}" type="presOf" srcId="{662B24E7-C36A-4180-9EB6-DC8B0B3C5013}" destId="{F19ABE0B-9398-4C23-88B5-210BD86A82E9}" srcOrd="0" destOrd="0" presId="urn:microsoft.com/office/officeart/2005/8/layout/vList2"/>
    <dgm:cxn modelId="{37F3E0B2-3D17-496E-8FE0-4C587B34E7FB}" type="presOf" srcId="{8274BE64-40AE-48B4-9072-A6D41DF5453E}" destId="{EE3FD595-A371-4B52-970D-5E1CE59533EA}" srcOrd="0" destOrd="0" presId="urn:microsoft.com/office/officeart/2005/8/layout/vList2"/>
    <dgm:cxn modelId="{AA5BFF20-4426-4D9F-B4D3-C6561A96486D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432337F-76E7-4853-8C75-9D5EAB550FEF}" type="doc">
      <dgm:prSet loTypeId="urn:microsoft.com/office/officeart/2008/layout/RadialCluster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6A48EB01-4F8A-4C49-8B7B-AB57A434B9F9}">
      <dgm:prSet phldrT="[Texto]"/>
      <dgm:spPr/>
      <dgm:t>
        <a:bodyPr/>
        <a:lstStyle/>
        <a:p>
          <a:r>
            <a:rPr lang="es-CO" dirty="0" smtClean="0"/>
            <a:t>FUNCIONES</a:t>
          </a:r>
          <a:endParaRPr lang="es-CO" dirty="0"/>
        </a:p>
      </dgm:t>
    </dgm:pt>
    <dgm:pt modelId="{72DC4D6F-0FEF-4AC8-8312-B48BD1DC5FA7}" type="parTrans" cxnId="{4E5463BE-CD37-4C83-A923-B79FBE3880F0}">
      <dgm:prSet/>
      <dgm:spPr/>
      <dgm:t>
        <a:bodyPr/>
        <a:lstStyle/>
        <a:p>
          <a:endParaRPr lang="es-CO"/>
        </a:p>
      </dgm:t>
    </dgm:pt>
    <dgm:pt modelId="{5AFA7212-D062-46A1-BEFD-52F554E25382}" type="sibTrans" cxnId="{4E5463BE-CD37-4C83-A923-B79FBE3880F0}">
      <dgm:prSet/>
      <dgm:spPr/>
      <dgm:t>
        <a:bodyPr/>
        <a:lstStyle/>
        <a:p>
          <a:endParaRPr lang="es-CO"/>
        </a:p>
      </dgm:t>
    </dgm:pt>
    <dgm:pt modelId="{F6DE8B78-E137-4DC5-9472-63F3970D99C6}">
      <dgm:prSet phldrT="[Texto]"/>
      <dgm:spPr/>
      <dgm:t>
        <a:bodyPr/>
        <a:lstStyle/>
        <a:p>
          <a:r>
            <a:rPr lang="es-CO" dirty="0" smtClean="0"/>
            <a:t>Diagrama de línea</a:t>
          </a:r>
          <a:endParaRPr lang="es-CO" dirty="0"/>
        </a:p>
      </dgm:t>
    </dgm:pt>
    <dgm:pt modelId="{B9DCBD2F-B591-417B-B7A1-BF7632462D42}" type="parTrans" cxnId="{136E2C70-65DE-4E3B-B7CB-A0F6A019BC3B}">
      <dgm:prSet/>
      <dgm:spPr/>
      <dgm:t>
        <a:bodyPr/>
        <a:lstStyle/>
        <a:p>
          <a:endParaRPr lang="es-CO"/>
        </a:p>
      </dgm:t>
    </dgm:pt>
    <dgm:pt modelId="{3895F406-B109-4B9C-847D-E63C9B38D646}" type="sibTrans" cxnId="{136E2C70-65DE-4E3B-B7CB-A0F6A019BC3B}">
      <dgm:prSet/>
      <dgm:spPr/>
      <dgm:t>
        <a:bodyPr/>
        <a:lstStyle/>
        <a:p>
          <a:endParaRPr lang="es-CO"/>
        </a:p>
      </dgm:t>
    </dgm:pt>
    <dgm:pt modelId="{0703428F-8289-4CAD-92DD-6DFAD580B843}">
      <dgm:prSet phldrT="[Texto]"/>
      <dgm:spPr/>
      <dgm:t>
        <a:bodyPr/>
        <a:lstStyle/>
        <a:p>
          <a:endParaRPr lang="es-CO"/>
        </a:p>
      </dgm:t>
    </dgm:pt>
    <dgm:pt modelId="{C27F0048-650C-40D6-8E34-18EEAA7B31BC}" type="parTrans" cxnId="{34908878-AD53-4635-B533-808ECEC058C0}">
      <dgm:prSet/>
      <dgm:spPr/>
      <dgm:t>
        <a:bodyPr/>
        <a:lstStyle/>
        <a:p>
          <a:endParaRPr lang="es-CO"/>
        </a:p>
      </dgm:t>
    </dgm:pt>
    <dgm:pt modelId="{59B3746A-1C07-4D66-BB3D-707EB695F6F1}" type="sibTrans" cxnId="{34908878-AD53-4635-B533-808ECEC058C0}">
      <dgm:prSet/>
      <dgm:spPr/>
      <dgm:t>
        <a:bodyPr/>
        <a:lstStyle/>
        <a:p>
          <a:endParaRPr lang="es-CO"/>
        </a:p>
      </dgm:t>
    </dgm:pt>
    <dgm:pt modelId="{20187B0A-2EF6-43F1-9978-562CA2D0291F}">
      <dgm:prSet phldrT="[Texto]" custRadScaleRad="128190" custRadScaleInc="-10188"/>
      <dgm:spPr/>
      <dgm:t>
        <a:bodyPr/>
        <a:lstStyle/>
        <a:p>
          <a:endParaRPr lang="es-CO"/>
        </a:p>
      </dgm:t>
    </dgm:pt>
    <dgm:pt modelId="{8DB19895-A9E7-451F-ADD9-B0A5E4F5CF3C}" type="parTrans" cxnId="{7DF517B2-265B-45D5-B261-31585DFAF3BE}">
      <dgm:prSet/>
      <dgm:spPr/>
      <dgm:t>
        <a:bodyPr/>
        <a:lstStyle/>
        <a:p>
          <a:endParaRPr lang="es-CO"/>
        </a:p>
      </dgm:t>
    </dgm:pt>
    <dgm:pt modelId="{38DBE894-F2F1-4F97-8FE1-6625C7454A9D}" type="sibTrans" cxnId="{7DF517B2-265B-45D5-B261-31585DFAF3BE}">
      <dgm:prSet/>
      <dgm:spPr/>
      <dgm:t>
        <a:bodyPr/>
        <a:lstStyle/>
        <a:p>
          <a:endParaRPr lang="es-CO"/>
        </a:p>
      </dgm:t>
    </dgm:pt>
    <dgm:pt modelId="{14703B51-34DE-464B-A817-FBA9B38F95A6}">
      <dgm:prSet/>
      <dgm:spPr/>
      <dgm:t>
        <a:bodyPr/>
        <a:lstStyle/>
        <a:p>
          <a:r>
            <a:rPr lang="es-CO" dirty="0" smtClean="0"/>
            <a:t>Grafico de barras</a:t>
          </a:r>
          <a:endParaRPr lang="es-CO" dirty="0"/>
        </a:p>
      </dgm:t>
    </dgm:pt>
    <dgm:pt modelId="{C2F44ABA-8C11-41C6-A048-4DF49B6CB3E5}" type="parTrans" cxnId="{B8D842B2-EFC8-4217-8812-58228B3E28BF}">
      <dgm:prSet/>
      <dgm:spPr/>
      <dgm:t>
        <a:bodyPr/>
        <a:lstStyle/>
        <a:p>
          <a:endParaRPr lang="es-CO"/>
        </a:p>
      </dgm:t>
    </dgm:pt>
    <dgm:pt modelId="{52711A44-2523-4898-82CB-81255FC6737E}" type="sibTrans" cxnId="{B8D842B2-EFC8-4217-8812-58228B3E28BF}">
      <dgm:prSet/>
      <dgm:spPr/>
      <dgm:t>
        <a:bodyPr/>
        <a:lstStyle/>
        <a:p>
          <a:endParaRPr lang="es-CO"/>
        </a:p>
      </dgm:t>
    </dgm:pt>
    <dgm:pt modelId="{9482AB4F-23EA-4C1F-8D4C-DA31811547FE}">
      <dgm:prSet/>
      <dgm:spPr/>
      <dgm:t>
        <a:bodyPr/>
        <a:lstStyle/>
        <a:p>
          <a:r>
            <a:rPr lang="es-CO" dirty="0" smtClean="0"/>
            <a:t>Histograma</a:t>
          </a:r>
          <a:endParaRPr lang="es-CO" dirty="0"/>
        </a:p>
      </dgm:t>
    </dgm:pt>
    <dgm:pt modelId="{2C566003-65D5-45BD-8F48-CB80E451E562}" type="parTrans" cxnId="{C81FD55E-EA4E-4A45-8B54-FE84B9707642}">
      <dgm:prSet/>
      <dgm:spPr/>
      <dgm:t>
        <a:bodyPr/>
        <a:lstStyle/>
        <a:p>
          <a:endParaRPr lang="es-CO"/>
        </a:p>
      </dgm:t>
    </dgm:pt>
    <dgm:pt modelId="{357FD4A9-3C41-4451-9F69-6840426DC5FA}" type="sibTrans" cxnId="{C81FD55E-EA4E-4A45-8B54-FE84B9707642}">
      <dgm:prSet/>
      <dgm:spPr/>
      <dgm:t>
        <a:bodyPr/>
        <a:lstStyle/>
        <a:p>
          <a:endParaRPr lang="es-CO"/>
        </a:p>
      </dgm:t>
    </dgm:pt>
    <dgm:pt modelId="{64B6A441-E634-4E5C-8320-2940C30189CE}">
      <dgm:prSet/>
      <dgm:spPr/>
      <dgm:t>
        <a:bodyPr/>
        <a:lstStyle/>
        <a:p>
          <a:r>
            <a:rPr lang="es-CO" dirty="0" smtClean="0"/>
            <a:t>Grafico circular</a:t>
          </a:r>
          <a:endParaRPr lang="es-CO" dirty="0"/>
        </a:p>
      </dgm:t>
    </dgm:pt>
    <dgm:pt modelId="{29467055-E8EA-4C12-93FC-6DBECD15C05D}" type="parTrans" cxnId="{B6D02A2F-E2B5-4E9C-A744-E6231C223C0E}">
      <dgm:prSet/>
      <dgm:spPr/>
      <dgm:t>
        <a:bodyPr/>
        <a:lstStyle/>
        <a:p>
          <a:endParaRPr lang="es-CO"/>
        </a:p>
      </dgm:t>
    </dgm:pt>
    <dgm:pt modelId="{770C1C5F-53B8-4F09-9BFB-EC66D81690A0}" type="sibTrans" cxnId="{B6D02A2F-E2B5-4E9C-A744-E6231C223C0E}">
      <dgm:prSet/>
      <dgm:spPr/>
      <dgm:t>
        <a:bodyPr/>
        <a:lstStyle/>
        <a:p>
          <a:endParaRPr lang="es-CO"/>
        </a:p>
      </dgm:t>
    </dgm:pt>
    <dgm:pt modelId="{899D5754-5270-4B01-BF68-E259E87CD601}">
      <dgm:prSet/>
      <dgm:spPr/>
      <dgm:t>
        <a:bodyPr/>
        <a:lstStyle/>
        <a:p>
          <a:r>
            <a:rPr lang="es-CO" dirty="0" smtClean="0"/>
            <a:t>Grafico de dispersión</a:t>
          </a:r>
          <a:endParaRPr lang="es-CO" dirty="0"/>
        </a:p>
      </dgm:t>
    </dgm:pt>
    <dgm:pt modelId="{069E9F74-BD27-4AE9-B821-E218E4F30984}" type="parTrans" cxnId="{59569169-707E-4E43-8268-E329E2F059C9}">
      <dgm:prSet/>
      <dgm:spPr/>
      <dgm:t>
        <a:bodyPr/>
        <a:lstStyle/>
        <a:p>
          <a:endParaRPr lang="es-CO"/>
        </a:p>
      </dgm:t>
    </dgm:pt>
    <dgm:pt modelId="{9BA13F22-17AC-48F8-B1BA-DB53B46F3194}" type="sibTrans" cxnId="{59569169-707E-4E43-8268-E329E2F059C9}">
      <dgm:prSet/>
      <dgm:spPr/>
      <dgm:t>
        <a:bodyPr/>
        <a:lstStyle/>
        <a:p>
          <a:endParaRPr lang="es-CO"/>
        </a:p>
      </dgm:t>
    </dgm:pt>
    <dgm:pt modelId="{0453B175-EADA-4F39-8237-3EF5B4AFD1F4}" type="pres">
      <dgm:prSet presAssocID="{2432337F-76E7-4853-8C75-9D5EAB550FE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9C744928-69F3-4103-A192-FBE97DE48A25}" type="pres">
      <dgm:prSet presAssocID="{6A48EB01-4F8A-4C49-8B7B-AB57A434B9F9}" presName="singleCycle" presStyleCnt="0"/>
      <dgm:spPr/>
      <dgm:t>
        <a:bodyPr/>
        <a:lstStyle/>
        <a:p>
          <a:endParaRPr lang="es-CO"/>
        </a:p>
      </dgm:t>
    </dgm:pt>
    <dgm:pt modelId="{43795D9F-F6E7-4645-90B7-071B5C41E5BC}" type="pres">
      <dgm:prSet presAssocID="{6A48EB01-4F8A-4C49-8B7B-AB57A434B9F9}" presName="singleCenter" presStyleLbl="node1" presStyleIdx="0" presStyleCnt="6" custLinFactNeighborX="20372" custLinFactNeighborY="-8305">
        <dgm:presLayoutVars>
          <dgm:chMax val="7"/>
          <dgm:chPref val="7"/>
        </dgm:presLayoutVars>
      </dgm:prSet>
      <dgm:spPr/>
      <dgm:t>
        <a:bodyPr/>
        <a:lstStyle/>
        <a:p>
          <a:endParaRPr lang="es-CO"/>
        </a:p>
      </dgm:t>
    </dgm:pt>
    <dgm:pt modelId="{160E8E48-97B2-4136-8A32-E22DD1249D10}" type="pres">
      <dgm:prSet presAssocID="{29467055-E8EA-4C12-93FC-6DBECD15C05D}" presName="Name56" presStyleLbl="parChTrans1D2" presStyleIdx="0" presStyleCnt="5"/>
      <dgm:spPr/>
      <dgm:t>
        <a:bodyPr/>
        <a:lstStyle/>
        <a:p>
          <a:endParaRPr lang="es-CO"/>
        </a:p>
      </dgm:t>
    </dgm:pt>
    <dgm:pt modelId="{9B8C4463-8743-48E6-B487-77089CBFC591}" type="pres">
      <dgm:prSet presAssocID="{64B6A441-E634-4E5C-8320-2940C30189CE}" presName="text0" presStyleLbl="node1" presStyleIdx="1" presStyleCnt="6" custRadScaleRad="104646" custRadScaleInc="5737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D6BF1A4-B0B2-4C0A-9EC8-4826A33CA3F1}" type="pres">
      <dgm:prSet presAssocID="{069E9F74-BD27-4AE9-B821-E218E4F30984}" presName="Name56" presStyleLbl="parChTrans1D2" presStyleIdx="1" presStyleCnt="5"/>
      <dgm:spPr/>
      <dgm:t>
        <a:bodyPr/>
        <a:lstStyle/>
        <a:p>
          <a:endParaRPr lang="es-CO"/>
        </a:p>
      </dgm:t>
    </dgm:pt>
    <dgm:pt modelId="{D2364802-B672-4988-BA38-8E4ABBA0E4D2}" type="pres">
      <dgm:prSet presAssocID="{899D5754-5270-4B01-BF68-E259E87CD601}" presName="text0" presStyleLbl="node1" presStyleIdx="2" presStyleCnt="6" custRadScaleRad="143583" custRadScaleInc="2818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676278A-5AAF-4A12-93F4-BA6530AB7CE0}" type="pres">
      <dgm:prSet presAssocID="{2C566003-65D5-45BD-8F48-CB80E451E562}" presName="Name56" presStyleLbl="parChTrans1D2" presStyleIdx="2" presStyleCnt="5"/>
      <dgm:spPr/>
      <dgm:t>
        <a:bodyPr/>
        <a:lstStyle/>
        <a:p>
          <a:endParaRPr lang="es-CO"/>
        </a:p>
      </dgm:t>
    </dgm:pt>
    <dgm:pt modelId="{359DE6FA-4CFC-423E-B041-C6C85C1C17DE}" type="pres">
      <dgm:prSet presAssocID="{9482AB4F-23EA-4C1F-8D4C-DA31811547FE}" presName="text0" presStyleLbl="node1" presStyleIdx="3" presStyleCnt="6" custRadScaleRad="126038" custRadScaleInc="-4436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36E7A96-DC26-4F6B-9AD2-7E81773A92AC}" type="pres">
      <dgm:prSet presAssocID="{C2F44ABA-8C11-41C6-A048-4DF49B6CB3E5}" presName="Name56" presStyleLbl="parChTrans1D2" presStyleIdx="3" presStyleCnt="5"/>
      <dgm:spPr/>
      <dgm:t>
        <a:bodyPr/>
        <a:lstStyle/>
        <a:p>
          <a:endParaRPr lang="es-CO"/>
        </a:p>
      </dgm:t>
    </dgm:pt>
    <dgm:pt modelId="{4E297600-1BB8-4D58-B4B6-5609A97B0024}" type="pres">
      <dgm:prSet presAssocID="{14703B51-34DE-464B-A817-FBA9B38F95A6}" presName="text0" presStyleLbl="node1" presStyleIdx="4" presStyleCnt="6" custRadScaleRad="82200" custRadScaleInc="-2872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A6734D6-B5E8-4C5D-9724-34A82F4B630F}" type="pres">
      <dgm:prSet presAssocID="{B9DCBD2F-B591-417B-B7A1-BF7632462D42}" presName="Name56" presStyleLbl="parChTrans1D2" presStyleIdx="4" presStyleCnt="5"/>
      <dgm:spPr/>
      <dgm:t>
        <a:bodyPr/>
        <a:lstStyle/>
        <a:p>
          <a:endParaRPr lang="es-CO"/>
        </a:p>
      </dgm:t>
    </dgm:pt>
    <dgm:pt modelId="{60F73909-4CDC-49FE-977C-8EF187F416C0}" type="pres">
      <dgm:prSet presAssocID="{F6DE8B78-E137-4DC5-9472-63F3970D99C6}" presName="text0" presStyleLbl="node1" presStyleIdx="5" presStyleCnt="6" custRadScaleRad="69588" custRadScaleInc="429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4908878-AD53-4635-B533-808ECEC058C0}" srcId="{2432337F-76E7-4853-8C75-9D5EAB550FEF}" destId="{0703428F-8289-4CAD-92DD-6DFAD580B843}" srcOrd="1" destOrd="0" parTransId="{C27F0048-650C-40D6-8E34-18EEAA7B31BC}" sibTransId="{59B3746A-1C07-4D66-BB3D-707EB695F6F1}"/>
    <dgm:cxn modelId="{C81FD55E-EA4E-4A45-8B54-FE84B9707642}" srcId="{6A48EB01-4F8A-4C49-8B7B-AB57A434B9F9}" destId="{9482AB4F-23EA-4C1F-8D4C-DA31811547FE}" srcOrd="2" destOrd="0" parTransId="{2C566003-65D5-45BD-8F48-CB80E451E562}" sibTransId="{357FD4A9-3C41-4451-9F69-6840426DC5FA}"/>
    <dgm:cxn modelId="{F512C45C-44CB-49A5-8B22-AEBC35A1573B}" type="presOf" srcId="{29467055-E8EA-4C12-93FC-6DBECD15C05D}" destId="{160E8E48-97B2-4136-8A32-E22DD1249D10}" srcOrd="0" destOrd="0" presId="urn:microsoft.com/office/officeart/2008/layout/RadialCluster"/>
    <dgm:cxn modelId="{E1139B41-5E72-46B7-99BC-4F5DF1ADD13F}" type="presOf" srcId="{C2F44ABA-8C11-41C6-A048-4DF49B6CB3E5}" destId="{336E7A96-DC26-4F6B-9AD2-7E81773A92AC}" srcOrd="0" destOrd="0" presId="urn:microsoft.com/office/officeart/2008/layout/RadialCluster"/>
    <dgm:cxn modelId="{F3005C40-862E-4E01-9A92-3CD6F3021762}" type="presOf" srcId="{14703B51-34DE-464B-A817-FBA9B38F95A6}" destId="{4E297600-1BB8-4D58-B4B6-5609A97B0024}" srcOrd="0" destOrd="0" presId="urn:microsoft.com/office/officeart/2008/layout/RadialCluster"/>
    <dgm:cxn modelId="{B6D02A2F-E2B5-4E9C-A744-E6231C223C0E}" srcId="{6A48EB01-4F8A-4C49-8B7B-AB57A434B9F9}" destId="{64B6A441-E634-4E5C-8320-2940C30189CE}" srcOrd="0" destOrd="0" parTransId="{29467055-E8EA-4C12-93FC-6DBECD15C05D}" sibTransId="{770C1C5F-53B8-4F09-9BFB-EC66D81690A0}"/>
    <dgm:cxn modelId="{4E5463BE-CD37-4C83-A923-B79FBE3880F0}" srcId="{2432337F-76E7-4853-8C75-9D5EAB550FEF}" destId="{6A48EB01-4F8A-4C49-8B7B-AB57A434B9F9}" srcOrd="0" destOrd="0" parTransId="{72DC4D6F-0FEF-4AC8-8312-B48BD1DC5FA7}" sibTransId="{5AFA7212-D062-46A1-BEFD-52F554E25382}"/>
    <dgm:cxn modelId="{B8D842B2-EFC8-4217-8812-58228B3E28BF}" srcId="{6A48EB01-4F8A-4C49-8B7B-AB57A434B9F9}" destId="{14703B51-34DE-464B-A817-FBA9B38F95A6}" srcOrd="3" destOrd="0" parTransId="{C2F44ABA-8C11-41C6-A048-4DF49B6CB3E5}" sibTransId="{52711A44-2523-4898-82CB-81255FC6737E}"/>
    <dgm:cxn modelId="{136E2C70-65DE-4E3B-B7CB-A0F6A019BC3B}" srcId="{6A48EB01-4F8A-4C49-8B7B-AB57A434B9F9}" destId="{F6DE8B78-E137-4DC5-9472-63F3970D99C6}" srcOrd="4" destOrd="0" parTransId="{B9DCBD2F-B591-417B-B7A1-BF7632462D42}" sibTransId="{3895F406-B109-4B9C-847D-E63C9B38D646}"/>
    <dgm:cxn modelId="{87A9EA93-F61B-4608-B435-69BDDEBBA3F0}" type="presOf" srcId="{64B6A441-E634-4E5C-8320-2940C30189CE}" destId="{9B8C4463-8743-48E6-B487-77089CBFC591}" srcOrd="0" destOrd="0" presId="urn:microsoft.com/office/officeart/2008/layout/RadialCluster"/>
    <dgm:cxn modelId="{7DF517B2-265B-45D5-B261-31585DFAF3BE}" srcId="{2432337F-76E7-4853-8C75-9D5EAB550FEF}" destId="{20187B0A-2EF6-43F1-9978-562CA2D0291F}" srcOrd="2" destOrd="0" parTransId="{8DB19895-A9E7-451F-ADD9-B0A5E4F5CF3C}" sibTransId="{38DBE894-F2F1-4F97-8FE1-6625C7454A9D}"/>
    <dgm:cxn modelId="{59569169-707E-4E43-8268-E329E2F059C9}" srcId="{6A48EB01-4F8A-4C49-8B7B-AB57A434B9F9}" destId="{899D5754-5270-4B01-BF68-E259E87CD601}" srcOrd="1" destOrd="0" parTransId="{069E9F74-BD27-4AE9-B821-E218E4F30984}" sibTransId="{9BA13F22-17AC-48F8-B1BA-DB53B46F3194}"/>
    <dgm:cxn modelId="{850582BA-A64C-41CB-9B5C-924B76D08461}" type="presOf" srcId="{2432337F-76E7-4853-8C75-9D5EAB550FEF}" destId="{0453B175-EADA-4F39-8237-3EF5B4AFD1F4}" srcOrd="0" destOrd="0" presId="urn:microsoft.com/office/officeart/2008/layout/RadialCluster"/>
    <dgm:cxn modelId="{5476610E-1D17-4823-A3B2-B6E45AB16F5C}" type="presOf" srcId="{B9DCBD2F-B591-417B-B7A1-BF7632462D42}" destId="{4A6734D6-B5E8-4C5D-9724-34A82F4B630F}" srcOrd="0" destOrd="0" presId="urn:microsoft.com/office/officeart/2008/layout/RadialCluster"/>
    <dgm:cxn modelId="{73AB5484-2007-4BFA-BAA6-D15100686854}" type="presOf" srcId="{899D5754-5270-4B01-BF68-E259E87CD601}" destId="{D2364802-B672-4988-BA38-8E4ABBA0E4D2}" srcOrd="0" destOrd="0" presId="urn:microsoft.com/office/officeart/2008/layout/RadialCluster"/>
    <dgm:cxn modelId="{49967C25-7C94-4DE7-B2C0-837F1EB55AFA}" type="presOf" srcId="{F6DE8B78-E137-4DC5-9472-63F3970D99C6}" destId="{60F73909-4CDC-49FE-977C-8EF187F416C0}" srcOrd="0" destOrd="0" presId="urn:microsoft.com/office/officeart/2008/layout/RadialCluster"/>
    <dgm:cxn modelId="{60EE5FF7-0C9E-4F8E-880B-21B777325D58}" type="presOf" srcId="{069E9F74-BD27-4AE9-B821-E218E4F30984}" destId="{DD6BF1A4-B0B2-4C0A-9EC8-4826A33CA3F1}" srcOrd="0" destOrd="0" presId="urn:microsoft.com/office/officeart/2008/layout/RadialCluster"/>
    <dgm:cxn modelId="{3AF75B1F-1B17-47DD-9A14-21246D9C938D}" type="presOf" srcId="{2C566003-65D5-45BD-8F48-CB80E451E562}" destId="{7676278A-5AAF-4A12-93F4-BA6530AB7CE0}" srcOrd="0" destOrd="0" presId="urn:microsoft.com/office/officeart/2008/layout/RadialCluster"/>
    <dgm:cxn modelId="{757155D0-77D1-4652-A416-C7E831063C09}" type="presOf" srcId="{6A48EB01-4F8A-4C49-8B7B-AB57A434B9F9}" destId="{43795D9F-F6E7-4645-90B7-071B5C41E5BC}" srcOrd="0" destOrd="0" presId="urn:microsoft.com/office/officeart/2008/layout/RadialCluster"/>
    <dgm:cxn modelId="{E418DBF1-EB9E-4FF4-AFBF-03B46D54F339}" type="presOf" srcId="{9482AB4F-23EA-4C1F-8D4C-DA31811547FE}" destId="{359DE6FA-4CFC-423E-B041-C6C85C1C17DE}" srcOrd="0" destOrd="0" presId="urn:microsoft.com/office/officeart/2008/layout/RadialCluster"/>
    <dgm:cxn modelId="{621C4A29-0F0B-48DF-81C6-CF215DABB05E}" type="presParOf" srcId="{0453B175-EADA-4F39-8237-3EF5B4AFD1F4}" destId="{9C744928-69F3-4103-A192-FBE97DE48A25}" srcOrd="0" destOrd="0" presId="urn:microsoft.com/office/officeart/2008/layout/RadialCluster"/>
    <dgm:cxn modelId="{08116A1C-4250-4D6C-A651-1C32FE91CB1E}" type="presParOf" srcId="{9C744928-69F3-4103-A192-FBE97DE48A25}" destId="{43795D9F-F6E7-4645-90B7-071B5C41E5BC}" srcOrd="0" destOrd="0" presId="urn:microsoft.com/office/officeart/2008/layout/RadialCluster"/>
    <dgm:cxn modelId="{F9856214-8628-4418-8B35-3E205544AA7E}" type="presParOf" srcId="{9C744928-69F3-4103-A192-FBE97DE48A25}" destId="{160E8E48-97B2-4136-8A32-E22DD1249D10}" srcOrd="1" destOrd="0" presId="urn:microsoft.com/office/officeart/2008/layout/RadialCluster"/>
    <dgm:cxn modelId="{A2A27264-BA3E-470A-B1B4-B15791810CC6}" type="presParOf" srcId="{9C744928-69F3-4103-A192-FBE97DE48A25}" destId="{9B8C4463-8743-48E6-B487-77089CBFC591}" srcOrd="2" destOrd="0" presId="urn:microsoft.com/office/officeart/2008/layout/RadialCluster"/>
    <dgm:cxn modelId="{C436E047-E350-44B9-AFAB-B5F94DF1C5AA}" type="presParOf" srcId="{9C744928-69F3-4103-A192-FBE97DE48A25}" destId="{DD6BF1A4-B0B2-4C0A-9EC8-4826A33CA3F1}" srcOrd="3" destOrd="0" presId="urn:microsoft.com/office/officeart/2008/layout/RadialCluster"/>
    <dgm:cxn modelId="{D542CB50-B4FF-4773-8E65-BB74840940C1}" type="presParOf" srcId="{9C744928-69F3-4103-A192-FBE97DE48A25}" destId="{D2364802-B672-4988-BA38-8E4ABBA0E4D2}" srcOrd="4" destOrd="0" presId="urn:microsoft.com/office/officeart/2008/layout/RadialCluster"/>
    <dgm:cxn modelId="{193B9B34-9F42-423C-B665-983261F8CB3E}" type="presParOf" srcId="{9C744928-69F3-4103-A192-FBE97DE48A25}" destId="{7676278A-5AAF-4A12-93F4-BA6530AB7CE0}" srcOrd="5" destOrd="0" presId="urn:microsoft.com/office/officeart/2008/layout/RadialCluster"/>
    <dgm:cxn modelId="{EAF8E581-7203-47EE-AFD3-6434482676AD}" type="presParOf" srcId="{9C744928-69F3-4103-A192-FBE97DE48A25}" destId="{359DE6FA-4CFC-423E-B041-C6C85C1C17DE}" srcOrd="6" destOrd="0" presId="urn:microsoft.com/office/officeart/2008/layout/RadialCluster"/>
    <dgm:cxn modelId="{665C4807-6D2E-43C6-B85B-3646DE344F27}" type="presParOf" srcId="{9C744928-69F3-4103-A192-FBE97DE48A25}" destId="{336E7A96-DC26-4F6B-9AD2-7E81773A92AC}" srcOrd="7" destOrd="0" presId="urn:microsoft.com/office/officeart/2008/layout/RadialCluster"/>
    <dgm:cxn modelId="{724D6854-BEED-4A6D-A2CE-E48DF78293EB}" type="presParOf" srcId="{9C744928-69F3-4103-A192-FBE97DE48A25}" destId="{4E297600-1BB8-4D58-B4B6-5609A97B0024}" srcOrd="8" destOrd="0" presId="urn:microsoft.com/office/officeart/2008/layout/RadialCluster"/>
    <dgm:cxn modelId="{9B59ECF1-DF66-46CF-B95C-7D736BBF9813}" type="presParOf" srcId="{9C744928-69F3-4103-A192-FBE97DE48A25}" destId="{4A6734D6-B5E8-4C5D-9724-34A82F4B630F}" srcOrd="9" destOrd="0" presId="urn:microsoft.com/office/officeart/2008/layout/RadialCluster"/>
    <dgm:cxn modelId="{C470FA46-0ABF-4A8F-A370-67ABB2FAFEBA}" type="presParOf" srcId="{9C744928-69F3-4103-A192-FBE97DE48A25}" destId="{60F73909-4CDC-49FE-977C-8EF187F416C0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F4A17C24-2DEE-4022-8EDC-40B379E7D9CE}" type="presOf" srcId="{662B24E7-C36A-4180-9EB6-DC8B0B3C5013}" destId="{F19ABE0B-9398-4C23-88B5-210BD86A82E9}" srcOrd="0" destOrd="0" presId="urn:microsoft.com/office/officeart/2005/8/layout/vList2"/>
    <dgm:cxn modelId="{3F6FD2CC-72F0-42A0-8051-BFFE08D6BFAC}" type="presOf" srcId="{8274BE64-40AE-48B4-9072-A6D41DF5453E}" destId="{EE3FD595-A371-4B52-970D-5E1CE59533EA}" srcOrd="0" destOrd="0" presId="urn:microsoft.com/office/officeart/2005/8/layout/vList2"/>
    <dgm:cxn modelId="{B2BA3F62-E017-4DD8-ADBF-D17021234C5D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4BB0F6BC-A7B1-4023-AA7C-8DD71F31C646}" type="presOf" srcId="{662B24E7-C36A-4180-9EB6-DC8B0B3C5013}" destId="{F19ABE0B-9398-4C23-88B5-210BD86A82E9}" srcOrd="0" destOrd="0" presId="urn:microsoft.com/office/officeart/2005/8/layout/vList2"/>
    <dgm:cxn modelId="{5DB204E3-9AE7-42F5-A94E-84DAB3BADC73}" type="presOf" srcId="{8274BE64-40AE-48B4-9072-A6D41DF5453E}" destId="{EE3FD595-A371-4B52-970D-5E1CE59533EA}" srcOrd="0" destOrd="0" presId="urn:microsoft.com/office/officeart/2005/8/layout/vList2"/>
    <dgm:cxn modelId="{AD69145A-BAF5-4061-8164-6AF215362E38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0CC49DD-DE57-431C-AE93-767159604329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B136C2C4-7768-48E4-8C25-D1C55A22A6B1}" type="presOf" srcId="{8274BE64-40AE-48B4-9072-A6D41DF5453E}" destId="{EE3FD595-A371-4B52-970D-5E1CE59533EA}" srcOrd="0" destOrd="0" presId="urn:microsoft.com/office/officeart/2005/8/layout/vList2"/>
    <dgm:cxn modelId="{C5E06420-4A37-4038-A151-213F3E5BCE5E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7B404B2-582D-4367-B27F-13701D3A444F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0E967D02-B62A-4630-A8DF-0F83F6AB0788}" type="presOf" srcId="{662B24E7-C36A-4180-9EB6-DC8B0B3C5013}" destId="{F19ABE0B-9398-4C23-88B5-210BD86A82E9}" srcOrd="0" destOrd="0" presId="urn:microsoft.com/office/officeart/2005/8/layout/vList2"/>
    <dgm:cxn modelId="{63DD0451-0B6E-40C6-B875-E10FF9412676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C6514F5-E120-4C66-BA06-365B1FF3204E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C340060F-A6EF-4498-8831-8C055F17601D}" type="presOf" srcId="{662B24E7-C36A-4180-9EB6-DC8B0B3C5013}" destId="{F19ABE0B-9398-4C23-88B5-210BD86A82E9}" srcOrd="0" destOrd="0" presId="urn:microsoft.com/office/officeart/2005/8/layout/vList2"/>
    <dgm:cxn modelId="{CAC232AA-7308-4379-9286-8449225D5013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3880704-E71E-4A2B-A47A-51858728264D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FED89020-09F5-4777-843B-241273EF9C9E}" type="presOf" srcId="{8274BE64-40AE-48B4-9072-A6D41DF5453E}" destId="{EE3FD595-A371-4B52-970D-5E1CE59533EA}" srcOrd="0" destOrd="0" presId="urn:microsoft.com/office/officeart/2005/8/layout/vList2"/>
    <dgm:cxn modelId="{F22F4925-BE45-45A4-A435-C0B5E9B4AE75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216463B-7C33-4D4C-B96E-020562203B8B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43887A24-8AC5-444F-B9A5-6704EB77DAE0}" type="presOf" srcId="{8274BE64-40AE-48B4-9072-A6D41DF5453E}" destId="{EE3FD595-A371-4B52-970D-5E1CE59533EA}" srcOrd="0" destOrd="0" presId="urn:microsoft.com/office/officeart/2005/8/layout/vList2"/>
    <dgm:cxn modelId="{2776F8C2-163C-48C6-8AD0-A7B5AC04D653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32337F-76E7-4853-8C75-9D5EAB550FEF}" type="doc">
      <dgm:prSet loTypeId="urn:microsoft.com/office/officeart/2005/8/layout/radial5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6A48EB01-4F8A-4C49-8B7B-AB57A434B9F9}">
      <dgm:prSet phldrT="[Texto]"/>
      <dgm:spPr/>
      <dgm:t>
        <a:bodyPr/>
        <a:lstStyle/>
        <a:p>
          <a:r>
            <a:rPr lang="es-CO" dirty="0" smtClean="0"/>
            <a:t>FUNCIONES</a:t>
          </a:r>
          <a:endParaRPr lang="es-CO" dirty="0"/>
        </a:p>
      </dgm:t>
    </dgm:pt>
    <dgm:pt modelId="{72DC4D6F-0FEF-4AC8-8312-B48BD1DC5FA7}" type="parTrans" cxnId="{4E5463BE-CD37-4C83-A923-B79FBE3880F0}">
      <dgm:prSet/>
      <dgm:spPr/>
      <dgm:t>
        <a:bodyPr/>
        <a:lstStyle/>
        <a:p>
          <a:endParaRPr lang="es-CO"/>
        </a:p>
      </dgm:t>
    </dgm:pt>
    <dgm:pt modelId="{5AFA7212-D062-46A1-BEFD-52F554E25382}" type="sibTrans" cxnId="{4E5463BE-CD37-4C83-A923-B79FBE3880F0}">
      <dgm:prSet/>
      <dgm:spPr/>
      <dgm:t>
        <a:bodyPr/>
        <a:lstStyle/>
        <a:p>
          <a:endParaRPr lang="es-CO"/>
        </a:p>
      </dgm:t>
    </dgm:pt>
    <dgm:pt modelId="{19AC9F0B-DF11-44EB-80DA-75FB08A33A72}">
      <dgm:prSet phldrT="[Texto]"/>
      <dgm:spPr/>
      <dgm:t>
        <a:bodyPr/>
        <a:lstStyle/>
        <a:p>
          <a:r>
            <a:rPr lang="es-CO" dirty="0" smtClean="0"/>
            <a:t>Estadísticas</a:t>
          </a:r>
          <a:endParaRPr lang="es-CO" dirty="0"/>
        </a:p>
      </dgm:t>
    </dgm:pt>
    <dgm:pt modelId="{3FE96306-67BA-44E9-B093-AA892DEC9B18}" type="parTrans" cxnId="{03B10075-B666-4AA8-8966-DDC32A3A42AF}">
      <dgm:prSet/>
      <dgm:spPr/>
      <dgm:t>
        <a:bodyPr/>
        <a:lstStyle/>
        <a:p>
          <a:endParaRPr lang="es-CO"/>
        </a:p>
      </dgm:t>
    </dgm:pt>
    <dgm:pt modelId="{03FB4A86-82CA-43E1-B18B-33983EC3AC26}" type="sibTrans" cxnId="{03B10075-B666-4AA8-8966-DDC32A3A42AF}">
      <dgm:prSet/>
      <dgm:spPr/>
      <dgm:t>
        <a:bodyPr/>
        <a:lstStyle/>
        <a:p>
          <a:endParaRPr lang="es-CO"/>
        </a:p>
      </dgm:t>
    </dgm:pt>
    <dgm:pt modelId="{E7ACF830-53C2-4636-8194-8AA1295C73CC}">
      <dgm:prSet phldrT="[Texto]"/>
      <dgm:spPr/>
      <dgm:t>
        <a:bodyPr/>
        <a:lstStyle/>
        <a:p>
          <a:r>
            <a:rPr lang="es-CO" dirty="0" smtClean="0"/>
            <a:t>Selección</a:t>
          </a:r>
          <a:endParaRPr lang="es-CO" dirty="0"/>
        </a:p>
      </dgm:t>
    </dgm:pt>
    <dgm:pt modelId="{E996F478-589D-4600-88FD-D5310C6BDA0C}" type="parTrans" cxnId="{83543E1C-1674-4112-B1C1-DAADE923E728}">
      <dgm:prSet/>
      <dgm:spPr/>
      <dgm:t>
        <a:bodyPr/>
        <a:lstStyle/>
        <a:p>
          <a:endParaRPr lang="es-CO"/>
        </a:p>
      </dgm:t>
    </dgm:pt>
    <dgm:pt modelId="{0DDD7CF9-4D09-4F3F-96FC-6E83BBC29F30}" type="sibTrans" cxnId="{83543E1C-1674-4112-B1C1-DAADE923E728}">
      <dgm:prSet/>
      <dgm:spPr/>
      <dgm:t>
        <a:bodyPr/>
        <a:lstStyle/>
        <a:p>
          <a:endParaRPr lang="es-CO"/>
        </a:p>
      </dgm:t>
    </dgm:pt>
    <dgm:pt modelId="{7D95ACF6-E2D8-4D9C-B5AB-BA12A724A8BF}">
      <dgm:prSet phldrT="[Texto]"/>
      <dgm:spPr/>
      <dgm:t>
        <a:bodyPr/>
        <a:lstStyle/>
        <a:p>
          <a:r>
            <a:rPr lang="es-CO" dirty="0" smtClean="0"/>
            <a:t>Manejo archivos</a:t>
          </a:r>
          <a:endParaRPr lang="es-CO" dirty="0"/>
        </a:p>
      </dgm:t>
    </dgm:pt>
    <dgm:pt modelId="{DF465B99-2D20-480B-8C22-CB68CD7E3ABF}" type="parTrans" cxnId="{0ABB17E6-C610-45FC-A549-89308D5B2A07}">
      <dgm:prSet/>
      <dgm:spPr/>
      <dgm:t>
        <a:bodyPr/>
        <a:lstStyle/>
        <a:p>
          <a:endParaRPr lang="es-CO"/>
        </a:p>
      </dgm:t>
    </dgm:pt>
    <dgm:pt modelId="{285E0EF6-D096-4E67-B1B9-F034AF4C65C3}" type="sibTrans" cxnId="{0ABB17E6-C610-45FC-A549-89308D5B2A07}">
      <dgm:prSet/>
      <dgm:spPr/>
      <dgm:t>
        <a:bodyPr/>
        <a:lstStyle/>
        <a:p>
          <a:endParaRPr lang="es-CO"/>
        </a:p>
      </dgm:t>
    </dgm:pt>
    <dgm:pt modelId="{F6DE8B78-E137-4DC5-9472-63F3970D99C6}">
      <dgm:prSet phldrT="[Texto]"/>
      <dgm:spPr/>
      <dgm:t>
        <a:bodyPr/>
        <a:lstStyle/>
        <a:p>
          <a:r>
            <a:rPr lang="es-CO" dirty="0" smtClean="0"/>
            <a:t>Limpieza</a:t>
          </a:r>
          <a:endParaRPr lang="es-CO" dirty="0"/>
        </a:p>
      </dgm:t>
    </dgm:pt>
    <dgm:pt modelId="{B9DCBD2F-B591-417B-B7A1-BF7632462D42}" type="parTrans" cxnId="{136E2C70-65DE-4E3B-B7CB-A0F6A019BC3B}">
      <dgm:prSet/>
      <dgm:spPr/>
      <dgm:t>
        <a:bodyPr/>
        <a:lstStyle/>
        <a:p>
          <a:endParaRPr lang="es-CO"/>
        </a:p>
      </dgm:t>
    </dgm:pt>
    <dgm:pt modelId="{3895F406-B109-4B9C-847D-E63C9B38D646}" type="sibTrans" cxnId="{136E2C70-65DE-4E3B-B7CB-A0F6A019BC3B}">
      <dgm:prSet/>
      <dgm:spPr/>
      <dgm:t>
        <a:bodyPr/>
        <a:lstStyle/>
        <a:p>
          <a:endParaRPr lang="es-CO"/>
        </a:p>
      </dgm:t>
    </dgm:pt>
    <dgm:pt modelId="{63DD6FCF-613D-4155-9F37-138DE361F339}" type="pres">
      <dgm:prSet presAssocID="{2432337F-76E7-4853-8C75-9D5EAB550FE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4B15C6F-9B6D-4742-AB94-43E7B0DF6516}" type="pres">
      <dgm:prSet presAssocID="{6A48EB01-4F8A-4C49-8B7B-AB57A434B9F9}" presName="centerShape" presStyleLbl="node0" presStyleIdx="0" presStyleCnt="1" custLinFactNeighborX="-46083" custLinFactNeighborY="-2269"/>
      <dgm:spPr/>
      <dgm:t>
        <a:bodyPr/>
        <a:lstStyle/>
        <a:p>
          <a:endParaRPr lang="es-CO"/>
        </a:p>
      </dgm:t>
    </dgm:pt>
    <dgm:pt modelId="{D835CFDF-25FC-4530-B66E-CCA3C85F2317}" type="pres">
      <dgm:prSet presAssocID="{3FE96306-67BA-44E9-B093-AA892DEC9B18}" presName="parTrans" presStyleLbl="sibTrans2D1" presStyleIdx="0" presStyleCnt="4"/>
      <dgm:spPr/>
      <dgm:t>
        <a:bodyPr/>
        <a:lstStyle/>
        <a:p>
          <a:endParaRPr lang="es-CO"/>
        </a:p>
      </dgm:t>
    </dgm:pt>
    <dgm:pt modelId="{7A6F5DAC-AF09-4BFB-BD66-A14A2B9074C5}" type="pres">
      <dgm:prSet presAssocID="{3FE96306-67BA-44E9-B093-AA892DEC9B18}" presName="connectorText" presStyleLbl="sibTrans2D1" presStyleIdx="0" presStyleCnt="4"/>
      <dgm:spPr/>
      <dgm:t>
        <a:bodyPr/>
        <a:lstStyle/>
        <a:p>
          <a:endParaRPr lang="es-CO"/>
        </a:p>
      </dgm:t>
    </dgm:pt>
    <dgm:pt modelId="{0212B9F9-8B91-4587-B11F-2B117358C57E}" type="pres">
      <dgm:prSet presAssocID="{19AC9F0B-DF11-44EB-80DA-75FB08A33A72}" presName="node" presStyleLbl="node1" presStyleIdx="0" presStyleCnt="4" custRadScaleRad="120111" custRadScaleInc="14302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A5FBBB4-FB8C-4465-B37E-147390B2FA42}" type="pres">
      <dgm:prSet presAssocID="{E996F478-589D-4600-88FD-D5310C6BDA0C}" presName="parTrans" presStyleLbl="sibTrans2D1" presStyleIdx="1" presStyleCnt="4"/>
      <dgm:spPr/>
      <dgm:t>
        <a:bodyPr/>
        <a:lstStyle/>
        <a:p>
          <a:endParaRPr lang="es-CO"/>
        </a:p>
      </dgm:t>
    </dgm:pt>
    <dgm:pt modelId="{742F0309-3A6F-44AD-AC03-B7A5C690EFCC}" type="pres">
      <dgm:prSet presAssocID="{E996F478-589D-4600-88FD-D5310C6BDA0C}" presName="connectorText" presStyleLbl="sibTrans2D1" presStyleIdx="1" presStyleCnt="4"/>
      <dgm:spPr/>
      <dgm:t>
        <a:bodyPr/>
        <a:lstStyle/>
        <a:p>
          <a:endParaRPr lang="es-CO"/>
        </a:p>
      </dgm:t>
    </dgm:pt>
    <dgm:pt modelId="{4A5C4180-810E-4407-9BD2-843694CC0AA6}" type="pres">
      <dgm:prSet presAssocID="{E7ACF830-53C2-4636-8194-8AA1295C73CC}" presName="node" presStyleLbl="node1" presStyleIdx="1" presStyleCnt="4" custRadScaleRad="89937" custRadScaleInc="4311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D675144-A288-41CF-9ABA-71AC3380E21A}" type="pres">
      <dgm:prSet presAssocID="{DF465B99-2D20-480B-8C22-CB68CD7E3ABF}" presName="parTrans" presStyleLbl="sibTrans2D1" presStyleIdx="2" presStyleCnt="4"/>
      <dgm:spPr/>
      <dgm:t>
        <a:bodyPr/>
        <a:lstStyle/>
        <a:p>
          <a:endParaRPr lang="es-CO"/>
        </a:p>
      </dgm:t>
    </dgm:pt>
    <dgm:pt modelId="{24F88F54-10E8-46A7-A2CE-F4FB8AE19250}" type="pres">
      <dgm:prSet presAssocID="{DF465B99-2D20-480B-8C22-CB68CD7E3ABF}" presName="connectorText" presStyleLbl="sibTrans2D1" presStyleIdx="2" presStyleCnt="4"/>
      <dgm:spPr/>
      <dgm:t>
        <a:bodyPr/>
        <a:lstStyle/>
        <a:p>
          <a:endParaRPr lang="es-CO"/>
        </a:p>
      </dgm:t>
    </dgm:pt>
    <dgm:pt modelId="{C6103F69-C6E4-469B-9CD9-159CAED8228B}" type="pres">
      <dgm:prSet presAssocID="{7D95ACF6-E2D8-4D9C-B5AB-BA12A724A8BF}" presName="node" presStyleLbl="node1" presStyleIdx="2" presStyleCnt="4" custRadScaleRad="96362" custRadScaleInc="-3967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870658D-DCF8-4A01-9ECC-4EACF6DC94A8}" type="pres">
      <dgm:prSet presAssocID="{B9DCBD2F-B591-417B-B7A1-BF7632462D42}" presName="parTrans" presStyleLbl="sibTrans2D1" presStyleIdx="3" presStyleCnt="4"/>
      <dgm:spPr/>
      <dgm:t>
        <a:bodyPr/>
        <a:lstStyle/>
        <a:p>
          <a:endParaRPr lang="es-CO"/>
        </a:p>
      </dgm:t>
    </dgm:pt>
    <dgm:pt modelId="{F45630B7-642D-4B7B-8FE2-B5BE04507111}" type="pres">
      <dgm:prSet presAssocID="{B9DCBD2F-B591-417B-B7A1-BF7632462D42}" presName="connectorText" presStyleLbl="sibTrans2D1" presStyleIdx="3" presStyleCnt="4"/>
      <dgm:spPr/>
      <dgm:t>
        <a:bodyPr/>
        <a:lstStyle/>
        <a:p>
          <a:endParaRPr lang="es-CO"/>
        </a:p>
      </dgm:t>
    </dgm:pt>
    <dgm:pt modelId="{B2D16FC9-8497-4DF1-8EDB-312286BBA91C}" type="pres">
      <dgm:prSet presAssocID="{F6DE8B78-E137-4DC5-9472-63F3970D99C6}" presName="node" presStyleLbl="node1" presStyleIdx="3" presStyleCnt="4" custRadScaleRad="115718" custRadScaleInc="25075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C4191B8-AC41-41A9-BD42-95083D4DACC5}" type="presOf" srcId="{3FE96306-67BA-44E9-B093-AA892DEC9B18}" destId="{D835CFDF-25FC-4530-B66E-CCA3C85F2317}" srcOrd="0" destOrd="0" presId="urn:microsoft.com/office/officeart/2005/8/layout/radial5"/>
    <dgm:cxn modelId="{3485C202-0E58-45AE-8565-BC8F16C1A231}" type="presOf" srcId="{7D95ACF6-E2D8-4D9C-B5AB-BA12A724A8BF}" destId="{C6103F69-C6E4-469B-9CD9-159CAED8228B}" srcOrd="0" destOrd="0" presId="urn:microsoft.com/office/officeart/2005/8/layout/radial5"/>
    <dgm:cxn modelId="{1CE7DA11-7EDA-4C4C-95A3-1E65E9AEC11F}" type="presOf" srcId="{E996F478-589D-4600-88FD-D5310C6BDA0C}" destId="{2A5FBBB4-FB8C-4465-B37E-147390B2FA42}" srcOrd="0" destOrd="0" presId="urn:microsoft.com/office/officeart/2005/8/layout/radial5"/>
    <dgm:cxn modelId="{06D396FB-1DA6-43AC-BD9F-B8B7F48C613D}" type="presOf" srcId="{E7ACF830-53C2-4636-8194-8AA1295C73CC}" destId="{4A5C4180-810E-4407-9BD2-843694CC0AA6}" srcOrd="0" destOrd="0" presId="urn:microsoft.com/office/officeart/2005/8/layout/radial5"/>
    <dgm:cxn modelId="{4E5463BE-CD37-4C83-A923-B79FBE3880F0}" srcId="{2432337F-76E7-4853-8C75-9D5EAB550FEF}" destId="{6A48EB01-4F8A-4C49-8B7B-AB57A434B9F9}" srcOrd="0" destOrd="0" parTransId="{72DC4D6F-0FEF-4AC8-8312-B48BD1DC5FA7}" sibTransId="{5AFA7212-D062-46A1-BEFD-52F554E25382}"/>
    <dgm:cxn modelId="{F468A8D6-7285-4CD6-A3BC-29A0A47A1E31}" type="presOf" srcId="{19AC9F0B-DF11-44EB-80DA-75FB08A33A72}" destId="{0212B9F9-8B91-4587-B11F-2B117358C57E}" srcOrd="0" destOrd="0" presId="urn:microsoft.com/office/officeart/2005/8/layout/radial5"/>
    <dgm:cxn modelId="{487CCAB8-3945-4FBA-9316-A0FCF7FC9DFF}" type="presOf" srcId="{DF465B99-2D20-480B-8C22-CB68CD7E3ABF}" destId="{0D675144-A288-41CF-9ABA-71AC3380E21A}" srcOrd="0" destOrd="0" presId="urn:microsoft.com/office/officeart/2005/8/layout/radial5"/>
    <dgm:cxn modelId="{7D513FF6-E14A-4876-90DE-66AE24229AA4}" type="presOf" srcId="{E996F478-589D-4600-88FD-D5310C6BDA0C}" destId="{742F0309-3A6F-44AD-AC03-B7A5C690EFCC}" srcOrd="1" destOrd="0" presId="urn:microsoft.com/office/officeart/2005/8/layout/radial5"/>
    <dgm:cxn modelId="{136E2C70-65DE-4E3B-B7CB-A0F6A019BC3B}" srcId="{6A48EB01-4F8A-4C49-8B7B-AB57A434B9F9}" destId="{F6DE8B78-E137-4DC5-9472-63F3970D99C6}" srcOrd="3" destOrd="0" parTransId="{B9DCBD2F-B591-417B-B7A1-BF7632462D42}" sibTransId="{3895F406-B109-4B9C-847D-E63C9B38D646}"/>
    <dgm:cxn modelId="{7B3C372F-979C-4051-97A5-54B136D0CD36}" type="presOf" srcId="{3FE96306-67BA-44E9-B093-AA892DEC9B18}" destId="{7A6F5DAC-AF09-4BFB-BD66-A14A2B9074C5}" srcOrd="1" destOrd="0" presId="urn:microsoft.com/office/officeart/2005/8/layout/radial5"/>
    <dgm:cxn modelId="{03B10075-B666-4AA8-8966-DDC32A3A42AF}" srcId="{6A48EB01-4F8A-4C49-8B7B-AB57A434B9F9}" destId="{19AC9F0B-DF11-44EB-80DA-75FB08A33A72}" srcOrd="0" destOrd="0" parTransId="{3FE96306-67BA-44E9-B093-AA892DEC9B18}" sibTransId="{03FB4A86-82CA-43E1-B18B-33983EC3AC26}"/>
    <dgm:cxn modelId="{83543E1C-1674-4112-B1C1-DAADE923E728}" srcId="{6A48EB01-4F8A-4C49-8B7B-AB57A434B9F9}" destId="{E7ACF830-53C2-4636-8194-8AA1295C73CC}" srcOrd="1" destOrd="0" parTransId="{E996F478-589D-4600-88FD-D5310C6BDA0C}" sibTransId="{0DDD7CF9-4D09-4F3F-96FC-6E83BBC29F30}"/>
    <dgm:cxn modelId="{91FFA292-D45B-4FF3-B2FC-AF943D73CF89}" type="presOf" srcId="{B9DCBD2F-B591-417B-B7A1-BF7632462D42}" destId="{F45630B7-642D-4B7B-8FE2-B5BE04507111}" srcOrd="1" destOrd="0" presId="urn:microsoft.com/office/officeart/2005/8/layout/radial5"/>
    <dgm:cxn modelId="{D6414F0C-3516-439B-9BD9-FB504CA88C0C}" type="presOf" srcId="{B9DCBD2F-B591-417B-B7A1-BF7632462D42}" destId="{0870658D-DCF8-4A01-9ECC-4EACF6DC94A8}" srcOrd="0" destOrd="0" presId="urn:microsoft.com/office/officeart/2005/8/layout/radial5"/>
    <dgm:cxn modelId="{0ABB17E6-C610-45FC-A549-89308D5B2A07}" srcId="{6A48EB01-4F8A-4C49-8B7B-AB57A434B9F9}" destId="{7D95ACF6-E2D8-4D9C-B5AB-BA12A724A8BF}" srcOrd="2" destOrd="0" parTransId="{DF465B99-2D20-480B-8C22-CB68CD7E3ABF}" sibTransId="{285E0EF6-D096-4E67-B1B9-F034AF4C65C3}"/>
    <dgm:cxn modelId="{F8A7B36C-07AB-427C-AE10-1C2063BB80B4}" type="presOf" srcId="{DF465B99-2D20-480B-8C22-CB68CD7E3ABF}" destId="{24F88F54-10E8-46A7-A2CE-F4FB8AE19250}" srcOrd="1" destOrd="0" presId="urn:microsoft.com/office/officeart/2005/8/layout/radial5"/>
    <dgm:cxn modelId="{4B1F7951-80A7-47A8-B53F-E22C8C061DFF}" type="presOf" srcId="{F6DE8B78-E137-4DC5-9472-63F3970D99C6}" destId="{B2D16FC9-8497-4DF1-8EDB-312286BBA91C}" srcOrd="0" destOrd="0" presId="urn:microsoft.com/office/officeart/2005/8/layout/radial5"/>
    <dgm:cxn modelId="{11A3AE07-B6A9-46D5-B7A0-148ED1374380}" type="presOf" srcId="{2432337F-76E7-4853-8C75-9D5EAB550FEF}" destId="{63DD6FCF-613D-4155-9F37-138DE361F339}" srcOrd="0" destOrd="0" presId="urn:microsoft.com/office/officeart/2005/8/layout/radial5"/>
    <dgm:cxn modelId="{8BC3D5D3-7127-46B6-9EBA-F863E8F556F2}" type="presOf" srcId="{6A48EB01-4F8A-4C49-8B7B-AB57A434B9F9}" destId="{F4B15C6F-9B6D-4742-AB94-43E7B0DF6516}" srcOrd="0" destOrd="0" presId="urn:microsoft.com/office/officeart/2005/8/layout/radial5"/>
    <dgm:cxn modelId="{686AB9F5-C656-4EA6-AD8D-A7C9B0B0DACA}" type="presParOf" srcId="{63DD6FCF-613D-4155-9F37-138DE361F339}" destId="{F4B15C6F-9B6D-4742-AB94-43E7B0DF6516}" srcOrd="0" destOrd="0" presId="urn:microsoft.com/office/officeart/2005/8/layout/radial5"/>
    <dgm:cxn modelId="{E3DB0F99-1827-45FE-B40C-56018A2F9979}" type="presParOf" srcId="{63DD6FCF-613D-4155-9F37-138DE361F339}" destId="{D835CFDF-25FC-4530-B66E-CCA3C85F2317}" srcOrd="1" destOrd="0" presId="urn:microsoft.com/office/officeart/2005/8/layout/radial5"/>
    <dgm:cxn modelId="{50DEEE36-B051-47AA-AF10-D05DA2328185}" type="presParOf" srcId="{D835CFDF-25FC-4530-B66E-CCA3C85F2317}" destId="{7A6F5DAC-AF09-4BFB-BD66-A14A2B9074C5}" srcOrd="0" destOrd="0" presId="urn:microsoft.com/office/officeart/2005/8/layout/radial5"/>
    <dgm:cxn modelId="{27E319FE-BA21-4FA2-A1BE-6B0ECAC2EFE6}" type="presParOf" srcId="{63DD6FCF-613D-4155-9F37-138DE361F339}" destId="{0212B9F9-8B91-4587-B11F-2B117358C57E}" srcOrd="2" destOrd="0" presId="urn:microsoft.com/office/officeart/2005/8/layout/radial5"/>
    <dgm:cxn modelId="{FA73F428-43A8-4153-B540-3933DB020629}" type="presParOf" srcId="{63DD6FCF-613D-4155-9F37-138DE361F339}" destId="{2A5FBBB4-FB8C-4465-B37E-147390B2FA42}" srcOrd="3" destOrd="0" presId="urn:microsoft.com/office/officeart/2005/8/layout/radial5"/>
    <dgm:cxn modelId="{90D8D64B-2A34-45FE-93C3-17518215D39A}" type="presParOf" srcId="{2A5FBBB4-FB8C-4465-B37E-147390B2FA42}" destId="{742F0309-3A6F-44AD-AC03-B7A5C690EFCC}" srcOrd="0" destOrd="0" presId="urn:microsoft.com/office/officeart/2005/8/layout/radial5"/>
    <dgm:cxn modelId="{E0AA8756-E884-43F9-8A3A-7D6356D3C567}" type="presParOf" srcId="{63DD6FCF-613D-4155-9F37-138DE361F339}" destId="{4A5C4180-810E-4407-9BD2-843694CC0AA6}" srcOrd="4" destOrd="0" presId="urn:microsoft.com/office/officeart/2005/8/layout/radial5"/>
    <dgm:cxn modelId="{228C9360-440F-46B0-AF3B-651C70F70202}" type="presParOf" srcId="{63DD6FCF-613D-4155-9F37-138DE361F339}" destId="{0D675144-A288-41CF-9ABA-71AC3380E21A}" srcOrd="5" destOrd="0" presId="urn:microsoft.com/office/officeart/2005/8/layout/radial5"/>
    <dgm:cxn modelId="{17F79FDE-04EC-45D5-8E99-B05EB623C479}" type="presParOf" srcId="{0D675144-A288-41CF-9ABA-71AC3380E21A}" destId="{24F88F54-10E8-46A7-A2CE-F4FB8AE19250}" srcOrd="0" destOrd="0" presId="urn:microsoft.com/office/officeart/2005/8/layout/radial5"/>
    <dgm:cxn modelId="{EB8E1932-EF15-474C-836F-AB1786549B38}" type="presParOf" srcId="{63DD6FCF-613D-4155-9F37-138DE361F339}" destId="{C6103F69-C6E4-469B-9CD9-159CAED8228B}" srcOrd="6" destOrd="0" presId="urn:microsoft.com/office/officeart/2005/8/layout/radial5"/>
    <dgm:cxn modelId="{77ACF599-7172-467A-BB3A-6257DC1DB7DA}" type="presParOf" srcId="{63DD6FCF-613D-4155-9F37-138DE361F339}" destId="{0870658D-DCF8-4A01-9ECC-4EACF6DC94A8}" srcOrd="7" destOrd="0" presId="urn:microsoft.com/office/officeart/2005/8/layout/radial5"/>
    <dgm:cxn modelId="{6877294B-0438-4074-A6BD-C329665E109E}" type="presParOf" srcId="{0870658D-DCF8-4A01-9ECC-4EACF6DC94A8}" destId="{F45630B7-642D-4B7B-8FE2-B5BE04507111}" srcOrd="0" destOrd="0" presId="urn:microsoft.com/office/officeart/2005/8/layout/radial5"/>
    <dgm:cxn modelId="{21C361BB-4A2F-4FBF-ABC2-EA9B342609A3}" type="presParOf" srcId="{63DD6FCF-613D-4155-9F37-138DE361F339}" destId="{B2D16FC9-8497-4DF1-8EDB-312286BBA91C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A8950F5A-EB2D-451F-837B-E31F904978ED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7A6500E-9E58-46B4-84E1-849CE9C6E6FA}" type="presOf" srcId="{662B24E7-C36A-4180-9EB6-DC8B0B3C5013}" destId="{F19ABE0B-9398-4C23-88B5-210BD86A82E9}" srcOrd="0" destOrd="0" presId="urn:microsoft.com/office/officeart/2005/8/layout/vList2"/>
    <dgm:cxn modelId="{EE7D7E7F-BE8C-49E3-8050-B76E6ED967EA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2911D847-E2EA-4C6B-9061-CDBC1105BD72}" type="presOf" srcId="{662B24E7-C36A-4180-9EB6-DC8B0B3C5013}" destId="{F19ABE0B-9398-4C23-88B5-210BD86A82E9}" srcOrd="0" destOrd="0" presId="urn:microsoft.com/office/officeart/2005/8/layout/vList2"/>
    <dgm:cxn modelId="{1216660B-DFDD-45B7-9FD2-79CBD8BDD630}" type="presOf" srcId="{8274BE64-40AE-48B4-9072-A6D41DF5453E}" destId="{EE3FD595-A371-4B52-970D-5E1CE59533EA}" srcOrd="0" destOrd="0" presId="urn:microsoft.com/office/officeart/2005/8/layout/vList2"/>
    <dgm:cxn modelId="{BFBDBA9D-A00F-45BC-8E04-DBCC0DDACACC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A96C6D96-51CB-45C0-9A59-DEB34FF9091C}" type="presOf" srcId="{662B24E7-C36A-4180-9EB6-DC8B0B3C5013}" destId="{F19ABE0B-9398-4C23-88B5-210BD86A82E9}" srcOrd="0" destOrd="0" presId="urn:microsoft.com/office/officeart/2005/8/layout/vList2"/>
    <dgm:cxn modelId="{3F78C816-F383-4A65-9A5F-4AD029EF5D47}" type="presOf" srcId="{8274BE64-40AE-48B4-9072-A6D41DF5453E}" destId="{EE3FD595-A371-4B52-970D-5E1CE59533EA}" srcOrd="0" destOrd="0" presId="urn:microsoft.com/office/officeart/2005/8/layout/vList2"/>
    <dgm:cxn modelId="{0E7CB72D-E8B8-4597-81C3-E3DB022DF9DA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6C4550E5-154B-4140-A168-9A2089ADAC8C}" type="presOf" srcId="{662B24E7-C36A-4180-9EB6-DC8B0B3C5013}" destId="{F19ABE0B-9398-4C23-88B5-210BD86A82E9}" srcOrd="0" destOrd="0" presId="urn:microsoft.com/office/officeart/2005/8/layout/vList2"/>
    <dgm:cxn modelId="{9970F2B3-3C64-462B-B31E-A3A29842B49B}" type="presOf" srcId="{8274BE64-40AE-48B4-9072-A6D41DF5453E}" destId="{EE3FD595-A371-4B52-970D-5E1CE59533EA}" srcOrd="0" destOrd="0" presId="urn:microsoft.com/office/officeart/2005/8/layout/vList2"/>
    <dgm:cxn modelId="{522DB0D2-DE29-46A1-9AC2-10A7860E72B2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695E8DD9-5045-4F87-B1B4-725913C8404F}" type="presOf" srcId="{662B24E7-C36A-4180-9EB6-DC8B0B3C5013}" destId="{F19ABE0B-9398-4C23-88B5-210BD86A82E9}" srcOrd="0" destOrd="0" presId="urn:microsoft.com/office/officeart/2005/8/layout/vList2"/>
    <dgm:cxn modelId="{1E185179-4001-430F-A384-04E9A9ACAC3B}" type="presOf" srcId="{8274BE64-40AE-48B4-9072-A6D41DF5453E}" destId="{EE3FD595-A371-4B52-970D-5E1CE59533EA}" srcOrd="0" destOrd="0" presId="urn:microsoft.com/office/officeart/2005/8/layout/vList2"/>
    <dgm:cxn modelId="{D8885F98-6A0A-421F-8BB6-FC5D5BDDD35D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C7DD1E96-AA9E-48B0-BC65-0F9E8C72D258}" type="presOf" srcId="{662B24E7-C36A-4180-9EB6-DC8B0B3C5013}" destId="{F19ABE0B-9398-4C23-88B5-210BD86A82E9}" srcOrd="0" destOrd="0" presId="urn:microsoft.com/office/officeart/2005/8/layout/vList2"/>
    <dgm:cxn modelId="{91902B1F-88A1-47DD-8515-5E2D1F08F070}" type="presOf" srcId="{8274BE64-40AE-48B4-9072-A6D41DF5453E}" destId="{EE3FD595-A371-4B52-970D-5E1CE59533EA}" srcOrd="0" destOrd="0" presId="urn:microsoft.com/office/officeart/2005/8/layout/vList2"/>
    <dgm:cxn modelId="{B8279D0A-DE7A-4E9A-A8FF-9A49A146A8FE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49BE411D-51A0-440D-852C-7952AA1BCFD1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0FF4CA29-1A67-48BC-B0F0-65C85B338023}" type="presOf" srcId="{662B24E7-C36A-4180-9EB6-DC8B0B3C5013}" destId="{F19ABE0B-9398-4C23-88B5-210BD86A82E9}" srcOrd="0" destOrd="0" presId="urn:microsoft.com/office/officeart/2005/8/layout/vList2"/>
    <dgm:cxn modelId="{59F35A8B-7AD8-4C07-9044-483FEC836817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6D10B083-B038-4DCB-8D42-7DFBD7E55E00}" type="presOf" srcId="{8274BE64-40AE-48B4-9072-A6D41DF5453E}" destId="{EE3FD595-A371-4B52-970D-5E1CE59533EA}" srcOrd="0" destOrd="0" presId="urn:microsoft.com/office/officeart/2005/8/layout/vList2"/>
    <dgm:cxn modelId="{AAB1EFE8-E657-483D-A424-2EC73E5326A8}" type="presOf" srcId="{662B24E7-C36A-4180-9EB6-DC8B0B3C5013}" destId="{F19ABE0B-9398-4C23-88B5-210BD86A82E9}" srcOrd="0" destOrd="0" presId="urn:microsoft.com/office/officeart/2005/8/layout/vList2"/>
    <dgm:cxn modelId="{876A7657-CE30-42B3-AAF7-464C2BE2260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96FB7102-6FA2-4480-B785-812D1773A52E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D082344C-8D7C-4E03-AE9F-1EA72DB9F0BF}" type="presOf" srcId="{8274BE64-40AE-48B4-9072-A6D41DF5453E}" destId="{EE3FD595-A371-4B52-970D-5E1CE59533EA}" srcOrd="0" destOrd="0" presId="urn:microsoft.com/office/officeart/2005/8/layout/vList2"/>
    <dgm:cxn modelId="{33583217-8842-4ECF-BF53-3AFEEC1E8255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8FB3D62-2F70-485A-8F64-A59BA623492C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F68B3229-EE01-41F7-A5E8-EDCB862F3471}" type="presOf" srcId="{8274BE64-40AE-48B4-9072-A6D41DF5453E}" destId="{EE3FD595-A371-4B52-970D-5E1CE59533EA}" srcOrd="0" destOrd="0" presId="urn:microsoft.com/office/officeart/2005/8/layout/vList2"/>
    <dgm:cxn modelId="{DC4A7781-6325-4071-9FAC-82005B060F9E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1C727EED-78DA-4AEE-AD7A-4C9F284014A9}" type="presOf" srcId="{662B24E7-C36A-4180-9EB6-DC8B0B3C5013}" destId="{F19ABE0B-9398-4C23-88B5-210BD86A82E9}" srcOrd="0" destOrd="0" presId="urn:microsoft.com/office/officeart/2005/8/layout/vList2"/>
    <dgm:cxn modelId="{0C8A22DB-32F2-467E-B6FD-C2185EB8DD3C}" type="presOf" srcId="{8274BE64-40AE-48B4-9072-A6D41DF5453E}" destId="{EE3FD595-A371-4B52-970D-5E1CE59533EA}" srcOrd="0" destOrd="0" presId="urn:microsoft.com/office/officeart/2005/8/layout/vList2"/>
    <dgm:cxn modelId="{160D54C6-FF43-4620-968F-064B9DDA6899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806718F5-F990-443E-A902-49409D4B63D7}" type="presOf" srcId="{662B24E7-C36A-4180-9EB6-DC8B0B3C5013}" destId="{F19ABE0B-9398-4C23-88B5-210BD86A82E9}" srcOrd="0" destOrd="0" presId="urn:microsoft.com/office/officeart/2005/8/layout/vList2"/>
    <dgm:cxn modelId="{69ACFD38-6429-48FF-BBA7-FADA614006B5}" type="presOf" srcId="{8274BE64-40AE-48B4-9072-A6D41DF5453E}" destId="{EE3FD595-A371-4B52-970D-5E1CE59533EA}" srcOrd="0" destOrd="0" presId="urn:microsoft.com/office/officeart/2005/8/layout/vList2"/>
    <dgm:cxn modelId="{7360199F-2139-40C0-9FA5-9EF4E61072F3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F17BD26E-1B57-422F-B99D-F531246FBDAF}" type="presOf" srcId="{8274BE64-40AE-48B4-9072-A6D41DF5453E}" destId="{EE3FD595-A371-4B52-970D-5E1CE59533EA}" srcOrd="0" destOrd="0" presId="urn:microsoft.com/office/officeart/2005/8/layout/vList2"/>
    <dgm:cxn modelId="{8C784E1A-C6AB-442F-B16E-741F73FA9BA4}" type="presOf" srcId="{662B24E7-C36A-4180-9EB6-DC8B0B3C5013}" destId="{F19ABE0B-9398-4C23-88B5-210BD86A82E9}" srcOrd="0" destOrd="0" presId="urn:microsoft.com/office/officeart/2005/8/layout/vList2"/>
    <dgm:cxn modelId="{345D66FE-2531-44EC-9BB2-803C022AA522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2432337F-76E7-4853-8C75-9D5EAB550FEF}" type="doc">
      <dgm:prSet loTypeId="urn:microsoft.com/office/officeart/2005/8/layout/radial3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6A48EB01-4F8A-4C49-8B7B-AB57A434B9F9}">
      <dgm:prSet phldrT="[Texto]"/>
      <dgm:spPr/>
      <dgm:t>
        <a:bodyPr/>
        <a:lstStyle/>
        <a:p>
          <a:r>
            <a:rPr lang="es-CO" dirty="0" smtClean="0"/>
            <a:t>FUNCIONES</a:t>
          </a:r>
          <a:endParaRPr lang="es-CO" dirty="0"/>
        </a:p>
      </dgm:t>
    </dgm:pt>
    <dgm:pt modelId="{72DC4D6F-0FEF-4AC8-8312-B48BD1DC5FA7}" type="parTrans" cxnId="{4E5463BE-CD37-4C83-A923-B79FBE3880F0}">
      <dgm:prSet/>
      <dgm:spPr/>
      <dgm:t>
        <a:bodyPr/>
        <a:lstStyle/>
        <a:p>
          <a:endParaRPr lang="es-CO"/>
        </a:p>
      </dgm:t>
    </dgm:pt>
    <dgm:pt modelId="{5AFA7212-D062-46A1-BEFD-52F554E25382}" type="sibTrans" cxnId="{4E5463BE-CD37-4C83-A923-B79FBE3880F0}">
      <dgm:prSet/>
      <dgm:spPr/>
      <dgm:t>
        <a:bodyPr/>
        <a:lstStyle/>
        <a:p>
          <a:endParaRPr lang="es-CO"/>
        </a:p>
      </dgm:t>
    </dgm:pt>
    <dgm:pt modelId="{F6DE8B78-E137-4DC5-9472-63F3970D99C6}">
      <dgm:prSet phldrT="[Texto]"/>
      <dgm:spPr/>
      <dgm:t>
        <a:bodyPr/>
        <a:lstStyle/>
        <a:p>
          <a:r>
            <a:rPr lang="es-ES" dirty="0" smtClean="0"/>
            <a:t>derivación</a:t>
          </a:r>
          <a:endParaRPr lang="es-CO" dirty="0"/>
        </a:p>
      </dgm:t>
    </dgm:pt>
    <dgm:pt modelId="{B9DCBD2F-B591-417B-B7A1-BF7632462D42}" type="parTrans" cxnId="{136E2C70-65DE-4E3B-B7CB-A0F6A019BC3B}">
      <dgm:prSet/>
      <dgm:spPr/>
      <dgm:t>
        <a:bodyPr/>
        <a:lstStyle/>
        <a:p>
          <a:endParaRPr lang="es-CO"/>
        </a:p>
      </dgm:t>
    </dgm:pt>
    <dgm:pt modelId="{3895F406-B109-4B9C-847D-E63C9B38D646}" type="sibTrans" cxnId="{136E2C70-65DE-4E3B-B7CB-A0F6A019BC3B}">
      <dgm:prSet/>
      <dgm:spPr/>
      <dgm:t>
        <a:bodyPr/>
        <a:lstStyle/>
        <a:p>
          <a:endParaRPr lang="es-CO"/>
        </a:p>
      </dgm:t>
    </dgm:pt>
    <dgm:pt modelId="{0703428F-8289-4CAD-92DD-6DFAD580B843}">
      <dgm:prSet phldrT="[Texto]"/>
      <dgm:spPr/>
      <dgm:t>
        <a:bodyPr/>
        <a:lstStyle/>
        <a:p>
          <a:endParaRPr lang="es-CO"/>
        </a:p>
      </dgm:t>
    </dgm:pt>
    <dgm:pt modelId="{C27F0048-650C-40D6-8E34-18EEAA7B31BC}" type="parTrans" cxnId="{34908878-AD53-4635-B533-808ECEC058C0}">
      <dgm:prSet/>
      <dgm:spPr/>
      <dgm:t>
        <a:bodyPr/>
        <a:lstStyle/>
        <a:p>
          <a:endParaRPr lang="es-CO"/>
        </a:p>
      </dgm:t>
    </dgm:pt>
    <dgm:pt modelId="{59B3746A-1C07-4D66-BB3D-707EB695F6F1}" type="sibTrans" cxnId="{34908878-AD53-4635-B533-808ECEC058C0}">
      <dgm:prSet/>
      <dgm:spPr/>
      <dgm:t>
        <a:bodyPr/>
        <a:lstStyle/>
        <a:p>
          <a:endParaRPr lang="es-CO"/>
        </a:p>
      </dgm:t>
    </dgm:pt>
    <dgm:pt modelId="{20187B0A-2EF6-43F1-9978-562CA2D0291F}">
      <dgm:prSet phldrT="[Texto]" custRadScaleRad="128190" custRadScaleInc="-10188"/>
      <dgm:spPr/>
      <dgm:t>
        <a:bodyPr/>
        <a:lstStyle/>
        <a:p>
          <a:endParaRPr lang="es-CO"/>
        </a:p>
      </dgm:t>
    </dgm:pt>
    <dgm:pt modelId="{8DB19895-A9E7-451F-ADD9-B0A5E4F5CF3C}" type="parTrans" cxnId="{7DF517B2-265B-45D5-B261-31585DFAF3BE}">
      <dgm:prSet/>
      <dgm:spPr/>
      <dgm:t>
        <a:bodyPr/>
        <a:lstStyle/>
        <a:p>
          <a:endParaRPr lang="es-CO"/>
        </a:p>
      </dgm:t>
    </dgm:pt>
    <dgm:pt modelId="{38DBE894-F2F1-4F97-8FE1-6625C7454A9D}" type="sibTrans" cxnId="{7DF517B2-265B-45D5-B261-31585DFAF3BE}">
      <dgm:prSet/>
      <dgm:spPr/>
      <dgm:t>
        <a:bodyPr/>
        <a:lstStyle/>
        <a:p>
          <a:endParaRPr lang="es-CO"/>
        </a:p>
      </dgm:t>
    </dgm:pt>
    <dgm:pt modelId="{14703B51-34DE-464B-A817-FBA9B38F95A6}">
      <dgm:prSet/>
      <dgm:spPr/>
      <dgm:t>
        <a:bodyPr/>
        <a:lstStyle/>
        <a:p>
          <a:r>
            <a:rPr lang="es-ES" dirty="0" smtClean="0"/>
            <a:t>Etiquetado</a:t>
          </a:r>
          <a:endParaRPr lang="es-CO" dirty="0"/>
        </a:p>
      </dgm:t>
    </dgm:pt>
    <dgm:pt modelId="{C2F44ABA-8C11-41C6-A048-4DF49B6CB3E5}" type="parTrans" cxnId="{B8D842B2-EFC8-4217-8812-58228B3E28BF}">
      <dgm:prSet/>
      <dgm:spPr/>
      <dgm:t>
        <a:bodyPr/>
        <a:lstStyle/>
        <a:p>
          <a:endParaRPr lang="es-CO"/>
        </a:p>
      </dgm:t>
    </dgm:pt>
    <dgm:pt modelId="{52711A44-2523-4898-82CB-81255FC6737E}" type="sibTrans" cxnId="{B8D842B2-EFC8-4217-8812-58228B3E28BF}">
      <dgm:prSet/>
      <dgm:spPr/>
      <dgm:t>
        <a:bodyPr/>
        <a:lstStyle/>
        <a:p>
          <a:endParaRPr lang="es-CO"/>
        </a:p>
      </dgm:t>
    </dgm:pt>
    <dgm:pt modelId="{9482AB4F-23EA-4C1F-8D4C-DA31811547FE}">
      <dgm:prSet/>
      <dgm:spPr/>
      <dgm:t>
        <a:bodyPr/>
        <a:lstStyle/>
        <a:p>
          <a:r>
            <a:rPr lang="es-CO" dirty="0" smtClean="0"/>
            <a:t>Análisis</a:t>
          </a:r>
          <a:endParaRPr lang="es-CO" dirty="0"/>
        </a:p>
      </dgm:t>
    </dgm:pt>
    <dgm:pt modelId="{2C566003-65D5-45BD-8F48-CB80E451E562}" type="parTrans" cxnId="{C81FD55E-EA4E-4A45-8B54-FE84B9707642}">
      <dgm:prSet/>
      <dgm:spPr/>
      <dgm:t>
        <a:bodyPr/>
        <a:lstStyle/>
        <a:p>
          <a:endParaRPr lang="es-CO"/>
        </a:p>
      </dgm:t>
    </dgm:pt>
    <dgm:pt modelId="{357FD4A9-3C41-4451-9F69-6840426DC5FA}" type="sibTrans" cxnId="{C81FD55E-EA4E-4A45-8B54-FE84B9707642}">
      <dgm:prSet/>
      <dgm:spPr/>
      <dgm:t>
        <a:bodyPr/>
        <a:lstStyle/>
        <a:p>
          <a:endParaRPr lang="es-CO"/>
        </a:p>
      </dgm:t>
    </dgm:pt>
    <dgm:pt modelId="{64B6A441-E634-4E5C-8320-2940C30189CE}">
      <dgm:prSet/>
      <dgm:spPr/>
      <dgm:t>
        <a:bodyPr/>
        <a:lstStyle/>
        <a:p>
          <a:r>
            <a:rPr lang="es-ES" dirty="0" smtClean="0"/>
            <a:t>clasificación</a:t>
          </a:r>
          <a:endParaRPr lang="es-CO" dirty="0"/>
        </a:p>
      </dgm:t>
    </dgm:pt>
    <dgm:pt modelId="{29467055-E8EA-4C12-93FC-6DBECD15C05D}" type="parTrans" cxnId="{B6D02A2F-E2B5-4E9C-A744-E6231C223C0E}">
      <dgm:prSet/>
      <dgm:spPr/>
      <dgm:t>
        <a:bodyPr/>
        <a:lstStyle/>
        <a:p>
          <a:endParaRPr lang="es-CO"/>
        </a:p>
      </dgm:t>
    </dgm:pt>
    <dgm:pt modelId="{770C1C5F-53B8-4F09-9BFB-EC66D81690A0}" type="sibTrans" cxnId="{B6D02A2F-E2B5-4E9C-A744-E6231C223C0E}">
      <dgm:prSet/>
      <dgm:spPr/>
      <dgm:t>
        <a:bodyPr/>
        <a:lstStyle/>
        <a:p>
          <a:endParaRPr lang="es-CO"/>
        </a:p>
      </dgm:t>
    </dgm:pt>
    <dgm:pt modelId="{899D5754-5270-4B01-BF68-E259E87CD601}">
      <dgm:prSet/>
      <dgm:spPr/>
      <dgm:t>
        <a:bodyPr/>
        <a:lstStyle/>
        <a:p>
          <a:r>
            <a:rPr lang="es-ES" dirty="0" err="1" smtClean="0"/>
            <a:t>tokenización</a:t>
          </a:r>
          <a:endParaRPr lang="es-CO" dirty="0"/>
        </a:p>
      </dgm:t>
    </dgm:pt>
    <dgm:pt modelId="{069E9F74-BD27-4AE9-B821-E218E4F30984}" type="parTrans" cxnId="{59569169-707E-4E43-8268-E329E2F059C9}">
      <dgm:prSet/>
      <dgm:spPr/>
      <dgm:t>
        <a:bodyPr/>
        <a:lstStyle/>
        <a:p>
          <a:endParaRPr lang="es-CO"/>
        </a:p>
      </dgm:t>
    </dgm:pt>
    <dgm:pt modelId="{9BA13F22-17AC-48F8-B1BA-DB53B46F3194}" type="sibTrans" cxnId="{59569169-707E-4E43-8268-E329E2F059C9}">
      <dgm:prSet/>
      <dgm:spPr/>
      <dgm:t>
        <a:bodyPr/>
        <a:lstStyle/>
        <a:p>
          <a:endParaRPr lang="es-CO"/>
        </a:p>
      </dgm:t>
    </dgm:pt>
    <dgm:pt modelId="{32E1C0A4-0A09-4A74-9097-18529B86D046}">
      <dgm:prSet/>
      <dgm:spPr/>
      <dgm:t>
        <a:bodyPr/>
        <a:lstStyle/>
        <a:p>
          <a:r>
            <a:rPr lang="es-CO" dirty="0" smtClean="0"/>
            <a:t>Razonamiento semántico</a:t>
          </a:r>
          <a:endParaRPr lang="es-CO" dirty="0"/>
        </a:p>
      </dgm:t>
    </dgm:pt>
    <dgm:pt modelId="{C0A47416-8DE0-4A13-BCDC-B569BAAA52A5}" type="parTrans" cxnId="{ABBFAF61-1C44-464E-A2C5-1F921B9E52FC}">
      <dgm:prSet/>
      <dgm:spPr/>
      <dgm:t>
        <a:bodyPr/>
        <a:lstStyle/>
        <a:p>
          <a:endParaRPr lang="es-CO"/>
        </a:p>
      </dgm:t>
    </dgm:pt>
    <dgm:pt modelId="{7BBA646B-A7F2-4C5B-8195-95670FC4CA1A}" type="sibTrans" cxnId="{ABBFAF61-1C44-464E-A2C5-1F921B9E52FC}">
      <dgm:prSet/>
      <dgm:spPr/>
      <dgm:t>
        <a:bodyPr/>
        <a:lstStyle/>
        <a:p>
          <a:endParaRPr lang="es-CO"/>
        </a:p>
      </dgm:t>
    </dgm:pt>
    <dgm:pt modelId="{71FBE298-9D8E-43C6-AC7A-83DF2EF9D200}" type="pres">
      <dgm:prSet presAssocID="{2432337F-76E7-4853-8C75-9D5EAB550FEF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7F6D121-9AC5-47C5-A9DA-2BC73074DAA8}" type="pres">
      <dgm:prSet presAssocID="{2432337F-76E7-4853-8C75-9D5EAB550FEF}" presName="radial" presStyleCnt="0">
        <dgm:presLayoutVars>
          <dgm:animLvl val="ctr"/>
        </dgm:presLayoutVars>
      </dgm:prSet>
      <dgm:spPr/>
      <dgm:t>
        <a:bodyPr/>
        <a:lstStyle/>
        <a:p>
          <a:endParaRPr lang="es-CO"/>
        </a:p>
      </dgm:t>
    </dgm:pt>
    <dgm:pt modelId="{1D7E29F5-1A10-4C5C-9EC5-82F4449A5B7B}" type="pres">
      <dgm:prSet presAssocID="{6A48EB01-4F8A-4C49-8B7B-AB57A434B9F9}" presName="centerShape" presStyleLbl="vennNode1" presStyleIdx="0" presStyleCnt="7"/>
      <dgm:spPr/>
      <dgm:t>
        <a:bodyPr/>
        <a:lstStyle/>
        <a:p>
          <a:endParaRPr lang="es-CO"/>
        </a:p>
      </dgm:t>
    </dgm:pt>
    <dgm:pt modelId="{6797723F-A0B4-4437-BAA6-CE7A0A162CC1}" type="pres">
      <dgm:prSet presAssocID="{64B6A441-E634-4E5C-8320-2940C30189CE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8D12267-1062-4279-A1B3-27DFAF5605DB}" type="pres">
      <dgm:prSet presAssocID="{899D5754-5270-4B01-BF68-E259E87CD601}" presName="node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31A8A0C-1D77-4BD9-9182-8994C10E4E67}" type="pres">
      <dgm:prSet presAssocID="{9482AB4F-23EA-4C1F-8D4C-DA31811547FE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F6721EF-BBBD-4237-ACC7-77FDA04CE22A}" type="pres">
      <dgm:prSet presAssocID="{14703B51-34DE-464B-A817-FBA9B38F95A6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DC44336-290E-4A93-9FA0-D60FBF912424}" type="pres">
      <dgm:prSet presAssocID="{F6DE8B78-E137-4DC5-9472-63F3970D99C6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AFD1287-8A15-489A-BE9C-912F22B22D50}" type="pres">
      <dgm:prSet presAssocID="{32E1C0A4-0A09-4A74-9097-18529B86D046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ABBFAF61-1C44-464E-A2C5-1F921B9E52FC}" srcId="{6A48EB01-4F8A-4C49-8B7B-AB57A434B9F9}" destId="{32E1C0A4-0A09-4A74-9097-18529B86D046}" srcOrd="5" destOrd="0" parTransId="{C0A47416-8DE0-4A13-BCDC-B569BAAA52A5}" sibTransId="{7BBA646B-A7F2-4C5B-8195-95670FC4CA1A}"/>
    <dgm:cxn modelId="{6FDB0E00-63BA-4332-9C36-70AE2D1CB336}" type="presOf" srcId="{14703B51-34DE-464B-A817-FBA9B38F95A6}" destId="{FF6721EF-BBBD-4237-ACC7-77FDA04CE22A}" srcOrd="0" destOrd="0" presId="urn:microsoft.com/office/officeart/2005/8/layout/radial3"/>
    <dgm:cxn modelId="{4E5463BE-CD37-4C83-A923-B79FBE3880F0}" srcId="{2432337F-76E7-4853-8C75-9D5EAB550FEF}" destId="{6A48EB01-4F8A-4C49-8B7B-AB57A434B9F9}" srcOrd="0" destOrd="0" parTransId="{72DC4D6F-0FEF-4AC8-8312-B48BD1DC5FA7}" sibTransId="{5AFA7212-D062-46A1-BEFD-52F554E25382}"/>
    <dgm:cxn modelId="{8505DDC9-44AD-4CE7-A163-8E53510150D2}" type="presOf" srcId="{F6DE8B78-E137-4DC5-9472-63F3970D99C6}" destId="{8DC44336-290E-4A93-9FA0-D60FBF912424}" srcOrd="0" destOrd="0" presId="urn:microsoft.com/office/officeart/2005/8/layout/radial3"/>
    <dgm:cxn modelId="{59569169-707E-4E43-8268-E329E2F059C9}" srcId="{6A48EB01-4F8A-4C49-8B7B-AB57A434B9F9}" destId="{899D5754-5270-4B01-BF68-E259E87CD601}" srcOrd="1" destOrd="0" parTransId="{069E9F74-BD27-4AE9-B821-E218E4F30984}" sibTransId="{9BA13F22-17AC-48F8-B1BA-DB53B46F3194}"/>
    <dgm:cxn modelId="{34908878-AD53-4635-B533-808ECEC058C0}" srcId="{2432337F-76E7-4853-8C75-9D5EAB550FEF}" destId="{0703428F-8289-4CAD-92DD-6DFAD580B843}" srcOrd="1" destOrd="0" parTransId="{C27F0048-650C-40D6-8E34-18EEAA7B31BC}" sibTransId="{59B3746A-1C07-4D66-BB3D-707EB695F6F1}"/>
    <dgm:cxn modelId="{136E2C70-65DE-4E3B-B7CB-A0F6A019BC3B}" srcId="{6A48EB01-4F8A-4C49-8B7B-AB57A434B9F9}" destId="{F6DE8B78-E137-4DC5-9472-63F3970D99C6}" srcOrd="4" destOrd="0" parTransId="{B9DCBD2F-B591-417B-B7A1-BF7632462D42}" sibTransId="{3895F406-B109-4B9C-847D-E63C9B38D646}"/>
    <dgm:cxn modelId="{18249087-6D6D-43C9-8AEE-AC8AD6D6EF9B}" type="presOf" srcId="{6A48EB01-4F8A-4C49-8B7B-AB57A434B9F9}" destId="{1D7E29F5-1A10-4C5C-9EC5-82F4449A5B7B}" srcOrd="0" destOrd="0" presId="urn:microsoft.com/office/officeart/2005/8/layout/radial3"/>
    <dgm:cxn modelId="{2446FD92-12BE-4905-8F67-D623429AED1E}" type="presOf" srcId="{9482AB4F-23EA-4C1F-8D4C-DA31811547FE}" destId="{E31A8A0C-1D77-4BD9-9182-8994C10E4E67}" srcOrd="0" destOrd="0" presId="urn:microsoft.com/office/officeart/2005/8/layout/radial3"/>
    <dgm:cxn modelId="{CF7C6B67-5F91-4FA6-A94E-8D0CEBDD035D}" type="presOf" srcId="{64B6A441-E634-4E5C-8320-2940C30189CE}" destId="{6797723F-A0B4-4437-BAA6-CE7A0A162CC1}" srcOrd="0" destOrd="0" presId="urn:microsoft.com/office/officeart/2005/8/layout/radial3"/>
    <dgm:cxn modelId="{28702AEB-EE67-45F3-916F-10DB2B72FBB7}" type="presOf" srcId="{32E1C0A4-0A09-4A74-9097-18529B86D046}" destId="{1AFD1287-8A15-489A-BE9C-912F22B22D50}" srcOrd="0" destOrd="0" presId="urn:microsoft.com/office/officeart/2005/8/layout/radial3"/>
    <dgm:cxn modelId="{7DF517B2-265B-45D5-B261-31585DFAF3BE}" srcId="{2432337F-76E7-4853-8C75-9D5EAB550FEF}" destId="{20187B0A-2EF6-43F1-9978-562CA2D0291F}" srcOrd="2" destOrd="0" parTransId="{8DB19895-A9E7-451F-ADD9-B0A5E4F5CF3C}" sibTransId="{38DBE894-F2F1-4F97-8FE1-6625C7454A9D}"/>
    <dgm:cxn modelId="{B6D02A2F-E2B5-4E9C-A744-E6231C223C0E}" srcId="{6A48EB01-4F8A-4C49-8B7B-AB57A434B9F9}" destId="{64B6A441-E634-4E5C-8320-2940C30189CE}" srcOrd="0" destOrd="0" parTransId="{29467055-E8EA-4C12-93FC-6DBECD15C05D}" sibTransId="{770C1C5F-53B8-4F09-9BFB-EC66D81690A0}"/>
    <dgm:cxn modelId="{B8D842B2-EFC8-4217-8812-58228B3E28BF}" srcId="{6A48EB01-4F8A-4C49-8B7B-AB57A434B9F9}" destId="{14703B51-34DE-464B-A817-FBA9B38F95A6}" srcOrd="3" destOrd="0" parTransId="{C2F44ABA-8C11-41C6-A048-4DF49B6CB3E5}" sibTransId="{52711A44-2523-4898-82CB-81255FC6737E}"/>
    <dgm:cxn modelId="{C81FD55E-EA4E-4A45-8B54-FE84B9707642}" srcId="{6A48EB01-4F8A-4C49-8B7B-AB57A434B9F9}" destId="{9482AB4F-23EA-4C1F-8D4C-DA31811547FE}" srcOrd="2" destOrd="0" parTransId="{2C566003-65D5-45BD-8F48-CB80E451E562}" sibTransId="{357FD4A9-3C41-4451-9F69-6840426DC5FA}"/>
    <dgm:cxn modelId="{23960F60-0B49-4FE0-8F77-275C8EA85C6B}" type="presOf" srcId="{899D5754-5270-4B01-BF68-E259E87CD601}" destId="{E8D12267-1062-4279-A1B3-27DFAF5605DB}" srcOrd="0" destOrd="0" presId="urn:microsoft.com/office/officeart/2005/8/layout/radial3"/>
    <dgm:cxn modelId="{22826B89-EE3E-4C82-AD36-608B4B2A276A}" type="presOf" srcId="{2432337F-76E7-4853-8C75-9D5EAB550FEF}" destId="{71FBE298-9D8E-43C6-AC7A-83DF2EF9D200}" srcOrd="0" destOrd="0" presId="urn:microsoft.com/office/officeart/2005/8/layout/radial3"/>
    <dgm:cxn modelId="{0F4ED5FC-CE3D-4757-B543-34463FB87506}" type="presParOf" srcId="{71FBE298-9D8E-43C6-AC7A-83DF2EF9D200}" destId="{F7F6D121-9AC5-47C5-A9DA-2BC73074DAA8}" srcOrd="0" destOrd="0" presId="urn:microsoft.com/office/officeart/2005/8/layout/radial3"/>
    <dgm:cxn modelId="{CF185539-BF75-40F2-A785-D028761DD469}" type="presParOf" srcId="{F7F6D121-9AC5-47C5-A9DA-2BC73074DAA8}" destId="{1D7E29F5-1A10-4C5C-9EC5-82F4449A5B7B}" srcOrd="0" destOrd="0" presId="urn:microsoft.com/office/officeart/2005/8/layout/radial3"/>
    <dgm:cxn modelId="{3EDB16E9-9221-454A-AE35-EB4214F5F42D}" type="presParOf" srcId="{F7F6D121-9AC5-47C5-A9DA-2BC73074DAA8}" destId="{6797723F-A0B4-4437-BAA6-CE7A0A162CC1}" srcOrd="1" destOrd="0" presId="urn:microsoft.com/office/officeart/2005/8/layout/radial3"/>
    <dgm:cxn modelId="{BBBDBE6C-A66D-41EB-9387-F2FFAEF143D7}" type="presParOf" srcId="{F7F6D121-9AC5-47C5-A9DA-2BC73074DAA8}" destId="{E8D12267-1062-4279-A1B3-27DFAF5605DB}" srcOrd="2" destOrd="0" presId="urn:microsoft.com/office/officeart/2005/8/layout/radial3"/>
    <dgm:cxn modelId="{A095E777-F387-4926-9FF1-C4814561D2D6}" type="presParOf" srcId="{F7F6D121-9AC5-47C5-A9DA-2BC73074DAA8}" destId="{E31A8A0C-1D77-4BD9-9182-8994C10E4E67}" srcOrd="3" destOrd="0" presId="urn:microsoft.com/office/officeart/2005/8/layout/radial3"/>
    <dgm:cxn modelId="{CE075844-7A9D-4CDF-81E9-3E989D85BCEF}" type="presParOf" srcId="{F7F6D121-9AC5-47C5-A9DA-2BC73074DAA8}" destId="{FF6721EF-BBBD-4237-ACC7-77FDA04CE22A}" srcOrd="4" destOrd="0" presId="urn:microsoft.com/office/officeart/2005/8/layout/radial3"/>
    <dgm:cxn modelId="{5D0192D6-7726-4097-B20F-54A3846549ED}" type="presParOf" srcId="{F7F6D121-9AC5-47C5-A9DA-2BC73074DAA8}" destId="{8DC44336-290E-4A93-9FA0-D60FBF912424}" srcOrd="5" destOrd="0" presId="urn:microsoft.com/office/officeart/2005/8/layout/radial3"/>
    <dgm:cxn modelId="{543BBA25-68E8-4654-A61B-EF5C29BF8F37}" type="presParOf" srcId="{F7F6D121-9AC5-47C5-A9DA-2BC73074DAA8}" destId="{1AFD1287-8A15-489A-BE9C-912F22B22D50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45C9D6D5-5169-4AEC-BBD1-C1A3E5172CA4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CD7AE775-99FC-48CF-9396-385AB02FC44C}" type="presOf" srcId="{8274BE64-40AE-48B4-9072-A6D41DF5453E}" destId="{EE3FD595-A371-4B52-970D-5E1CE59533EA}" srcOrd="0" destOrd="0" presId="urn:microsoft.com/office/officeart/2005/8/layout/vList2"/>
    <dgm:cxn modelId="{F8B4269F-96A3-4568-BDEA-DB7F4BB68F73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33509ECA-A2F5-4512-B613-DEBB8BF89B3F}" type="presOf" srcId="{8274BE64-40AE-48B4-9072-A6D41DF5453E}" destId="{EE3FD595-A371-4B52-970D-5E1CE59533EA}" srcOrd="0" destOrd="0" presId="urn:microsoft.com/office/officeart/2005/8/layout/vList2"/>
    <dgm:cxn modelId="{EE16A8C0-BB5F-459A-A498-CCFC5875225E}" type="presOf" srcId="{662B24E7-C36A-4180-9EB6-DC8B0B3C5013}" destId="{F19ABE0B-9398-4C23-88B5-210BD86A82E9}" srcOrd="0" destOrd="0" presId="urn:microsoft.com/office/officeart/2005/8/layout/vList2"/>
    <dgm:cxn modelId="{B97C0689-2F7B-46B9-A3C4-21CD094251CD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7AFC7B11-D24E-458F-85A2-67A7AD54D805}" type="presOf" srcId="{662B24E7-C36A-4180-9EB6-DC8B0B3C5013}" destId="{F19ABE0B-9398-4C23-88B5-210BD86A82E9}" srcOrd="0" destOrd="0" presId="urn:microsoft.com/office/officeart/2005/8/layout/vList2"/>
    <dgm:cxn modelId="{1617B84A-B5BD-4DFD-AB6C-F8BFCF9A5CAE}" type="presOf" srcId="{8274BE64-40AE-48B4-9072-A6D41DF5453E}" destId="{EE3FD595-A371-4B52-970D-5E1CE59533EA}" srcOrd="0" destOrd="0" presId="urn:microsoft.com/office/officeart/2005/8/layout/vList2"/>
    <dgm:cxn modelId="{93A95E9D-B5E2-4AA7-B93D-6EFFEF150F03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DB0C533-3070-460A-AE23-2DFB6817573C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6E71A024-0727-4417-9E4B-3E4AD1F52895}" type="presOf" srcId="{662B24E7-C36A-4180-9EB6-DC8B0B3C5013}" destId="{F19ABE0B-9398-4C23-88B5-210BD86A82E9}" srcOrd="0" destOrd="0" presId="urn:microsoft.com/office/officeart/2005/8/layout/vList2"/>
    <dgm:cxn modelId="{B4D71882-A3B7-4EC6-8BE8-63CC82CDA6F4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FB4EDCB5-C89A-4CF2-B2DC-20AC4D387F83}" type="presOf" srcId="{8274BE64-40AE-48B4-9072-A6D41DF5453E}" destId="{EE3FD595-A371-4B52-970D-5E1CE59533EA}" srcOrd="0" destOrd="0" presId="urn:microsoft.com/office/officeart/2005/8/layout/vList2"/>
    <dgm:cxn modelId="{2F139EC7-039C-4CC1-933D-A30E5457112F}" type="presOf" srcId="{662B24E7-C36A-4180-9EB6-DC8B0B3C5013}" destId="{F19ABE0B-9398-4C23-88B5-210BD86A82E9}" srcOrd="0" destOrd="0" presId="urn:microsoft.com/office/officeart/2005/8/layout/vList2"/>
    <dgm:cxn modelId="{E8D05398-C74E-4647-AE03-097D211B83E2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Librerias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D912DAC-44ED-4046-8EC0-B5C87C623086}" type="presOf" srcId="{8274BE64-40AE-48B4-9072-A6D41DF5453E}" destId="{EE3FD595-A371-4B52-970D-5E1CE59533EA}" srcOrd="0" destOrd="0" presId="urn:microsoft.com/office/officeart/2005/8/layout/vList2"/>
    <dgm:cxn modelId="{B24A7470-3FB1-4873-A30D-42091C16442D}" type="presOf" srcId="{662B24E7-C36A-4180-9EB6-DC8B0B3C5013}" destId="{F19ABE0B-9398-4C23-88B5-210BD86A82E9}" srcOrd="0" destOrd="0" presId="urn:microsoft.com/office/officeart/2005/8/layout/vList2"/>
    <dgm:cxn modelId="{EF246271-E65F-42AB-B416-52411A25FA5D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FDF3C554-E8EA-4A68-830C-14A7839F3BCB}" type="presOf" srcId="{662B24E7-C36A-4180-9EB6-DC8B0B3C5013}" destId="{F19ABE0B-9398-4C23-88B5-210BD86A82E9}" srcOrd="0" destOrd="0" presId="urn:microsoft.com/office/officeart/2005/8/layout/vList2"/>
    <dgm:cxn modelId="{A0D0334F-7C64-4592-9459-152DBE11DA8E}" type="presOf" srcId="{8274BE64-40AE-48B4-9072-A6D41DF5453E}" destId="{EE3FD595-A371-4B52-970D-5E1CE59533EA}" srcOrd="0" destOrd="0" presId="urn:microsoft.com/office/officeart/2005/8/layout/vList2"/>
    <dgm:cxn modelId="{D01F3E8C-AECE-490C-88D0-B4AA9249A32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40975039-DF08-4067-A256-DE5965674C5C}" type="presOf" srcId="{8274BE64-40AE-48B4-9072-A6D41DF5453E}" destId="{EE3FD595-A371-4B52-970D-5E1CE59533EA}" srcOrd="0" destOrd="0" presId="urn:microsoft.com/office/officeart/2005/8/layout/vList2"/>
    <dgm:cxn modelId="{9FA0F6F2-D5AF-4318-8623-685059DB7A2A}" type="presOf" srcId="{662B24E7-C36A-4180-9EB6-DC8B0B3C5013}" destId="{F19ABE0B-9398-4C23-88B5-210BD86A82E9}" srcOrd="0" destOrd="0" presId="urn:microsoft.com/office/officeart/2005/8/layout/vList2"/>
    <dgm:cxn modelId="{5DCAAA79-B4E6-47C0-9CF9-CCCC19B725B0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A0E2CBC-6592-407C-920E-E01F1ACC3920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10D1DE57-2113-435C-AF95-98327E582767}" type="presOf" srcId="{8274BE64-40AE-48B4-9072-A6D41DF5453E}" destId="{EE3FD595-A371-4B52-970D-5E1CE59533EA}" srcOrd="0" destOrd="0" presId="urn:microsoft.com/office/officeart/2005/8/layout/vList2"/>
    <dgm:cxn modelId="{29BA9582-FCF4-4B1D-9499-875D856F9672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5E96E94-4A85-4F73-8B1E-2EB0A70A1DF6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C7DDE3DC-8096-46B2-B3F3-39389F19C67C}" type="presOf" srcId="{8274BE64-40AE-48B4-9072-A6D41DF5453E}" destId="{EE3FD595-A371-4B52-970D-5E1CE59533EA}" srcOrd="0" destOrd="0" presId="urn:microsoft.com/office/officeart/2005/8/layout/vList2"/>
    <dgm:cxn modelId="{86665D4D-EC56-4F4D-84EE-ABB71B55D926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Librerías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A7995609-487B-42B2-8DEB-4F11D99E51CA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CC42C80F-AD08-45CB-A664-9EA75B60AB5C}" type="presOf" srcId="{8274BE64-40AE-48B4-9072-A6D41DF5453E}" destId="{EE3FD595-A371-4B52-970D-5E1CE59533EA}" srcOrd="0" destOrd="0" presId="urn:microsoft.com/office/officeart/2005/8/layout/vList2"/>
    <dgm:cxn modelId="{798EB585-4571-4D2F-A371-0860FC405D78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E29F5-1A10-4C5C-9EC5-82F4449A5B7B}">
      <dsp:nvSpPr>
        <dsp:cNvPr id="0" name=""/>
        <dsp:cNvSpPr/>
      </dsp:nvSpPr>
      <dsp:spPr>
        <a:xfrm>
          <a:off x="2327091" y="1050017"/>
          <a:ext cx="2615832" cy="261583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900" kern="1200" dirty="0" smtClean="0"/>
            <a:t>FUNCIONES</a:t>
          </a:r>
          <a:endParaRPr lang="es-CO" sz="2900" kern="1200" dirty="0"/>
        </a:p>
      </dsp:txBody>
      <dsp:txXfrm>
        <a:off x="2710171" y="1433097"/>
        <a:ext cx="1849672" cy="1849672"/>
      </dsp:txXfrm>
    </dsp:sp>
    <dsp:sp modelId="{6797723F-A0B4-4437-BAA6-CE7A0A162CC1}">
      <dsp:nvSpPr>
        <dsp:cNvPr id="0" name=""/>
        <dsp:cNvSpPr/>
      </dsp:nvSpPr>
      <dsp:spPr>
        <a:xfrm>
          <a:off x="2981049" y="466"/>
          <a:ext cx="1307916" cy="1307916"/>
        </a:xfrm>
        <a:prstGeom prst="ellipse">
          <a:avLst/>
        </a:prstGeom>
        <a:solidFill>
          <a:schemeClr val="accent2">
            <a:alpha val="50000"/>
            <a:hueOff val="-242561"/>
            <a:satOff val="-13988"/>
            <a:lumOff val="143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clasificación</a:t>
          </a:r>
          <a:endParaRPr lang="es-CO" sz="1200" kern="1200" dirty="0"/>
        </a:p>
      </dsp:txBody>
      <dsp:txXfrm>
        <a:off x="3172589" y="192006"/>
        <a:ext cx="924836" cy="924836"/>
      </dsp:txXfrm>
    </dsp:sp>
    <dsp:sp modelId="{E8D12267-1062-4279-A1B3-27DFAF5605DB}">
      <dsp:nvSpPr>
        <dsp:cNvPr id="0" name=""/>
        <dsp:cNvSpPr/>
      </dsp:nvSpPr>
      <dsp:spPr>
        <a:xfrm>
          <a:off x="4456331" y="852221"/>
          <a:ext cx="1307916" cy="1307916"/>
        </a:xfrm>
        <a:prstGeom prst="ellipse">
          <a:avLst/>
        </a:prstGeom>
        <a:solidFill>
          <a:schemeClr val="accent2">
            <a:alpha val="50000"/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tokenización</a:t>
          </a:r>
          <a:endParaRPr lang="es-CO" sz="1200" kern="1200" dirty="0"/>
        </a:p>
      </dsp:txBody>
      <dsp:txXfrm>
        <a:off x="4647871" y="1043761"/>
        <a:ext cx="924836" cy="924836"/>
      </dsp:txXfrm>
    </dsp:sp>
    <dsp:sp modelId="{E31A8A0C-1D77-4BD9-9182-8994C10E4E67}">
      <dsp:nvSpPr>
        <dsp:cNvPr id="0" name=""/>
        <dsp:cNvSpPr/>
      </dsp:nvSpPr>
      <dsp:spPr>
        <a:xfrm>
          <a:off x="4456331" y="2555729"/>
          <a:ext cx="1307916" cy="1307916"/>
        </a:xfrm>
        <a:prstGeom prst="ellipse">
          <a:avLst/>
        </a:prstGeom>
        <a:solidFill>
          <a:schemeClr val="accent2">
            <a:alpha val="50000"/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Análisis</a:t>
          </a:r>
          <a:endParaRPr lang="es-CO" sz="1200" kern="1200" dirty="0"/>
        </a:p>
      </dsp:txBody>
      <dsp:txXfrm>
        <a:off x="4647871" y="2747269"/>
        <a:ext cx="924836" cy="924836"/>
      </dsp:txXfrm>
    </dsp:sp>
    <dsp:sp modelId="{FF6721EF-BBBD-4237-ACC7-77FDA04CE22A}">
      <dsp:nvSpPr>
        <dsp:cNvPr id="0" name=""/>
        <dsp:cNvSpPr/>
      </dsp:nvSpPr>
      <dsp:spPr>
        <a:xfrm>
          <a:off x="2981049" y="3407483"/>
          <a:ext cx="1307916" cy="1307916"/>
        </a:xfrm>
        <a:prstGeom prst="ellipse">
          <a:avLst/>
        </a:prstGeom>
        <a:solidFill>
          <a:schemeClr val="accent2">
            <a:alpha val="50000"/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Etiquetado</a:t>
          </a:r>
          <a:endParaRPr lang="es-CO" sz="1200" kern="1200" dirty="0"/>
        </a:p>
      </dsp:txBody>
      <dsp:txXfrm>
        <a:off x="3172589" y="3599023"/>
        <a:ext cx="924836" cy="924836"/>
      </dsp:txXfrm>
    </dsp:sp>
    <dsp:sp modelId="{8DC44336-290E-4A93-9FA0-D60FBF912424}">
      <dsp:nvSpPr>
        <dsp:cNvPr id="0" name=""/>
        <dsp:cNvSpPr/>
      </dsp:nvSpPr>
      <dsp:spPr>
        <a:xfrm>
          <a:off x="1505768" y="2555729"/>
          <a:ext cx="1307916" cy="1307916"/>
        </a:xfrm>
        <a:prstGeom prst="ellipse">
          <a:avLst/>
        </a:prstGeom>
        <a:solidFill>
          <a:schemeClr val="accent2">
            <a:alpha val="50000"/>
            <a:hueOff val="-1212803"/>
            <a:satOff val="-69940"/>
            <a:lumOff val="719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derivación</a:t>
          </a:r>
          <a:endParaRPr lang="es-CO" sz="1200" kern="1200" dirty="0"/>
        </a:p>
      </dsp:txBody>
      <dsp:txXfrm>
        <a:off x="1697308" y="2747269"/>
        <a:ext cx="924836" cy="924836"/>
      </dsp:txXfrm>
    </dsp:sp>
    <dsp:sp modelId="{1AFD1287-8A15-489A-BE9C-912F22B22D50}">
      <dsp:nvSpPr>
        <dsp:cNvPr id="0" name=""/>
        <dsp:cNvSpPr/>
      </dsp:nvSpPr>
      <dsp:spPr>
        <a:xfrm>
          <a:off x="1505768" y="852221"/>
          <a:ext cx="1307916" cy="1307916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Razonamiento semántico</a:t>
          </a:r>
          <a:endParaRPr lang="es-CO" sz="1200" kern="1200" dirty="0"/>
        </a:p>
      </dsp:txBody>
      <dsp:txXfrm>
        <a:off x="1697308" y="1043761"/>
        <a:ext cx="924836" cy="924836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Librerías</a:t>
          </a:r>
        </a:p>
      </dsp:txBody>
      <dsp:txXfrm>
        <a:off x="101934" y="206832"/>
        <a:ext cx="2260199" cy="789076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err="1" smtClean="0"/>
            <a:t>Librerias</a:t>
          </a:r>
          <a:endParaRPr lang="es-CO" sz="36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err="1" smtClean="0"/>
            <a:t>Librerias</a:t>
          </a:r>
          <a:endParaRPr lang="es-CO" sz="36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err="1" smtClean="0"/>
            <a:t>Librerias</a:t>
          </a:r>
          <a:endParaRPr lang="es-CO" sz="36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err="1" smtClean="0"/>
            <a:t>Librerias</a:t>
          </a:r>
          <a:endParaRPr lang="es-CO" sz="36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err="1" smtClean="0"/>
            <a:t>Librerias</a:t>
          </a:r>
          <a:endParaRPr lang="es-CO" sz="36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408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256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7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43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2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8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402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704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386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200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887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863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diagramDrawing" Target="../diagrams/drawing14.xml"/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12" Type="http://schemas.openxmlformats.org/officeDocument/2006/relationships/diagramColors" Target="../diagrams/colors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openxmlformats.org/officeDocument/2006/relationships/diagramQuickStyle" Target="../diagrams/quickStyle14.xml"/><Relationship Id="rId5" Type="http://schemas.openxmlformats.org/officeDocument/2006/relationships/diagramColors" Target="../diagrams/colors13.xml"/><Relationship Id="rId10" Type="http://schemas.openxmlformats.org/officeDocument/2006/relationships/diagramLayout" Target="../diagrams/layout14.xml"/><Relationship Id="rId4" Type="http://schemas.openxmlformats.org/officeDocument/2006/relationships/diagramQuickStyle" Target="../diagrams/quickStyle13.xml"/><Relationship Id="rId9" Type="http://schemas.openxmlformats.org/officeDocument/2006/relationships/diagramData" Target="../diagrams/data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2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2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2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2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2.png"/><Relationship Id="rId12" Type="http://schemas.openxmlformats.org/officeDocument/2006/relationships/image" Target="../media/image15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20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20.xm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diagramDrawing" Target="../diagrams/drawing22.xml"/><Relationship Id="rId3" Type="http://schemas.openxmlformats.org/officeDocument/2006/relationships/diagramLayout" Target="../diagrams/layout21.xml"/><Relationship Id="rId7" Type="http://schemas.openxmlformats.org/officeDocument/2006/relationships/image" Target="../media/image2.png"/><Relationship Id="rId12" Type="http://schemas.openxmlformats.org/officeDocument/2006/relationships/diagramColors" Target="../diagrams/colors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openxmlformats.org/officeDocument/2006/relationships/diagramQuickStyle" Target="../diagrams/quickStyle22.xml"/><Relationship Id="rId5" Type="http://schemas.openxmlformats.org/officeDocument/2006/relationships/diagramColors" Target="../diagrams/colors21.xml"/><Relationship Id="rId10" Type="http://schemas.openxmlformats.org/officeDocument/2006/relationships/diagramLayout" Target="../diagrams/layout22.xml"/><Relationship Id="rId4" Type="http://schemas.openxmlformats.org/officeDocument/2006/relationships/diagramQuickStyle" Target="../diagrams/quickStyle21.xml"/><Relationship Id="rId9" Type="http://schemas.openxmlformats.org/officeDocument/2006/relationships/diagramData" Target="../diagrams/data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3.xml"/><Relationship Id="rId7" Type="http://schemas.openxmlformats.org/officeDocument/2006/relationships/image" Target="../media/image2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4.xml"/><Relationship Id="rId7" Type="http://schemas.openxmlformats.org/officeDocument/2006/relationships/image" Target="../media/image2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5.xml"/><Relationship Id="rId7" Type="http://schemas.openxmlformats.org/officeDocument/2006/relationships/image" Target="../media/image2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6.xml"/><Relationship Id="rId7" Type="http://schemas.openxmlformats.org/officeDocument/2006/relationships/image" Target="../media/image2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7.xml"/><Relationship Id="rId7" Type="http://schemas.openxmlformats.org/officeDocument/2006/relationships/image" Target="../media/image2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8.xml"/><Relationship Id="rId7" Type="http://schemas.openxmlformats.org/officeDocument/2006/relationships/image" Target="../media/image2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9.xml"/><Relationship Id="rId7" Type="http://schemas.openxmlformats.org/officeDocument/2006/relationships/image" Target="../media/image2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Relationship Id="rId9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0.xml"/><Relationship Id="rId7" Type="http://schemas.openxmlformats.org/officeDocument/2006/relationships/image" Target="../media/image2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1.xml"/><Relationship Id="rId7" Type="http://schemas.openxmlformats.org/officeDocument/2006/relationships/image" Target="../media/image2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diagramDrawing" Target="../diagrams/drawing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12" Type="http://schemas.openxmlformats.org/officeDocument/2006/relationships/diagramColors" Target="../diagrams/colors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3.xml"/><Relationship Id="rId5" Type="http://schemas.openxmlformats.org/officeDocument/2006/relationships/diagramColors" Target="../diagrams/colors2.xml"/><Relationship Id="rId10" Type="http://schemas.openxmlformats.org/officeDocument/2006/relationships/diagramLayout" Target="../diagrams/layout3.xml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2.xml"/><Relationship Id="rId7" Type="http://schemas.openxmlformats.org/officeDocument/2006/relationships/image" Target="../media/image2.pn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3.xml"/><Relationship Id="rId7" Type="http://schemas.openxmlformats.org/officeDocument/2006/relationships/image" Target="../media/image2.png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4.xml"/><Relationship Id="rId7" Type="http://schemas.openxmlformats.org/officeDocument/2006/relationships/image" Target="../media/image2.pn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5.xml"/><Relationship Id="rId7" Type="http://schemas.openxmlformats.org/officeDocument/2006/relationships/image" Target="../media/image2.png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Relationship Id="rId9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8.png"/><Relationship Id="rId3" Type="http://schemas.openxmlformats.org/officeDocument/2006/relationships/diagramLayout" Target="../diagrams/layout36.xml"/><Relationship Id="rId7" Type="http://schemas.openxmlformats.org/officeDocument/2006/relationships/image" Target="../media/image2.png"/><Relationship Id="rId12" Type="http://schemas.openxmlformats.org/officeDocument/2006/relationships/image" Target="../media/image27.png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36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36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7.xml"/><Relationship Id="rId7" Type="http://schemas.openxmlformats.org/officeDocument/2006/relationships/image" Target="../media/image2.png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Relationship Id="rId9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8.xml"/><Relationship Id="rId7" Type="http://schemas.openxmlformats.org/officeDocument/2006/relationships/image" Target="../media/image2.png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9.xml"/><Relationship Id="rId7" Type="http://schemas.openxmlformats.org/officeDocument/2006/relationships/image" Target="../media/image2.png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Relationship Id="rId9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0.xml"/><Relationship Id="rId7" Type="http://schemas.openxmlformats.org/officeDocument/2006/relationships/image" Target="../media/image2.png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Relationship Id="rId9" Type="http://schemas.openxmlformats.org/officeDocument/2006/relationships/image" Target="../media/image32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diagramDrawing" Target="../diagrams/drawing42.xml"/><Relationship Id="rId3" Type="http://schemas.openxmlformats.org/officeDocument/2006/relationships/diagramLayout" Target="../diagrams/layout41.xml"/><Relationship Id="rId7" Type="http://schemas.openxmlformats.org/officeDocument/2006/relationships/image" Target="../media/image2.png"/><Relationship Id="rId12" Type="http://schemas.openxmlformats.org/officeDocument/2006/relationships/diagramColors" Target="../diagrams/colors42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11" Type="http://schemas.openxmlformats.org/officeDocument/2006/relationships/diagramQuickStyle" Target="../diagrams/quickStyle42.xml"/><Relationship Id="rId5" Type="http://schemas.openxmlformats.org/officeDocument/2006/relationships/diagramColors" Target="../diagrams/colors41.xml"/><Relationship Id="rId10" Type="http://schemas.openxmlformats.org/officeDocument/2006/relationships/diagramLayout" Target="../diagrams/layout42.xml"/><Relationship Id="rId4" Type="http://schemas.openxmlformats.org/officeDocument/2006/relationships/diagramQuickStyle" Target="../diagrams/quickStyle41.xml"/><Relationship Id="rId9" Type="http://schemas.openxmlformats.org/officeDocument/2006/relationships/diagramData" Target="../diagrams/data4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3.xml"/><Relationship Id="rId7" Type="http://schemas.openxmlformats.org/officeDocument/2006/relationships/image" Target="../media/image2.png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3.xml"/><Relationship Id="rId10" Type="http://schemas.openxmlformats.org/officeDocument/2006/relationships/image" Target="../media/image34.png"/><Relationship Id="rId4" Type="http://schemas.openxmlformats.org/officeDocument/2006/relationships/diagramQuickStyle" Target="../diagrams/quickStyle43.xml"/><Relationship Id="rId9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4.xml"/><Relationship Id="rId7" Type="http://schemas.openxmlformats.org/officeDocument/2006/relationships/image" Target="../media/image2.png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4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5.xml"/><Relationship Id="rId7" Type="http://schemas.openxmlformats.org/officeDocument/2006/relationships/image" Target="../media/image2.png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5.xml"/><Relationship Id="rId11" Type="http://schemas.openxmlformats.org/officeDocument/2006/relationships/image" Target="../media/image37.png"/><Relationship Id="rId5" Type="http://schemas.openxmlformats.org/officeDocument/2006/relationships/diagramColors" Target="../diagrams/colors45.xml"/><Relationship Id="rId10" Type="http://schemas.openxmlformats.org/officeDocument/2006/relationships/image" Target="../media/image36.png"/><Relationship Id="rId4" Type="http://schemas.openxmlformats.org/officeDocument/2006/relationships/diagramQuickStyle" Target="../diagrams/quickStyle45.xml"/><Relationship Id="rId9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6.xml"/><Relationship Id="rId7" Type="http://schemas.openxmlformats.org/officeDocument/2006/relationships/image" Target="../media/image2.png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6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7.xml"/><Relationship Id="rId7" Type="http://schemas.openxmlformats.org/officeDocument/2006/relationships/image" Target="../media/image2.png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7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8.xml"/><Relationship Id="rId7" Type="http://schemas.openxmlformats.org/officeDocument/2006/relationships/image" Target="../media/image2.png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8.xml"/><Relationship Id="rId5" Type="http://schemas.openxmlformats.org/officeDocument/2006/relationships/diagramColors" Target="../diagrams/colors48.xml"/><Relationship Id="rId10" Type="http://schemas.openxmlformats.org/officeDocument/2006/relationships/image" Target="../media/image39.png"/><Relationship Id="rId4" Type="http://schemas.openxmlformats.org/officeDocument/2006/relationships/diagramQuickStyle" Target="../diagrams/quickStyle48.xml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5477" y="1697440"/>
            <a:ext cx="10031712" cy="212365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4400" b="1" dirty="0" smtClean="0"/>
              <a:t>Maestría</a:t>
            </a:r>
          </a:p>
          <a:p>
            <a:pPr algn="ctr"/>
            <a:r>
              <a:rPr lang="es-CO" sz="4400" b="1" dirty="0" smtClean="0"/>
              <a:t> en Gestión Estratégica de la Información</a:t>
            </a:r>
          </a:p>
          <a:p>
            <a:pPr algn="ctr"/>
            <a:r>
              <a:rPr lang="es-CO" sz="4400" b="1" dirty="0" smtClean="0"/>
              <a:t>Cohorte 1 – 2020-1</a:t>
            </a:r>
            <a:endParaRPr lang="es-CO" sz="44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833956" y="4386639"/>
            <a:ext cx="847475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400" b="1" dirty="0" smtClean="0"/>
              <a:t>Módulo:</a:t>
            </a:r>
          </a:p>
          <a:p>
            <a:pPr algn="ctr"/>
            <a:r>
              <a:rPr lang="es-CO" sz="4400" b="1" dirty="0" smtClean="0"/>
              <a:t>Librería </a:t>
            </a:r>
            <a:r>
              <a:rPr lang="es-CO" sz="4400" b="1" smtClean="0"/>
              <a:t>de Ciencia de Datos </a:t>
            </a:r>
            <a:r>
              <a:rPr lang="es-CO" sz="4400" b="1" dirty="0" smtClean="0"/>
              <a:t>Python</a:t>
            </a:r>
          </a:p>
          <a:p>
            <a:pPr algn="ctr"/>
            <a:r>
              <a:rPr lang="es-CO" sz="4400" b="1" dirty="0" err="1" smtClean="0"/>
              <a:t>Phd</a:t>
            </a:r>
            <a:r>
              <a:rPr lang="es-CO" sz="4400" b="1" dirty="0" smtClean="0"/>
              <a:t>. Carlos Betancourt Correa</a:t>
            </a:r>
            <a:endParaRPr lang="es-CO" sz="4400" b="1" dirty="0"/>
          </a:p>
        </p:txBody>
      </p:sp>
      <p:pic>
        <p:nvPicPr>
          <p:cNvPr id="5" name="Picture 2" descr="Home â Universidad de Maniz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4" descr="Facultad de Ciencias e IngenierÃ­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8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852819" y="396137"/>
            <a:ext cx="435651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Manejo de archivos</a:t>
            </a:r>
          </a:p>
          <a:p>
            <a:r>
              <a:rPr lang="es-CO" sz="4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Pandas.ipynb</a:t>
            </a:r>
            <a:endParaRPr lang="es-CO" sz="20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657443" y="1658695"/>
            <a:ext cx="753283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CSV</a:t>
            </a:r>
            <a:endParaRPr lang="es-CO" sz="2800" b="1" dirty="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6784"/>
              </p:ext>
            </p:extLst>
          </p:nvPr>
        </p:nvGraphicFramePr>
        <p:xfrm>
          <a:off x="1117601" y="2501900"/>
          <a:ext cx="1033741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199"/>
                <a:gridCol w="3352800"/>
                <a:gridCol w="4114413"/>
              </a:tblGrid>
              <a:tr h="148595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Ejemplo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read_csv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Lee</a:t>
                      </a:r>
                      <a:r>
                        <a:rPr lang="es-CO" baseline="0" dirty="0" smtClean="0"/>
                        <a:t> un archivo </a:t>
                      </a:r>
                      <a:r>
                        <a:rPr lang="es-CO" baseline="0" dirty="0" err="1" smtClean="0"/>
                        <a:t>csv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pd.read_csv</a:t>
                      </a:r>
                      <a:r>
                        <a:rPr lang="es-ES" dirty="0" smtClean="0"/>
                        <a:t>('../../fuentes/lecturaCSV.csv', </a:t>
                      </a:r>
                      <a:r>
                        <a:rPr lang="es-ES" dirty="0" err="1" smtClean="0"/>
                        <a:t>header</a:t>
                      </a:r>
                      <a:r>
                        <a:rPr lang="es-ES" dirty="0" smtClean="0"/>
                        <a:t>=0)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[“nombre columna”]</a:t>
                      </a:r>
                    </a:p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Accede a</a:t>
                      </a:r>
                      <a:r>
                        <a:rPr lang="es-CO" baseline="0" dirty="0" smtClean="0"/>
                        <a:t> los datos dado el nombre de la columna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name_product</a:t>
                      </a:r>
                      <a:r>
                        <a:rPr lang="es-CO" dirty="0" smtClean="0"/>
                        <a:t> = </a:t>
                      </a:r>
                      <a:r>
                        <a:rPr lang="es-CO" dirty="0" err="1" smtClean="0"/>
                        <a:t>csv</a:t>
                      </a:r>
                      <a:r>
                        <a:rPr lang="es-CO" dirty="0" smtClean="0"/>
                        <a:t>['</a:t>
                      </a:r>
                      <a:r>
                        <a:rPr lang="es-CO" dirty="0" err="1" smtClean="0"/>
                        <a:t>Product</a:t>
                      </a:r>
                      <a:r>
                        <a:rPr lang="es-CO" dirty="0" smtClean="0"/>
                        <a:t>']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sort_values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by</a:t>
                      </a:r>
                      <a:r>
                        <a:rPr lang="es-CO" dirty="0" smtClean="0"/>
                        <a:t>=?)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Ordena los datos según el parámetro dado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csv.sort_values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by</a:t>
                      </a:r>
                      <a:r>
                        <a:rPr lang="es-CO" dirty="0" smtClean="0"/>
                        <a:t>='</a:t>
                      </a:r>
                      <a:r>
                        <a:rPr lang="es-CO" dirty="0" err="1" smtClean="0"/>
                        <a:t>Latitude</a:t>
                      </a:r>
                      <a:r>
                        <a:rPr lang="es-CO" dirty="0" smtClean="0"/>
                        <a:t>')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3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852819" y="396137"/>
            <a:ext cx="334373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Limpieza datos</a:t>
            </a:r>
          </a:p>
          <a:p>
            <a:r>
              <a:rPr lang="es-CO" sz="4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Pandas.ipynb</a:t>
            </a:r>
            <a:endParaRPr lang="es-CO" sz="2000" b="1" dirty="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503199"/>
              </p:ext>
            </p:extLst>
          </p:nvPr>
        </p:nvGraphicFramePr>
        <p:xfrm>
          <a:off x="1254364" y="2036271"/>
          <a:ext cx="1033741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199"/>
                <a:gridCol w="3352800"/>
                <a:gridCol w="4114413"/>
              </a:tblGrid>
              <a:tr h="148595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Ejemplo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Isnull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comprueba lo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dirty="0" smtClean="0"/>
                        <a:t>datos nulos en</a:t>
                      </a:r>
                      <a:r>
                        <a:rPr lang="es-CO" baseline="0" dirty="0" smtClean="0"/>
                        <a:t> un conjunto de datos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excel.isnull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dropna</a:t>
                      </a:r>
                      <a:r>
                        <a:rPr lang="es-CO" dirty="0" smtClean="0"/>
                        <a:t>()</a:t>
                      </a:r>
                    </a:p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Elimina</a:t>
                      </a:r>
                      <a:r>
                        <a:rPr lang="es-CO" baseline="0" dirty="0" smtClean="0"/>
                        <a:t> las filas con valores nulos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csv.dropna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fillna</a:t>
                      </a:r>
                      <a:r>
                        <a:rPr lang="es-CO" dirty="0" smtClean="0"/>
                        <a:t>(x)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Reemplaza</a:t>
                      </a:r>
                      <a:r>
                        <a:rPr lang="es-CO" baseline="0" dirty="0" smtClean="0"/>
                        <a:t> los valores nulos con el parámetro dado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csv.fillna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df.mean</a:t>
                      </a:r>
                      <a:r>
                        <a:rPr lang="es-CO" dirty="0" smtClean="0"/>
                        <a:t>())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8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096731" y="2036271"/>
            <a:ext cx="57095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2000" b="1" dirty="0"/>
              <a:t>P</a:t>
            </a:r>
            <a:r>
              <a:rPr lang="es-ES" sz="2000" b="1" dirty="0" smtClean="0"/>
              <a:t>roporciona </a:t>
            </a:r>
            <a:r>
              <a:rPr lang="es-ES" sz="2000" b="1" dirty="0"/>
              <a:t>una estructura de datos de matriz que tiene algunos beneficios sobre las listas regulares de Python, Algunos de estos beneficios </a:t>
            </a:r>
            <a:r>
              <a:rPr lang="es-ES" sz="2000" b="1" dirty="0" smtClean="0"/>
              <a:t>son:</a:t>
            </a:r>
          </a:p>
          <a:p>
            <a:pPr lvl="1"/>
            <a:endParaRPr lang="es-CO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Mas compacto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Escritura y lectura mas </a:t>
            </a:r>
            <a:r>
              <a:rPr lang="es-CO" sz="2000" b="1" dirty="0" err="1" smtClean="0"/>
              <a:t>rapida</a:t>
            </a:r>
            <a:endParaRPr lang="es-CO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Conveniente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Eficiente </a:t>
            </a:r>
          </a:p>
          <a:p>
            <a:pPr lvl="1"/>
            <a:endParaRPr lang="es-CO" sz="2000" b="1" dirty="0" smtClean="0"/>
          </a:p>
        </p:txBody>
      </p:sp>
      <p:sp>
        <p:nvSpPr>
          <p:cNvPr id="11" name="Rectángulo 10"/>
          <p:cNvSpPr/>
          <p:nvPr/>
        </p:nvSpPr>
        <p:spPr>
          <a:xfrm>
            <a:off x="5103445" y="594665"/>
            <a:ext cx="173201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err="1">
                <a:solidFill>
                  <a:schemeClr val="accent1">
                    <a:lumMod val="50000"/>
                  </a:schemeClr>
                </a:solidFill>
              </a:rPr>
              <a:t>Numpy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6" name="Picture 2" descr="https://miro.medium.com/max/765/1*cyXCE-JcBelTyrK-58w6_Q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69" y="2498898"/>
            <a:ext cx="72866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22" name="Diagrama 21"/>
          <p:cNvGraphicFramePr/>
          <p:nvPr>
            <p:extLst>
              <p:ext uri="{D42A27DB-BD31-4B8C-83A1-F6EECF244321}">
                <p14:modId xmlns:p14="http://schemas.microsoft.com/office/powerpoint/2010/main" val="2159461996"/>
              </p:ext>
            </p:extLst>
          </p:nvPr>
        </p:nvGraphicFramePr>
        <p:xfrm>
          <a:off x="3998775" y="1642903"/>
          <a:ext cx="6816600" cy="4323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4" name="Rectángulo 23"/>
          <p:cNvSpPr/>
          <p:nvPr/>
        </p:nvSpPr>
        <p:spPr>
          <a:xfrm>
            <a:off x="2178894" y="3193335"/>
            <a:ext cx="173201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err="1" smtClean="0">
                <a:solidFill>
                  <a:schemeClr val="accent1">
                    <a:lumMod val="50000"/>
                  </a:schemeClr>
                </a:solidFill>
              </a:rPr>
              <a:t>Numpy</a:t>
            </a:r>
            <a:endParaRPr lang="es-CO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453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5246954" y="378287"/>
            <a:ext cx="249504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Instalación</a:t>
            </a: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-96196" y="3036746"/>
            <a:ext cx="6212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800" b="1" dirty="0" err="1">
                <a:solidFill>
                  <a:schemeClr val="accent6">
                    <a:lumMod val="50000"/>
                  </a:schemeClr>
                </a:solidFill>
              </a:rPr>
              <a:t>pip</a:t>
            </a:r>
            <a:r>
              <a:rPr lang="es-CO" sz="28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install</a:t>
            </a:r>
            <a:r>
              <a:rPr lang="es-CO" sz="2800" b="1" dirty="0"/>
              <a:t> </a:t>
            </a:r>
            <a:r>
              <a:rPr lang="es-CO" sz="2800" b="1" dirty="0" err="1" smtClean="0"/>
              <a:t>numpy</a:t>
            </a:r>
            <a:endParaRPr lang="es-CO" sz="28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sp>
        <p:nvSpPr>
          <p:cNvPr id="14" name="Flecha abajo 13"/>
          <p:cNvSpPr/>
          <p:nvPr/>
        </p:nvSpPr>
        <p:spPr>
          <a:xfrm>
            <a:off x="1405717" y="2204462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400242" y="1701726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Inicio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CO" sz="2000" b="1" dirty="0" smtClean="0">
                <a:sym typeface="Wingdings" panose="05000000000000000000" pitchFamily="2" charset="2"/>
              </a:rPr>
              <a:t> anaconda </a:t>
            </a:r>
            <a:r>
              <a:rPr lang="es-CO" sz="2000" b="1" dirty="0" err="1" smtClean="0">
                <a:sym typeface="Wingdings" panose="05000000000000000000" pitchFamily="2" charset="2"/>
              </a:rPr>
              <a:t>Prompt</a:t>
            </a:r>
            <a:endParaRPr lang="es-CO" sz="20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479326" y="2993795"/>
            <a:ext cx="4005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800" b="1" dirty="0" err="1" smtClean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CO" sz="2800" b="1" dirty="0" smtClean="0"/>
              <a:t> </a:t>
            </a:r>
            <a:r>
              <a:rPr lang="es-CO" sz="2800" b="1" dirty="0" err="1" smtClean="0"/>
              <a:t>numpy</a:t>
            </a:r>
            <a:r>
              <a:rPr lang="es-CO" sz="2800" b="1" dirty="0" smtClean="0"/>
              <a:t> </a:t>
            </a:r>
            <a:r>
              <a:rPr lang="es-CO" sz="2800" b="1" dirty="0" smtClean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es-CO" sz="2000" b="1" dirty="0" smtClean="0"/>
              <a:t> </a:t>
            </a:r>
            <a:r>
              <a:rPr lang="es-CO" sz="2800" b="1" dirty="0" err="1" smtClean="0"/>
              <a:t>np</a:t>
            </a:r>
            <a:endParaRPr lang="es-CO" sz="2800" b="1" dirty="0"/>
          </a:p>
        </p:txBody>
      </p:sp>
      <p:sp>
        <p:nvSpPr>
          <p:cNvPr id="23" name="Flecha abajo 22"/>
          <p:cNvSpPr/>
          <p:nvPr/>
        </p:nvSpPr>
        <p:spPr>
          <a:xfrm rot="16200000">
            <a:off x="5395026" y="2975396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242" y="4014427"/>
            <a:ext cx="71437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103445" y="594665"/>
            <a:ext cx="20474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Matrices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85857"/>
              </p:ext>
            </p:extLst>
          </p:nvPr>
        </p:nvGraphicFramePr>
        <p:xfrm>
          <a:off x="1191460" y="1667014"/>
          <a:ext cx="10337412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199"/>
                <a:gridCol w="3352800"/>
                <a:gridCol w="4114413"/>
              </a:tblGrid>
              <a:tr h="148595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Ejemplo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ones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n,m</a:t>
                      </a:r>
                      <a:r>
                        <a:rPr lang="es-CO" dirty="0" smtClean="0"/>
                        <a:t>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Matriz de unos según las filas</a:t>
                      </a:r>
                      <a:r>
                        <a:rPr lang="es-CO" baseline="0" dirty="0" smtClean="0"/>
                        <a:t> y columnas dadas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unos = </a:t>
                      </a:r>
                      <a:r>
                        <a:rPr lang="es-CO" dirty="0" err="1" smtClean="0"/>
                        <a:t>np.ones</a:t>
                      </a:r>
                      <a:r>
                        <a:rPr lang="es-CO" dirty="0" smtClean="0"/>
                        <a:t>((5,5))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zeros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n,m</a:t>
                      </a:r>
                      <a:r>
                        <a:rPr lang="es-CO" dirty="0" smtClean="0"/>
                        <a:t>)</a:t>
                      </a:r>
                    </a:p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Matriz de ceros según las filas</a:t>
                      </a:r>
                      <a:r>
                        <a:rPr lang="es-CO" baseline="0" dirty="0" smtClean="0"/>
                        <a:t> y columnas dadas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ceros = </a:t>
                      </a:r>
                      <a:r>
                        <a:rPr lang="es-CO" dirty="0" err="1" smtClean="0"/>
                        <a:t>np.zeros</a:t>
                      </a:r>
                      <a:r>
                        <a:rPr lang="es-CO" dirty="0" smtClean="0"/>
                        <a:t>((4,4))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random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n,m</a:t>
                      </a:r>
                      <a:r>
                        <a:rPr lang="es-CO" dirty="0" smtClean="0"/>
                        <a:t>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Escribe</a:t>
                      </a:r>
                      <a:r>
                        <a:rPr lang="es-CO" baseline="0" dirty="0" smtClean="0"/>
                        <a:t> valores aleatorios en la filas y columnas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aleatorio = </a:t>
                      </a:r>
                      <a:r>
                        <a:rPr lang="es-CO" dirty="0" err="1" smtClean="0"/>
                        <a:t>np.random.random</a:t>
                      </a:r>
                      <a:r>
                        <a:rPr lang="es-CO" dirty="0" smtClean="0"/>
                        <a:t>((2,3))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empty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n,m</a:t>
                      </a:r>
                      <a:r>
                        <a:rPr lang="es-CO" dirty="0" smtClean="0"/>
                        <a:t>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Matriz </a:t>
                      </a:r>
                      <a:r>
                        <a:rPr lang="es-CO" dirty="0" err="1" smtClean="0"/>
                        <a:t>vacia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vacia</a:t>
                      </a:r>
                      <a:r>
                        <a:rPr lang="es-CO" dirty="0" smtClean="0"/>
                        <a:t> = </a:t>
                      </a:r>
                      <a:r>
                        <a:rPr lang="es-CO" dirty="0" err="1" smtClean="0"/>
                        <a:t>np.empty</a:t>
                      </a:r>
                      <a:r>
                        <a:rPr lang="es-CO" dirty="0" smtClean="0"/>
                        <a:t>((3,2))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full(</a:t>
                      </a:r>
                      <a:r>
                        <a:rPr lang="es-CO" dirty="0" err="1" smtClean="0"/>
                        <a:t>n,m,x</a:t>
                      </a:r>
                      <a:r>
                        <a:rPr lang="es-CO" dirty="0" smtClean="0"/>
                        <a:t>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Mariz</a:t>
                      </a:r>
                      <a:r>
                        <a:rPr lang="es-CO" dirty="0" smtClean="0"/>
                        <a:t> con</a:t>
                      </a:r>
                      <a:r>
                        <a:rPr lang="es-CO" baseline="0" dirty="0" smtClean="0"/>
                        <a:t> un solo valor en las filas y columnas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full = </a:t>
                      </a:r>
                      <a:r>
                        <a:rPr lang="es-CO" dirty="0" err="1" smtClean="0"/>
                        <a:t>np.full</a:t>
                      </a:r>
                      <a:r>
                        <a:rPr lang="es-CO" dirty="0" smtClean="0"/>
                        <a:t>((2,2),4)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arange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a,b,c</a:t>
                      </a:r>
                      <a:r>
                        <a:rPr lang="es-CO" dirty="0" smtClean="0"/>
                        <a:t>) – </a:t>
                      </a:r>
                      <a:r>
                        <a:rPr lang="es-CO" dirty="0" err="1" smtClean="0"/>
                        <a:t>linspace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a,b,c</a:t>
                      </a:r>
                      <a:r>
                        <a:rPr lang="es-CO" dirty="0" smtClean="0"/>
                        <a:t>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Matriz con valores</a:t>
                      </a:r>
                      <a:r>
                        <a:rPr lang="es-CO" baseline="0" dirty="0" smtClean="0"/>
                        <a:t> espaciados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espacio1 = </a:t>
                      </a:r>
                      <a:r>
                        <a:rPr lang="es-CO" dirty="0" err="1" smtClean="0"/>
                        <a:t>np.arange</a:t>
                      </a:r>
                      <a:r>
                        <a:rPr lang="es-CO" dirty="0" smtClean="0"/>
                        <a:t>(0,30,6)</a:t>
                      </a:r>
                    </a:p>
                    <a:p>
                      <a:r>
                        <a:rPr lang="es-CO" dirty="0" smtClean="0"/>
                        <a:t>espacio2 = </a:t>
                      </a:r>
                      <a:r>
                        <a:rPr lang="es-CO" dirty="0" err="1" smtClean="0"/>
                        <a:t>np.linspace</a:t>
                      </a:r>
                      <a:r>
                        <a:rPr lang="es-CO" dirty="0" smtClean="0"/>
                        <a:t>(0,30,6)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Identity</a:t>
                      </a:r>
                      <a:r>
                        <a:rPr lang="es-CO" dirty="0" smtClean="0"/>
                        <a:t>(x)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Matriz identidad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identidad = </a:t>
                      </a:r>
                      <a:r>
                        <a:rPr lang="es-CO" dirty="0" err="1" smtClean="0"/>
                        <a:t>np.identity</a:t>
                      </a:r>
                      <a:r>
                        <a:rPr lang="es-CO" dirty="0" smtClean="0"/>
                        <a:t>(5)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/>
              <a:t>Numpy.ipynb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5229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103445" y="594665"/>
            <a:ext cx="20474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Matrices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47270"/>
              </p:ext>
            </p:extLst>
          </p:nvPr>
        </p:nvGraphicFramePr>
        <p:xfrm>
          <a:off x="1147417" y="2209895"/>
          <a:ext cx="10337412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199"/>
                <a:gridCol w="3352800"/>
                <a:gridCol w="4114413"/>
              </a:tblGrid>
              <a:tr h="148595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Ejemplo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Ndim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Dimension</a:t>
                      </a:r>
                      <a:r>
                        <a:rPr lang="es-CO" dirty="0" smtClean="0"/>
                        <a:t> de la matriz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matriz.ndim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dtype</a:t>
                      </a:r>
                      <a:endParaRPr lang="es-CO" dirty="0" smtClean="0"/>
                    </a:p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Tipo de datos de la matriz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matriz.dtype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Size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Tamaño</a:t>
                      </a:r>
                      <a:r>
                        <a:rPr lang="es-CO" baseline="0" dirty="0" smtClean="0"/>
                        <a:t> de la matriz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matriz.size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Reshape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Cambiar de forma a la matriz</a:t>
                      </a:r>
                      <a:r>
                        <a:rPr lang="es-CO" baseline="0" dirty="0" smtClean="0"/>
                        <a:t> (filas </a:t>
                      </a:r>
                      <a:r>
                        <a:rPr lang="es-CO" baseline="0" dirty="0" smtClean="0">
                          <a:sym typeface="Wingdings" panose="05000000000000000000" pitchFamily="2" charset="2"/>
                        </a:rPr>
                        <a:t> columnas)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 = </a:t>
                      </a:r>
                      <a:r>
                        <a:rPr lang="es-CO" dirty="0" err="1" smtClean="0"/>
                        <a:t>a.reshape</a:t>
                      </a:r>
                      <a:r>
                        <a:rPr lang="es-CO" dirty="0" smtClean="0"/>
                        <a:t>(3,2)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[</a:t>
                      </a:r>
                      <a:r>
                        <a:rPr lang="es-CO" dirty="0" err="1" smtClean="0"/>
                        <a:t>n,m</a:t>
                      </a:r>
                      <a:r>
                        <a:rPr lang="es-CO" dirty="0" smtClean="0"/>
                        <a:t>]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Acceder</a:t>
                      </a:r>
                      <a:r>
                        <a:rPr lang="es-CO" baseline="0" dirty="0" smtClean="0"/>
                        <a:t> a un dato de la matriz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a[0,1]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/>
              <a:t>Numpy.ipynb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6809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452005" y="568048"/>
            <a:ext cx="57282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Operaciones </a:t>
            </a:r>
            <a:r>
              <a:rPr lang="es-CO" sz="4000" b="1" dirty="0" err="1" smtClean="0">
                <a:solidFill>
                  <a:schemeClr val="accent1">
                    <a:lumMod val="50000"/>
                  </a:schemeClr>
                </a:solidFill>
              </a:rPr>
              <a:t>Matematicas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12555"/>
              </p:ext>
            </p:extLst>
          </p:nvPr>
        </p:nvGraphicFramePr>
        <p:xfrm>
          <a:off x="1147417" y="2209895"/>
          <a:ext cx="10337412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199"/>
                <a:gridCol w="3352800"/>
                <a:gridCol w="4114413"/>
              </a:tblGrid>
              <a:tr h="148595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Ejemplo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min()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Minimo</a:t>
                      </a:r>
                      <a:r>
                        <a:rPr lang="es-CO" dirty="0" smtClean="0"/>
                        <a:t> valor de la matriz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a.min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max</a:t>
                      </a:r>
                      <a:r>
                        <a:rPr lang="es-CO" dirty="0" smtClean="0"/>
                        <a:t>()</a:t>
                      </a:r>
                    </a:p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Maximo</a:t>
                      </a:r>
                      <a:r>
                        <a:rPr lang="es-CO" dirty="0" smtClean="0"/>
                        <a:t> valor de la matriz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a.max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sum()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Suma de los valores de la matriz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a.sum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sqrt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Raiz</a:t>
                      </a:r>
                      <a:r>
                        <a:rPr lang="es-CO" baseline="0" dirty="0" smtClean="0"/>
                        <a:t> cuadrada de los valores de la matriz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np.sqrt</a:t>
                      </a:r>
                      <a:r>
                        <a:rPr lang="es-CO" dirty="0" smtClean="0"/>
                        <a:t>(a)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std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Desviacion</a:t>
                      </a:r>
                      <a:r>
                        <a:rPr lang="es-CO" dirty="0" smtClean="0"/>
                        <a:t> estándar</a:t>
                      </a:r>
                      <a:r>
                        <a:rPr lang="es-CO" baseline="0" dirty="0" smtClean="0"/>
                        <a:t> de los valores de la matriz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np.std</a:t>
                      </a:r>
                      <a:r>
                        <a:rPr lang="es-CO" dirty="0" smtClean="0"/>
                        <a:t>(a)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/>
              <a:t>Numpy.ipynb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7354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096731" y="2036271"/>
            <a:ext cx="5709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2000" b="1" dirty="0" err="1"/>
              <a:t>Matplotlib</a:t>
            </a:r>
            <a:r>
              <a:rPr lang="es-ES" sz="2000" b="1" dirty="0"/>
              <a:t> es una librería de trazado utilizada para gráficos 2D en lenguaje de programación </a:t>
            </a:r>
            <a:r>
              <a:rPr lang="es-ES" sz="2000" b="1" dirty="0" smtClean="0"/>
              <a:t>Python</a:t>
            </a:r>
          </a:p>
          <a:p>
            <a:pPr lvl="1"/>
            <a:endParaRPr lang="es-CO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Flexible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Varios valores predeterminados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103445" y="594665"/>
            <a:ext cx="24449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err="1" smtClean="0">
                <a:solidFill>
                  <a:schemeClr val="accent1">
                    <a:lumMod val="50000"/>
                  </a:schemeClr>
                </a:solidFill>
              </a:rPr>
              <a:t>Matplotlib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AutoShape 2" descr="data:image/png;base64,iVBORw0KGgoAAAANSUhEUgAAAcsAAABuCAMAAAB/esicAAABgFBMVEX///8RVXwAT3gATHYASXQASHT/qnAAUXn/3nAARHEATngMU3sASHMAQ3H8/Pz19/ju7u7n5+fy8vJHcI8sZYnj/4ff5+z62Wu5/7fx9ffn7fH9qG4mX4PK1t7/rnKRqrxUfZnS3eS2xtKnusijt8a/zth9m7BxkqlfhZ+LpbgAPW5IdZM3bY5zlKtVfppoi6PX19fFy87a9n7/5XG7/7mo7qavtbmLgn2Gdm2lbUbqmmKWZkahpaiPblnWjFjBgFN6dHGPaE6XdF6qazx+aFuZl5WftFqDhX2qd1WVplqBkFPQ63h0e1+2zmWTg3p3glfA2W1gYmaLjIm/pU2OgVd/eGWCj1WjoJ7Xull/dViul0zpymGZh058WUJ8gHGkulp0gkSKiI5WbKBZgdspLC0REhIlM1EzU5grRHqfkGJwbGA/Pz/Dwb28o1ChnpNVU1Qzc2V1mHRaOiNTo5BzpXFoXTiblIBm4cVgiX+NzItz/t5ZuaOAtn6ClYJ5nnhxnXDDvr9/AAAY0UlEQVR4nO1di5vbtpGX+Fia5IqUtLK8ot7UYyVLu5LseH3ebNZ2uxunaXqXOG3z7p2b9h6p256vvbvm0cu/XoAEiAEIUJLt9WVd/vJ90ZqkwAHmgZnBACoUcuTIkSNHjhw5cuTIkSNHjhw5cuTIkSNHjhw5cuTIcYUQtAfdbnc4qr+a19VH6G3dQd/f8Pn+CJE3HLQbl0rVa4HGzDR1DNOsBZf/utAxDPw2w7CnmzzfLpom/oJh7h5cNm1XHkOzSGF2L/91RZe+zXU4TfPDg9lebW/S5c3D3ErIK70iw3F1MXWSwdIHl/86O3mb24JWduQYmmW5lqaXhvD5VsL7oplb2TU41JLBMsJLf1sD8LLmseuBDXgGTL1fZDAvnbqrjiPGS7N96W+rM15aM3B9zKxD0QCKGTAT6zqXTt1VxxwoxOVPSG02O1tH7LIHTGnRAU5RXQc2+dKpu+pgzkjRuXw/dsR4qS3YZZ+pKyJjzG7U2fPu/NKpu+pgg1V0Fbxs9Efd8eFicTCehv0X43doMF5ClnG8BHoJ9FibvNCbf3BAoxqG4aj/Ej26EjBikvDdH01brdliiN6K/huMezV3MsjiZzaJQ2YzHRABtXcBLw3gTkPeHz5fB3+YCI4M2zQQbP3IW//4RuAcy9Td9sLoDerkXVXyjdFYnw8V0tSY6DGJptGTJXYUEVAfWIei2Wc3FLy/+pju0rnNtUcvqU1g3cQJyRsYewPAkDL7s39oT6SOUtdmJMqiVRgBgS40oKWHPk6X8VIfplq7wliwgdh9WeED0AguSEAq4QjsKsN/+EPrSMLNsZxXCSaKLhwxfS3BKBfosfEKMhmvDkcs2IJ26IUAgwToXPRbs5hV5eO7D+JLZeGrw5vpjCoQN1tG4kzRhaBm65plafoun/ZR6PHVBwgF9ZcVCiocy7EWjZx3/A/3TjpvxtdEXhYai6JIBuCVISNxj3XB5u/3h+PFYtwd8Y4AFN/Lz2S8QrRAXvplhYJS5yKoxbHf6VtnO52dnfvL6F8pXiKttoVJrAZIlPDSqwFebuKMA/G1X8EqzqtDkcF5WX6szLEc3YymrOO3ThAjEU5OqxWEJf5fmX9xY85HfSB940p41QBdKG1CHlhW0V8nXjbAQFkvq9FDxkuTOB1hNJOVH5zFnGyeNO9G17Feel65UuGCjckMctcANErEDaRXi9om5OmgvddpmSRwmJC+tNzkAkxIsXMRRuuEq4dNwsjmTudH0Y3ExlYr0NwegFDGZ7OvlMRgzf0U1mQyXjq8DHu3uSn0/Eajkfk4yDML4cO6pjMoBM5F7HiGkU+y+jFWymYzYmjnXsQ7wECvUk3+9g8ZMXXAK1n6VLVMooIyk+H5LzrJeEG9zjUSDBfzVqtVO+qmHfBgOMH35hPJPb7VejjFjyKCW/PZ4UD1eH99btKr1+ucQPjheFbLomIP8DKIXlIvVL2Cf97ErNyJcXaMH+XjywrNBnmFI+wpeQKJVk/yNpCrE7vgNRDtgcAhkFq39uibR+NZSzXoG8KbtkzbtkvOjDpo4aykay6Gptst3qML90q6ZZF7NXWYGwwmlm04uBksfK6lGXZxLBAZtmoIcF0ouhChl3TfG7dKmECtR72E/sI0NItSWJMsNUPHsoSMWKOEPX/En+BhJ2HlTvMCP0t5eVqJPsqRalbx6+ddXJjDk+gWExJniXUEERBcDSkUBjMN027btTFkZ3qJrH7g7NIuOeKgb4xBiRCqxxLVru2CmbzoGi3GgVHL5O6Zc7kTNpoZhlYU4WpmDzr0DUI89wyFnXBoSPNnRlzlVO/ZGvwOoiIVJoB1e1dHo7gXDw7yVpdvdigrdzrn0cX4K8u3334UcdMvRw9iArF5Hps8iS4jMRFlGAHBRMPoJh0u14ZpV3GJLJiYYNFaGPQt0HVgq4VDjluR5OgkmvUntivc0yxJtDVopdpI2jKBEo1sxVMYetJ3RmAk8lMzJSWWKeZOGsxRtNAE16WTWLXqH99PmNl5p4xmqEo8vVzcun79J5GieuUqUaK24fPrySoSFenVgYLHIeAl6tTA4TiZGqiNkaSTsHWot3Sx1SKtFGtraVUrupboUvszU9X5qC1ml4eyd6X7nhCIxy6YG7LWSwIzAyYmiM9BiRKJp8OLs8TG3j8uV6uVKopHyv671xF++h5WzXKFtjM+yBA5RqIqvdpVFJCBnqNOTcyiBKXnYGaSFkakjRypQmHRLgxSShlB6wnt9VIyxoPlK6dZTzL5Tip30DC1LYk8FdMJI+ZcaGg+mtFx9MrYet49oWHJyWmB2tjjn2FeXv/ZaWRgKTM9t88l8HgSE70E6VrORIByHy7tCnrudGcKkX6O0pYknaSHoZxdqNlBYaq6J6hEvyR/LIGVOOEHcr6Qvg9SBBrtkVLlhVCAOZZoyhslIR9mUdXzzneIM9v8x4SXj65fv3Xr+q1Hsdvj09gknHOeCgcmbj0xAiKYKArIYM815Xy0ffFIMh24ao1yW1NFf4BTHWNg8Lfd1OjbtFeHWbxkfU8ItBaG+nmbM0mJY4lDiBZtKta2qtd4i/iynYeUl5WfYK289R51e8rUR621lYrJVBB4zVzqXbV8MsnqeYLdrb1ZxsCMac7NeDlvC4D5sBwDRSWaY+rcWGi06D5LL4HRZBdVEhzd46Q4cTqQ4LTpnSrhT7Wwos7s/Trh5elPMS/fXRZoYpZa2XDGuZ0QhoRE3tireNzL6glry92SlZ6eZqGmG5qCsSig04V7/MI4XbW1DHvWHfXrQVDvD2dwMNwWGa6hbWHAtiwKPbGZfrrfrmOYpkgiZ8Soc4GzKnOiPl7i0VS8FXFmT44JL/8Js/LtVWFJw0CPhp3FPscTRqLDpAd6R9AXVFWnz1OjS7rEX9zd0v1piDOvqxcXw3Bck9ozs3U4GIx5Z1c7gu1FeulqxiyExIfQfNMCbn+yhwF5tUfBAlGQriUEGsXDsN8PF7wUwmXKRKKQexLQfH2Snqui2ZA4s53HMS9X2PN5/xRpJWB4/Dk85GIONyExya0UfFAh2QI5AVidbgDqYCaD0Bl1aXTIT578yK5HXeCZZXZjUzRM+xmaPogp5WZPtwjbw/Olbo5FH2wAviGsvoI8szTXKQibZRACC33e6MI1FupY6vVCl0QO/gdL8kcV8+9BnJL9UbTmVXiMJ8sHkYFNXFiimIEJ3WJ5ah3wEqZXVcsncIks+pJNuxTUONW0tsu793learWEC6IXU9TniapN4QBzGyIatq11Jcs4cOrgTEewJi8tEOiAVFPATfFwQZ9MSHgSbZHLFzc+/MUK/xExq1r4qolz7PfKWC8rOLh8z4tSBIkLS5naG0EHkff0Yqgql1XV6Q3e1GgtRrlXg/K5Zc0B73DrsGJwj5+pDFCQDcvChY1KwUgqTKD6id93tS61LhII74VwooIiQiYkp1uoE6vh/fz27WuYm0TdqsFD7MyeRReO379+/ZcVku0RFXOAfLUppV6eWlek3uuKArKAyz5oMzh+dcjnLWv0Qij2/EjxirnLJY3BDLJZUAtTHRwvR2CNYSH5Ygh5qQvc5vZrdFPXUdQwIKXEqw+vIdz+8JNT8ogfObPNjzAv30N+zzFN3CVeD2Fq0AKerJRExQ4EZXU6VzarzflFFC72lL1NDZhIc3rcrQDy0uDLqyE5G/ESsISvIlRUWW1CIH8Tdjy+4up+YUK09eLGtQg3Pv7kmESQODPbOUe8XL6N/B4vKROhikm9Hz1gDpi0ylzVBdXyCYxxLIGVnB3abj0XpgytPb5ZH0i9JUgInNY34yXrFz9fAu3XZSXcgEBX7De0YnCDFSk7wZMXLaf55Dbh5bXbETfxYubFWafzjl8uXNy69ajqpYxrlcyci5BFEY5sB3tXl3dBVZ0ewjIE0bfwYG3RdnUW44w9p3Dfm7AGA1cPzE2qj0C/+IJmMBDSTa9ZBPLixtySII49kab6xBWsfBrz8gZWz9uf/TxarPQfnHTuL6uFX15/L1LKRCH5z+mQRffSGUyZWt9g+SQtvlwiYStHdpFRdZuxhxHy0tjkhUC9+LZU+WeKA0XeOkUi2JBMHEikRH3iV64+pmoZ4fZnn58ihaie7zRPq6v33yXVlULOh3yGCyZRUnFT7cGeKq5n70DgUptbFXap0r8YGVWckJe76taDer89igDeY3NVGet2IKjy1qm7IEwnszlSkhHxOU5vcLy8dgNx84lfqHzRvFv51T8fxw/RcIQm+wgvsTxQVZJGCaouqHYuZJoabvnI2qrgEqR/bVH3YKGF8DUu3JW1G4ymR8WSbZvR9iiuzEDjhG3dDoTssmAgIoCXxLlAAxiS5O8TkZdIN298fhGs3nln+S9P0Nz5FPOTMI/ylOhpvcVcNymJPUUX4D57eD1bfGGIsB0vMyquIb/Eqs+AZUMl2ZqgO3dM+VooBmeTxSorEcAA6GmLAywwSLkQfwop0YD4j4+vcbyMps2Im6dfPHhQePrk11/+muV8qPNDeBkFJcRdkfp5KnFTXQe8N9KyAX1zWWG1Eh74niPMe42MwtWsQsj+xNYt9aILd9AGJ0wlWUEhlIh0z4CIA9+HDAfiZXfqVRH8RzdifMZ9IJ5++pvffvCv//bll1/+e7laXVZjVMhHOfqogwBT5ufB+caGY6jaXAG6LNlAA/VSVlithCotjBGo9zBy2Ro+XPEP7OwVHX7BE3qitozC7LJgIOIg5UKmHGTYEC99hMLjGzywUn728af/8dVvfvfbB8unCCvf8yrRw74ff3qVKvr0PKyXdHHblO2xBv114RjCBQUohuBxLS0bXUXmby1UB9NgwKpQMWMPwl0+5JJXDHG87HEEwFsSArMEqsBN90CmiG8st7G3UXTy8e8//+QPp8vKxe8+Ov7qjxdCpkdmY6leSkjk9AHeUIkh5H1aNoBntN25FKqUIQas4BXTHaEiwu/ra5dZ+bRDAFMBawjspW8DcwVSLmQHgin4Prdvx8r46MkxzrJXT//zg1XhD8+q/3VOmCf4PuSfke8T99ddJ257iuuwa1xqPd0cnDa2WvTKOtAiK7s2lIdIDX6etHTDNBxdd2DRoMPJBVwm6W1JIK/VIM1LtBU5/DQmOUZz42e///wXj45XUQF8uVB5/Kc/nVYLlWd/Xq5+/DAKMDNiEspLmbj1QRfg4Muq06MuA/GVGFFoamRJTSUgv8QDE4eK1BQGCP1hiNSDca5u9rphv44RjEBqkrPJbeXEG2OUQSAaRnBQBwj9iLYiKaO5guV//8/FauknC9LLx9/+71+WVa9Q/u7rZeH07B5OuSvyPjhXQPorFbdNUuuQx/3M3Smw0GO7/e9ZupeVngDZGhAitUERnlUcgvkXzL18W6M1qfXs1Dv034HbT79wWPDoci6xorHqIU5+8+1FVHF3/PUdxMbHJ2d3vYIwbcIcHrHaEnHaKIXO8biv4HHqLitz2wiqyuqoDxnpiYU0xQC9Sv7U1tEGqXVp3jrLOPAVciAEJsOBtYg6ipA/F99+881fVvGekYv9Ox+hj/PmyfmKPCKaWpxbJ1GwlMQNq9PZWIDradmAbqwkoM5A1tGci4z0Hkx1JEwLgHkQglUgu3xWVTHxJsjMdzWAHQCi75PLOMqia14014o/V99ipYyv/HV//6+Y9Ic7zTcJM8U1L6TwNHKSr+QouqASQyi+6fbm0tWCTXCQkVqH1Z1iSAv9x4SX0LkV+AL6xafBYJm+jJeAwPR8CsNqMLck/hQyGQMi+VTZonjj8QrvnI18oO/395/h66t7zc79i+QJDODGUvdmK3Gbyn0KSHV6gRIuX0qtgBpZqfWs9EQRgFUBJY2lDpEA/eLTvoBX0jN7QU6zaAojCRMucN9/4lgi/tZpSRfVNqKg6KOMmLb8en//uzJm9elZs3P2wGcPUu5jaaCiKOXlRHEoiOrgF+4gUpFdXH+3K/cBurcrpgYBu1I5XhAGsxQDoyOVogEsK3GTADDk0oHiio6EY7lgBRm0R0nZCT7ah+5+oxYz5lXEUa9Svbizv//10yreD333pLnT/GLpibVbsxHrmdTGzhTpVdUBTtyilrAFaAS3cOiSl2Wgpl6iLMBXCqzxAS/ZIM5B/pbPIXlz1ZLLumiKLwvW4Vi14ZYvxcmBfqFLW4VlA0k9yK/279y5cxFfP+80m517p+AxjMDG5xWQN4nlFRE2qE5XLZMUBZVtwJo4Z6voki8PEJdJMlLr8kJIWEnFNzaDuQL+DliAlCRBhN2PrsYEvA/zEi6knjmWeMMeTbsl/Kv67ASYZ2/s39l/Qjr1JmJm8+xx/C9Y68w8UtkhzHAlZ5NlEmF7CmBmgyuP3XKjF8ybiKnGADjH4lGP8kJIQDw32XMVvIJcwG0yOpk8PPajHWJZcNHukjEecBsxORlmzgUmbo+SwkrSkxL25Xf7iJd/Jf9a3e+cNDsn5/jBxAOy+nDySN7DDpwV92BTKJd/xap1e0ysXrsIWblt1XrWwTQgPbFhqhbM29DIhhyJQqpjzGWKemG7HY5rpaQbQWpji9Gajtqj7pwrq3c5GQZtIoVItuxVk7QBrcoqHN/BvPw/OoOcnuHTDJoPV/zeIFCXjkgctNsjRGIyJHAModoCMXS5ma8oQi+OR+32oMfvFChtuc0969zvrCJkeUoOhghajVjDdo/fuSm0xW+OtoxdvOmH0QIL7SiheBuNsKNJ56YWkMjYRQasRo0YOVzCY8eFPNnHvPyOMK5avYuL2Xc6909psWyh2BacFUpiMiHUFXNRQ5Nfl+3GQl3aFVYltqyNXbNMApa1xGWSgTSS5ErMXaN22J0uWuLxAsKMLt2oyvrel92WPM/5Zj0+SBglwx5tYCfV6dFxW88iXn79FF/xK34Bb7PFzIyCk6ijc7xgIH2pZAw5m6NaJvHW7TYm47TteVyjDN3LSk/ICyFTjorjpPf+CQGwdKAYLxVbHwWU+EBsT0gwzqi4xXvcyd+Vilf+8xuImW/cwTv34km08rCDmdlsnsdnimDH1JfXSNC3qdKrqkOB4CHs6uoLe8v9ei+QWpcXOg6VI+8mwyuGaAtN8nQix3AfhGpPaHFXaBI6HVi6Gzepo+It4XPVp8++/w7h+8flJPrEJ3M1T3Z2OlFGbxENimzTL3MHVWenw80VMO3KLFGrL+5HZF3aLuUTDX5G1e1YUcGLAVO1cIquKVainXmS+BGzO7IDDlgYBwjUxnP5RmpTkEJYdhI7kF0qG2WfP2HUK5crS/6QytOzZnTG2rmPf8EpMrV1yUkiTNWUqXWFniSmBlkf1VEIxnP8OEKW7h3KdS8C8Fi5lFxdXnxnHrG8ayrtO07v2pUc7oOFwJ9LT6wRRRgefEkcy1n8DGIa2yxLIZ4f+wBpZXPnC6TQwU0ip5LTGtYf7qM6wCkJVrH1GUmP9LCf57cRYFp4U93DAOEun5KrF9MHWGhY5ZM3pStMj1LMZEXNAoGTXbHrmpWaWIK0c+5H0hjrX0XIYQm8LDeQ/9P5AhvjWsKa9BE8bGnxuXcgRN5mvZU+p+n5jtMf05DGtW6mlrVoMO5qN8V0bE1P7glV0I2JzROn2RP87QPSA0vyE4HjknAoWi+5JZ4d2jW5KUazF+lCtiBpzjKoc95HKkZNaZVXzdTZhvU3O+f4MK4ZiAoQibBT7i7z+scmSUChcYJjmPx2ArrOLZPEY+66ZtR+Y8E17Wp2b7t8T9Ltw5pWQjBavdQiRXBQs9At22lNUvn6/qTmolu2Vpuk1Kx/6NjsbETrMKasv1fEZ/xZc5nM9ReGic+YtyzNMUo18EiqrD5IzjW0dNNK7aWPEB61SjYi3dkbJ0ajDceZOygW/O3Hzuzqj0h1/SNuzqovHEaiXQPORWM81/E42a0jzkT443nRRGQ4rSNubBuLooGJay0Ice0j23Di8yKdXWPxAuevxxWh8pra9ffkt9rdybzWqtUm3ba3yRfwiZvdg95s1lt0Q07R4BYkwrdGeIgbny9g4wK89MtGMHDxwCnOlJdeGZweiyx/L0XiEJM4E0ksqMfJk19PXW5ER6jWakdT+aby1wMgKygpC94K7Zuc11Wlh6yXuX8RePNt0y451gEGLC96MHld/LFhfMh6fHZ+uSo8am233pRjPWBZvbhF4jlam+1J5EHymxaD5zkkMkc26pk/sbY9uqW065XiZX3+Kn75/e8OMKe5XVGaAsGsJfqJAi8bY/O1+oWtHwwUv937IgiNOc9NjpeN6c2D1+kHQ35AgFXtL82xDGvFLjCijJfe6Kg0zjl5Scgqq38B9MfWfEqjU1qjNZgU5+FrHN79f+PyfvOzPZ3fLPbG3UEYhsPpYl7SFpm/MZzjRZGV+39x1EfD6fjwYDzuhu3ctF424BaJPOS72sjaIpHjaiFre1KOqwWxcifH1QVe845+8svVpad75bg6qB+0LEdzHKs1zgOGq49GgJCH8Dly5MiRI0eOHDly5MiRI0eOHDn+LvA3SEg0gRr1SrgAAAAASUVORK5CYII="/>
          <p:cNvSpPr>
            <a:spLocks noChangeAspect="1" noChangeArrowheads="1"/>
          </p:cNvSpPr>
          <p:nvPr/>
        </p:nvSpPr>
        <p:spPr bwMode="auto">
          <a:xfrm>
            <a:off x="692827" y="2699691"/>
            <a:ext cx="132857" cy="1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2" name="Picture 4" descr="https://upload.wikimedia.org/wikipedia/en/thumb/5/56/Matplotlib_logo.svg/1280px-Matplotlib_log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7" y="2860180"/>
            <a:ext cx="5314273" cy="97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6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04122" y="1330285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639" y="99844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751" y="5943690"/>
            <a:ext cx="854675" cy="8546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43401" y="6302496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103445" y="594665"/>
            <a:ext cx="24449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err="1" smtClean="0">
                <a:solidFill>
                  <a:schemeClr val="accent1">
                    <a:lumMod val="50000"/>
                  </a:schemeClr>
                </a:solidFill>
              </a:rPr>
              <a:t>Matplotlib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AutoShape 2" descr="data:image/png;base64,iVBORw0KGgoAAAANSUhEUgAAAcsAAABuCAMAAAB/esicAAABgFBMVEX///8RVXwAT3gATHYASXQASHT/qnAAUXn/3nAARHEATngMU3sASHMAQ3H8/Pz19/ju7u7n5+fy8vJHcI8sZYnj/4ff5+z62Wu5/7fx9ffn7fH9qG4mX4PK1t7/rnKRqrxUfZnS3eS2xtKnusijt8a/zth9m7BxkqlfhZ+LpbgAPW5IdZM3bY5zlKtVfppoi6PX19fFy87a9n7/5XG7/7mo7qavtbmLgn2Gdm2lbUbqmmKWZkahpaiPblnWjFjBgFN6dHGPaE6XdF6qazx+aFuZl5WftFqDhX2qd1WVplqBkFPQ63h0e1+2zmWTg3p3glfA2W1gYmaLjIm/pU2OgVd/eGWCj1WjoJ7Xull/dViul0zpymGZh058WUJ8gHGkulp0gkSKiI5WbKBZgdspLC0REhIlM1EzU5grRHqfkGJwbGA/Pz/Dwb28o1ChnpNVU1Qzc2V1mHRaOiNTo5BzpXFoXTiblIBm4cVgiX+NzItz/t5ZuaOAtn6ClYJ5nnhxnXDDvr9/AAAY0UlEQVR4nO1di5vbtpGX+Fia5IqUtLK8ot7UYyVLu5LseH3ebNZ2uxunaXqXOG3z7p2b9h6p256vvbvm0cu/XoAEiAEIUJLt9WVd/vJ90ZqkwAHmgZnBACoUcuTIkSNHjhw5cuTIkSNHjhw5cuTIkSNHjhw5cuTIcYUQtAfdbnc4qr+a19VH6G3dQd/f8Pn+CJE3HLQbl0rVa4HGzDR1DNOsBZf/utAxDPw2w7CnmzzfLpom/oJh7h5cNm1XHkOzSGF2L/91RZe+zXU4TfPDg9lebW/S5c3D3ErIK70iw3F1MXWSwdIHl/86O3mb24JWduQYmmW5lqaXhvD5VsL7oplb2TU41JLBMsJLf1sD8LLmseuBDXgGTL1fZDAvnbqrjiPGS7N96W+rM15aM3B9zKxD0QCKGTAT6zqXTt1VxxwoxOVPSG02O1tH7LIHTGnRAU5RXQc2+dKpu+pgzkjRuXw/dsR4qS3YZZ+pKyJjzG7U2fPu/NKpu+pgg1V0Fbxs9Efd8eFicTCehv0X43doMF5ClnG8BHoJ9FibvNCbf3BAoxqG4aj/Ej26EjBikvDdH01brdliiN6K/huMezV3MsjiZzaJQ2YzHRABtXcBLw3gTkPeHz5fB3+YCI4M2zQQbP3IW//4RuAcy9Td9sLoDerkXVXyjdFYnw8V0tSY6DGJptGTJXYUEVAfWIei2Wc3FLy/+pju0rnNtUcvqU1g3cQJyRsYewPAkDL7s39oT6SOUtdmJMqiVRgBgS40oKWHPk6X8VIfplq7wliwgdh9WeED0AguSEAq4QjsKsN/+EPrSMLNsZxXCSaKLhwxfS3BKBfosfEKMhmvDkcs2IJ26IUAgwToXPRbs5hV5eO7D+JLZeGrw5vpjCoQN1tG4kzRhaBm65plafoun/ZR6PHVBwgF9ZcVCiocy7EWjZx3/A/3TjpvxtdEXhYai6JIBuCVISNxj3XB5u/3h+PFYtwd8Y4AFN/Lz2S8QrRAXvplhYJS5yKoxbHf6VtnO52dnfvL6F8pXiKttoVJrAZIlPDSqwFebuKMA/G1X8EqzqtDkcF5WX6szLEc3YymrOO3ThAjEU5OqxWEJf5fmX9xY85HfSB940p41QBdKG1CHlhW0V8nXjbAQFkvq9FDxkuTOB1hNJOVH5zFnGyeNO9G17Feel65UuGCjckMctcANErEDaRXi9om5OmgvddpmSRwmJC+tNzkAkxIsXMRRuuEq4dNwsjmTudH0Y3ExlYr0NwegFDGZ7OvlMRgzf0U1mQyXjq8DHu3uSn0/Eajkfk4yDML4cO6pjMoBM5F7HiGkU+y+jFWymYzYmjnXsQ7wECvUk3+9g8ZMXXAK1n6VLVMooIyk+H5LzrJeEG9zjUSDBfzVqtVO+qmHfBgOMH35hPJPb7VejjFjyKCW/PZ4UD1eH99btKr1+ucQPjheFbLomIP8DKIXlIvVL2Cf97ErNyJcXaMH+XjywrNBnmFI+wpeQKJVk/yNpCrE7vgNRDtgcAhkFq39uibR+NZSzXoG8KbtkzbtkvOjDpo4aykay6Gptst3qML90q6ZZF7NXWYGwwmlm04uBksfK6lGXZxLBAZtmoIcF0ouhChl3TfG7dKmECtR72E/sI0NItSWJMsNUPHsoSMWKOEPX/En+BhJ2HlTvMCP0t5eVqJPsqRalbx6+ddXJjDk+gWExJniXUEERBcDSkUBjMN027btTFkZ3qJrH7g7NIuOeKgb4xBiRCqxxLVru2CmbzoGi3GgVHL5O6Zc7kTNpoZhlYU4WpmDzr0DUI89wyFnXBoSPNnRlzlVO/ZGvwOoiIVJoB1e1dHo7gXDw7yVpdvdigrdzrn0cX4K8u3334UcdMvRw9iArF5Hps8iS4jMRFlGAHBRMPoJh0u14ZpV3GJLJiYYNFaGPQt0HVgq4VDjluR5OgkmvUntivc0yxJtDVopdpI2jKBEo1sxVMYetJ3RmAk8lMzJSWWKeZOGsxRtNAE16WTWLXqH99PmNl5p4xmqEo8vVzcun79J5GieuUqUaK24fPrySoSFenVgYLHIeAl6tTA4TiZGqiNkaSTsHWot3Sx1SKtFGtraVUrupboUvszU9X5qC1ml4eyd6X7nhCIxy6YG7LWSwIzAyYmiM9BiRKJp8OLs8TG3j8uV6uVKopHyv671xF++h5WzXKFtjM+yBA5RqIqvdpVFJCBnqNOTcyiBKXnYGaSFkakjRypQmHRLgxSShlB6wnt9VIyxoPlK6dZTzL5Tip30DC1LYk8FdMJI+ZcaGg+mtFx9MrYet49oWHJyWmB2tjjn2FeXv/ZaWRgKTM9t88l8HgSE70E6VrORIByHy7tCnrudGcKkX6O0pYknaSHoZxdqNlBYaq6J6hEvyR/LIGVOOEHcr6Qvg9SBBrtkVLlhVCAOZZoyhslIR9mUdXzzneIM9v8x4SXj65fv3Xr+q1Hsdvj09gknHOeCgcmbj0xAiKYKArIYM815Xy0ffFIMh24ao1yW1NFf4BTHWNg8Lfd1OjbtFeHWbxkfU8ItBaG+nmbM0mJY4lDiBZtKta2qtd4i/iynYeUl5WfYK289R51e8rUR621lYrJVBB4zVzqXbV8MsnqeYLdrb1ZxsCMac7NeDlvC4D5sBwDRSWaY+rcWGi06D5LL4HRZBdVEhzd46Q4cTqQ4LTpnSrhT7Wwos7s/Trh5elPMS/fXRZoYpZa2XDGuZ0QhoRE3tireNzL6glry92SlZ6eZqGmG5qCsSig04V7/MI4XbW1DHvWHfXrQVDvD2dwMNwWGa6hbWHAtiwKPbGZfrrfrmOYpkgiZ8Soc4GzKnOiPl7i0VS8FXFmT44JL/8Js/LtVWFJw0CPhp3FPscTRqLDpAd6R9AXVFWnz1OjS7rEX9zd0v1piDOvqxcXw3Bck9ozs3U4GIx5Z1c7gu1FeulqxiyExIfQfNMCbn+yhwF5tUfBAlGQriUEGsXDsN8PF7wUwmXKRKKQexLQfH2Snqui2ZA4s53HMS9X2PN5/xRpJWB4/Dk85GIONyExya0UfFAh2QI5AVidbgDqYCaD0Bl1aXTIT578yK5HXeCZZXZjUzRM+xmaPogp5WZPtwjbw/Olbo5FH2wAviGsvoI8szTXKQibZRACC33e6MI1FupY6vVCl0QO/gdL8kcV8+9BnJL9UbTmVXiMJ8sHkYFNXFiimIEJ3WJ5ah3wEqZXVcsncIks+pJNuxTUONW0tsu793learWEC6IXU9TniapN4QBzGyIatq11Jcs4cOrgTEewJi8tEOiAVFPATfFwQZ9MSHgSbZHLFzc+/MUK/xExq1r4qolz7PfKWC8rOLh8z4tSBIkLS5naG0EHkff0Yqgql1XV6Q3e1GgtRrlXg/K5Zc0B73DrsGJwj5+pDFCQDcvChY1KwUgqTKD6id93tS61LhII74VwooIiQiYkp1uoE6vh/fz27WuYm0TdqsFD7MyeRReO379+/ZcVku0RFXOAfLUppV6eWlek3uuKArKAyz5oMzh+dcjnLWv0Qij2/EjxirnLJY3BDLJZUAtTHRwvR2CNYSH5Ygh5qQvc5vZrdFPXUdQwIKXEqw+vIdz+8JNT8ogfObPNjzAv30N+zzFN3CVeD2Fq0AKerJRExQ4EZXU6VzarzflFFC72lL1NDZhIc3rcrQDy0uDLqyE5G/ESsISvIlRUWW1CIH8Tdjy+4up+YUK09eLGtQg3Pv7kmESQODPbOUe8XL6N/B4vKROhikm9Hz1gDpi0ylzVBdXyCYxxLIGVnB3abj0XpgytPb5ZH0i9JUgInNY34yXrFz9fAu3XZSXcgEBX7De0YnCDFSk7wZMXLaf55Dbh5bXbETfxYubFWafzjl8uXNy69ajqpYxrlcyci5BFEY5sB3tXl3dBVZ0ewjIE0bfwYG3RdnUW44w9p3Dfm7AGA1cPzE2qj0C/+IJmMBDSTa9ZBPLixtySII49kab6xBWsfBrz8gZWz9uf/TxarPQfnHTuL6uFX15/L1LKRCH5z+mQRffSGUyZWt9g+SQtvlwiYStHdpFRdZuxhxHy0tjkhUC9+LZU+WeKA0XeOkUi2JBMHEikRH3iV64+pmoZ4fZnn58ihaie7zRPq6v33yXVlULOh3yGCyZRUnFT7cGeKq5n70DgUptbFXap0r8YGVWckJe76taDer89igDeY3NVGet2IKjy1qm7IEwnszlSkhHxOU5vcLy8dgNx84lfqHzRvFv51T8fxw/RcIQm+wgvsTxQVZJGCaouqHYuZJoabvnI2qrgEqR/bVH3YKGF8DUu3JW1G4ymR8WSbZvR9iiuzEDjhG3dDoTssmAgIoCXxLlAAxiS5O8TkZdIN298fhGs3nln+S9P0Nz5FPOTMI/ylOhpvcVcNymJPUUX4D57eD1bfGGIsB0vMyquIb/Eqs+AZUMl2ZqgO3dM+VooBmeTxSorEcAA6GmLAywwSLkQfwop0YD4j4+vcbyMps2Im6dfPHhQePrk11/+muV8qPNDeBkFJcRdkfp5KnFTXQe8N9KyAX1zWWG1Eh74niPMe42MwtWsQsj+xNYt9aILd9AGJ0wlWUEhlIh0z4CIA9+HDAfiZXfqVRH8RzdifMZ9IJ5++pvffvCv//bll1/+e7laXVZjVMhHOfqogwBT5ufB+caGY6jaXAG6LNlAA/VSVlithCotjBGo9zBy2Ro+XPEP7OwVHX7BE3qitozC7LJgIOIg5UKmHGTYEC99hMLjGzywUn728af/8dVvfvfbB8unCCvf8yrRw74ff3qVKvr0PKyXdHHblO2xBv114RjCBQUohuBxLS0bXUXmby1UB9NgwKpQMWMPwl0+5JJXDHG87HEEwFsSArMEqsBN90CmiG8st7G3UXTy8e8//+QPp8vKxe8+Ov7qjxdCpkdmY6leSkjk9AHeUIkh5H1aNoBntN25FKqUIQas4BXTHaEiwu/ra5dZ+bRDAFMBawjspW8DcwVSLmQHgin4Prdvx8r46MkxzrJXT//zg1XhD8+q/3VOmCf4PuSfke8T99ddJ257iuuwa1xqPd0cnDa2WvTKOtAiK7s2lIdIDX6etHTDNBxdd2DRoMPJBVwm6W1JIK/VIM1LtBU5/DQmOUZz42e///wXj45XUQF8uVB5/Kc/nVYLlWd/Xq5+/DAKMDNiEspLmbj1QRfg4Muq06MuA/GVGFFoamRJTSUgv8QDE4eK1BQGCP1hiNSDca5u9rphv44RjEBqkrPJbeXEG2OUQSAaRnBQBwj9iLYiKaO5guV//8/FauknC9LLx9/+71+WVa9Q/u7rZeH07B5OuSvyPjhXQPorFbdNUuuQx/3M3Smw0GO7/e9ZupeVngDZGhAitUERnlUcgvkXzL18W6M1qfXs1Dv034HbT79wWPDoci6xorHqIU5+8+1FVHF3/PUdxMbHJ2d3vYIwbcIcHrHaEnHaKIXO8biv4HHqLitz2wiqyuqoDxnpiYU0xQC9Sv7U1tEGqXVp3jrLOPAVciAEJsOBtYg6ipA/F99+881fVvGekYv9Ox+hj/PmyfmKPCKaWpxbJ1GwlMQNq9PZWIDradmAbqwkoM5A1tGci4z0Hkx1JEwLgHkQglUgu3xWVTHxJsjMdzWAHQCi75PLOMqia14014o/V99ipYyv/HV//6+Y9Ic7zTcJM8U1L6TwNHKSr+QouqASQyi+6fbm0tWCTXCQkVqH1Z1iSAv9x4SX0LkV+AL6xafBYJm+jJeAwPR8CsNqMLck/hQyGQMi+VTZonjj8QrvnI18oO/395/h66t7zc79i+QJDODGUvdmK3Gbyn0KSHV6gRIuX0qtgBpZqfWs9EQRgFUBJY2lDpEA/eLTvoBX0jN7QU6zaAojCRMucN9/4lgi/tZpSRfVNqKg6KOMmLb8en//uzJm9elZs3P2wGcPUu5jaaCiKOXlRHEoiOrgF+4gUpFdXH+3K/cBurcrpgYBu1I5XhAGsxQDoyOVogEsK3GTADDk0oHiio6EY7lgBRm0R0nZCT7ah+5+oxYz5lXEUa9Svbizv//10yreD333pLnT/GLpibVbsxHrmdTGzhTpVdUBTtyilrAFaAS3cOiSl2Wgpl6iLMBXCqzxAS/ZIM5B/pbPIXlz1ZLLumiKLwvW4Vi14ZYvxcmBfqFLW4VlA0k9yK/279y5cxFfP+80m517p+AxjMDG5xWQN4nlFRE2qE5XLZMUBZVtwJo4Z6voki8PEJdJMlLr8kJIWEnFNzaDuQL+DliAlCRBhN2PrsYEvA/zEi6knjmWeMMeTbsl/Kv67ASYZ2/s39l/Qjr1JmJm8+xx/C9Y68w8UtkhzHAlZ5NlEmF7CmBmgyuP3XKjF8ybiKnGADjH4lGP8kJIQDw32XMVvIJcwG0yOpk8PPajHWJZcNHukjEecBsxORlmzgUmbo+SwkrSkxL25Xf7iJd/Jf9a3e+cNDsn5/jBxAOy+nDySN7DDpwV92BTKJd/xap1e0ysXrsIWblt1XrWwTQgPbFhqhbM29DIhhyJQqpjzGWKemG7HY5rpaQbQWpji9Gajtqj7pwrq3c5GQZtIoVItuxVk7QBrcoqHN/BvPw/OoOcnuHTDJoPV/zeIFCXjkgctNsjRGIyJHAModoCMXS5ma8oQi+OR+32oMfvFChtuc0969zvrCJkeUoOhghajVjDdo/fuSm0xW+OtoxdvOmH0QIL7SiheBuNsKNJ56YWkMjYRQasRo0YOVzCY8eFPNnHvPyOMK5avYuL2Xc6909psWyh2BacFUpiMiHUFXNRQ5Nfl+3GQl3aFVYltqyNXbNMApa1xGWSgTSS5ErMXaN22J0uWuLxAsKMLt2oyvrel92WPM/5Zj0+SBglwx5tYCfV6dFxW88iXn79FF/xK34Bb7PFzIyCk6ijc7xgIH2pZAw5m6NaJvHW7TYm47TteVyjDN3LSk/ICyFTjorjpPf+CQGwdKAYLxVbHwWU+EBsT0gwzqi4xXvcyd+Vilf+8xuImW/cwTv34km08rCDmdlsnsdnimDH1JfXSNC3qdKrqkOB4CHs6uoLe8v9ei+QWpcXOg6VI+8mwyuGaAtN8nQix3AfhGpPaHFXaBI6HVi6Gzepo+It4XPVp8++/w7h+8flJPrEJ3M1T3Z2OlFGbxENimzTL3MHVWenw80VMO3KLFGrL+5HZF3aLuUTDX5G1e1YUcGLAVO1cIquKVainXmS+BGzO7IDDlgYBwjUxnP5RmpTkEJYdhI7kF0qG2WfP2HUK5crS/6QytOzZnTG2rmPf8EpMrV1yUkiTNWUqXWFniSmBlkf1VEIxnP8OEKW7h3KdS8C8Fi5lFxdXnxnHrG8ayrtO07v2pUc7oOFwJ9LT6wRRRgefEkcy1n8DGIa2yxLIZ4f+wBpZXPnC6TQwU0ip5LTGtYf7qM6wCkJVrH1GUmP9LCf57cRYFp4U93DAOEun5KrF9MHWGhY5ZM3pStMj1LMZEXNAoGTXbHrmpWaWIK0c+5H0hjrX0XIYQm8LDeQ/9P5AhvjWsKa9BE8bGnxuXcgRN5mvZU+p+n5jtMf05DGtW6mlrVoMO5qN8V0bE1P7glV0I2JzROn2RP87QPSA0vyE4HjknAoWi+5JZ4d2jW5KUazF+lCtiBpzjKoc95HKkZNaZVXzdTZhvU3O+f4MK4ZiAoQibBT7i7z+scmSUChcYJjmPx2ArrOLZPEY+66ZtR+Y8E17Wp2b7t8T9Ltw5pWQjBavdQiRXBQs9At22lNUvn6/qTmolu2Vpuk1Kx/6NjsbETrMKasv1fEZ/xZc5nM9ReGic+YtyzNMUo18EiqrD5IzjW0dNNK7aWPEB61SjYi3dkbJ0ajDceZOygW/O3Hzuzqj0h1/SNuzqovHEaiXQPORWM81/E42a0jzkT443nRRGQ4rSNubBuLooGJay0Ice0j23Di8yKdXWPxAuevxxWh8pra9ffkt9rdybzWqtUm3ba3yRfwiZvdg95s1lt0Q07R4BYkwrdGeIgbny9g4wK89MtGMHDxwCnOlJdeGZweiyx/L0XiEJM4E0ksqMfJk19PXW5ER6jWakdT+aby1wMgKygpC94K7Zuc11Wlh6yXuX8RePNt0y451gEGLC96MHld/LFhfMh6fHZ+uSo8am233pRjPWBZvbhF4jlam+1J5EHymxaD5zkkMkc26pk/sbY9uqW065XiZX3+Kn75/e8OMKe5XVGaAsGsJfqJAi8bY/O1+oWtHwwUv937IgiNOc9NjpeN6c2D1+kHQ35AgFXtL82xDGvFLjCijJfe6Kg0zjl5Scgqq38B9MfWfEqjU1qjNZgU5+FrHN79f+PyfvOzPZ3fLPbG3UEYhsPpYl7SFpm/MZzjRZGV+39x1EfD6fjwYDzuhu3ctF424BaJPOS72sjaIpHjaiFre1KOqwWxcifH1QVe845+8svVpad75bg6qB+0LEdzHKs1zgOGq49GgJCH8Dly5MiRI0eOHDly5MiRI0eOHDn+LvA3SEg0gRr1SrgAAAAASUVORK5CYII="/>
          <p:cNvSpPr>
            <a:spLocks noChangeAspect="1" noChangeArrowheads="1"/>
          </p:cNvSpPr>
          <p:nvPr/>
        </p:nvSpPr>
        <p:spPr bwMode="auto">
          <a:xfrm>
            <a:off x="692827" y="2699691"/>
            <a:ext cx="132857" cy="1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9"/>
          <a:srcRect l="4409" t="7821" r="3600"/>
          <a:stretch/>
        </p:blipFill>
        <p:spPr>
          <a:xfrm>
            <a:off x="166454" y="1524727"/>
            <a:ext cx="5397500" cy="208964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4463" y="1524727"/>
            <a:ext cx="5467350" cy="20859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768" y="3857716"/>
            <a:ext cx="5400675" cy="20859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24463" y="3857716"/>
            <a:ext cx="53816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096731" y="2036271"/>
            <a:ext cx="57095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000" b="1" dirty="0" smtClean="0"/>
              <a:t>Librería de código abierto de Python que proporciona herramientas de análisis y manipulación de datos de alto rendimiento cumpliendo con las funciones de analítica:</a:t>
            </a:r>
          </a:p>
          <a:p>
            <a:pPr lvl="1"/>
            <a:endParaRPr lang="es-CO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Cargar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Preparar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Manipular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Modelar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b="1" dirty="0" smtClean="0"/>
              <a:t>Analizar</a:t>
            </a:r>
          </a:p>
          <a:p>
            <a:pPr lvl="1"/>
            <a:endParaRPr lang="es-CO" sz="2000" b="1" dirty="0" smtClean="0"/>
          </a:p>
        </p:txBody>
      </p:sp>
      <p:sp>
        <p:nvSpPr>
          <p:cNvPr id="11" name="Rectángulo 10"/>
          <p:cNvSpPr/>
          <p:nvPr/>
        </p:nvSpPr>
        <p:spPr>
          <a:xfrm>
            <a:off x="5103445" y="594665"/>
            <a:ext cx="19363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>
                <a:solidFill>
                  <a:schemeClr val="accent1">
                    <a:lumMod val="50000"/>
                  </a:schemeClr>
                </a:solidFill>
              </a:rPr>
              <a:t>PANDAS</a:t>
            </a: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1026" name="Picture 2" descr="https://pandas.pydata.org/_static/pandas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41" y="2801500"/>
            <a:ext cx="571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9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22" name="Diagrama 21"/>
          <p:cNvGraphicFramePr/>
          <p:nvPr>
            <p:extLst>
              <p:ext uri="{D42A27DB-BD31-4B8C-83A1-F6EECF244321}">
                <p14:modId xmlns:p14="http://schemas.microsoft.com/office/powerpoint/2010/main" val="4047787344"/>
              </p:ext>
            </p:extLst>
          </p:nvPr>
        </p:nvGraphicFramePr>
        <p:xfrm>
          <a:off x="3848100" y="1439385"/>
          <a:ext cx="7099300" cy="4629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4" name="Rectángulo 23"/>
          <p:cNvSpPr/>
          <p:nvPr/>
        </p:nvSpPr>
        <p:spPr>
          <a:xfrm>
            <a:off x="2178894" y="3193335"/>
            <a:ext cx="244496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err="1" smtClean="0">
                <a:solidFill>
                  <a:schemeClr val="accent1">
                    <a:lumMod val="50000"/>
                  </a:schemeClr>
                </a:solidFill>
              </a:rPr>
              <a:t>Matplotlib</a:t>
            </a:r>
            <a:endParaRPr lang="es-CO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158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5246954" y="378287"/>
            <a:ext cx="249504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Instalación</a:t>
            </a: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-96196" y="3036746"/>
            <a:ext cx="6212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800" b="1" dirty="0" err="1">
                <a:solidFill>
                  <a:schemeClr val="accent6">
                    <a:lumMod val="50000"/>
                  </a:schemeClr>
                </a:solidFill>
              </a:rPr>
              <a:t>pip</a:t>
            </a:r>
            <a:r>
              <a:rPr lang="es-CO" sz="28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install</a:t>
            </a:r>
            <a:r>
              <a:rPr lang="es-CO" sz="2800" b="1" dirty="0"/>
              <a:t> </a:t>
            </a:r>
            <a:r>
              <a:rPr lang="es-CO" sz="2800" b="1" dirty="0" err="1" smtClean="0"/>
              <a:t>matplotlib</a:t>
            </a:r>
            <a:endParaRPr lang="es-CO" sz="28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sp>
        <p:nvSpPr>
          <p:cNvPr id="14" name="Flecha abajo 13"/>
          <p:cNvSpPr/>
          <p:nvPr/>
        </p:nvSpPr>
        <p:spPr>
          <a:xfrm>
            <a:off x="1405717" y="2204462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400242" y="1701726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Inicio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CO" sz="2000" b="1" dirty="0" smtClean="0">
                <a:sym typeface="Wingdings" panose="05000000000000000000" pitchFamily="2" charset="2"/>
              </a:rPr>
              <a:t> anaconda </a:t>
            </a:r>
            <a:r>
              <a:rPr lang="es-CO" sz="2000" b="1" dirty="0" err="1" smtClean="0">
                <a:sym typeface="Wingdings" panose="05000000000000000000" pitchFamily="2" charset="2"/>
              </a:rPr>
              <a:t>Prompt</a:t>
            </a:r>
            <a:endParaRPr lang="es-CO" sz="20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167217" y="2883780"/>
            <a:ext cx="4317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800" b="1" dirty="0" err="1" smtClean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CO" sz="2800" b="1" dirty="0" smtClean="0"/>
              <a:t> </a:t>
            </a:r>
            <a:r>
              <a:rPr lang="es-CO" sz="2800" b="1" dirty="0" err="1" smtClean="0"/>
              <a:t>matplotlib</a:t>
            </a:r>
            <a:r>
              <a:rPr lang="es-CO" sz="2800" b="1" dirty="0" smtClean="0"/>
              <a:t> </a:t>
            </a:r>
            <a:r>
              <a:rPr lang="es-CO" sz="2800" b="1" dirty="0" smtClean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es-CO" sz="2000" b="1" dirty="0" smtClean="0"/>
              <a:t> </a:t>
            </a:r>
            <a:r>
              <a:rPr lang="es-CO" sz="2800" b="1" dirty="0" err="1" smtClean="0"/>
              <a:t>plt</a:t>
            </a:r>
            <a:endParaRPr lang="es-CO" sz="2800" b="1" dirty="0"/>
          </a:p>
        </p:txBody>
      </p:sp>
      <p:sp>
        <p:nvSpPr>
          <p:cNvPr id="23" name="Flecha abajo 22"/>
          <p:cNvSpPr/>
          <p:nvPr/>
        </p:nvSpPr>
        <p:spPr>
          <a:xfrm rot="16200000">
            <a:off x="5395026" y="2975396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159" y="3876948"/>
            <a:ext cx="10915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92637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239845" y="524397"/>
            <a:ext cx="41472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Diagrama de línea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09998"/>
              </p:ext>
            </p:extLst>
          </p:nvPr>
        </p:nvGraphicFramePr>
        <p:xfrm>
          <a:off x="1287117" y="2105219"/>
          <a:ext cx="10197712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433"/>
                <a:gridCol w="5494279"/>
              </a:tblGrid>
              <a:tr h="148595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plt.plot</a:t>
                      </a:r>
                      <a:r>
                        <a:rPr lang="es-CO" dirty="0" smtClean="0"/>
                        <a:t>(x1,y1, </a:t>
                      </a:r>
                      <a:r>
                        <a:rPr lang="es-CO" dirty="0" err="1" smtClean="0"/>
                        <a:t>label</a:t>
                      </a:r>
                      <a:r>
                        <a:rPr lang="es-CO" dirty="0" smtClean="0"/>
                        <a:t> ='</a:t>
                      </a:r>
                      <a:r>
                        <a:rPr lang="es-CO" dirty="0" err="1" smtClean="0"/>
                        <a:t>Linea</a:t>
                      </a:r>
                      <a:r>
                        <a:rPr lang="es-CO" dirty="0" smtClean="0"/>
                        <a:t> 1', </a:t>
                      </a:r>
                      <a:r>
                        <a:rPr lang="es-CO" dirty="0" err="1" smtClean="0"/>
                        <a:t>linewidth</a:t>
                      </a:r>
                      <a:r>
                        <a:rPr lang="es-CO" dirty="0" smtClean="0"/>
                        <a:t> = 4, color = 'blue')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Grafica</a:t>
                      </a:r>
                      <a:r>
                        <a:rPr lang="es-CO" baseline="0" dirty="0" smtClean="0"/>
                        <a:t> según los parámetros dados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plt.title</a:t>
                      </a:r>
                      <a:r>
                        <a:rPr lang="es-CO" dirty="0" smtClean="0"/>
                        <a:t>('diagrama de </a:t>
                      </a:r>
                      <a:r>
                        <a:rPr lang="es-CO" dirty="0" err="1" smtClean="0"/>
                        <a:t>Lineas</a:t>
                      </a:r>
                      <a:r>
                        <a:rPr lang="es-CO" dirty="0" smtClean="0"/>
                        <a:t>')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Titulo</a:t>
                      </a:r>
                      <a:r>
                        <a:rPr lang="es-CO" baseline="0" dirty="0" smtClean="0"/>
                        <a:t> de la grafica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plt.x</a:t>
                      </a:r>
                      <a:r>
                        <a:rPr lang="es-CO" dirty="0" smtClean="0"/>
                        <a:t>/</a:t>
                      </a:r>
                      <a:r>
                        <a:rPr lang="es-CO" dirty="0" err="1" smtClean="0"/>
                        <a:t>ylabel</a:t>
                      </a:r>
                      <a:r>
                        <a:rPr lang="es-CO" dirty="0" smtClean="0"/>
                        <a:t>('Eje Y')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r>
                        <a:rPr lang="es-CO" baseline="0" dirty="0" smtClean="0"/>
                        <a:t> para los ejes Y </a:t>
                      </a:r>
                      <a:r>
                        <a:rPr lang="es-CO" baseline="0" dirty="0" err="1" smtClean="0"/>
                        <a:t>y</a:t>
                      </a:r>
                      <a:r>
                        <a:rPr lang="es-CO" baseline="0" dirty="0" smtClean="0"/>
                        <a:t> X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plt.legend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Presenta</a:t>
                      </a:r>
                      <a:r>
                        <a:rPr lang="es-CO" baseline="0" dirty="0" smtClean="0"/>
                        <a:t> los nombres de las líneas en la grafica 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plt.grid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Pinta</a:t>
                      </a:r>
                      <a:r>
                        <a:rPr lang="es-CO" baseline="0" dirty="0" smtClean="0"/>
                        <a:t> una cuadricula en la grafica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plt.show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Muestra la grafica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Matplotlib.ipynb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2315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27133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239845" y="524397"/>
            <a:ext cx="41472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Diagrama de línea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1736" y="1850716"/>
            <a:ext cx="5301863" cy="3596369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Matplotlib.ipynb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5820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92637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239845" y="524397"/>
            <a:ext cx="38277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Grafico de Barras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788714"/>
              </p:ext>
            </p:extLst>
          </p:nvPr>
        </p:nvGraphicFramePr>
        <p:xfrm>
          <a:off x="1287117" y="2105219"/>
          <a:ext cx="10197712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433"/>
                <a:gridCol w="5494279"/>
              </a:tblGrid>
              <a:tr h="148595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plt.bar</a:t>
                      </a:r>
                      <a:r>
                        <a:rPr lang="es-ES" dirty="0" smtClean="0"/>
                        <a:t>(x1,y1, </a:t>
                      </a:r>
                      <a:r>
                        <a:rPr lang="es-ES" dirty="0" err="1" smtClean="0"/>
                        <a:t>label</a:t>
                      </a:r>
                      <a:r>
                        <a:rPr lang="es-ES" dirty="0" smtClean="0"/>
                        <a:t> ='Datos 1', </a:t>
                      </a:r>
                      <a:r>
                        <a:rPr lang="es-ES" dirty="0" err="1" smtClean="0"/>
                        <a:t>width</a:t>
                      </a:r>
                      <a:r>
                        <a:rPr lang="es-ES" dirty="0" smtClean="0"/>
                        <a:t> = 0.5, color = '</a:t>
                      </a:r>
                      <a:r>
                        <a:rPr lang="es-ES" dirty="0" err="1" smtClean="0"/>
                        <a:t>lightblue</a:t>
                      </a:r>
                      <a:r>
                        <a:rPr lang="es-ES" dirty="0" smtClean="0"/>
                        <a:t>')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Grafica</a:t>
                      </a:r>
                      <a:r>
                        <a:rPr lang="es-CO" baseline="0" dirty="0" smtClean="0"/>
                        <a:t> según los parámetros dados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plt.title</a:t>
                      </a:r>
                      <a:r>
                        <a:rPr lang="es-CO" dirty="0" smtClean="0"/>
                        <a:t>(‘Grafico de barras')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Titulo</a:t>
                      </a:r>
                      <a:r>
                        <a:rPr lang="es-CO" baseline="0" dirty="0" smtClean="0"/>
                        <a:t> de la grafica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plt.x</a:t>
                      </a:r>
                      <a:r>
                        <a:rPr lang="es-CO" dirty="0" smtClean="0"/>
                        <a:t>/</a:t>
                      </a:r>
                      <a:r>
                        <a:rPr lang="es-CO" dirty="0" err="1" smtClean="0"/>
                        <a:t>ylabel</a:t>
                      </a:r>
                      <a:r>
                        <a:rPr lang="es-CO" dirty="0" smtClean="0"/>
                        <a:t>('Eje Y')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r>
                        <a:rPr lang="es-CO" baseline="0" dirty="0" smtClean="0"/>
                        <a:t> para los ejes Y </a:t>
                      </a:r>
                      <a:r>
                        <a:rPr lang="es-CO" baseline="0" dirty="0" err="1" smtClean="0"/>
                        <a:t>y</a:t>
                      </a:r>
                      <a:r>
                        <a:rPr lang="es-CO" baseline="0" dirty="0" smtClean="0"/>
                        <a:t> X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plt.legend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Presenta</a:t>
                      </a:r>
                      <a:r>
                        <a:rPr lang="es-CO" baseline="0" dirty="0" smtClean="0"/>
                        <a:t> los nombres de las líneas en la grafica 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plt.show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Muestra la grafica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Matplotlib.ipynb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74167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27133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239845" y="524397"/>
            <a:ext cx="38164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Grafico de barras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4504" y="1730618"/>
            <a:ext cx="5496263" cy="3672858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Matplotlib.ipynb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0744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92637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239845" y="524397"/>
            <a:ext cx="26216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Histograma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54191"/>
              </p:ext>
            </p:extLst>
          </p:nvPr>
        </p:nvGraphicFramePr>
        <p:xfrm>
          <a:off x="1287117" y="2105219"/>
          <a:ext cx="10197712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433"/>
                <a:gridCol w="5494279"/>
              </a:tblGrid>
              <a:tr h="345881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Descripción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bins</a:t>
                      </a:r>
                      <a:r>
                        <a:rPr lang="es-ES" dirty="0" smtClean="0"/>
                        <a:t> = [0,10,20,30,40,50,60,70,80,90,100]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Compartimientos</a:t>
                      </a:r>
                      <a:r>
                        <a:rPr lang="es-CO" baseline="0" dirty="0" smtClean="0"/>
                        <a:t> donde estarán ubicados los datos en la grafica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plt.hist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a,bins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histtype</a:t>
                      </a:r>
                      <a:r>
                        <a:rPr lang="en-US" dirty="0" smtClean="0"/>
                        <a:t> ='bar', </a:t>
                      </a:r>
                      <a:r>
                        <a:rPr lang="en-US" dirty="0" err="1" smtClean="0"/>
                        <a:t>rwidth</a:t>
                      </a:r>
                      <a:r>
                        <a:rPr lang="en-US" dirty="0" smtClean="0"/>
                        <a:t> = 0.8, color = '</a:t>
                      </a:r>
                      <a:r>
                        <a:rPr lang="en-US" dirty="0" err="1" smtClean="0"/>
                        <a:t>lightgreen</a:t>
                      </a:r>
                      <a:r>
                        <a:rPr lang="en-US" dirty="0" smtClean="0"/>
                        <a:t>')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Grafica</a:t>
                      </a:r>
                      <a:r>
                        <a:rPr lang="es-CO" baseline="0" dirty="0" smtClean="0"/>
                        <a:t> según los parámetros dados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plt.title</a:t>
                      </a:r>
                      <a:r>
                        <a:rPr lang="es-CO" dirty="0" smtClean="0"/>
                        <a:t>('Histograma')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Titulo de la grafica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plt.x</a:t>
                      </a:r>
                      <a:r>
                        <a:rPr lang="es-CO" dirty="0" smtClean="0"/>
                        <a:t>/</a:t>
                      </a:r>
                      <a:r>
                        <a:rPr lang="es-CO" dirty="0" err="1" smtClean="0"/>
                        <a:t>ylabel</a:t>
                      </a:r>
                      <a:r>
                        <a:rPr lang="es-CO" dirty="0" smtClean="0"/>
                        <a:t>('Eje Y')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r>
                        <a:rPr lang="es-CO" baseline="0" dirty="0" smtClean="0"/>
                        <a:t> para los ejes Y </a:t>
                      </a:r>
                      <a:r>
                        <a:rPr lang="es-CO" baseline="0" dirty="0" err="1" smtClean="0"/>
                        <a:t>y</a:t>
                      </a:r>
                      <a:r>
                        <a:rPr lang="es-CO" baseline="0" dirty="0" smtClean="0"/>
                        <a:t> X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plt.show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Muestra la grafica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Matplotlib.ipynb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29277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27133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239845" y="524397"/>
            <a:ext cx="26216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Histograma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5548" y="1750042"/>
            <a:ext cx="5740327" cy="3527646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Matplotlib.ipynb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4705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92637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239845" y="524397"/>
            <a:ext cx="46758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Grafico de dispersión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535486"/>
              </p:ext>
            </p:extLst>
          </p:nvPr>
        </p:nvGraphicFramePr>
        <p:xfrm>
          <a:off x="1287117" y="2105219"/>
          <a:ext cx="1019771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433"/>
                <a:gridCol w="5494279"/>
              </a:tblGrid>
              <a:tr h="148595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plt.scatter</a:t>
                      </a:r>
                      <a:r>
                        <a:rPr lang="es-ES" dirty="0" smtClean="0"/>
                        <a:t>(x1,y1, </a:t>
                      </a:r>
                      <a:r>
                        <a:rPr lang="es-ES" dirty="0" err="1" smtClean="0"/>
                        <a:t>label</a:t>
                      </a:r>
                      <a:r>
                        <a:rPr lang="es-ES" dirty="0" smtClean="0"/>
                        <a:t> ='Datos 1',  color = 'red')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Grafica</a:t>
                      </a:r>
                      <a:r>
                        <a:rPr lang="es-CO" baseline="0" dirty="0" smtClean="0"/>
                        <a:t> según los parámetros dados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plt.title</a:t>
                      </a:r>
                      <a:r>
                        <a:rPr lang="es-CO" dirty="0" smtClean="0"/>
                        <a:t>(‘Grafico de </a:t>
                      </a:r>
                      <a:r>
                        <a:rPr lang="es-CO" dirty="0" err="1" smtClean="0"/>
                        <a:t>dispersion</a:t>
                      </a:r>
                      <a:r>
                        <a:rPr lang="es-CO" dirty="0" smtClean="0"/>
                        <a:t>')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Titulo</a:t>
                      </a:r>
                      <a:r>
                        <a:rPr lang="es-CO" baseline="0" dirty="0" smtClean="0"/>
                        <a:t> de la grafica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plt.x</a:t>
                      </a:r>
                      <a:r>
                        <a:rPr lang="es-CO" dirty="0" smtClean="0"/>
                        <a:t>/</a:t>
                      </a:r>
                      <a:r>
                        <a:rPr lang="es-CO" dirty="0" err="1" smtClean="0"/>
                        <a:t>ylabel</a:t>
                      </a:r>
                      <a:r>
                        <a:rPr lang="es-CO" dirty="0" smtClean="0"/>
                        <a:t>('Eje Y')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r>
                        <a:rPr lang="es-CO" baseline="0" dirty="0" smtClean="0"/>
                        <a:t> para los ejes Y </a:t>
                      </a:r>
                      <a:r>
                        <a:rPr lang="es-CO" baseline="0" dirty="0" err="1" smtClean="0"/>
                        <a:t>y</a:t>
                      </a:r>
                      <a:r>
                        <a:rPr lang="es-CO" baseline="0" dirty="0" smtClean="0"/>
                        <a:t> X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plt.legend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Presenta</a:t>
                      </a:r>
                      <a:r>
                        <a:rPr lang="es-CO" baseline="0" dirty="0" smtClean="0"/>
                        <a:t> los nombres de las líneas en la grafica 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plt.show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Muestra la grafica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Matplotlib.ipynb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21193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27133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090" y="2071687"/>
            <a:ext cx="5193410" cy="3363913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023945" y="494842"/>
            <a:ext cx="46758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Grafico de dispersión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Matplotlib.ipynb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4277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22" name="Diagrama 21"/>
          <p:cNvGraphicFramePr/>
          <p:nvPr>
            <p:extLst>
              <p:ext uri="{D42A27DB-BD31-4B8C-83A1-F6EECF244321}">
                <p14:modId xmlns:p14="http://schemas.microsoft.com/office/powerpoint/2010/main" val="3360218934"/>
              </p:ext>
            </p:extLst>
          </p:nvPr>
        </p:nvGraphicFramePr>
        <p:xfrm>
          <a:off x="3998775" y="1642903"/>
          <a:ext cx="6816600" cy="4323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4" name="Rectángulo 23"/>
          <p:cNvSpPr/>
          <p:nvPr/>
        </p:nvSpPr>
        <p:spPr>
          <a:xfrm>
            <a:off x="2178894" y="3193335"/>
            <a:ext cx="17103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Pandas</a:t>
            </a: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183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92637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239845" y="524397"/>
            <a:ext cx="34518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Grafico Circular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6948"/>
              </p:ext>
            </p:extLst>
          </p:nvPr>
        </p:nvGraphicFramePr>
        <p:xfrm>
          <a:off x="1257300" y="2325075"/>
          <a:ext cx="1019771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433"/>
                <a:gridCol w="5494279"/>
              </a:tblGrid>
              <a:tr h="148595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plt.pie</a:t>
                      </a:r>
                      <a:r>
                        <a:rPr lang="es-ES" dirty="0" smtClean="0"/>
                        <a:t>(divisiones, </a:t>
                      </a:r>
                      <a:r>
                        <a:rPr lang="es-ES" dirty="0" err="1" smtClean="0"/>
                        <a:t>labels</a:t>
                      </a:r>
                      <a:r>
                        <a:rPr lang="es-ES" dirty="0" smtClean="0"/>
                        <a:t> =actividades, </a:t>
                      </a:r>
                      <a:r>
                        <a:rPr lang="es-ES" dirty="0" err="1" smtClean="0"/>
                        <a:t>colors</a:t>
                      </a:r>
                      <a:r>
                        <a:rPr lang="es-ES" dirty="0" smtClean="0"/>
                        <a:t> =colores, </a:t>
                      </a:r>
                      <a:r>
                        <a:rPr lang="es-ES" dirty="0" err="1" smtClean="0"/>
                        <a:t>startangle</a:t>
                      </a:r>
                      <a:r>
                        <a:rPr lang="es-ES" dirty="0" smtClean="0"/>
                        <a:t>=90,shadow= True, </a:t>
                      </a:r>
                      <a:r>
                        <a:rPr lang="es-ES" dirty="0" err="1" smtClean="0"/>
                        <a:t>explode</a:t>
                      </a:r>
                      <a:r>
                        <a:rPr lang="es-ES" dirty="0" smtClean="0"/>
                        <a:t>=(0.1,0,0,0), </a:t>
                      </a:r>
                      <a:r>
                        <a:rPr lang="es-ES" dirty="0" err="1" smtClean="0"/>
                        <a:t>autopct</a:t>
                      </a:r>
                      <a:r>
                        <a:rPr lang="es-ES" dirty="0" smtClean="0"/>
                        <a:t>='%1.1f%%')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Grafica</a:t>
                      </a:r>
                      <a:r>
                        <a:rPr lang="es-CO" baseline="0" dirty="0" smtClean="0"/>
                        <a:t> según los parámetros dados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plt.title</a:t>
                      </a:r>
                      <a:r>
                        <a:rPr lang="es-CO" dirty="0" smtClean="0"/>
                        <a:t>('Grafico Circular')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Titulo</a:t>
                      </a:r>
                      <a:r>
                        <a:rPr lang="es-CO" baseline="0" dirty="0" smtClean="0"/>
                        <a:t> de la grafica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plt.show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Muestra la grafica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Matplotlib.ipynb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7848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27133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023945" y="494842"/>
            <a:ext cx="34518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Grafico Circular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3945" y="1915644"/>
            <a:ext cx="4196734" cy="3405656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Matplotlib.ipynb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4770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876925" y="2244116"/>
            <a:ext cx="57095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CO" sz="2000" b="1" dirty="0" smtClean="0"/>
          </a:p>
          <a:p>
            <a:pPr lvl="1"/>
            <a:r>
              <a:rPr lang="es-ES" sz="2000" b="1" dirty="0"/>
              <a:t>librería más útil para Machine Learning en Python, es de código abierto y es reutilizable en varios contextos, fomentando el uso académico y comercial. Proporciona una gama de algoritmos de aprendizaje supervisados y no supervisados en Python. </a:t>
            </a:r>
            <a:r>
              <a:rPr lang="es-ES" sz="2000" dirty="0"/>
              <a:t/>
            </a:r>
            <a:br>
              <a:rPr lang="es-ES" sz="2000" dirty="0"/>
            </a:br>
            <a:endParaRPr lang="es-CO" sz="2000" b="1" dirty="0" smtClean="0"/>
          </a:p>
        </p:txBody>
      </p:sp>
      <p:sp>
        <p:nvSpPr>
          <p:cNvPr id="11" name="Rectángulo 10"/>
          <p:cNvSpPr/>
          <p:nvPr/>
        </p:nvSpPr>
        <p:spPr>
          <a:xfrm>
            <a:off x="4608677" y="619676"/>
            <a:ext cx="26212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err="1" smtClean="0">
                <a:solidFill>
                  <a:schemeClr val="accent1">
                    <a:lumMod val="50000"/>
                  </a:schemeClr>
                </a:solidFill>
              </a:rPr>
              <a:t>Scikit</a:t>
            </a:r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O" sz="4000" b="1" dirty="0" err="1" smtClean="0">
                <a:solidFill>
                  <a:schemeClr val="accent1">
                    <a:lumMod val="50000"/>
                  </a:schemeClr>
                </a:solidFill>
              </a:rPr>
              <a:t>Learn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AutoShape 2" descr="data:image/png;base64,iVBORw0KGgoAAAANSUhEUgAAAcsAAABuCAMAAAB/esicAAABgFBMVEX///8RVXwAT3gATHYASXQASHT/qnAAUXn/3nAARHEATngMU3sASHMAQ3H8/Pz19/ju7u7n5+fy8vJHcI8sZYnj/4ff5+z62Wu5/7fx9ffn7fH9qG4mX4PK1t7/rnKRqrxUfZnS3eS2xtKnusijt8a/zth9m7BxkqlfhZ+LpbgAPW5IdZM3bY5zlKtVfppoi6PX19fFy87a9n7/5XG7/7mo7qavtbmLgn2Gdm2lbUbqmmKWZkahpaiPblnWjFjBgFN6dHGPaE6XdF6qazx+aFuZl5WftFqDhX2qd1WVplqBkFPQ63h0e1+2zmWTg3p3glfA2W1gYmaLjIm/pU2OgVd/eGWCj1WjoJ7Xull/dViul0zpymGZh058WUJ8gHGkulp0gkSKiI5WbKBZgdspLC0REhIlM1EzU5grRHqfkGJwbGA/Pz/Dwb28o1ChnpNVU1Qzc2V1mHRaOiNTo5BzpXFoXTiblIBm4cVgiX+NzItz/t5ZuaOAtn6ClYJ5nnhxnXDDvr9/AAAY0UlEQVR4nO1di5vbtpGX+Fia5IqUtLK8ot7UYyVLu5LseH3ebNZ2uxunaXqXOG3z7p2b9h6p256vvbvm0cu/XoAEiAEIUJLt9WVd/vJ90ZqkwAHmgZnBACoUcuTIkSNHjhw5cuTIkSNHjhw5cuTIkSNHjhw5cuTIcYUQtAfdbnc4qr+a19VH6G3dQd/f8Pn+CJE3HLQbl0rVa4HGzDR1DNOsBZf/utAxDPw2w7CnmzzfLpom/oJh7h5cNm1XHkOzSGF2L/91RZe+zXU4TfPDg9lebW/S5c3D3ErIK70iw3F1MXWSwdIHl/86O3mb24JWduQYmmW5lqaXhvD5VsL7oplb2TU41JLBMsJLf1sD8LLmseuBDXgGTL1fZDAvnbqrjiPGS7N96W+rM15aM3B9zKxD0QCKGTAT6zqXTt1VxxwoxOVPSG02O1tH7LIHTGnRAU5RXQc2+dKpu+pgzkjRuXw/dsR4qS3YZZ+pKyJjzG7U2fPu/NKpu+pgg1V0Fbxs9Efd8eFicTCehv0X43doMF5ClnG8BHoJ9FibvNCbf3BAoxqG4aj/Ej26EjBikvDdH01brdliiN6K/huMezV3MsjiZzaJQ2YzHRABtXcBLw3gTkPeHz5fB3+YCI4M2zQQbP3IW//4RuAcy9Td9sLoDerkXVXyjdFYnw8V0tSY6DGJptGTJXYUEVAfWIei2Wc3FLy/+pju0rnNtUcvqU1g3cQJyRsYewPAkDL7s39oT6SOUtdmJMqiVRgBgS40oKWHPk6X8VIfplq7wliwgdh9WeED0AguSEAq4QjsKsN/+EPrSMLNsZxXCSaKLhwxfS3BKBfosfEKMhmvDkcs2IJ26IUAgwToXPRbs5hV5eO7D+JLZeGrw5vpjCoQN1tG4kzRhaBm65plafoun/ZR6PHVBwgF9ZcVCiocy7EWjZx3/A/3TjpvxtdEXhYai6JIBuCVISNxj3XB5u/3h+PFYtwd8Y4AFN/Lz2S8QrRAXvplhYJS5yKoxbHf6VtnO52dnfvL6F8pXiKttoVJrAZIlPDSqwFebuKMA/G1X8EqzqtDkcF5WX6szLEc3YymrOO3ThAjEU5OqxWEJf5fmX9xY85HfSB940p41QBdKG1CHlhW0V8nXjbAQFkvq9FDxkuTOB1hNJOVH5zFnGyeNO9G17Feel65UuGCjckMctcANErEDaRXi9om5OmgvddpmSRwmJC+tNzkAkxIsXMRRuuEq4dNwsjmTudH0Y3ExlYr0NwegFDGZ7OvlMRgzf0U1mQyXjq8DHu3uSn0/Eajkfk4yDML4cO6pjMoBM5F7HiGkU+y+jFWymYzYmjnXsQ7wECvUk3+9g8ZMXXAK1n6VLVMooIyk+H5LzrJeEG9zjUSDBfzVqtVO+qmHfBgOMH35hPJPb7VejjFjyKCW/PZ4UD1eH99btKr1+ucQPjheFbLomIP8DKIXlIvVL2Cf97ErNyJcXaMH+XjywrNBnmFI+wpeQKJVk/yNpCrE7vgNRDtgcAhkFq39uibR+NZSzXoG8KbtkzbtkvOjDpo4aykay6Gptst3qML90q6ZZF7NXWYGwwmlm04uBksfK6lGXZxLBAZtmoIcF0ouhChl3TfG7dKmECtR72E/sI0NItSWJMsNUPHsoSMWKOEPX/En+BhJ2HlTvMCP0t5eVqJPsqRalbx6+ddXJjDk+gWExJniXUEERBcDSkUBjMN027btTFkZ3qJrH7g7NIuOeKgb4xBiRCqxxLVru2CmbzoGi3GgVHL5O6Zc7kTNpoZhlYU4WpmDzr0DUI89wyFnXBoSPNnRlzlVO/ZGvwOoiIVJoB1e1dHo7gXDw7yVpdvdigrdzrn0cX4K8u3334UcdMvRw9iArF5Hps8iS4jMRFlGAHBRMPoJh0u14ZpV3GJLJiYYNFaGPQt0HVgq4VDjluR5OgkmvUntivc0yxJtDVopdpI2jKBEo1sxVMYetJ3RmAk8lMzJSWWKeZOGsxRtNAE16WTWLXqH99PmNl5p4xmqEo8vVzcun79J5GieuUqUaK24fPrySoSFenVgYLHIeAl6tTA4TiZGqiNkaSTsHWot3Sx1SKtFGtraVUrupboUvszU9X5qC1ml4eyd6X7nhCIxy6YG7LWSwIzAyYmiM9BiRKJp8OLs8TG3j8uV6uVKopHyv671xF++h5WzXKFtjM+yBA5RqIqvdpVFJCBnqNOTcyiBKXnYGaSFkakjRypQmHRLgxSShlB6wnt9VIyxoPlK6dZTzL5Tip30DC1LYk8FdMJI+ZcaGg+mtFx9MrYet49oWHJyWmB2tjjn2FeXv/ZaWRgKTM9t88l8HgSE70E6VrORIByHy7tCnrudGcKkX6O0pYknaSHoZxdqNlBYaq6J6hEvyR/LIGVOOEHcr6Qvg9SBBrtkVLlhVCAOZZoyhslIR9mUdXzzneIM9v8x4SXj65fv3Xr+q1Hsdvj09gknHOeCgcmbj0xAiKYKArIYM815Xy0ffFIMh24ao1yW1NFf4BTHWNg8Lfd1OjbtFeHWbxkfU8ItBaG+nmbM0mJY4lDiBZtKta2qtd4i/iynYeUl5WfYK289R51e8rUR621lYrJVBB4zVzqXbV8MsnqeYLdrb1ZxsCMac7NeDlvC4D5sBwDRSWaY+rcWGi06D5LL4HRZBdVEhzd46Q4cTqQ4LTpnSrhT7Wwos7s/Trh5elPMS/fXRZoYpZa2XDGuZ0QhoRE3tireNzL6glry92SlZ6eZqGmG5qCsSig04V7/MI4XbW1DHvWHfXrQVDvD2dwMNwWGa6hbWHAtiwKPbGZfrrfrmOYpkgiZ8Soc4GzKnOiPl7i0VS8FXFmT44JL/8Js/LtVWFJw0CPhp3FPscTRqLDpAd6R9AXVFWnz1OjS7rEX9zd0v1piDOvqxcXw3Bck9ozs3U4GIx5Z1c7gu1FeulqxiyExIfQfNMCbn+yhwF5tUfBAlGQriUEGsXDsN8PF7wUwmXKRKKQexLQfH2Snqui2ZA4s53HMS9X2PN5/xRpJWB4/Dk85GIONyExya0UfFAh2QI5AVidbgDqYCaD0Bl1aXTIT578yK5HXeCZZXZjUzRM+xmaPogp5WZPtwjbw/Olbo5FH2wAviGsvoI8szTXKQibZRACC33e6MI1FupY6vVCl0QO/gdL8kcV8+9BnJL9UbTmVXiMJ8sHkYFNXFiimIEJ3WJ5ah3wEqZXVcsncIks+pJNuxTUONW0tsu793learWEC6IXU9TniapN4QBzGyIatq11Jcs4cOrgTEewJi8tEOiAVFPATfFwQZ9MSHgSbZHLFzc+/MUK/xExq1r4qolz7PfKWC8rOLh8z4tSBIkLS5naG0EHkff0Yqgql1XV6Q3e1GgtRrlXg/K5Zc0B73DrsGJwj5+pDFCQDcvChY1KwUgqTKD6id93tS61LhII74VwooIiQiYkp1uoE6vh/fz27WuYm0TdqsFD7MyeRReO379+/ZcVku0RFXOAfLUppV6eWlek3uuKArKAyz5oMzh+dcjnLWv0Qij2/EjxirnLJY3BDLJZUAtTHRwvR2CNYSH5Ygh5qQvc5vZrdFPXUdQwIKXEqw+vIdz+8JNT8ogfObPNjzAv30N+zzFN3CVeD2Fq0AKerJRExQ4EZXU6VzarzflFFC72lL1NDZhIc3rcrQDy0uDLqyE5G/ESsISvIlRUWW1CIH8Tdjy+4up+YUK09eLGtQg3Pv7kmESQODPbOUe8XL6N/B4vKROhikm9Hz1gDpi0ylzVBdXyCYxxLIGVnB3abj0XpgytPb5ZH0i9JUgInNY34yXrFz9fAu3XZSXcgEBX7De0YnCDFSk7wZMXLaf55Dbh5bXbETfxYubFWafzjl8uXNy69ajqpYxrlcyci5BFEY5sB3tXl3dBVZ0ewjIE0bfwYG3RdnUW44w9p3Dfm7AGA1cPzE2qj0C/+IJmMBDSTa9ZBPLixtySII49kab6xBWsfBrz8gZWz9uf/TxarPQfnHTuL6uFX15/L1LKRCH5z+mQRffSGUyZWt9g+SQtvlwiYStHdpFRdZuxhxHy0tjkhUC9+LZU+WeKA0XeOkUi2JBMHEikRH3iV64+pmoZ4fZnn58ihaie7zRPq6v33yXVlULOh3yGCyZRUnFT7cGeKq5n70DgUptbFXap0r8YGVWckJe76taDer89igDeY3NVGet2IKjy1qm7IEwnszlSkhHxOU5vcLy8dgNx84lfqHzRvFv51T8fxw/RcIQm+wgvsTxQVZJGCaouqHYuZJoabvnI2qrgEqR/bVH3YKGF8DUu3JW1G4ymR8WSbZvR9iiuzEDjhG3dDoTssmAgIoCXxLlAAxiS5O8TkZdIN298fhGs3nln+S9P0Nz5FPOTMI/ylOhpvcVcNymJPUUX4D57eD1bfGGIsB0vMyquIb/Eqs+AZUMl2ZqgO3dM+VooBmeTxSorEcAA6GmLAywwSLkQfwop0YD4j4+vcbyMps2Im6dfPHhQePrk11/+muV8qPNDeBkFJcRdkfp5KnFTXQe8N9KyAX1zWWG1Eh74niPMe42MwtWsQsj+xNYt9aILd9AGJ0wlWUEhlIh0z4CIA9+HDAfiZXfqVRH8RzdifMZ9IJ5++pvffvCv//bll1/+e7laXVZjVMhHOfqogwBT5ufB+caGY6jaXAG6LNlAA/VSVlithCotjBGo9zBy2Ro+XPEP7OwVHX7BE3qitozC7LJgIOIg5UKmHGTYEC99hMLjGzywUn728af/8dVvfvfbB8unCCvf8yrRw74ff3qVKvr0PKyXdHHblO2xBv114RjCBQUohuBxLS0bXUXmby1UB9NgwKpQMWMPwl0+5JJXDHG87HEEwFsSArMEqsBN90CmiG8st7G3UXTy8e8//+QPp8vKxe8+Ov7qjxdCpkdmY6leSkjk9AHeUIkh5H1aNoBntN25FKqUIQas4BXTHaEiwu/ra5dZ+bRDAFMBawjspW8DcwVSLmQHgin4Prdvx8r46MkxzrJXT//zg1XhD8+q/3VOmCf4PuSfke8T99ddJ257iuuwa1xqPd0cnDa2WvTKOtAiK7s2lIdIDX6etHTDNBxdd2DRoMPJBVwm6W1JIK/VIM1LtBU5/DQmOUZz42e///wXj45XUQF8uVB5/Kc/nVYLlWd/Xq5+/DAKMDNiEspLmbj1QRfg4Muq06MuA/GVGFFoamRJTSUgv8QDE4eK1BQGCP1hiNSDca5u9rphv44RjEBqkrPJbeXEG2OUQSAaRnBQBwj9iLYiKaO5guV//8/FauknC9LLx9/+71+WVa9Q/u7rZeH07B5OuSvyPjhXQPorFbdNUuuQx/3M3Smw0GO7/e9ZupeVngDZGhAitUERnlUcgvkXzL18W6M1qfXs1Dv034HbT79wWPDoci6xorHqIU5+8+1FVHF3/PUdxMbHJ2d3vYIwbcIcHrHaEnHaKIXO8biv4HHqLitz2wiqyuqoDxnpiYU0xQC9Sv7U1tEGqXVp3jrLOPAVciAEJsOBtYg6ipA/F99+881fVvGekYv9Ox+hj/PmyfmKPCKaWpxbJ1GwlMQNq9PZWIDradmAbqwkoM5A1tGci4z0Hkx1JEwLgHkQglUgu3xWVTHxJsjMdzWAHQCi75PLOMqia14014o/V99ipYyv/HV//6+Y9Ic7zTcJM8U1L6TwNHKSr+QouqASQyi+6fbm0tWCTXCQkVqH1Z1iSAv9x4SX0LkV+AL6xafBYJm+jJeAwPR8CsNqMLck/hQyGQMi+VTZonjj8QrvnI18oO/395/h66t7zc79i+QJDODGUvdmK3Gbyn0KSHV6gRIuX0qtgBpZqfWs9EQRgFUBJY2lDpEA/eLTvoBX0jN7QU6zaAojCRMucN9/4lgi/tZpSRfVNqKg6KOMmLb8en//uzJm9elZs3P2wGcPUu5jaaCiKOXlRHEoiOrgF+4gUpFdXH+3K/cBurcrpgYBu1I5XhAGsxQDoyOVogEsK3GTADDk0oHiio6EY7lgBRm0R0nZCT7ah+5+oxYz5lXEUa9Svbizv//10yreD333pLnT/GLpibVbsxHrmdTGzhTpVdUBTtyilrAFaAS3cOiSl2Wgpl6iLMBXCqzxAS/ZIM5B/pbPIXlz1ZLLumiKLwvW4Vi14ZYvxcmBfqFLW4VlA0k9yK/279y5cxFfP+80m517p+AxjMDG5xWQN4nlFRE2qE5XLZMUBZVtwJo4Z6voki8PEJdJMlLr8kJIWEnFNzaDuQL+DliAlCRBhN2PrsYEvA/zEi6knjmWeMMeTbsl/Kv67ASYZ2/s39l/Qjr1JmJm8+xx/C9Y68w8UtkhzHAlZ5NlEmF7CmBmgyuP3XKjF8ybiKnGADjH4lGP8kJIQDw32XMVvIJcwG0yOpk8PPajHWJZcNHukjEecBsxORlmzgUmbo+SwkrSkxL25Xf7iJd/Jf9a3e+cNDsn5/jBxAOy+nDySN7DDpwV92BTKJd/xap1e0ysXrsIWblt1XrWwTQgPbFhqhbM29DIhhyJQqpjzGWKemG7HY5rpaQbQWpji9Gajtqj7pwrq3c5GQZtIoVItuxVk7QBrcoqHN/BvPw/OoOcnuHTDJoPV/zeIFCXjkgctNsjRGIyJHAModoCMXS5ma8oQi+OR+32oMfvFChtuc0969zvrCJkeUoOhghajVjDdo/fuSm0xW+OtoxdvOmH0QIL7SiheBuNsKNJ56YWkMjYRQasRo0YOVzCY8eFPNnHvPyOMK5avYuL2Xc6909psWyh2BacFUpiMiHUFXNRQ5Nfl+3GQl3aFVYltqyNXbNMApa1xGWSgTSS5ErMXaN22J0uWuLxAsKMLt2oyvrel92WPM/5Zj0+SBglwx5tYCfV6dFxW88iXn79FF/xK34Bb7PFzIyCk6ijc7xgIH2pZAw5m6NaJvHW7TYm47TteVyjDN3LSk/ICyFTjorjpPf+CQGwdKAYLxVbHwWU+EBsT0gwzqi4xXvcyd+Vilf+8xuImW/cwTv34km08rCDmdlsnsdnimDH1JfXSNC3qdKrqkOB4CHs6uoLe8v9ei+QWpcXOg6VI+8mwyuGaAtN8nQix3AfhGpPaHFXaBI6HVi6Gzepo+It4XPVp8++/w7h+8flJPrEJ3M1T3Z2OlFGbxENimzTL3MHVWenw80VMO3KLFGrL+5HZF3aLuUTDX5G1e1YUcGLAVO1cIquKVainXmS+BGzO7IDDlgYBwjUxnP5RmpTkEJYdhI7kF0qG2WfP2HUK5crS/6QytOzZnTG2rmPf8EpMrV1yUkiTNWUqXWFniSmBlkf1VEIxnP8OEKW7h3KdS8C8Fi5lFxdXnxnHrG8ayrtO07v2pUc7oOFwJ9LT6wRRRgefEkcy1n8DGIa2yxLIZ4f+wBpZXPnC6TQwU0ip5LTGtYf7qM6wCkJVrH1GUmP9LCf57cRYFp4U93DAOEun5KrF9MHWGhY5ZM3pStMj1LMZEXNAoGTXbHrmpWaWIK0c+5H0hjrX0XIYQm8LDeQ/9P5AhvjWsKa9BE8bGnxuXcgRN5mvZU+p+n5jtMf05DGtW6mlrVoMO5qN8V0bE1P7glV0I2JzROn2RP87QPSA0vyE4HjknAoWi+5JZ4d2jW5KUazF+lCtiBpzjKoc95HKkZNaZVXzdTZhvU3O+f4MK4ZiAoQibBT7i7z+scmSUChcYJjmPx2ArrOLZPEY+66ZtR+Y8E17Wp2b7t8T9Ltw5pWQjBavdQiRXBQs9At22lNUvn6/qTmolu2Vpuk1Kx/6NjsbETrMKasv1fEZ/xZc5nM9ReGic+YtyzNMUo18EiqrD5IzjW0dNNK7aWPEB61SjYi3dkbJ0ajDceZOygW/O3Hzuzqj0h1/SNuzqovHEaiXQPORWM81/E42a0jzkT443nRRGQ4rSNubBuLooGJay0Ice0j23Di8yKdXWPxAuevxxWh8pra9ffkt9rdybzWqtUm3ba3yRfwiZvdg95s1lt0Q07R4BYkwrdGeIgbny9g4wK89MtGMHDxwCnOlJdeGZweiyx/L0XiEJM4E0ksqMfJk19PXW5ER6jWakdT+aby1wMgKygpC94K7Zuc11Wlh6yXuX8RePNt0y451gEGLC96MHld/LFhfMh6fHZ+uSo8am233pRjPWBZvbhF4jlam+1J5EHymxaD5zkkMkc26pk/sbY9uqW065XiZX3+Kn75/e8OMKe5XVGaAsGsJfqJAi8bY/O1+oWtHwwUv937IgiNOc9NjpeN6c2D1+kHQ35AgFXtL82xDGvFLjCijJfe6Kg0zjl5Scgqq38B9MfWfEqjU1qjNZgU5+FrHN79f+PyfvOzPZ3fLPbG3UEYhsPpYl7SFpm/MZzjRZGV+39x1EfD6fjwYDzuhu3ctF424BaJPOS72sjaIpHjaiFre1KOqwWxcifH1QVe845+8svVpad75bg6qB+0LEdzHKs1zgOGq49GgJCH8Dly5MiRI0eOHDly5MiRI0eOHDn+LvA3SEg0gRr1SrgAAAAASUVORK5CYII="/>
          <p:cNvSpPr>
            <a:spLocks noChangeAspect="1" noChangeArrowheads="1"/>
          </p:cNvSpPr>
          <p:nvPr/>
        </p:nvSpPr>
        <p:spPr bwMode="auto">
          <a:xfrm>
            <a:off x="692827" y="2699691"/>
            <a:ext cx="132857" cy="1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2" descr="data:image/png;base64,iVBORw0KGgoAAAANSUhEUgAAATIAAAClCAMAAADoDIG4AAABCFBMVEX////4mTk0mc0BAQEAAAD/nzv4mDb/nTv4lzP4kiL4lCj4ljD8mzr4lSv/oDv4ljH82L34kBsilMv4oEz6vIj7zKj959jZhjL5rGnzljj/+PKgYyX94sz81bUWkcnOfy/pkDb/+vX+8ef6tXmpaCeGUx92SRu6cyvEeS34nkPs9fq41+vd7PV9udyATx7tkjb7xZk0IAxXNhQ/Jw/g4OCYXiNra2u1tbX6snP6wI5QpNKcyOP5qFxlPhdJLRFrsNggFAgqGgp7e3uampohISHP5PHOzs73iQC/2+2MjIxVVVVubm5DQ0NYWFja2toVDQUuLi6PweDRva1dOhVGRkYoKCipqakGGB8b6ki4AAAT0klEQVR4nO2deUPaSrTAiWRfUGRVQRBR3NfaioJLbXvb3vZaX3v7vv83ebNkZk4SAgQSEnvf+aclG8zPs88kyeVesaxXV5pn5etBaX9fkqT9/VJ9u3/WbHS20v5hWZT1RqVcMgzDdKxlXVUlKqqqL1uOaRjSdaWxnvZvzJB0muV9w3AsBmqEqDoCt99v/L+65XJbK2XJMMfRAtws06w3/9vK1mnWzSlxMdFNo76S9u9OS9abA8PRo+Di1Kx+J+1fn4I0rg1zFl5EVMu4rqY9gsXKemXfmJmXq2rF+n8IWnXbcCL5rzBo1/8R82zUi8vz8yKyXDxLezQLkMZgXov0iCM10h5RwhIzMCRqcTvtQSUp1YERgwvzi6X+sWFgfbsYs4a5ohYraY8tGakYViLAsBjXaY8uAWnsm4kBQ+KU/rTCc2s7CScGRVf/rBRtRU/OJpmozh8UBJJXMcrM+GOYNdTkVezPYtYvLkLFKDPzT/Bn66VEA6WfmfX642Zj9o7YTKLvpz3ieeWsuFBgSKx62mOeT+rGoolJktlPe9RzyHppQZHSK8XX2wyqWot1Y1zM1zrTubKQ9HWULL9Sd9ZcuOMXYjTTHv0scpaC4xdivsLsrJ8qMcl6fa3tcrrEUNR8bcVm6sQktZQ2g2iSPjEUAV7VOpeU/RgV9TXVmpUUswsgr0jNVrJB7BWpWTUjxJCavZJScz3aesQkRX8lZdMgpUp8lBivoqndX2TTepJYr2EZ1UoW0gsuqpo2j8myHsfCxBjlFQSAelxLE2OS7BfnzUyZJRYrbSQTZD1Lrp9K1i3zOmNmKWU+ZjYyk/YLyXgLaD9b0ZKKkeWGdiV7ngyJmWVnlklimXZmZ07adEaKPkgbTKhsZS4lc8VMm0yoZFTJMtzNyKySZdf/Z1bJJCerd51kpxXrF6ucNpvR0sxmhoElq93sUmaVLKvzTNXMOn8kRtp0Rsp29loYQowsrmjMboaBJZOJWYadv5RRZFmaugxKFu9q6mTaLjPZy65kNvMnksWKKcNJGZbYkB18PLy9fXl5ub09/PzxYJ4rZdwuY0F2cPhys7q5CmRz9eb48GjGyzWzbZfzIzu6vUG0lgKCud0fzqJu9UzHy7nd/yHiFcQluG3e3EaltpVYUqbjv4WqC08J/z+9zJVk3I5SrwC1+8+RLtpIypXp19eI0uCaRxe1dD2YgdkcqezhFMAotaXbCJc9S+r2wSKOxeaKyGGsPqn/VSea85wZ2dHNlMAItNXpoSWWYgSRlTEytdSMlgjOWpa/bE4PLBK09cRSDKfS3Pcg0+tNpNJ6PeJ3ztb8OYiiYgza0lQ+LRZXplrgXlfdcrvijqNKEJmkO5YUGZkqzULsKDIvIpv3U0TPGOZJdGNQ7tct6hOXzXq/XCL3vhpFgcwqGrq0XETRuTjIdf6KwGymud+P0VWMQZtsnfNnZXqJ+ucyRmNuk2Un1X0VL0Dhvszob+W2nXKuYRZzyDVtRag4lmdYyPgxohuDsnozSdHmVjJiONXqFukh4YWaWw2USG1ZKnD/RhkRNYn7J8jWIyBzoi/KOJqDGIZ2OPbqUQtMTbH9Q6rkOpZhFKtIhSRrK7eC/j/A7RGBzCyTe+9oxIxqmGbkO5kOZrZKVzaPx11+JUrurym1nbue5htSI9d3sP10GibKvDp4XZ+JMBocGX42Jb73jiKL6v6jJ/83cxKbYJzTe39bWeteykhqXj1DUBpFcxkFARPjIxfEuZfFkJ1du3crzogs6pq843mVjEALb3JcT+f9bU3bGyJc+Xxe3vWqmY6IbDW3HfyURpSo03CCM3yGDFfVKzMjU/WIxD7P58iYbH4M+wJpmtzfLtR2ZAoMIXv2W2aZpOdV5K2KsJhgyJBfo4F5JmR61IdaxgIMMwsJAlNNx9ntB5cX+Ude8+23jO0mzjOaZnGLIdN1gaz+V5WEmZmQRQ2YsZjlOGZTBUxllynYyemdnA84M0PVTUNq5nL7xY5r6fr2tkgyDLysumLOhixig3HO/MLLbGRW25giYNptRuxO0VoIWcuDzGlUsWapf3Vy28YKvUEFLz0xQV6GImhuX50JWUTvfx8fsRA9m6aJjZSMEiPqFdAyNKZ+UVctZJQDBzmekqPqxQZJWkH2v46KWY6sM/1zCiMuYolTyTCzEWV6f3KzzD5lSjZUUGoWyDIcZJGVQem6ipUHJVFb/dJgBYdiiMxCLLcNhiw3mLrjFHF1WXyejMqIXGN7co6h7UAl05CWtT3IVJWZDiqY1H33Q8Xw9suQ3m05tF9G9GbaG1ki5v4xE0MS+Iop/tprwpOhT0jlZF/JpOqVztZWpynh5UOqVenk1hvXOECeVfZRHKiQgKDuVyqDQaWMjnH669Ovzormyg5jR7YaqJ0muzLtihLLyz2Eyq4hZL68DOWtRrHI38qBP9AHXlr46rr7+hyU3KqqQxZlWUZxWmIRb2Gav1QKSMCdTbYPO8/sknzqyfKdH1mCEu3ekoN4nT+VVe93rE9Ehhi5SnaCSWknsr9gSlSi1eTx2+VSwDQnZ7LKHUNGsjHtXJa7/vZPchLxdvy44yWVTU/UnOiFse+ixB6wbuGs1p/8JykRU4wkgCG5gd8xMflHhugq2Q6xy+4I75+gRFtbkIgrW/I1NSY3GGWPXSIzXaQri2iXs8+RTBCoZpMWyQrnn8fEiF3uLdAuoz3FOBHvjwV6s0klpnLBkBHd0naCiWySErGH/ZIUMhg0J8z08x4GzWMlGxE7WaBdRrwV/zghYkjNpkambTBi8qnkOv8Fxsuo98jF2vjxCJimmzBZolwyZJfELh9R6l9YDC4sUdevJFAuMREBYMJCKWGXOMXAxVKY87eRjL2UbWu+I/xn+D7b0Z/3kxyxpU0+STceGa/I84RUmJLZmnJaa7VqCEoYL2Wt1d3o1TQNnNTrQfzaWqsHu712u1b7nxFY3rzzfPr06c1CkIl1VOORCbvEJTnxZK0AFVvZ232WiVz0CqOgaVL3jh7w3FXckwp7D7J8xQnaa7tkBot34nBfU/7hp/Xlqyx/FRu+kIv+vQhkwjLHIgPxEjcv1tDPGwaUTOk98Nk6pIRrAWaadCXm8+SfpOwq1AjDGvwmMkU6ZBALQzkv/wa43v+i1OVPbNOTe478axHIuGWOdf9IrfLClRWwHrR9RLS2qz+8EvVN2NlKl07kuQfJuwVJaQ/JpgeFH/bsnn7uIrPxrIwMNOwtnxVkDP+V+a9jtpqg+19aZW2zsUkGz2OxK0ODkOUNX06m9DAFedhqty7Z/IDnEO30zlWFnZq9hunJLWnHVY8ddqjCC1mODDGU3wIl4/r+nm54x4Ghbd8WgexlGmRr4u94akvI/i59xApXhFi3gILdKdMCqIjKnkvnuYYXDCkY+3meaST3izUO5IIqXgHPacnA0X/hTvUTM8q8QMY0L7m8bEk4s3EFk73HiT0oxCx9WaxyRexrgwxT+emCAN00ZcPl+Oy6uMKFnJdhSKGquAsdAD0v77VLcRL5+B4SE0cm0y5zhTmzcWU57/tgB9QLmqVGgMg/qWLweShubpKywzSPsebVhMeEgTaTsoyYOzdBaobsgPfMsUHDzLuH3SaJbNXtAI1r/hQe+Q/t4oh24SO2R9162/145UdGlZCczjYJxWV4JNAtQRfDwaPQpcb8j0D2jR/xiRH7nueX4slIYp0MgszNzMYsxxYpBvI6yJHlvfmDu5sTYtbFDVPr8sk8npkAZLRqhfqJXZmGcpITeuEPo5y/7BJ7CzRP6GNi/TKCzO1mjGlkiz8+qjCDSax2RyMh8/buHAFPtnCEzXvN0nvNO5ZiaENhlwUbp3nk/09B55+Xv+dyf6Pf8pTzIGNxIqmuLBXX/4+ZLhF/fJJVdQOOzDtw1yGJGTuuGbsF/1lkM/eM2k9OZGNXJL2gEOI2iJJb5PkpovfCnPmhSRJj8+ZjJuV4teQfN1EXRogNnCFkylgYcltqA9AioojUH/xthFOHxdI/AM4TI5b7wLcKE040y2AhMxyZDWOSf7aXx0fX6DjCK6p1OHt3Tx2KHF/M8OXlR1Ff1mSPPjN9GmGXH1AG6+75R3AWoTVR/8+62aE1JhyI/CD5CiVGiHW1aaEgy7suH+2RK5nHBwotErkICBQ4k3mkVwIrov/lJz27fgzaZV5UnXEvlfIKyzJCl7FAT42Tf6+SuT5JfiaIbOrBUVWk+E+Wz4GSCd3zLuvT9s5JvvK8u1egda0otXG8hDrIVErAz4tDE3VmrDMbuiAb9MqCvWvl3EVGcjWtfUkL7z3Ftx96ecmTTsie66FMGdl0W9M0VneBYkmERhoyfRvlLwBZkvk/S8xCl+SB0B9sK/KVoEPNJs0dDGyXJ27Ak0HnT4ptdzv0cLT384i3KENvvwLL30DLeFD4KpCBlDf3eQHIQotMoChD/5ySzbpCKJDS1e2yPKwJCCAwPkK7BImsZ12HzfI+5kBhH1G4MuDh3owMrbkkluQJZG4vI3SFQUH8qMD0OK+j5ctLCmy3Bm9t0h74uXAKT/kpBl8Dl8NrcakbLFwE4yXwWrC9yK/024MsQctk6X94LiuPHDYd46UYBZLL7pqn64/sjA+oB3aACuwZdohwG+2STJO2WCAG8RJkE6Jl/UP8AO/NRvPcVTglsrBbJWCFuRNABv7w51c1xbcfBlsQGJVdsfknsGLcU6N1F28gQWMTXQyR5QO7/J7zSmLElpbu3a8IuyGnJsZ35UcCcLYLwWmlAgiMID1py6MuqbVIq1aD1/UEwbcjsnxglyK0UqAJNoAYspAsww5HZp8+jNQirk09oIRiKoCXUB57pcToxBPPQWCK8VZ8l1Ao0QwCoZXmZ3PfizkZWcgcE0TmNUy7nQdjDxgtJAaR2XugKyh6jth7sQxYYRcG+fx38F1c9w7E30TMD/xw6SW2loUjC2kyQmSeJEPDeQBg4teywoanYjzlO55BJ5W1jCgxt+QH2RxHJtIvqHsj+j65X6wKSKwDxJf/hIXMGrAukMrSQY70SpTYDiADDBd5dvlO9PjbQiFFXSrqDQbim5gqgCC/iG0sXn6VE58BECumwhIzgEw4LNJkli/ugJrBasq28W2u8qPY/ZPixvfayacCGVlaQC+2y6ss0TejmeybD5iYaPLwgPkr4Mp+gTm8pNSMT8uFPbqy8CzGfVFgRPBdhggD7D7m22J+pPaIB7nRBUQ3CpqmtC8QsV5BFAUXaKtE1hSwSl7SB/8rSOB2xW+iz28YMuDpZR+yA5SmgeCQkDcDyzJGl0xipgzX1nimUlNaj3iQJwpvUrtUJAUV1FqhfeJOa7bg3otud0h9POwl3l2dkDT4ihFTrRwMG0i5KDHekh2FjGreOzJ9khOSEDK+xixkxgTko7gPVjut4bUoRG3I6v882CsPrzY2ds7pIPc0b3fSXViAZ0I2vJvzLLvAYlQBCbfVKP84EN1X0OQByD48PX3zrmXJJdVp5EsMwm8nDYybDLKFB2nv+eZe2bIM+bmmwbKcH3Euedpl7mm8W4RvpPMgI7uJS2O1Echkg78M5r65hFYarIql7CFdRqgT/PfdnVLHpQwDO+n+NbZw27vjkeRnaz7QLe4Fi80czFrpbtpNZGkrqKJ++Nm+8xJLpjsLlmWHLZiyz31Y4IIwyb/T3e/mW1fe0Z/TVpp2AdXjUazeMMii2HdeoC6Hr0FkT94DP7zJ+SWJsgksMQ6b/vXpiixfgpaYvXYesKNzsV+7g3Au2El7INb9FPMJhns73Afho+RfLON66zY35H/FT/YECrAQIVnTBJcPa8za7WcxTS0/97wFuH0ie375cxfst6VLMQWywUkqQ9bdAY5fMtgNEW/EOcLU3rvu6huYC34nDvwGm7JCEkjO4C0moQ/7t6Ud5tkveoGOhVLblbkM9zRvJaqxU0/aYIftnrJ7KjYa4haSf9xzAB2yuvP7kw/MO/fA759yIXIYNzPPPYZj1rJo0t7Gzs5GSwo8T4rstVvdK7QbrxsOLvhc613tbOxJ3j1KbWPnqgdbkkXPTarv3v/95MXw7nfQVeHNT19+h/LCEvuN+fChGVvj1uXZOEsNXZ9u090hC9tHnunbWEzslUEzPItxLDLPM4DSew2HWoz8cLKp5SBWYmDlP5bEHsY7SXQnybcfHMWqZjfei6f0LlGnlOzrQuOcO/E//CGddyQYib9gO6ZHmRFkvsf/JPdk8XDRjWbSxOJktul/0mB/4WpmDhby3pvYmN34r7zoF5brxqJeRxiTPxvx+OyFvhpZNRajYkSOluIInJsjnma5wKDpqMklY6Mkjpw2YJdIqot6zbtVXPgrom/nNs7RzzNuLoSZVeyn8FK9SO9KGCmjr1uZ/ml/s4pjlFN61/00rzAJl7DnpeYaeqKphmo6ZykBQ3LwMvY9OWNl9T78umf8uW2xy7JRWkDqOk4OXmbUtPEPGV8/s8wE3sqkm+Z2Bl4/eHA7Q8KxuhT65GcmK4OYVU13jHozKy9S/XwfSdVWN2+meptJp1IynHh0TbVMs95Mz4ONkINDRG0qbKubSy/Tv3Su07x25sWmIvWSyitZ0S8oH2/JO/nG0MJvm7uN/JK+aqVuGaY1EzfdMg2VPms8q/Lx8Phm1X2ZIQdFX2m4dP8y8zsNkbb1B45hOtbUL4NTLcc0nEF/Jcu4uBwcfT68fTk+vidyfPxye/jxaK43Z1LpNCrlgW4YGN2yro6Cp6o6QmWiQwblSuNV0FqEdKorzbPy9qAUJLZfqpf7lZVGJ1XH9X+7VxOiH+9ekQAAAABJRU5ErkJggg=="/>
          <p:cNvSpPr>
            <a:spLocks noChangeAspect="1" noChangeArrowheads="1"/>
          </p:cNvSpPr>
          <p:nvPr/>
        </p:nvSpPr>
        <p:spPr bwMode="auto">
          <a:xfrm>
            <a:off x="485775" y="2966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148" name="Picture 4" descr="https://i1.wp.com/blog.leonelatencio.com/wp-content/uploads/2017/07/scikit-learn-logo.png?resize=566%2C20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189045"/>
            <a:ext cx="53911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0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723479" y="2982482"/>
            <a:ext cx="301730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SCIKIT LEARN</a:t>
            </a: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0102" y="1706632"/>
            <a:ext cx="66008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04122" y="1330285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639" y="99844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751" y="5943690"/>
            <a:ext cx="854675" cy="8546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43401" y="6302496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AutoShape 2" descr="data:image/png;base64,iVBORw0KGgoAAAANSUhEUgAAAcsAAABuCAMAAAB/esicAAABgFBMVEX///8RVXwAT3gATHYASXQASHT/qnAAUXn/3nAARHEATngMU3sASHMAQ3H8/Pz19/ju7u7n5+fy8vJHcI8sZYnj/4ff5+z62Wu5/7fx9ffn7fH9qG4mX4PK1t7/rnKRqrxUfZnS3eS2xtKnusijt8a/zth9m7BxkqlfhZ+LpbgAPW5IdZM3bY5zlKtVfppoi6PX19fFy87a9n7/5XG7/7mo7qavtbmLgn2Gdm2lbUbqmmKWZkahpaiPblnWjFjBgFN6dHGPaE6XdF6qazx+aFuZl5WftFqDhX2qd1WVplqBkFPQ63h0e1+2zmWTg3p3glfA2W1gYmaLjIm/pU2OgVd/eGWCj1WjoJ7Xull/dViul0zpymGZh058WUJ8gHGkulp0gkSKiI5WbKBZgdspLC0REhIlM1EzU5grRHqfkGJwbGA/Pz/Dwb28o1ChnpNVU1Qzc2V1mHRaOiNTo5BzpXFoXTiblIBm4cVgiX+NzItz/t5ZuaOAtn6ClYJ5nnhxnXDDvr9/AAAY0UlEQVR4nO1di5vbtpGX+Fia5IqUtLK8ot7UYyVLu5LseH3ebNZ2uxunaXqXOG3z7p2b9h6p256vvbvm0cu/XoAEiAEIUJLt9WVd/vJ90ZqkwAHmgZnBACoUcuTIkSNHjhw5cuTIkSNHjhw5cuTIkSNHjhw5cuTIcYUQtAfdbnc4qr+a19VH6G3dQd/f8Pn+CJE3HLQbl0rVa4HGzDR1DNOsBZf/utAxDPw2w7CnmzzfLpom/oJh7h5cNm1XHkOzSGF2L/91RZe+zXU4TfPDg9lebW/S5c3D3ErIK70iw3F1MXWSwdIHl/86O3mb24JWduQYmmW5lqaXhvD5VsL7oplb2TU41JLBMsJLf1sD8LLmseuBDXgGTL1fZDAvnbqrjiPGS7N96W+rM15aM3B9zKxD0QCKGTAT6zqXTt1VxxwoxOVPSG02O1tH7LIHTGnRAU5RXQc2+dKpu+pgzkjRuXw/dsR4qS3YZZ+pKyJjzG7U2fPu/NKpu+pgg1V0Fbxs9Efd8eFicTCehv0X43doMF5ClnG8BHoJ9FibvNCbf3BAoxqG4aj/Ej26EjBikvDdH01brdliiN6K/huMezV3MsjiZzaJQ2YzHRABtXcBLw3gTkPeHz5fB3+YCI4M2zQQbP3IW//4RuAcy9Td9sLoDerkXVXyjdFYnw8V0tSY6DGJptGTJXYUEVAfWIei2Wc3FLy/+pju0rnNtUcvqU1g3cQJyRsYewPAkDL7s39oT6SOUtdmJMqiVRgBgS40oKWHPk6X8VIfplq7wliwgdh9WeED0AguSEAq4QjsKsN/+EPrSMLNsZxXCSaKLhwxfS3BKBfosfEKMhmvDkcs2IJ26IUAgwToXPRbs5hV5eO7D+JLZeGrw5vpjCoQN1tG4kzRhaBm65plafoun/ZR6PHVBwgF9ZcVCiocy7EWjZx3/A/3TjpvxtdEXhYai6JIBuCVISNxj3XB5u/3h+PFYtwd8Y4AFN/Lz2S8QrRAXvplhYJS5yKoxbHf6VtnO52dnfvL6F8pXiKttoVJrAZIlPDSqwFebuKMA/G1X8EqzqtDkcF5WX6szLEc3YymrOO3ThAjEU5OqxWEJf5fmX9xY85HfSB940p41QBdKG1CHlhW0V8nXjbAQFkvq9FDxkuTOB1hNJOVH5zFnGyeNO9G17Feel65UuGCjckMctcANErEDaRXi9om5OmgvddpmSRwmJC+tNzkAkxIsXMRRuuEq4dNwsjmTudH0Y3ExlYr0NwegFDGZ7OvlMRgzf0U1mQyXjq8DHu3uSn0/Eajkfk4yDML4cO6pjMoBM5F7HiGkU+y+jFWymYzYmjnXsQ7wECvUk3+9g8ZMXXAK1n6VLVMooIyk+H5LzrJeEG9zjUSDBfzVqtVO+qmHfBgOMH35hPJPb7VejjFjyKCW/PZ4UD1eH99btKr1+ucQPjheFbLomIP8DKIXlIvVL2Cf97ErNyJcXaMH+XjywrNBnmFI+wpeQKJVk/yNpCrE7vgNRDtgcAhkFq39uibR+NZSzXoG8KbtkzbtkvOjDpo4aykay6Gptst3qML90q6ZZF7NXWYGwwmlm04uBksfK6lGXZxLBAZtmoIcF0ouhChl3TfG7dKmECtR72E/sI0NItSWJMsNUPHsoSMWKOEPX/En+BhJ2HlTvMCP0t5eVqJPsqRalbx6+ddXJjDk+gWExJniXUEERBcDSkUBjMN027btTFkZ3qJrH7g7NIuOeKgb4xBiRCqxxLVru2CmbzoGi3GgVHL5O6Zc7kTNpoZhlYU4WpmDzr0DUI89wyFnXBoSPNnRlzlVO/ZGvwOoiIVJoB1e1dHo7gXDw7yVpdvdigrdzrn0cX4K8u3334UcdMvRw9iArF5Hps8iS4jMRFlGAHBRMPoJh0u14ZpV3GJLJiYYNFaGPQt0HVgq4VDjluR5OgkmvUntivc0yxJtDVopdpI2jKBEo1sxVMYetJ3RmAk8lMzJSWWKeZOGsxRtNAE16WTWLXqH99PmNl5p4xmqEo8vVzcun79J5GieuUqUaK24fPrySoSFenVgYLHIeAl6tTA4TiZGqiNkaSTsHWot3Sx1SKtFGtraVUrupboUvszU9X5qC1ml4eyd6X7nhCIxy6YG7LWSwIzAyYmiM9BiRKJp8OLs8TG3j8uV6uVKopHyv671xF++h5WzXKFtjM+yBA5RqIqvdpVFJCBnqNOTcyiBKXnYGaSFkakjRypQmHRLgxSShlB6wnt9VIyxoPlK6dZTzL5Tip30DC1LYk8FdMJI+ZcaGg+mtFx9MrYet49oWHJyWmB2tjjn2FeXv/ZaWRgKTM9t88l8HgSE70E6VrORIByHy7tCnrudGcKkX6O0pYknaSHoZxdqNlBYaq6J6hEvyR/LIGVOOEHcr6Qvg9SBBrtkVLlhVCAOZZoyhslIR9mUdXzzneIM9v8x4SXj65fv3Xr+q1Hsdvj09gknHOeCgcmbj0xAiKYKArIYM815Xy0ffFIMh24ao1yW1NFf4BTHWNg8Lfd1OjbtFeHWbxkfU8ItBaG+nmbM0mJY4lDiBZtKta2qtd4i/iynYeUl5WfYK289R51e8rUR621lYrJVBB4zVzqXbV8MsnqeYLdrb1ZxsCMac7NeDlvC4D5sBwDRSWaY+rcWGi06D5LL4HRZBdVEhzd46Q4cTqQ4LTpnSrhT7Wwos7s/Trh5elPMS/fXRZoYpZa2XDGuZ0QhoRE3tireNzL6glry92SlZ6eZqGmG5qCsSig04V7/MI4XbW1DHvWHfXrQVDvD2dwMNwWGa6hbWHAtiwKPbGZfrrfrmOYpkgiZ8Soc4GzKnOiPl7i0VS8FXFmT44JL/8Js/LtVWFJw0CPhp3FPscTRqLDpAd6R9AXVFWnz1OjS7rEX9zd0v1piDOvqxcXw3Bck9ozs3U4GIx5Z1c7gu1FeulqxiyExIfQfNMCbn+yhwF5tUfBAlGQriUEGsXDsN8PF7wUwmXKRKKQexLQfH2Snqui2ZA4s53HMS9X2PN5/xRpJWB4/Dk85GIONyExya0UfFAh2QI5AVidbgDqYCaD0Bl1aXTIT578yK5HXeCZZXZjUzRM+xmaPogp5WZPtwjbw/Olbo5FH2wAviGsvoI8szTXKQibZRACC33e6MI1FupY6vVCl0QO/gdL8kcV8+9BnJL9UbTmVXiMJ8sHkYFNXFiimIEJ3WJ5ah3wEqZXVcsncIks+pJNuxTUONW0tsu793learWEC6IXU9TniapN4QBzGyIatq11Jcs4cOrgTEewJi8tEOiAVFPATfFwQZ9MSHgSbZHLFzc+/MUK/xExq1r4qolz7PfKWC8rOLh8z4tSBIkLS5naG0EHkff0Yqgql1XV6Q3e1GgtRrlXg/K5Zc0B73DrsGJwj5+pDFCQDcvChY1KwUgqTKD6id93tS61LhII74VwooIiQiYkp1uoE6vh/fz27WuYm0TdqsFD7MyeRReO379+/ZcVku0RFXOAfLUppV6eWlek3uuKArKAyz5oMzh+dcjnLWv0Qij2/EjxirnLJY3BDLJZUAtTHRwvR2CNYSH5Ygh5qQvc5vZrdFPXUdQwIKXEqw+vIdz+8JNT8ogfObPNjzAv30N+zzFN3CVeD2Fq0AKerJRExQ4EZXU6VzarzflFFC72lL1NDZhIc3rcrQDy0uDLqyE5G/ESsISvIlRUWW1CIH8Tdjy+4up+YUK09eLGtQg3Pv7kmESQODPbOUe8XL6N/B4vKROhikm9Hz1gDpi0ylzVBdXyCYxxLIGVnB3abj0XpgytPb5ZH0i9JUgInNY34yXrFz9fAu3XZSXcgEBX7De0YnCDFSk7wZMXLaf55Dbh5bXbETfxYubFWafzjl8uXNy69ajqpYxrlcyci5BFEY5sB3tXl3dBVZ0ewjIE0bfwYG3RdnUW44w9p3Dfm7AGA1cPzE2qj0C/+IJmMBDSTa9ZBPLixtySII49kab6xBWsfBrz8gZWz9uf/TxarPQfnHTuL6uFX15/L1LKRCH5z+mQRffSGUyZWt9g+SQtvlwiYStHdpFRdZuxhxHy0tjkhUC9+LZU+WeKA0XeOkUi2JBMHEikRH3iV64+pmoZ4fZnn58ihaie7zRPq6v33yXVlULOh3yGCyZRUnFT7cGeKq5n70DgUptbFXap0r8YGVWckJe76taDer89igDeY3NVGet2IKjy1qm7IEwnszlSkhHxOU5vcLy8dgNx84lfqHzRvFv51T8fxw/RcIQm+wgvsTxQVZJGCaouqHYuZJoabvnI2qrgEqR/bVH3YKGF8DUu3JW1G4ymR8WSbZvR9iiuzEDjhG3dDoTssmAgIoCXxLlAAxiS5O8TkZdIN298fhGs3nln+S9P0Nz5FPOTMI/ylOhpvcVcNymJPUUX4D57eD1bfGGIsB0vMyquIb/Eqs+AZUMl2ZqgO3dM+VooBmeTxSorEcAA6GmLAywwSLkQfwop0YD4j4+vcbyMps2Im6dfPHhQePrk11/+muV8qPNDeBkFJcRdkfp5KnFTXQe8N9KyAX1zWWG1Eh74niPMe42MwtWsQsj+xNYt9aILd9AGJ0wlWUEhlIh0z4CIA9+HDAfiZXfqVRH8RzdifMZ9IJ5++pvffvCv//bll1/+e7laXVZjVMhHOfqogwBT5ufB+caGY6jaXAG6LNlAA/VSVlithCotjBGo9zBy2Ro+XPEP7OwVHX7BE3qitozC7LJgIOIg5UKmHGTYEC99hMLjGzywUn728af/8dVvfvfbB8unCCvf8yrRw74ff3qVKvr0PKyXdHHblO2xBv114RjCBQUohuBxLS0bXUXmby1UB9NgwKpQMWMPwl0+5JJXDHG87HEEwFsSArMEqsBN90CmiG8st7G3UXTy8e8//+QPp8vKxe8+Ov7qjxdCpkdmY6leSkjk9AHeUIkh5H1aNoBntN25FKqUIQas4BXTHaEiwu/ra5dZ+bRDAFMBawjspW8DcwVSLmQHgin4Prdvx8r46MkxzrJXT//zg1XhD8+q/3VOmCf4PuSfke8T99ddJ257iuuwa1xqPd0cnDa2WvTKOtAiK7s2lIdIDX6etHTDNBxdd2DRoMPJBVwm6W1JIK/VIM1LtBU5/DQmOUZz42e///wXj45XUQF8uVB5/Kc/nVYLlWd/Xq5+/DAKMDNiEspLmbj1QRfg4Muq06MuA/GVGFFoamRJTSUgv8QDE4eK1BQGCP1hiNSDca5u9rphv44RjEBqkrPJbeXEG2OUQSAaRnBQBwj9iLYiKaO5guV//8/FauknC9LLx9/+71+WVa9Q/u7rZeH07B5OuSvyPjhXQPorFbdNUuuQx/3M3Smw0GO7/e9ZupeVngDZGhAitUERnlUcgvkXzL18W6M1qfXs1Dv034HbT79wWPDoci6xorHqIU5+8+1FVHF3/PUdxMbHJ2d3vYIwbcIcHrHaEnHaKIXO8biv4HHqLitz2wiqyuqoDxnpiYU0xQC9Sv7U1tEGqXVp3jrLOPAVciAEJsOBtYg6ipA/F99+881fVvGekYv9Ox+hj/PmyfmKPCKaWpxbJ1GwlMQNq9PZWIDradmAbqwkoM5A1tGci4z0Hkx1JEwLgHkQglUgu3xWVTHxJsjMdzWAHQCi75PLOMqia14014o/V99ipYyv/HV//6+Y9Ic7zTcJM8U1L6TwNHKSr+QouqASQyi+6fbm0tWCTXCQkVqH1Z1iSAv9x4SX0LkV+AL6xafBYJm+jJeAwPR8CsNqMLck/hQyGQMi+VTZonjj8QrvnI18oO/395/h66t7zc79i+QJDODGUvdmK3Gbyn0KSHV6gRIuX0qtgBpZqfWs9EQRgFUBJY2lDpEA/eLTvoBX0jN7QU6zaAojCRMucN9/4lgi/tZpSRfVNqKg6KOMmLb8en//uzJm9elZs3P2wGcPUu5jaaCiKOXlRHEoiOrgF+4gUpFdXH+3K/cBurcrpgYBu1I5XhAGsxQDoyOVogEsK3GTADDk0oHiio6EY7lgBRm0R0nZCT7ah+5+oxYz5lXEUa9Svbizv//10yreD333pLnT/GLpibVbsxHrmdTGzhTpVdUBTtyilrAFaAS3cOiSl2Wgpl6iLMBXCqzxAS/ZIM5B/pbPIXlz1ZLLumiKLwvW4Vi14ZYvxcmBfqFLW4VlA0k9yK/279y5cxFfP+80m517p+AxjMDG5xWQN4nlFRE2qE5XLZMUBZVtwJo4Z6voki8PEJdJMlLr8kJIWEnFNzaDuQL+DliAlCRBhN2PrsYEvA/zEi6knjmWeMMeTbsl/Kv67ASYZ2/s39l/Qjr1JmJm8+xx/C9Y68w8UtkhzHAlZ5NlEmF7CmBmgyuP3XKjF8ybiKnGADjH4lGP8kJIQDw32XMVvIJcwG0yOpk8PPajHWJZcNHukjEecBsxORlmzgUmbo+SwkrSkxL25Xf7iJd/Jf9a3e+cNDsn5/jBxAOy+nDySN7DDpwV92BTKJd/xap1e0ysXrsIWblt1XrWwTQgPbFhqhbM29DIhhyJQqpjzGWKemG7HY5rpaQbQWpji9Gajtqj7pwrq3c5GQZtIoVItuxVk7QBrcoqHN/BvPw/OoOcnuHTDJoPV/zeIFCXjkgctNsjRGIyJHAModoCMXS5ma8oQi+OR+32oMfvFChtuc0969zvrCJkeUoOhghajVjDdo/fuSm0xW+OtoxdvOmH0QIL7SiheBuNsKNJ56YWkMjYRQasRo0YOVzCY8eFPNnHvPyOMK5avYuL2Xc6909psWyh2BacFUpiMiHUFXNRQ5Nfl+3GQl3aFVYltqyNXbNMApa1xGWSgTSS5ErMXaN22J0uWuLxAsKMLt2oyvrel92WPM/5Zj0+SBglwx5tYCfV6dFxW88iXn79FF/xK34Bb7PFzIyCk6ijc7xgIH2pZAw5m6NaJvHW7TYm47TteVyjDN3LSk/ICyFTjorjpPf+CQGwdKAYLxVbHwWU+EBsT0gwzqi4xXvcyd+Vilf+8xuImW/cwTv34km08rCDmdlsnsdnimDH1JfXSNC3qdKrqkOB4CHs6uoLe8v9ei+QWpcXOg6VI+8mwyuGaAtN8nQix3AfhGpPaHFXaBI6HVi6Gzepo+It4XPVp8++/w7h+8flJPrEJ3M1T3Z2OlFGbxENimzTL3MHVWenw80VMO3KLFGrL+5HZF3aLuUTDX5G1e1YUcGLAVO1cIquKVainXmS+BGzO7IDDlgYBwjUxnP5RmpTkEJYdhI7kF0qG2WfP2HUK5crS/6QytOzZnTG2rmPf8EpMrV1yUkiTNWUqXWFniSmBlkf1VEIxnP8OEKW7h3KdS8C8Fi5lFxdXnxnHrG8ayrtO07v2pUc7oOFwJ9LT6wRRRgefEkcy1n8DGIa2yxLIZ4f+wBpZXPnC6TQwU0ip5LTGtYf7qM6wCkJVrH1GUmP9LCf57cRYFp4U93DAOEun5KrF9MHWGhY5ZM3pStMj1LMZEXNAoGTXbHrmpWaWIK0c+5H0hjrX0XIYQm8LDeQ/9P5AhvjWsKa9BE8bGnxuXcgRN5mvZU+p+n5jtMf05DGtW6mlrVoMO5qN8V0bE1P7glV0I2JzROn2RP87QPSA0vyE4HjknAoWi+5JZ4d2jW5KUazF+lCtiBpzjKoc95HKkZNaZVXzdTZhvU3O+f4MK4ZiAoQibBT7i7z+scmSUChcYJjmPx2ArrOLZPEY+66ZtR+Y8E17Wp2b7t8T9Ltw5pWQjBavdQiRXBQs9At22lNUvn6/qTmolu2Vpuk1Kx/6NjsbETrMKasv1fEZ/xZc5nM9ReGic+YtyzNMUo18EiqrD5IzjW0dNNK7aWPEB61SjYi3dkbJ0ajDceZOygW/O3Hzuzqj0h1/SNuzqovHEaiXQPORWM81/E42a0jzkT443nRRGQ4rSNubBuLooGJay0Ice0j23Di8yKdXWPxAuevxxWh8pra9ffkt9rdybzWqtUm3ba3yRfwiZvdg95s1lt0Q07R4BYkwrdGeIgbny9g4wK89MtGMHDxwCnOlJdeGZweiyx/L0XiEJM4E0ksqMfJk19PXW5ER6jWakdT+aby1wMgKygpC94K7Zuc11Wlh6yXuX8RePNt0y451gEGLC96MHld/LFhfMh6fHZ+uSo8am233pRjPWBZvbhF4jlam+1J5EHymxaD5zkkMkc26pk/sbY9uqW065XiZX3+Kn75/e8OMKe5XVGaAsGsJfqJAi8bY/O1+oWtHwwUv937IgiNOc9NjpeN6c2D1+kHQ35AgFXtL82xDGvFLjCijJfe6Kg0zjl5Scgqq38B9MfWfEqjU1qjNZgU5+FrHN79f+PyfvOzPZ3fLPbG3UEYhsPpYl7SFpm/MZzjRZGV+39x1EfD6fjwYDzuhu3ctF424BaJPOS72sjaIpHjaiFre1KOqwWxcifH1QVe845+8svVpad75bg6qB+0LEdzHKs1zgOGq49GgJCH8Dly5MiRI0eOHDly5MiRI0eOHDn+LvA3SEg0gRr1SrgAAAAASUVORK5CYII="/>
          <p:cNvSpPr>
            <a:spLocks noChangeAspect="1" noChangeArrowheads="1"/>
          </p:cNvSpPr>
          <p:nvPr/>
        </p:nvSpPr>
        <p:spPr bwMode="auto">
          <a:xfrm>
            <a:off x="692827" y="2699691"/>
            <a:ext cx="132857" cy="1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702" y="1689794"/>
            <a:ext cx="2533650" cy="215265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83154" y="1709079"/>
            <a:ext cx="2581275" cy="227647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6014" y="1737087"/>
            <a:ext cx="2609850" cy="221932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3401" y="3972878"/>
            <a:ext cx="2600325" cy="22479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11728" y="4024837"/>
            <a:ext cx="2524125" cy="223837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37575" y="3922671"/>
            <a:ext cx="2533650" cy="2247900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4365139" y="385640"/>
            <a:ext cx="301730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SCIKIT LEARN</a:t>
            </a: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432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5246954" y="378287"/>
            <a:ext cx="249504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Instalación</a:t>
            </a: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-185096" y="2846577"/>
            <a:ext cx="621219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800" b="1" dirty="0" err="1">
                <a:solidFill>
                  <a:schemeClr val="accent6">
                    <a:lumMod val="50000"/>
                  </a:schemeClr>
                </a:solidFill>
              </a:rPr>
              <a:t>pip</a:t>
            </a:r>
            <a:r>
              <a:rPr lang="es-CO" sz="28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install</a:t>
            </a:r>
            <a:r>
              <a:rPr lang="es-CO" sz="2800" b="1" dirty="0"/>
              <a:t> </a:t>
            </a:r>
            <a:r>
              <a:rPr lang="es-CO" sz="2800" b="1" dirty="0" err="1" smtClean="0"/>
              <a:t>matplotlib</a:t>
            </a:r>
            <a:endParaRPr lang="es-CO" sz="2800" b="1" dirty="0" smtClean="0"/>
          </a:p>
          <a:p>
            <a:pPr lvl="1"/>
            <a:r>
              <a:rPr lang="es-CO" sz="2800" b="1" dirty="0" err="1">
                <a:solidFill>
                  <a:schemeClr val="accent6">
                    <a:lumMod val="50000"/>
                  </a:schemeClr>
                </a:solidFill>
              </a:rPr>
              <a:t>pip</a:t>
            </a:r>
            <a:r>
              <a:rPr lang="es-CO" sz="28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install</a:t>
            </a:r>
            <a:r>
              <a:rPr lang="es-CO" sz="2800" b="1" dirty="0"/>
              <a:t> </a:t>
            </a:r>
            <a:r>
              <a:rPr lang="es-CO" sz="2800" b="1" dirty="0" smtClean="0"/>
              <a:t>pandas</a:t>
            </a:r>
          </a:p>
          <a:p>
            <a:pPr lvl="1"/>
            <a:r>
              <a:rPr lang="es-CO" sz="2800" b="1" dirty="0" err="1">
                <a:solidFill>
                  <a:schemeClr val="accent6">
                    <a:lumMod val="50000"/>
                  </a:schemeClr>
                </a:solidFill>
              </a:rPr>
              <a:t>pip</a:t>
            </a:r>
            <a:r>
              <a:rPr lang="es-CO" sz="28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install</a:t>
            </a:r>
            <a:r>
              <a:rPr lang="es-CO" sz="2800" b="1" dirty="0"/>
              <a:t> </a:t>
            </a:r>
            <a:r>
              <a:rPr lang="es-CO" sz="2800" b="1" dirty="0" err="1" smtClean="0"/>
              <a:t>scipy</a:t>
            </a:r>
            <a:endParaRPr lang="es-CO" sz="2800" b="1" i="1" dirty="0"/>
          </a:p>
          <a:p>
            <a:pPr lvl="1"/>
            <a:r>
              <a:rPr lang="es-CO" sz="2800" b="1" dirty="0" err="1">
                <a:solidFill>
                  <a:schemeClr val="accent6">
                    <a:lumMod val="50000"/>
                  </a:schemeClr>
                </a:solidFill>
              </a:rPr>
              <a:t>pip</a:t>
            </a:r>
            <a:r>
              <a:rPr lang="es-CO" sz="28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install</a:t>
            </a:r>
            <a:r>
              <a:rPr lang="es-CO" sz="2800" b="1" dirty="0"/>
              <a:t> </a:t>
            </a:r>
            <a:r>
              <a:rPr lang="es-CO" sz="2800" b="1" dirty="0" err="1" smtClean="0"/>
              <a:t>simpy</a:t>
            </a:r>
            <a:endParaRPr lang="es-CO" sz="2800" b="1" i="1" dirty="0"/>
          </a:p>
          <a:p>
            <a:pPr lvl="1"/>
            <a:r>
              <a:rPr lang="es-CO" sz="2800" b="1" dirty="0" err="1">
                <a:solidFill>
                  <a:schemeClr val="accent6">
                    <a:lumMod val="50000"/>
                  </a:schemeClr>
                </a:solidFill>
              </a:rPr>
              <a:t>pip</a:t>
            </a:r>
            <a:r>
              <a:rPr lang="es-CO" sz="28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install</a:t>
            </a:r>
            <a:r>
              <a:rPr lang="es-CO" sz="2800" b="1" dirty="0"/>
              <a:t> </a:t>
            </a:r>
            <a:r>
              <a:rPr lang="es-CO" sz="2800" b="1" dirty="0" err="1" smtClean="0"/>
              <a:t>numpy</a:t>
            </a:r>
            <a:endParaRPr lang="es-CO" sz="2800" b="1" i="1" dirty="0"/>
          </a:p>
          <a:p>
            <a:pPr lvl="1"/>
            <a:r>
              <a:rPr lang="es-CO" sz="2800" b="1" dirty="0" err="1">
                <a:solidFill>
                  <a:schemeClr val="accent6">
                    <a:lumMod val="50000"/>
                  </a:schemeClr>
                </a:solidFill>
              </a:rPr>
              <a:t>pip</a:t>
            </a:r>
            <a:r>
              <a:rPr lang="es-CO" sz="28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install</a:t>
            </a:r>
            <a:r>
              <a:rPr lang="es-CO" sz="2800" b="1" dirty="0"/>
              <a:t> </a:t>
            </a:r>
            <a:r>
              <a:rPr lang="es-CO" sz="2800" b="1" dirty="0" err="1"/>
              <a:t>matplotlib</a:t>
            </a:r>
            <a:endParaRPr lang="es-CO" sz="2800" b="1" i="1" dirty="0"/>
          </a:p>
          <a:p>
            <a:pPr lvl="1"/>
            <a:endParaRPr lang="es-CO" sz="2800" b="1" i="1" dirty="0"/>
          </a:p>
          <a:p>
            <a:pPr lvl="1"/>
            <a:endParaRPr lang="es-CO" sz="28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sp>
        <p:nvSpPr>
          <p:cNvPr id="14" name="Flecha abajo 13"/>
          <p:cNvSpPr/>
          <p:nvPr/>
        </p:nvSpPr>
        <p:spPr>
          <a:xfrm>
            <a:off x="1405717" y="2204462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400242" y="1701726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Inicio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CO" sz="2000" b="1" dirty="0" smtClean="0">
                <a:sym typeface="Wingdings" panose="05000000000000000000" pitchFamily="2" charset="2"/>
              </a:rPr>
              <a:t> anaconda </a:t>
            </a:r>
            <a:r>
              <a:rPr lang="es-CO" sz="2000" b="1" dirty="0" err="1" smtClean="0">
                <a:sym typeface="Wingdings" panose="05000000000000000000" pitchFamily="2" charset="2"/>
              </a:rPr>
              <a:t>Prompt</a:t>
            </a:r>
            <a:endParaRPr lang="es-CO" sz="20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4642" y="2036271"/>
            <a:ext cx="8057203" cy="367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254364" y="6123645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49408"/>
              </p:ext>
            </p:extLst>
          </p:nvPr>
        </p:nvGraphicFramePr>
        <p:xfrm>
          <a:off x="1287117" y="1673881"/>
          <a:ext cx="10197712" cy="4392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433"/>
                <a:gridCol w="5494279"/>
              </a:tblGrid>
              <a:tr h="369178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scipy.stats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sklearn.linear_model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lm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matplotlib.pyplot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Importación</a:t>
                      </a:r>
                      <a:r>
                        <a:rPr lang="es-CO" baseline="0" dirty="0" smtClean="0"/>
                        <a:t> de librerías necesarias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b="1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f(x):</a:t>
                      </a:r>
                      <a:r>
                        <a:rPr lang="en-US" b="1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b="1" dirty="0" smtClean="0"/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np.exp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</a:t>
                      </a:r>
                      <a:r>
                        <a:rPr lang="en-US" b="1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b="1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función determinista no lineal subyacente a</a:t>
                      </a:r>
                      <a:r>
                        <a:rPr lang="es-CO" baseline="0" dirty="0" smtClean="0"/>
                        <a:t> un </a:t>
                      </a:r>
                      <a:r>
                        <a:rPr lang="es-CO" dirty="0" smtClean="0"/>
                        <a:t>modelo generativo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</a:t>
                      </a:r>
                      <a:r>
                        <a:rPr lang="es-ES" b="1" dirty="0" smtClean="0"/>
                        <a:t> </a:t>
                      </a:r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s-ES" b="1" dirty="0" smtClean="0"/>
                        <a:t> </a:t>
                      </a:r>
                      <a:r>
                        <a:rPr lang="es-E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np.linspace</a:t>
                      </a:r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(0.,</a:t>
                      </a:r>
                      <a:r>
                        <a:rPr lang="es-ES" b="1" dirty="0" smtClean="0"/>
                        <a:t> </a:t>
                      </a:r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</a:t>
                      </a:r>
                      <a:r>
                        <a:rPr lang="es-ES" b="1" dirty="0" smtClean="0"/>
                        <a:t> </a:t>
                      </a:r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200)</a:t>
                      </a:r>
                      <a:r>
                        <a:rPr lang="es-ES" b="1" dirty="0" smtClean="0"/>
                        <a:t> </a:t>
                      </a:r>
                    </a:p>
                    <a:p>
                      <a:pPr algn="ctr"/>
                      <a:r>
                        <a:rPr lang="es-E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y_tr</a:t>
                      </a:r>
                      <a:r>
                        <a:rPr lang="es-ES" b="1" dirty="0" smtClean="0"/>
                        <a:t> </a:t>
                      </a:r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s-ES" b="1" dirty="0" smtClean="0"/>
                        <a:t> </a:t>
                      </a:r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</a:t>
                      </a:r>
                      <a:r>
                        <a:rPr lang="es-E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</a:t>
                      </a:r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Generación</a:t>
                      </a:r>
                      <a:r>
                        <a:rPr lang="es-ES" baseline="0" dirty="0" smtClean="0"/>
                        <a:t> de valores</a:t>
                      </a:r>
                      <a:r>
                        <a:rPr lang="es-ES" dirty="0" smtClean="0"/>
                        <a:t> a lo largo de la curva en [0,2].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np.array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([0,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.9,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1])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f(x)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np.random.randn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(x))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Generación de puntos de datos dentro de [0,1]. Usamos la función f y agregamos algo de ruido gaussiano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fig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plt.subplots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figsize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=(6,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3))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ax.plot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y_tr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'--k')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ax.plot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'ok',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ms=10)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ax.set_xlim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1.5)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ax.set_ylim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(-10,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80)</a:t>
                      </a:r>
                      <a:r>
                        <a:rPr lang="es-CO" b="1" dirty="0" smtClean="0"/>
                        <a:t> </a:t>
                      </a:r>
                      <a:r>
                        <a:rPr lang="es-CO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ax.set_title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(‘Modelo Generativo')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/>
                      </a:r>
                      <a:br>
                        <a:rPr lang="es-ES" dirty="0" smtClean="0"/>
                      </a:br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Grafica de datos en [0,1]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/>
              <a:t>Scikitlearn.ipynb</a:t>
            </a:r>
            <a:endParaRPr lang="es-CO" sz="2000" b="1" dirty="0"/>
          </a:p>
        </p:txBody>
      </p:sp>
      <p:sp>
        <p:nvSpPr>
          <p:cNvPr id="15" name="Rectángulo 14"/>
          <p:cNvSpPr/>
          <p:nvPr/>
        </p:nvSpPr>
        <p:spPr>
          <a:xfrm>
            <a:off x="4365139" y="385640"/>
            <a:ext cx="301730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SCIKIT LEARN</a:t>
            </a: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6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04122" y="1330285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639" y="99844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751" y="5943690"/>
            <a:ext cx="854675" cy="8546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43401" y="6302496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AutoShape 2" descr="data:image/png;base64,iVBORw0KGgoAAAANSUhEUgAAAcsAAABuCAMAAAB/esicAAABgFBMVEX///8RVXwAT3gATHYASXQASHT/qnAAUXn/3nAARHEATngMU3sASHMAQ3H8/Pz19/ju7u7n5+fy8vJHcI8sZYnj/4ff5+z62Wu5/7fx9ffn7fH9qG4mX4PK1t7/rnKRqrxUfZnS3eS2xtKnusijt8a/zth9m7BxkqlfhZ+LpbgAPW5IdZM3bY5zlKtVfppoi6PX19fFy87a9n7/5XG7/7mo7qavtbmLgn2Gdm2lbUbqmmKWZkahpaiPblnWjFjBgFN6dHGPaE6XdF6qazx+aFuZl5WftFqDhX2qd1WVplqBkFPQ63h0e1+2zmWTg3p3glfA2W1gYmaLjIm/pU2OgVd/eGWCj1WjoJ7Xull/dViul0zpymGZh058WUJ8gHGkulp0gkSKiI5WbKBZgdspLC0REhIlM1EzU5grRHqfkGJwbGA/Pz/Dwb28o1ChnpNVU1Qzc2V1mHRaOiNTo5BzpXFoXTiblIBm4cVgiX+NzItz/t5ZuaOAtn6ClYJ5nnhxnXDDvr9/AAAY0UlEQVR4nO1di5vbtpGX+Fia5IqUtLK8ot7UYyVLu5LseH3ebNZ2uxunaXqXOG3z7p2b9h6p256vvbvm0cu/XoAEiAEIUJLt9WVd/vJ90ZqkwAHmgZnBACoUcuTIkSNHjhw5cuTIkSNHjhw5cuTIkSNHjhw5cuTIcYUQtAfdbnc4qr+a19VH6G3dQd/f8Pn+CJE3HLQbl0rVa4HGzDR1DNOsBZf/utAxDPw2w7CnmzzfLpom/oJh7h5cNm1XHkOzSGF2L/91RZe+zXU4TfPDg9lebW/S5c3D3ErIK70iw3F1MXWSwdIHl/86O3mb24JWduQYmmW5lqaXhvD5VsL7oplb2TU41JLBMsJLf1sD8LLmseuBDXgGTL1fZDAvnbqrjiPGS7N96W+rM15aM3B9zKxD0QCKGTAT6zqXTt1VxxwoxOVPSG02O1tH7LIHTGnRAU5RXQc2+dKpu+pgzkjRuXw/dsR4qS3YZZ+pKyJjzG7U2fPu/NKpu+pgg1V0Fbxs9Efd8eFicTCehv0X43doMF5ClnG8BHoJ9FibvNCbf3BAoxqG4aj/Ej26EjBikvDdH01brdliiN6K/huMezV3MsjiZzaJQ2YzHRABtXcBLw3gTkPeHz5fB3+YCI4M2zQQbP3IW//4RuAcy9Td9sLoDerkXVXyjdFYnw8V0tSY6DGJptGTJXYUEVAfWIei2Wc3FLy/+pju0rnNtUcvqU1g3cQJyRsYewPAkDL7s39oT6SOUtdmJMqiVRgBgS40oKWHPk6X8VIfplq7wliwgdh9WeED0AguSEAq4QjsKsN/+EPrSMLNsZxXCSaKLhwxfS3BKBfosfEKMhmvDkcs2IJ26IUAgwToXPRbs5hV5eO7D+JLZeGrw5vpjCoQN1tG4kzRhaBm65plafoun/ZR6PHVBwgF9ZcVCiocy7EWjZx3/A/3TjpvxtdEXhYai6JIBuCVISNxj3XB5u/3h+PFYtwd8Y4AFN/Lz2S8QrRAXvplhYJS5yKoxbHf6VtnO52dnfvL6F8pXiKttoVJrAZIlPDSqwFebuKMA/G1X8EqzqtDkcF5WX6szLEc3YymrOO3ThAjEU5OqxWEJf5fmX9xY85HfSB940p41QBdKG1CHlhW0V8nXjbAQFkvq9FDxkuTOB1hNJOVH5zFnGyeNO9G17Feel65UuGCjckMctcANErEDaRXi9om5OmgvddpmSRwmJC+tNzkAkxIsXMRRuuEq4dNwsjmTudH0Y3ExlYr0NwegFDGZ7OvlMRgzf0U1mQyXjq8DHu3uSn0/Eajkfk4yDML4cO6pjMoBM5F7HiGkU+y+jFWymYzYmjnXsQ7wECvUk3+9g8ZMXXAK1n6VLVMooIyk+H5LzrJeEG9zjUSDBfzVqtVO+qmHfBgOMH35hPJPb7VejjFjyKCW/PZ4UD1eH99btKr1+ucQPjheFbLomIP8DKIXlIvVL2Cf97ErNyJcXaMH+XjywrNBnmFI+wpeQKJVk/yNpCrE7vgNRDtgcAhkFq39uibR+NZSzXoG8KbtkzbtkvOjDpo4aykay6Gptst3qML90q6ZZF7NXWYGwwmlm04uBksfK6lGXZxLBAZtmoIcF0ouhChl3TfG7dKmECtR72E/sI0NItSWJMsNUPHsoSMWKOEPX/En+BhJ2HlTvMCP0t5eVqJPsqRalbx6+ddXJjDk+gWExJniXUEERBcDSkUBjMN027btTFkZ3qJrH7g7NIuOeKgb4xBiRCqxxLVru2CmbzoGi3GgVHL5O6Zc7kTNpoZhlYU4WpmDzr0DUI89wyFnXBoSPNnRlzlVO/ZGvwOoiIVJoB1e1dHo7gXDw7yVpdvdigrdzrn0cX4K8u3334UcdMvRw9iArF5Hps8iS4jMRFlGAHBRMPoJh0u14ZpV3GJLJiYYNFaGPQt0HVgq4VDjluR5OgkmvUntivc0yxJtDVopdpI2jKBEo1sxVMYetJ3RmAk8lMzJSWWKeZOGsxRtNAE16WTWLXqH99PmNl5p4xmqEo8vVzcun79J5GieuUqUaK24fPrySoSFenVgYLHIeAl6tTA4TiZGqiNkaSTsHWot3Sx1SKtFGtraVUrupboUvszU9X5qC1ml4eyd6X7nhCIxy6YG7LWSwIzAyYmiM9BiRKJp8OLs8TG3j8uV6uVKopHyv671xF++h5WzXKFtjM+yBA5RqIqvdpVFJCBnqNOTcyiBKXnYGaSFkakjRypQmHRLgxSShlB6wnt9VIyxoPlK6dZTzL5Tip30DC1LYk8FdMJI+ZcaGg+mtFx9MrYet49oWHJyWmB2tjjn2FeXv/ZaWRgKTM9t88l8HgSE70E6VrORIByHy7tCnrudGcKkX6O0pYknaSHoZxdqNlBYaq6J6hEvyR/LIGVOOEHcr6Qvg9SBBrtkVLlhVCAOZZoyhslIR9mUdXzzneIM9v8x4SXj65fv3Xr+q1Hsdvj09gknHOeCgcmbj0xAiKYKArIYM815Xy0ffFIMh24ao1yW1NFf4BTHWNg8Lfd1OjbtFeHWbxkfU8ItBaG+nmbM0mJY4lDiBZtKta2qtd4i/iynYeUl5WfYK289R51e8rUR621lYrJVBB4zVzqXbV8MsnqeYLdrb1ZxsCMac7NeDlvC4D5sBwDRSWaY+rcWGi06D5LL4HRZBdVEhzd46Q4cTqQ4LTpnSrhT7Wwos7s/Trh5elPMS/fXRZoYpZa2XDGuZ0QhoRE3tireNzL6glry92SlZ6eZqGmG5qCsSig04V7/MI4XbW1DHvWHfXrQVDvD2dwMNwWGa6hbWHAtiwKPbGZfrrfrmOYpkgiZ8Soc4GzKnOiPl7i0VS8FXFmT44JL/8Js/LtVWFJw0CPhp3FPscTRqLDpAd6R9AXVFWnz1OjS7rEX9zd0v1piDOvqxcXw3Bck9ozs3U4GIx5Z1c7gu1FeulqxiyExIfQfNMCbn+yhwF5tUfBAlGQriUEGsXDsN8PF7wUwmXKRKKQexLQfH2Snqui2ZA4s53HMS9X2PN5/xRpJWB4/Dk85GIONyExya0UfFAh2QI5AVidbgDqYCaD0Bl1aXTIT578yK5HXeCZZXZjUzRM+xmaPogp5WZPtwjbw/Olbo5FH2wAviGsvoI8szTXKQibZRACC33e6MI1FupY6vVCl0QO/gdL8kcV8+9BnJL9UbTmVXiMJ8sHkYFNXFiimIEJ3WJ5ah3wEqZXVcsncIks+pJNuxTUONW0tsu793learWEC6IXU9TniapN4QBzGyIatq11Jcs4cOrgTEewJi8tEOiAVFPATfFwQZ9MSHgSbZHLFzc+/MUK/xExq1r4qolz7PfKWC8rOLh8z4tSBIkLS5naG0EHkff0Yqgql1XV6Q3e1GgtRrlXg/K5Zc0B73DrsGJwj5+pDFCQDcvChY1KwUgqTKD6id93tS61LhII74VwooIiQiYkp1uoE6vh/fz27WuYm0TdqsFD7MyeRReO379+/ZcVku0RFXOAfLUppV6eWlek3uuKArKAyz5oMzh+dcjnLWv0Qij2/EjxirnLJY3BDLJZUAtTHRwvR2CNYSH5Ygh5qQvc5vZrdFPXUdQwIKXEqw+vIdz+8JNT8ogfObPNjzAv30N+zzFN3CVeD2Fq0AKerJRExQ4EZXU6VzarzflFFC72lL1NDZhIc3rcrQDy0uDLqyE5G/ESsISvIlRUWW1CIH8Tdjy+4up+YUK09eLGtQg3Pv7kmESQODPbOUe8XL6N/B4vKROhikm9Hz1gDpi0ylzVBdXyCYxxLIGVnB3abj0XpgytPb5ZH0i9JUgInNY34yXrFz9fAu3XZSXcgEBX7De0YnCDFSk7wZMXLaf55Dbh5bXbETfxYubFWafzjl8uXNy69ajqpYxrlcyci5BFEY5sB3tXl3dBVZ0ewjIE0bfwYG3RdnUW44w9p3Dfm7AGA1cPzE2qj0C/+IJmMBDSTa9ZBPLixtySII49kab6xBWsfBrz8gZWz9uf/TxarPQfnHTuL6uFX15/L1LKRCH5z+mQRffSGUyZWt9g+SQtvlwiYStHdpFRdZuxhxHy0tjkhUC9+LZU+WeKA0XeOkUi2JBMHEikRH3iV64+pmoZ4fZnn58ihaie7zRPq6v33yXVlULOh3yGCyZRUnFT7cGeKq5n70DgUptbFXap0r8YGVWckJe76taDer89igDeY3NVGet2IKjy1qm7IEwnszlSkhHxOU5vcLy8dgNx84lfqHzRvFv51T8fxw/RcIQm+wgvsTxQVZJGCaouqHYuZJoabvnI2qrgEqR/bVH3YKGF8DUu3JW1G4ymR8WSbZvR9iiuzEDjhG3dDoTssmAgIoCXxLlAAxiS5O8TkZdIN298fhGs3nln+S9P0Nz5FPOTMI/ylOhpvcVcNymJPUUX4D57eD1bfGGIsB0vMyquIb/Eqs+AZUMl2ZqgO3dM+VooBmeTxSorEcAA6GmLAywwSLkQfwop0YD4j4+vcbyMps2Im6dfPHhQePrk11/+muV8qPNDeBkFJcRdkfp5KnFTXQe8N9KyAX1zWWG1Eh74niPMe42MwtWsQsj+xNYt9aILd9AGJ0wlWUEhlIh0z4CIA9+HDAfiZXfqVRH8RzdifMZ9IJ5++pvffvCv//bll1/+e7laXVZjVMhHOfqogwBT5ufB+caGY6jaXAG6LNlAA/VSVlithCotjBGo9zBy2Ro+XPEP7OwVHX7BE3qitozC7LJgIOIg5UKmHGTYEC99hMLjGzywUn728af/8dVvfvfbB8unCCvf8yrRw74ff3qVKvr0PKyXdHHblO2xBv114RjCBQUohuBxLS0bXUXmby1UB9NgwKpQMWMPwl0+5JJXDHG87HEEwFsSArMEqsBN90CmiG8st7G3UXTy8e8//+QPp8vKxe8+Ov7qjxdCpkdmY6leSkjk9AHeUIkh5H1aNoBntN25FKqUIQas4BXTHaEiwu/ra5dZ+bRDAFMBawjspW8DcwVSLmQHgin4Prdvx8r46MkxzrJXT//zg1XhD8+q/3VOmCf4PuSfke8T99ddJ257iuuwa1xqPd0cnDa2WvTKOtAiK7s2lIdIDX6etHTDNBxdd2DRoMPJBVwm6W1JIK/VIM1LtBU5/DQmOUZz42e///wXj45XUQF8uVB5/Kc/nVYLlWd/Xq5+/DAKMDNiEspLmbj1QRfg4Muq06MuA/GVGFFoamRJTSUgv8QDE4eK1BQGCP1hiNSDca5u9rphv44RjEBqkrPJbeXEG2OUQSAaRnBQBwj9iLYiKaO5guV//8/FauknC9LLx9/+71+WVa9Q/u7rZeH07B5OuSvyPjhXQPorFbdNUuuQx/3M3Smw0GO7/e9ZupeVngDZGhAitUERnlUcgvkXzL18W6M1qfXs1Dv034HbT79wWPDoci6xorHqIU5+8+1FVHF3/PUdxMbHJ2d3vYIwbcIcHrHaEnHaKIXO8biv4HHqLitz2wiqyuqoDxnpiYU0xQC9Sv7U1tEGqXVp3jrLOPAVciAEJsOBtYg6ipA/F99+881fVvGekYv9Ox+hj/PmyfmKPCKaWpxbJ1GwlMQNq9PZWIDradmAbqwkoM5A1tGci4z0Hkx1JEwLgHkQglUgu3xWVTHxJsjMdzWAHQCi75PLOMqia14014o/V99ipYyv/HV//6+Y9Ic7zTcJM8U1L6TwNHKSr+QouqASQyi+6fbm0tWCTXCQkVqH1Z1iSAv9x4SX0LkV+AL6xafBYJm+jJeAwPR8CsNqMLck/hQyGQMi+VTZonjj8QrvnI18oO/395/h66t7zc79i+QJDODGUvdmK3Gbyn0KSHV6gRIuX0qtgBpZqfWs9EQRgFUBJY2lDpEA/eLTvoBX0jN7QU6zaAojCRMucN9/4lgi/tZpSRfVNqKg6KOMmLb8en//uzJm9elZs3P2wGcPUu5jaaCiKOXlRHEoiOrgF+4gUpFdXH+3K/cBurcrpgYBu1I5XhAGsxQDoyOVogEsK3GTADDk0oHiio6EY7lgBRm0R0nZCT7ah+5+oxYz5lXEUa9Svbizv//10yreD333pLnT/GLpibVbsxHrmdTGzhTpVdUBTtyilrAFaAS3cOiSl2Wgpl6iLMBXCqzxAS/ZIM5B/pbPIXlz1ZLLumiKLwvW4Vi14ZYvxcmBfqFLW4VlA0k9yK/279y5cxFfP+80m517p+AxjMDG5xWQN4nlFRE2qE5XLZMUBZVtwJo4Z6voki8PEJdJMlLr8kJIWEnFNzaDuQL+DliAlCRBhN2PrsYEvA/zEi6knjmWeMMeTbsl/Kv67ASYZ2/s39l/Qjr1JmJm8+xx/C9Y68w8UtkhzHAlZ5NlEmF7CmBmgyuP3XKjF8ybiKnGADjH4lGP8kJIQDw32XMVvIJcwG0yOpk8PPajHWJZcNHukjEecBsxORlmzgUmbo+SwkrSkxL25Xf7iJd/Jf9a3e+cNDsn5/jBxAOy+nDySN7DDpwV92BTKJd/xap1e0ysXrsIWblt1XrWwTQgPbFhqhbM29DIhhyJQqpjzGWKemG7HY5rpaQbQWpji9Gajtqj7pwrq3c5GQZtIoVItuxVk7QBrcoqHN/BvPw/OoOcnuHTDJoPV/zeIFCXjkgctNsjRGIyJHAModoCMXS5ma8oQi+OR+32oMfvFChtuc0969zvrCJkeUoOhghajVjDdo/fuSm0xW+OtoxdvOmH0QIL7SiheBuNsKNJ56YWkMjYRQasRo0YOVzCY8eFPNnHvPyOMK5avYuL2Xc6909psWyh2BacFUpiMiHUFXNRQ5Nfl+3GQl3aFVYltqyNXbNMApa1xGWSgTSS5ErMXaN22J0uWuLxAsKMLt2oyvrel92WPM/5Zj0+SBglwx5tYCfV6dFxW88iXn79FF/xK34Bb7PFzIyCk6ijc7xgIH2pZAw5m6NaJvHW7TYm47TteVyjDN3LSk/ICyFTjorjpPf+CQGwdKAYLxVbHwWU+EBsT0gwzqi4xXvcyd+Vilf+8xuImW/cwTv34km08rCDmdlsnsdnimDH1JfXSNC3qdKrqkOB4CHs6uoLe8v9ei+QWpcXOg6VI+8mwyuGaAtN8nQix3AfhGpPaHFXaBI6HVi6Gzepo+It4XPVp8++/w7h+8flJPrEJ3M1T3Z2OlFGbxENimzTL3MHVWenw80VMO3KLFGrL+5HZF3aLuUTDX5G1e1YUcGLAVO1cIquKVainXmS+BGzO7IDDlgYBwjUxnP5RmpTkEJYdhI7kF0qG2WfP2HUK5crS/6QytOzZnTG2rmPf8EpMrV1yUkiTNWUqXWFniSmBlkf1VEIxnP8OEKW7h3KdS8C8Fi5lFxdXnxnHrG8ayrtO07v2pUc7oOFwJ9LT6wRRRgefEkcy1n8DGIa2yxLIZ4f+wBpZXPnC6TQwU0ip5LTGtYf7qM6wCkJVrH1GUmP9LCf57cRYFp4U93DAOEun5KrF9MHWGhY5ZM3pStMj1LMZEXNAoGTXbHrmpWaWIK0c+5H0hjrX0XIYQm8LDeQ/9P5AhvjWsKa9BE8bGnxuXcgRN5mvZU+p+n5jtMf05DGtW6mlrVoMO5qN8V0bE1P7glV0I2JzROn2RP87QPSA0vyE4HjknAoWi+5JZ4d2jW5KUazF+lCtiBpzjKoc95HKkZNaZVXzdTZhvU3O+f4MK4ZiAoQibBT7i7z+scmSUChcYJjmPx2ArrOLZPEY+66ZtR+Y8E17Wp2b7t8T9Ltw5pWQjBavdQiRXBQs9At22lNUvn6/qTmolu2Vpuk1Kx/6NjsbETrMKasv1fEZ/xZc5nM9ReGic+YtyzNMUo18EiqrD5IzjW0dNNK7aWPEB61SjYi3dkbJ0ajDceZOygW/O3Hzuzqj0h1/SNuzqovHEaiXQPORWM81/E42a0jzkT443nRRGQ4rSNubBuLooGJay0Ice0j23Di8yKdXWPxAuevxxWh8pra9ffkt9rdybzWqtUm3ba3yRfwiZvdg95s1lt0Q07R4BYkwrdGeIgbny9g4wK89MtGMHDxwCnOlJdeGZweiyx/L0XiEJM4E0ksqMfJk19PXW5ER6jWakdT+aby1wMgKygpC94K7Zuc11Wlh6yXuX8RePNt0y451gEGLC96MHld/LFhfMh6fHZ+uSo8am233pRjPWBZvbhF4jlam+1J5EHymxaD5zkkMkc26pk/sbY9uqW065XiZX3+Kn75/e8OMKe5XVGaAsGsJfqJAi8bY/O1+oWtHwwUv937IgiNOc9NjpeN6c2D1+kHQ35AgFXtL82xDGvFLjCijJfe6Kg0zjl5Scgqq38B9MfWfEqjU1qjNZgU5+FrHN79f+PyfvOzPZ3fLPbG3UEYhsPpYl7SFpm/MZzjRZGV+39x1EfD6fjwYDzuhu3ctF424BaJPOS72sjaIpHjaiFre1KOqwWxcifH1QVe845+8svVpad75bg6qB+0LEdzHKs1zgOGq49GgJCH8Dly5MiRI0eOHDly5MiRI0eOHDn+LvA3SEg0gRr1SrgAAAAASUVORK5CYII="/>
          <p:cNvSpPr>
            <a:spLocks noChangeAspect="1" noChangeArrowheads="1"/>
          </p:cNvSpPr>
          <p:nvPr/>
        </p:nvSpPr>
        <p:spPr bwMode="auto">
          <a:xfrm>
            <a:off x="692827" y="2699691"/>
            <a:ext cx="132857" cy="1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4365139" y="385640"/>
            <a:ext cx="301730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SCIKIT LEARN</a:t>
            </a: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0505" y="2023316"/>
            <a:ext cx="6894645" cy="3204733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/>
              <a:t>Scikitlearn.ipynb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5687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904681" y="2158581"/>
            <a:ext cx="5709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2000" b="1" dirty="0" smtClean="0"/>
          </a:p>
          <a:p>
            <a:pPr lvl="1"/>
            <a:endParaRPr lang="es-CO" sz="2000" b="1" dirty="0" smtClean="0"/>
          </a:p>
        </p:txBody>
      </p:sp>
      <p:sp>
        <p:nvSpPr>
          <p:cNvPr id="11" name="Rectángulo 10"/>
          <p:cNvSpPr/>
          <p:nvPr/>
        </p:nvSpPr>
        <p:spPr>
          <a:xfrm>
            <a:off x="5103445" y="594665"/>
            <a:ext cx="12355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NLTK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AutoShape 2" descr="data:image/png;base64,iVBORw0KGgoAAAANSUhEUgAAAcsAAABuCAMAAAB/esicAAABgFBMVEX///8RVXwAT3gATHYASXQASHT/qnAAUXn/3nAARHEATngMU3sASHMAQ3H8/Pz19/ju7u7n5+fy8vJHcI8sZYnj/4ff5+z62Wu5/7fx9ffn7fH9qG4mX4PK1t7/rnKRqrxUfZnS3eS2xtKnusijt8a/zth9m7BxkqlfhZ+LpbgAPW5IdZM3bY5zlKtVfppoi6PX19fFy87a9n7/5XG7/7mo7qavtbmLgn2Gdm2lbUbqmmKWZkahpaiPblnWjFjBgFN6dHGPaE6XdF6qazx+aFuZl5WftFqDhX2qd1WVplqBkFPQ63h0e1+2zmWTg3p3glfA2W1gYmaLjIm/pU2OgVd/eGWCj1WjoJ7Xull/dViul0zpymGZh058WUJ8gHGkulp0gkSKiI5WbKBZgdspLC0REhIlM1EzU5grRHqfkGJwbGA/Pz/Dwb28o1ChnpNVU1Qzc2V1mHRaOiNTo5BzpXFoXTiblIBm4cVgiX+NzItz/t5ZuaOAtn6ClYJ5nnhxnXDDvr9/AAAY0UlEQVR4nO1di5vbtpGX+Fia5IqUtLK8ot7UYyVLu5LseH3ebNZ2uxunaXqXOG3z7p2b9h6p256vvbvm0cu/XoAEiAEIUJLt9WVd/vJ90ZqkwAHmgZnBACoUcuTIkSNHjhw5cuTIkSNHjhw5cuTIkSNHjhw5cuTIcYUQtAfdbnc4qr+a19VH6G3dQd/f8Pn+CJE3HLQbl0rVa4HGzDR1DNOsBZf/utAxDPw2w7CnmzzfLpom/oJh7h5cNm1XHkOzSGF2L/91RZe+zXU4TfPDg9lebW/S5c3D3ErIK70iw3F1MXWSwdIHl/86O3mb24JWduQYmmW5lqaXhvD5VsL7oplb2TU41JLBMsJLf1sD8LLmseuBDXgGTL1fZDAvnbqrjiPGS7N96W+rM15aM3B9zKxD0QCKGTAT6zqXTt1VxxwoxOVPSG02O1tH7LIHTGnRAU5RXQc2+dKpu+pgzkjRuXw/dsR4qS3YZZ+pKyJjzG7U2fPu/NKpu+pgg1V0Fbxs9Efd8eFicTCehv0X43doMF5ClnG8BHoJ9FibvNCbf3BAoxqG4aj/Ej26EjBikvDdH01brdliiN6K/huMezV3MsjiZzaJQ2YzHRABtXcBLw3gTkPeHz5fB3+YCI4M2zQQbP3IW//4RuAcy9Td9sLoDerkXVXyjdFYnw8V0tSY6DGJptGTJXYUEVAfWIei2Wc3FLy/+pju0rnNtUcvqU1g3cQJyRsYewPAkDL7s39oT6SOUtdmJMqiVRgBgS40oKWHPk6X8VIfplq7wliwgdh9WeED0AguSEAq4QjsKsN/+EPrSMLNsZxXCSaKLhwxfS3BKBfosfEKMhmvDkcs2IJ26IUAgwToXPRbs5hV5eO7D+JLZeGrw5vpjCoQN1tG4kzRhaBm65plafoun/ZR6PHVBwgF9ZcVCiocy7EWjZx3/A/3TjpvxtdEXhYai6JIBuCVISNxj3XB5u/3h+PFYtwd8Y4AFN/Lz2S8QrRAXvplhYJS5yKoxbHf6VtnO52dnfvL6F8pXiKttoVJrAZIlPDSqwFebuKMA/G1X8EqzqtDkcF5WX6szLEc3YymrOO3ThAjEU5OqxWEJf5fmX9xY85HfSB940p41QBdKG1CHlhW0V8nXjbAQFkvq9FDxkuTOB1hNJOVH5zFnGyeNO9G17Feel65UuGCjckMctcANErEDaRXi9om5OmgvddpmSRwmJC+tNzkAkxIsXMRRuuEq4dNwsjmTudH0Y3ExlYr0NwegFDGZ7OvlMRgzf0U1mQyXjq8DHu3uSn0/Eajkfk4yDML4cO6pjMoBM5F7HiGkU+y+jFWymYzYmjnXsQ7wECvUk3+9g8ZMXXAK1n6VLVMooIyk+H5LzrJeEG9zjUSDBfzVqtVO+qmHfBgOMH35hPJPb7VejjFjyKCW/PZ4UD1eH99btKr1+ucQPjheFbLomIP8DKIXlIvVL2Cf97ErNyJcXaMH+XjywrNBnmFI+wpeQKJVk/yNpCrE7vgNRDtgcAhkFq39uibR+NZSzXoG8KbtkzbtkvOjDpo4aykay6Gptst3qML90q6ZZF7NXWYGwwmlm04uBksfK6lGXZxLBAZtmoIcF0ouhChl3TfG7dKmECtR72E/sI0NItSWJMsNUPHsoSMWKOEPX/En+BhJ2HlTvMCP0t5eVqJPsqRalbx6+ddXJjDk+gWExJniXUEERBcDSkUBjMN027btTFkZ3qJrH7g7NIuOeKgb4xBiRCqxxLVru2CmbzoGi3GgVHL5O6Zc7kTNpoZhlYU4WpmDzr0DUI89wyFnXBoSPNnRlzlVO/ZGvwOoiIVJoB1e1dHo7gXDw7yVpdvdigrdzrn0cX4K8u3334UcdMvRw9iArF5Hps8iS4jMRFlGAHBRMPoJh0u14ZpV3GJLJiYYNFaGPQt0HVgq4VDjluR5OgkmvUntivc0yxJtDVopdpI2jKBEo1sxVMYetJ3RmAk8lMzJSWWKeZOGsxRtNAE16WTWLXqH99PmNl5p4xmqEo8vVzcun79J5GieuUqUaK24fPrySoSFenVgYLHIeAl6tTA4TiZGqiNkaSTsHWot3Sx1SKtFGtraVUrupboUvszU9X5qC1ml4eyd6X7nhCIxy6YG7LWSwIzAyYmiM9BiRKJp8OLs8TG3j8uV6uVKopHyv671xF++h5WzXKFtjM+yBA5RqIqvdpVFJCBnqNOTcyiBKXnYGaSFkakjRypQmHRLgxSShlB6wnt9VIyxoPlK6dZTzL5Tip30DC1LYk8FdMJI+ZcaGg+mtFx9MrYet49oWHJyWmB2tjjn2FeXv/ZaWRgKTM9t88l8HgSE70E6VrORIByHy7tCnrudGcKkX6O0pYknaSHoZxdqNlBYaq6J6hEvyR/LIGVOOEHcr6Qvg9SBBrtkVLlhVCAOZZoyhslIR9mUdXzzneIM9v8x4SXj65fv3Xr+q1Hsdvj09gknHOeCgcmbj0xAiKYKArIYM815Xy0ffFIMh24ao1yW1NFf4BTHWNg8Lfd1OjbtFeHWbxkfU8ItBaG+nmbM0mJY4lDiBZtKta2qtd4i/iynYeUl5WfYK289R51e8rUR621lYrJVBB4zVzqXbV8MsnqeYLdrb1ZxsCMac7NeDlvC4D5sBwDRSWaY+rcWGi06D5LL4HRZBdVEhzd46Q4cTqQ4LTpnSrhT7Wwos7s/Trh5elPMS/fXRZoYpZa2XDGuZ0QhoRE3tireNzL6glry92SlZ6eZqGmG5qCsSig04V7/MI4XbW1DHvWHfXrQVDvD2dwMNwWGa6hbWHAtiwKPbGZfrrfrmOYpkgiZ8Soc4GzKnOiPl7i0VS8FXFmT44JL/8Js/LtVWFJw0CPhp3FPscTRqLDpAd6R9AXVFWnz1OjS7rEX9zd0v1piDOvqxcXw3Bck9ozs3U4GIx5Z1c7gu1FeulqxiyExIfQfNMCbn+yhwF5tUfBAlGQriUEGsXDsN8PF7wUwmXKRKKQexLQfH2Snqui2ZA4s53HMS9X2PN5/xRpJWB4/Dk85GIONyExya0UfFAh2QI5AVidbgDqYCaD0Bl1aXTIT578yK5HXeCZZXZjUzRM+xmaPogp5WZPtwjbw/Olbo5FH2wAviGsvoI8szTXKQibZRACC33e6MI1FupY6vVCl0QO/gdL8kcV8+9BnJL9UbTmVXiMJ8sHkYFNXFiimIEJ3WJ5ah3wEqZXVcsncIks+pJNuxTUONW0tsu793learWEC6IXU9TniapN4QBzGyIatq11Jcs4cOrgTEewJi8tEOiAVFPATfFwQZ9MSHgSbZHLFzc+/MUK/xExq1r4qolz7PfKWC8rOLh8z4tSBIkLS5naG0EHkff0Yqgql1XV6Q3e1GgtRrlXg/K5Zc0B73DrsGJwj5+pDFCQDcvChY1KwUgqTKD6id93tS61LhII74VwooIiQiYkp1uoE6vh/fz27WuYm0TdqsFD7MyeRReO379+/ZcVku0RFXOAfLUppV6eWlek3uuKArKAyz5oMzh+dcjnLWv0Qij2/EjxirnLJY3BDLJZUAtTHRwvR2CNYSH5Ygh5qQvc5vZrdFPXUdQwIKXEqw+vIdz+8JNT8ogfObPNjzAv30N+zzFN3CVeD2Fq0AKerJRExQ4EZXU6VzarzflFFC72lL1NDZhIc3rcrQDy0uDLqyE5G/ESsISvIlRUWW1CIH8Tdjy+4up+YUK09eLGtQg3Pv7kmESQODPbOUe8XL6N/B4vKROhikm9Hz1gDpi0ylzVBdXyCYxxLIGVnB3abj0XpgytPb5ZH0i9JUgInNY34yXrFz9fAu3XZSXcgEBX7De0YnCDFSk7wZMXLaf55Dbh5bXbETfxYubFWafzjl8uXNy69ajqpYxrlcyci5BFEY5sB3tXl3dBVZ0ewjIE0bfwYG3RdnUW44w9p3Dfm7AGA1cPzE2qj0C/+IJmMBDSTa9ZBPLixtySII49kab6xBWsfBrz8gZWz9uf/TxarPQfnHTuL6uFX15/L1LKRCH5z+mQRffSGUyZWt9g+SQtvlwiYStHdpFRdZuxhxHy0tjkhUC9+LZU+WeKA0XeOkUi2JBMHEikRH3iV64+pmoZ4fZnn58ihaie7zRPq6v33yXVlULOh3yGCyZRUnFT7cGeKq5n70DgUptbFXap0r8YGVWckJe76taDer89igDeY3NVGet2IKjy1qm7IEwnszlSkhHxOU5vcLy8dgNx84lfqHzRvFv51T8fxw/RcIQm+wgvsTxQVZJGCaouqHYuZJoabvnI2qrgEqR/bVH3YKGF8DUu3JW1G4ymR8WSbZvR9iiuzEDjhG3dDoTssmAgIoCXxLlAAxiS5O8TkZdIN298fhGs3nln+S9P0Nz5FPOTMI/ylOhpvcVcNymJPUUX4D57eD1bfGGIsB0vMyquIb/Eqs+AZUMl2ZqgO3dM+VooBmeTxSorEcAA6GmLAywwSLkQfwop0YD4j4+vcbyMps2Im6dfPHhQePrk11/+muV8qPNDeBkFJcRdkfp5KnFTXQe8N9KyAX1zWWG1Eh74niPMe42MwtWsQsj+xNYt9aILd9AGJ0wlWUEhlIh0z4CIA9+HDAfiZXfqVRH8RzdifMZ9IJ5++pvffvCv//bll1/+e7laXVZjVMhHOfqogwBT5ufB+caGY6jaXAG6LNlAA/VSVlithCotjBGo9zBy2Ro+XPEP7OwVHX7BE3qitozC7LJgIOIg5UKmHGTYEC99hMLjGzywUn728af/8dVvfvfbB8unCCvf8yrRw74ff3qVKvr0PKyXdHHblO2xBv114RjCBQUohuBxLS0bXUXmby1UB9NgwKpQMWMPwl0+5JJXDHG87HEEwFsSArMEqsBN90CmiG8st7G3UXTy8e8//+QPp8vKxe8+Ov7qjxdCpkdmY6leSkjk9AHeUIkh5H1aNoBntN25FKqUIQas4BXTHaEiwu/ra5dZ+bRDAFMBawjspW8DcwVSLmQHgin4Prdvx8r46MkxzrJXT//zg1XhD8+q/3VOmCf4PuSfke8T99ddJ257iuuwa1xqPd0cnDa2WvTKOtAiK7s2lIdIDX6etHTDNBxdd2DRoMPJBVwm6W1JIK/VIM1LtBU5/DQmOUZz42e///wXj45XUQF8uVB5/Kc/nVYLlWd/Xq5+/DAKMDNiEspLmbj1QRfg4Muq06MuA/GVGFFoamRJTSUgv8QDE4eK1BQGCP1hiNSDca5u9rphv44RjEBqkrPJbeXEG2OUQSAaRnBQBwj9iLYiKaO5guV//8/FauknC9LLx9/+71+WVa9Q/u7rZeH07B5OuSvyPjhXQPorFbdNUuuQx/3M3Smw0GO7/e9ZupeVngDZGhAitUERnlUcgvkXzL18W6M1qfXs1Dv034HbT79wWPDoci6xorHqIU5+8+1FVHF3/PUdxMbHJ2d3vYIwbcIcHrHaEnHaKIXO8biv4HHqLitz2wiqyuqoDxnpiYU0xQC9Sv7U1tEGqXVp3jrLOPAVciAEJsOBtYg6ipA/F99+881fVvGekYv9Ox+hj/PmyfmKPCKaWpxbJ1GwlMQNq9PZWIDradmAbqwkoM5A1tGci4z0Hkx1JEwLgHkQglUgu3xWVTHxJsjMdzWAHQCi75PLOMqia14014o/V99ipYyv/HV//6+Y9Ic7zTcJM8U1L6TwNHKSr+QouqASQyi+6fbm0tWCTXCQkVqH1Z1iSAv9x4SX0LkV+AL6xafBYJm+jJeAwPR8CsNqMLck/hQyGQMi+VTZonjj8QrvnI18oO/395/h66t7zc79i+QJDODGUvdmK3Gbyn0KSHV6gRIuX0qtgBpZqfWs9EQRgFUBJY2lDpEA/eLTvoBX0jN7QU6zaAojCRMucN9/4lgi/tZpSRfVNqKg6KOMmLb8en//uzJm9elZs3P2wGcPUu5jaaCiKOXlRHEoiOrgF+4gUpFdXH+3K/cBurcrpgYBu1I5XhAGsxQDoyOVogEsK3GTADDk0oHiio6EY7lgBRm0R0nZCT7ah+5+oxYz5lXEUa9Svbizv//10yreD333pLnT/GLpibVbsxHrmdTGzhTpVdUBTtyilrAFaAS3cOiSl2Wgpl6iLMBXCqzxAS/ZIM5B/pbPIXlz1ZLLumiKLwvW4Vi14ZYvxcmBfqFLW4VlA0k9yK/279y5cxFfP+80m517p+AxjMDG5xWQN4nlFRE2qE5XLZMUBZVtwJo4Z6voki8PEJdJMlLr8kJIWEnFNzaDuQL+DliAlCRBhN2PrsYEvA/zEi6knjmWeMMeTbsl/Kv67ASYZ2/s39l/Qjr1JmJm8+xx/C9Y68w8UtkhzHAlZ5NlEmF7CmBmgyuP3XKjF8ybiKnGADjH4lGP8kJIQDw32XMVvIJcwG0yOpk8PPajHWJZcNHukjEecBsxORlmzgUmbo+SwkrSkxL25Xf7iJd/Jf9a3e+cNDsn5/jBxAOy+nDySN7DDpwV92BTKJd/xap1e0ysXrsIWblt1XrWwTQgPbFhqhbM29DIhhyJQqpjzGWKemG7HY5rpaQbQWpji9Gajtqj7pwrq3c5GQZtIoVItuxVk7QBrcoqHN/BvPw/OoOcnuHTDJoPV/zeIFCXjkgctNsjRGIyJHAModoCMXS5ma8oQi+OR+32oMfvFChtuc0969zvrCJkeUoOhghajVjDdo/fuSm0xW+OtoxdvOmH0QIL7SiheBuNsKNJ56YWkMjYRQasRo0YOVzCY8eFPNnHvPyOMK5avYuL2Xc6909psWyh2BacFUpiMiHUFXNRQ5Nfl+3GQl3aFVYltqyNXbNMApa1xGWSgTSS5ErMXaN22J0uWuLxAsKMLt2oyvrel92WPM/5Zj0+SBglwx5tYCfV6dFxW88iXn79FF/xK34Bb7PFzIyCk6ijc7xgIH2pZAw5m6NaJvHW7TYm47TteVyjDN3LSk/ICyFTjorjpPf+CQGwdKAYLxVbHwWU+EBsT0gwzqi4xXvcyd+Vilf+8xuImW/cwTv34km08rCDmdlsnsdnimDH1JfXSNC3qdKrqkOB4CHs6uoLe8v9ei+QWpcXOg6VI+8mwyuGaAtN8nQix3AfhGpPaHFXaBI6HVi6Gzepo+It4XPVp8++/w7h+8flJPrEJ3M1T3Z2OlFGbxENimzTL3MHVWenw80VMO3KLFGrL+5HZF3aLuUTDX5G1e1YUcGLAVO1cIquKVainXmS+BGzO7IDDlgYBwjUxnP5RmpTkEJYdhI7kF0qG2WfP2HUK5crS/6QytOzZnTG2rmPf8EpMrV1yUkiTNWUqXWFniSmBlkf1VEIxnP8OEKW7h3KdS8C8Fi5lFxdXnxnHrG8ayrtO07v2pUc7oOFwJ9LT6wRRRgefEkcy1n8DGIa2yxLIZ4f+wBpZXPnC6TQwU0ip5LTGtYf7qM6wCkJVrH1GUmP9LCf57cRYFp4U93DAOEun5KrF9MHWGhY5ZM3pStMj1LMZEXNAoGTXbHrmpWaWIK0c+5H0hjrX0XIYQm8LDeQ/9P5AhvjWsKa9BE8bGnxuXcgRN5mvZU+p+n5jtMf05DGtW6mlrVoMO5qN8V0bE1P7glV0I2JzROn2RP87QPSA0vyE4HjknAoWi+5JZ4d2jW5KUazF+lCtiBpzjKoc95HKkZNaZVXzdTZhvU3O+f4MK4ZiAoQibBT7i7z+scmSUChcYJjmPx2ArrOLZPEY+66ZtR+Y8E17Wp2b7t8T9Ltw5pWQjBavdQiRXBQs9At22lNUvn6/qTmolu2Vpuk1Kx/6NjsbETrMKasv1fEZ/xZc5nM9ReGic+YtyzNMUo18EiqrD5IzjW0dNNK7aWPEB61SjYi3dkbJ0ajDceZOygW/O3Hzuzqj0h1/SNuzqovHEaiXQPORWM81/E42a0jzkT443nRRGQ4rSNubBuLooGJay0Ice0j23Di8yKdXWPxAuevxxWh8pra9ffkt9rdybzWqtUm3ba3yRfwiZvdg95s1lt0Q07R4BYkwrdGeIgbny9g4wK89MtGMHDxwCnOlJdeGZweiyx/L0XiEJM4E0ksqMfJk19PXW5ER6jWakdT+aby1wMgKygpC94K7Zuc11Wlh6yXuX8RePNt0y451gEGLC96MHld/LFhfMh6fHZ+uSo8am233pRjPWBZvbhF4jlam+1J5EHymxaD5zkkMkc26pk/sbY9uqW065XiZX3+Kn75/e8OMKe5XVGaAsGsJfqJAi8bY/O1+oWtHwwUv937IgiNOc9NjpeN6c2D1+kHQ35AgFXtL82xDGvFLjCijJfe6Kg0zjl5Scgqq38B9MfWfEqjU1qjNZgU5+FrHN79f+PyfvOzPZ3fLPbG3UEYhsPpYl7SFpm/MZzjRZGV+39x1EfD6fjwYDzuhu3ctF424BaJPOS72sjaIpHjaiFre1KOqwWxcifH1QVe845+8svVpad75bg6qB+0LEdzHKs1zgOGq49GgJCH8Dly5MiRI0eOHDly5MiRI0eOHDn+LvA3SEg0gRr1SrgAAAAASUVORK5CYII="/>
          <p:cNvSpPr>
            <a:spLocks noChangeAspect="1" noChangeArrowheads="1"/>
          </p:cNvSpPr>
          <p:nvPr/>
        </p:nvSpPr>
        <p:spPr bwMode="auto">
          <a:xfrm>
            <a:off x="692827" y="2699691"/>
            <a:ext cx="132857" cy="1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 descr="https://i.morioh.com/2019/11/09/dc9650c3b696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30" y="2329654"/>
            <a:ext cx="3927475" cy="217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518249" y="194671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O" sz="2000" b="1" dirty="0"/>
              <a:t>NLTK es una plataforma líder para crear programas de Python para</a:t>
            </a:r>
            <a:r>
              <a:rPr lang="es-ES" altLang="es-CO" dirty="0">
                <a:solidFill>
                  <a:srgbClr val="222222"/>
                </a:solidFill>
                <a:latin typeface="inherit"/>
              </a:rPr>
              <a:t> </a:t>
            </a:r>
            <a:r>
              <a:rPr lang="es-ES" altLang="es-CO" sz="2000" b="1" dirty="0"/>
              <a:t>trabajar con datos de lenguaje humano 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5518249" y="280867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CO" sz="2000" b="1" dirty="0"/>
              <a:t>Proporciona interfaces fáciles de usar a más de 50 recursos corporales y léxicos como </a:t>
            </a:r>
            <a:r>
              <a:rPr lang="es-ES" altLang="es-CO" sz="2000" b="1" dirty="0" err="1"/>
              <a:t>WordNet</a:t>
            </a:r>
            <a:r>
              <a:rPr lang="es-ES" altLang="es-CO" sz="2000" b="1" dirty="0"/>
              <a:t>, junto con un conjunto de bibliotecas de procesamiento de texto para clasificación, </a:t>
            </a:r>
            <a:r>
              <a:rPr lang="es-ES" altLang="es-CO" sz="2000" b="1" dirty="0" err="1"/>
              <a:t>tokenización</a:t>
            </a:r>
            <a:r>
              <a:rPr lang="es-ES" altLang="es-CO" sz="2000" b="1" dirty="0"/>
              <a:t>, derivación, etiquetado, análisis y razonamiento semántico, envoltorios para bibliotecas NLP de potencia industrial, y un foro de discusión activo</a:t>
            </a:r>
            <a:r>
              <a:rPr lang="es-ES" altLang="es-CO" dirty="0">
                <a:solidFill>
                  <a:srgbClr val="222222"/>
                </a:solidFill>
                <a:latin typeface="inherit"/>
              </a:rPr>
              <a:t>.</a:t>
            </a:r>
            <a:r>
              <a:rPr lang="es-ES" altLang="es-CO" sz="1000" dirty="0"/>
              <a:t> </a:t>
            </a:r>
            <a:endParaRPr lang="es-ES" altLang="es-CO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270289" y="6287654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22" name="Diagrama 21"/>
          <p:cNvGraphicFramePr/>
          <p:nvPr>
            <p:extLst>
              <p:ext uri="{D42A27DB-BD31-4B8C-83A1-F6EECF244321}">
                <p14:modId xmlns:p14="http://schemas.microsoft.com/office/powerpoint/2010/main" val="804053644"/>
              </p:ext>
            </p:extLst>
          </p:nvPr>
        </p:nvGraphicFramePr>
        <p:xfrm>
          <a:off x="4214813" y="1540059"/>
          <a:ext cx="7270016" cy="4715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1" name="Rectángulo 10"/>
          <p:cNvSpPr/>
          <p:nvPr/>
        </p:nvSpPr>
        <p:spPr>
          <a:xfrm>
            <a:off x="2612569" y="3109255"/>
            <a:ext cx="12355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NLTK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48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5246954" y="378287"/>
            <a:ext cx="249504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Instalación</a:t>
            </a: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-96196" y="3036746"/>
            <a:ext cx="6212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800" b="1" dirty="0" err="1">
                <a:solidFill>
                  <a:schemeClr val="accent6">
                    <a:lumMod val="50000"/>
                  </a:schemeClr>
                </a:solidFill>
              </a:rPr>
              <a:t>pip</a:t>
            </a:r>
            <a:r>
              <a:rPr lang="es-CO" sz="28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install</a:t>
            </a:r>
            <a:r>
              <a:rPr lang="es-CO" sz="2800" b="1" dirty="0"/>
              <a:t> </a:t>
            </a:r>
            <a:r>
              <a:rPr lang="es-CO" sz="2800" b="1" dirty="0" smtClean="0"/>
              <a:t>pandas</a:t>
            </a:r>
            <a:endParaRPr lang="es-CO" sz="28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sp>
        <p:nvSpPr>
          <p:cNvPr id="14" name="Flecha abajo 13"/>
          <p:cNvSpPr/>
          <p:nvPr/>
        </p:nvSpPr>
        <p:spPr>
          <a:xfrm>
            <a:off x="1405717" y="2204462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400242" y="1701726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Inicio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CO" sz="2000" b="1" dirty="0" smtClean="0">
                <a:sym typeface="Wingdings" panose="05000000000000000000" pitchFamily="2" charset="2"/>
              </a:rPr>
              <a:t> anaconda </a:t>
            </a:r>
            <a:r>
              <a:rPr lang="es-CO" sz="2000" b="1" dirty="0" err="1" smtClean="0">
                <a:sym typeface="Wingdings" panose="05000000000000000000" pitchFamily="2" charset="2"/>
              </a:rPr>
              <a:t>Prompt</a:t>
            </a:r>
            <a:endParaRPr lang="es-CO" sz="20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479326" y="2993795"/>
            <a:ext cx="4005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800" b="1" dirty="0" err="1" smtClean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CO" sz="2800" b="1" dirty="0" smtClean="0"/>
              <a:t> pandas</a:t>
            </a:r>
            <a:r>
              <a:rPr lang="es-CO" sz="20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es-CO" sz="2000" b="1" dirty="0" smtClean="0"/>
              <a:t> </a:t>
            </a:r>
            <a:r>
              <a:rPr lang="es-CO" sz="2800" b="1" dirty="0" err="1"/>
              <a:t>pd</a:t>
            </a:r>
            <a:endParaRPr lang="es-CO" sz="2800" b="1" dirty="0"/>
          </a:p>
        </p:txBody>
      </p:sp>
      <p:sp>
        <p:nvSpPr>
          <p:cNvPr id="23" name="Flecha abajo 22"/>
          <p:cNvSpPr/>
          <p:nvPr/>
        </p:nvSpPr>
        <p:spPr>
          <a:xfrm rot="16200000">
            <a:off x="5395026" y="2975396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9"/>
          <a:srcRect t="4033"/>
          <a:stretch/>
        </p:blipFill>
        <p:spPr>
          <a:xfrm>
            <a:off x="351296" y="3842368"/>
            <a:ext cx="6354455" cy="222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5246954" y="378287"/>
            <a:ext cx="249504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Instalación</a:t>
            </a:r>
          </a:p>
          <a:p>
            <a:r>
              <a:rPr lang="es-CO" sz="4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82282" y="2881379"/>
            <a:ext cx="62121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800" b="1" dirty="0" err="1">
                <a:solidFill>
                  <a:schemeClr val="accent6">
                    <a:lumMod val="50000"/>
                  </a:schemeClr>
                </a:solidFill>
              </a:rPr>
              <a:t>pip</a:t>
            </a:r>
            <a:r>
              <a:rPr lang="es-CO" sz="2800" b="1" dirty="0"/>
              <a:t> 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</a:rPr>
              <a:t>install</a:t>
            </a:r>
            <a:r>
              <a:rPr lang="es-CO" sz="2800" b="1" dirty="0"/>
              <a:t> </a:t>
            </a:r>
            <a:r>
              <a:rPr lang="es-CO" sz="2800" b="1" dirty="0" err="1" smtClean="0"/>
              <a:t>nltk</a:t>
            </a:r>
            <a:endParaRPr lang="es-CO" sz="2800" b="1" dirty="0" smtClean="0"/>
          </a:p>
          <a:p>
            <a:pPr lvl="1"/>
            <a:endParaRPr lang="es-CO" sz="2800" b="1" i="1" dirty="0"/>
          </a:p>
          <a:p>
            <a:pPr lvl="1"/>
            <a:endParaRPr lang="es-CO" sz="2800" b="1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O" sz="2000" b="1" dirty="0"/>
          </a:p>
        </p:txBody>
      </p:sp>
      <p:sp>
        <p:nvSpPr>
          <p:cNvPr id="14" name="Flecha abajo 13"/>
          <p:cNvSpPr/>
          <p:nvPr/>
        </p:nvSpPr>
        <p:spPr>
          <a:xfrm>
            <a:off x="1405717" y="2204462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400242" y="1701726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Inicio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CO" sz="2000" b="1" dirty="0" smtClean="0">
                <a:sym typeface="Wingdings" panose="05000000000000000000" pitchFamily="2" charset="2"/>
              </a:rPr>
              <a:t> anaconda </a:t>
            </a:r>
            <a:r>
              <a:rPr lang="es-CO" sz="2000" b="1" dirty="0" err="1" smtClean="0">
                <a:sym typeface="Wingdings" panose="05000000000000000000" pitchFamily="2" charset="2"/>
              </a:rPr>
              <a:t>Prompt</a:t>
            </a:r>
            <a:endParaRPr lang="es-CO" sz="2000" b="1" dirty="0"/>
          </a:p>
        </p:txBody>
      </p:sp>
      <p:pic>
        <p:nvPicPr>
          <p:cNvPr id="7" name="Imagen 6"/>
          <p:cNvPicPr preferRelativeResize="0">
            <a:picLocks noChangeAspect="1"/>
          </p:cNvPicPr>
          <p:nvPr/>
        </p:nvPicPr>
        <p:blipFill rotWithShape="1">
          <a:blip r:embed="rId9"/>
          <a:srcRect r="63585"/>
          <a:stretch/>
        </p:blipFill>
        <p:spPr>
          <a:xfrm>
            <a:off x="508143" y="4016179"/>
            <a:ext cx="4303213" cy="1613778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6561108" y="1534158"/>
            <a:ext cx="4317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2800" b="1" dirty="0" err="1" smtClean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s-CO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CO" sz="2800" b="1" dirty="0" smtClean="0"/>
              <a:t> </a:t>
            </a:r>
            <a:r>
              <a:rPr lang="es-CO" sz="2800" b="1" dirty="0" err="1" smtClean="0"/>
              <a:t>nltk</a:t>
            </a:r>
            <a:r>
              <a:rPr lang="es-CO" sz="2800" b="1" dirty="0" smtClean="0"/>
              <a:t> </a:t>
            </a:r>
            <a:r>
              <a:rPr lang="es-CO" sz="2800" b="1" dirty="0" smtClean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es-CO" sz="2000" b="1" dirty="0" smtClean="0"/>
              <a:t> </a:t>
            </a:r>
            <a:r>
              <a:rPr lang="es-CO" sz="2800" b="1" dirty="0" err="1" smtClean="0"/>
              <a:t>plt</a:t>
            </a:r>
            <a:endParaRPr lang="es-CO" sz="2800" b="1" dirty="0"/>
          </a:p>
        </p:txBody>
      </p:sp>
      <p:sp>
        <p:nvSpPr>
          <p:cNvPr id="17" name="Flecha abajo 16"/>
          <p:cNvSpPr/>
          <p:nvPr/>
        </p:nvSpPr>
        <p:spPr>
          <a:xfrm rot="16200000">
            <a:off x="4722284" y="2331690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7191630" y="1957948"/>
            <a:ext cx="2495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 err="1"/>
              <a:t>nltk.download</a:t>
            </a:r>
            <a:r>
              <a:rPr lang="es-CO" dirty="0"/>
              <a:t>()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7489" y="2661407"/>
            <a:ext cx="4690303" cy="33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92637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549447" y="524397"/>
            <a:ext cx="29057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err="1" smtClean="0">
                <a:solidFill>
                  <a:schemeClr val="accent1">
                    <a:lumMod val="50000"/>
                  </a:schemeClr>
                </a:solidFill>
              </a:rPr>
              <a:t>Tokenizacion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3341"/>
              </p:ext>
            </p:extLst>
          </p:nvPr>
        </p:nvGraphicFramePr>
        <p:xfrm>
          <a:off x="1287117" y="2105219"/>
          <a:ext cx="10197712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433"/>
                <a:gridCol w="5494279"/>
              </a:tblGrid>
              <a:tr h="345881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Descripción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s-ES" b="1" dirty="0" smtClean="0"/>
                        <a:t> </a:t>
                      </a:r>
                      <a:r>
                        <a:rPr lang="es-ES" b="1" dirty="0" err="1" smtClean="0"/>
                        <a:t>nltk.tokenize</a:t>
                      </a:r>
                      <a:r>
                        <a:rPr lang="es-ES" b="1" dirty="0" smtClean="0"/>
                        <a:t> </a:t>
                      </a:r>
                      <a:r>
                        <a:rPr lang="es-ES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import</a:t>
                      </a:r>
                      <a:r>
                        <a:rPr lang="es-E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b="1" dirty="0" err="1" smtClean="0"/>
                        <a:t>sent_tokenize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Importar</a:t>
                      </a:r>
                      <a:r>
                        <a:rPr lang="es-CO" baseline="0" dirty="0" smtClean="0"/>
                        <a:t> el método </a:t>
                      </a:r>
                      <a:r>
                        <a:rPr lang="es-CO" baseline="0" dirty="0" err="1" smtClean="0"/>
                        <a:t>sent_tokenize</a:t>
                      </a:r>
                      <a:r>
                        <a:rPr lang="es-CO" baseline="0" dirty="0" smtClean="0"/>
                        <a:t> de la librería </a:t>
                      </a:r>
                      <a:r>
                        <a:rPr lang="es-CO" baseline="0" dirty="0" err="1" smtClean="0"/>
                        <a:t>nlkt</a:t>
                      </a:r>
                      <a:r>
                        <a:rPr lang="es-CO" baseline="0" dirty="0" smtClean="0"/>
                        <a:t> y modulo </a:t>
                      </a:r>
                      <a:r>
                        <a:rPr lang="es-CO" baseline="0" dirty="0" err="1" smtClean="0"/>
                        <a:t>tokenize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mytext</a:t>
                      </a:r>
                      <a:r>
                        <a:rPr lang="en-US" b="1" dirty="0" smtClean="0"/>
                        <a:t> = "Hello Adam, how are you? I hope everything is going well. Today is a good day, see you dude."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Asignación</a:t>
                      </a:r>
                      <a:r>
                        <a:rPr lang="es-CO" baseline="0" dirty="0" smtClean="0"/>
                        <a:t> de variable a una cadena de texto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print</a:t>
                      </a:r>
                      <a:r>
                        <a:rPr lang="es-CO" b="1" dirty="0" smtClean="0"/>
                        <a:t>(</a:t>
                      </a:r>
                      <a:r>
                        <a:rPr lang="es-CO" b="1" dirty="0" err="1" smtClean="0"/>
                        <a:t>sent_tokenize</a:t>
                      </a:r>
                      <a:r>
                        <a:rPr lang="es-CO" b="1" dirty="0" smtClean="0"/>
                        <a:t>(</a:t>
                      </a:r>
                      <a:r>
                        <a:rPr lang="es-CO" b="1" dirty="0" err="1" smtClean="0"/>
                        <a:t>mytext</a:t>
                      </a:r>
                      <a:r>
                        <a:rPr lang="es-CO" dirty="0" smtClean="0"/>
                        <a:t>))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Separar</a:t>
                      </a:r>
                      <a:r>
                        <a:rPr lang="es-CO" baseline="0" dirty="0" smtClean="0"/>
                        <a:t> el texto en frases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print</a:t>
                      </a:r>
                      <a:r>
                        <a:rPr lang="es-CO" b="1" dirty="0" smtClean="0"/>
                        <a:t>(</a:t>
                      </a:r>
                      <a:r>
                        <a:rPr lang="es-CO" b="1" dirty="0" err="1" smtClean="0"/>
                        <a:t>word_tokenize</a:t>
                      </a:r>
                      <a:r>
                        <a:rPr lang="es-CO" b="1" dirty="0" smtClean="0"/>
                        <a:t>(</a:t>
                      </a:r>
                      <a:r>
                        <a:rPr lang="es-CO" b="1" dirty="0" err="1" smtClean="0"/>
                        <a:t>mytext</a:t>
                      </a:r>
                      <a:r>
                        <a:rPr lang="es-CO" b="1" dirty="0" smtClean="0"/>
                        <a:t>))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Separar</a:t>
                      </a:r>
                      <a:r>
                        <a:rPr lang="es-CO" baseline="0" dirty="0" smtClean="0"/>
                        <a:t> el texto en palabras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print</a:t>
                      </a:r>
                      <a:r>
                        <a:rPr lang="es-CO" b="1" dirty="0" smtClean="0"/>
                        <a:t>(</a:t>
                      </a:r>
                      <a:r>
                        <a:rPr lang="es-CO" b="1" dirty="0" err="1" smtClean="0"/>
                        <a:t>sent_tokenize</a:t>
                      </a:r>
                      <a:r>
                        <a:rPr lang="es-CO" b="1" dirty="0" smtClean="0"/>
                        <a:t>(</a:t>
                      </a:r>
                      <a:r>
                        <a:rPr lang="es-CO" b="1" dirty="0" err="1" smtClean="0"/>
                        <a:t>mytext</a:t>
                      </a:r>
                      <a:r>
                        <a:rPr lang="es-CO" b="1" dirty="0" smtClean="0"/>
                        <a:t>,"</a:t>
                      </a:r>
                      <a:r>
                        <a:rPr lang="es-CO" b="1" dirty="0" err="1" smtClean="0"/>
                        <a:t>spanish</a:t>
                      </a:r>
                      <a:r>
                        <a:rPr lang="es-CO" b="1" dirty="0" smtClean="0"/>
                        <a:t>"))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Separar</a:t>
                      </a:r>
                      <a:r>
                        <a:rPr lang="es-CO" baseline="0" dirty="0" smtClean="0"/>
                        <a:t> el texto en frases definiendo el lenguaje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287117" y="6115133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/>
              <a:t>NLTK.ipynb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1354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92637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239845" y="524397"/>
            <a:ext cx="29057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err="1" smtClean="0">
                <a:solidFill>
                  <a:schemeClr val="accent1">
                    <a:lumMod val="50000"/>
                  </a:schemeClr>
                </a:solidFill>
              </a:rPr>
              <a:t>Tokenizacion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287117" y="6115133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/>
              <a:t>NLTK.ipynb</a:t>
            </a:r>
            <a:endParaRPr lang="es-CO" sz="20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4389" y="3435081"/>
            <a:ext cx="9440986" cy="85074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4389" y="4861630"/>
            <a:ext cx="9440986" cy="76627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4389" y="2004544"/>
            <a:ext cx="9440986" cy="779350"/>
          </a:xfrm>
          <a:prstGeom prst="rect">
            <a:avLst/>
          </a:prstGeom>
        </p:spPr>
      </p:pic>
      <p:sp>
        <p:nvSpPr>
          <p:cNvPr id="15" name="Flecha abajo 14"/>
          <p:cNvSpPr/>
          <p:nvPr/>
        </p:nvSpPr>
        <p:spPr>
          <a:xfrm>
            <a:off x="5692742" y="2867254"/>
            <a:ext cx="437439" cy="445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 abajo 16"/>
          <p:cNvSpPr/>
          <p:nvPr/>
        </p:nvSpPr>
        <p:spPr>
          <a:xfrm>
            <a:off x="5692741" y="4315672"/>
            <a:ext cx="437439" cy="445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87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92637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461343" y="524397"/>
            <a:ext cx="56190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Etiquetado y Clasificación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64387"/>
              </p:ext>
            </p:extLst>
          </p:nvPr>
        </p:nvGraphicFramePr>
        <p:xfrm>
          <a:off x="1287117" y="2105219"/>
          <a:ext cx="10197712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433"/>
                <a:gridCol w="5494279"/>
              </a:tblGrid>
              <a:tr h="345881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Descripción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</a:t>
                      </a:r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</a:rPr>
                        <a:t>nltk.corpus</a:t>
                      </a:r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import</a:t>
                      </a:r>
                      <a:r>
                        <a:rPr lang="es-E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</a:rPr>
                        <a:t>wordnet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Importar</a:t>
                      </a:r>
                      <a:r>
                        <a:rPr lang="es-CO" baseline="0" dirty="0" smtClean="0"/>
                        <a:t> el método </a:t>
                      </a:r>
                      <a:r>
                        <a:rPr lang="es-CO" baseline="0" dirty="0" err="1" smtClean="0"/>
                        <a:t>wordnet</a:t>
                      </a:r>
                      <a:r>
                        <a:rPr lang="es-CO" baseline="0" dirty="0" smtClean="0"/>
                        <a:t> de la librería </a:t>
                      </a:r>
                      <a:r>
                        <a:rPr lang="es-CO" baseline="0" dirty="0" err="1" smtClean="0"/>
                        <a:t>nlkt</a:t>
                      </a:r>
                      <a:r>
                        <a:rPr lang="es-CO" baseline="0" dirty="0" smtClean="0"/>
                        <a:t> y el modulo corpus 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</a:t>
                      </a:r>
                      <a:r>
                        <a:rPr lang="es-CO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CO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wordnet.synsets</a:t>
                      </a:r>
                      <a:r>
                        <a:rPr lang="es-CO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s-CO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pain</a:t>
                      </a:r>
                      <a:r>
                        <a:rPr lang="es-CO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Asignación</a:t>
                      </a:r>
                      <a:r>
                        <a:rPr lang="es-CO" baseline="0" dirty="0" smtClean="0"/>
                        <a:t> a una variable de la descripción de la palabra </a:t>
                      </a:r>
                      <a:r>
                        <a:rPr lang="es-CO" b="1" i="1" u="none" baseline="0" dirty="0" err="1" smtClean="0"/>
                        <a:t>pain</a:t>
                      </a:r>
                      <a:endParaRPr lang="es-CO" b="1" i="1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b="1" i="0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CO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CO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</a:t>
                      </a:r>
                      <a:r>
                        <a:rPr lang="es-CO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[0].</a:t>
                      </a:r>
                      <a:r>
                        <a:rPr lang="es-CO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r>
                        <a:rPr lang="es-CO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Obtiene</a:t>
                      </a:r>
                      <a:r>
                        <a:rPr lang="es-CO" baseline="0" dirty="0" smtClean="0"/>
                        <a:t> la definición de la palabra 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CO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CO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</a:t>
                      </a:r>
                      <a:r>
                        <a:rPr lang="es-CO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[0].</a:t>
                      </a:r>
                      <a:r>
                        <a:rPr lang="es-CO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r>
                        <a:rPr lang="es-CO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Obtiene</a:t>
                      </a:r>
                      <a:r>
                        <a:rPr lang="es-CO" baseline="0" dirty="0" smtClean="0"/>
                        <a:t> un ejemplo de la </a:t>
                      </a:r>
                      <a:r>
                        <a:rPr lang="es-CO" baseline="0" dirty="0" err="1" smtClean="0"/>
                        <a:t>plabra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print</a:t>
                      </a:r>
                      <a:r>
                        <a:rPr lang="es-CO" b="1" dirty="0" smtClean="0"/>
                        <a:t>(</a:t>
                      </a:r>
                      <a:r>
                        <a:rPr lang="es-CO" b="1" dirty="0" err="1" smtClean="0"/>
                        <a:t>sent_tokenize</a:t>
                      </a:r>
                      <a:r>
                        <a:rPr lang="es-CO" b="1" dirty="0" smtClean="0"/>
                        <a:t>(</a:t>
                      </a:r>
                      <a:r>
                        <a:rPr lang="es-CO" b="1" dirty="0" err="1" smtClean="0"/>
                        <a:t>mytext</a:t>
                      </a:r>
                      <a:r>
                        <a:rPr lang="es-CO" b="1" dirty="0" smtClean="0"/>
                        <a:t>,"</a:t>
                      </a:r>
                      <a:r>
                        <a:rPr lang="es-CO" b="1" dirty="0" err="1" smtClean="0"/>
                        <a:t>spanish</a:t>
                      </a:r>
                      <a:r>
                        <a:rPr lang="es-CO" b="1" dirty="0" smtClean="0"/>
                        <a:t>"))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Separar</a:t>
                      </a:r>
                      <a:r>
                        <a:rPr lang="es-CO" baseline="0" dirty="0" smtClean="0"/>
                        <a:t> el texto en frases definiendo el lenguaje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287117" y="6115133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/>
              <a:t>NLTK.ipynb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5825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92637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461343" y="524397"/>
            <a:ext cx="52941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Razonamiento y análisis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238315"/>
              </p:ext>
            </p:extLst>
          </p:nvPr>
        </p:nvGraphicFramePr>
        <p:xfrm>
          <a:off x="1287117" y="2105219"/>
          <a:ext cx="10197712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433"/>
                <a:gridCol w="5494279"/>
              </a:tblGrid>
              <a:tr h="345881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Descripción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</a:rPr>
                        <a:t>nltk.stem</a:t>
                      </a:r>
                      <a:r>
                        <a:rPr lang="es-E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import</a:t>
                      </a:r>
                      <a:r>
                        <a:rPr lang="es-E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</a:rPr>
                        <a:t>WordNetLemmatizer</a:t>
                      </a:r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</a:rPr>
                        <a:t>nltk.stem</a:t>
                      </a:r>
                      <a:r>
                        <a:rPr lang="es-E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import</a:t>
                      </a:r>
                      <a:r>
                        <a:rPr lang="es-E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b="1" dirty="0" err="1" smtClean="0">
                          <a:solidFill>
                            <a:schemeClr val="tx1"/>
                          </a:solidFill>
                        </a:rPr>
                        <a:t>PorterStemmer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Importar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smtClean="0"/>
                        <a:t>los  métodos </a:t>
                      </a:r>
                      <a:r>
                        <a:rPr lang="es-CO" baseline="0" dirty="0" err="1" smtClean="0"/>
                        <a:t>WordNetLemmatize</a:t>
                      </a:r>
                      <a:r>
                        <a:rPr lang="es-CO" baseline="0" dirty="0" smtClean="0"/>
                        <a:t> y </a:t>
                      </a:r>
                      <a:r>
                        <a:rPr lang="es-CO" baseline="0" dirty="0" err="1" smtClean="0"/>
                        <a:t>PorterStemmer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smtClean="0"/>
                        <a:t>de la librería </a:t>
                      </a:r>
                      <a:r>
                        <a:rPr lang="es-CO" baseline="0" dirty="0" err="1" smtClean="0"/>
                        <a:t>nlkt</a:t>
                      </a:r>
                      <a:r>
                        <a:rPr lang="es-CO" baseline="0" dirty="0" smtClean="0"/>
                        <a:t> y el modulo </a:t>
                      </a:r>
                      <a:r>
                        <a:rPr lang="es-CO" baseline="0" dirty="0" err="1" smtClean="0"/>
                        <a:t>stem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stemmer</a:t>
                      </a:r>
                      <a:r>
                        <a:rPr lang="es-CO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CO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PorterStemmer</a:t>
                      </a:r>
                      <a:r>
                        <a:rPr lang="es-CO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ctr"/>
                      <a:r>
                        <a:rPr lang="es-CO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s-CO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lemmatizer</a:t>
                      </a:r>
                      <a:r>
                        <a:rPr lang="es-CO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CO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WordNetLemmatizer</a:t>
                      </a:r>
                      <a:r>
                        <a:rPr lang="es-CO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b="0" i="0" u="none" dirty="0" smtClean="0"/>
                        <a:t>Instancia</a:t>
                      </a:r>
                      <a:r>
                        <a:rPr lang="es-CO" b="0" i="0" u="none" baseline="0" dirty="0" smtClean="0"/>
                        <a:t> de los </a:t>
                      </a:r>
                      <a:r>
                        <a:rPr lang="es-CO" b="0" i="0" u="none" baseline="0" dirty="0" err="1" smtClean="0"/>
                        <a:t>metodos</a:t>
                      </a:r>
                      <a:r>
                        <a:rPr lang="es-CO" b="0" i="0" u="none" baseline="0" dirty="0" smtClean="0"/>
                        <a:t> importados (  para regresión y </a:t>
                      </a:r>
                      <a:r>
                        <a:rPr lang="es-CO" b="0" i="0" u="none" baseline="0" dirty="0" err="1" smtClean="0"/>
                        <a:t>lematizacion</a:t>
                      </a:r>
                      <a:r>
                        <a:rPr lang="es-CO" b="0" i="0" u="none" baseline="0" dirty="0" smtClean="0"/>
                        <a:t>) </a:t>
                      </a:r>
                      <a:endParaRPr lang="es-CO" b="0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b="1" i="0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CO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CO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stemmer.stem</a:t>
                      </a:r>
                      <a:r>
                        <a:rPr lang="es-CO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s-CO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stones</a:t>
                      </a:r>
                      <a:r>
                        <a:rPr lang="es-CO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'))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Regresión</a:t>
                      </a:r>
                      <a:r>
                        <a:rPr lang="es-CO" baseline="0" dirty="0" smtClean="0"/>
                        <a:t> de la palabra </a:t>
                      </a:r>
                      <a:r>
                        <a:rPr lang="es-CO" baseline="0" dirty="0" err="1" smtClean="0"/>
                        <a:t>stones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print</a:t>
                      </a:r>
                      <a:r>
                        <a:rPr lang="es-CO" b="1" dirty="0" smtClean="0"/>
                        <a:t>(</a:t>
                      </a:r>
                      <a:r>
                        <a:rPr lang="es-CO" b="1" dirty="0" err="1" smtClean="0"/>
                        <a:t>lemmatizer.lemmatize</a:t>
                      </a:r>
                      <a:r>
                        <a:rPr lang="es-CO" b="1" dirty="0" smtClean="0"/>
                        <a:t>('</a:t>
                      </a:r>
                      <a:r>
                        <a:rPr lang="es-CO" b="1" dirty="0" err="1" smtClean="0"/>
                        <a:t>stones</a:t>
                      </a:r>
                      <a:r>
                        <a:rPr lang="es-CO" b="1" dirty="0" smtClean="0"/>
                        <a:t>'))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b="0" i="0" u="none" baseline="0" dirty="0" err="1" smtClean="0"/>
                        <a:t>Lematizacion</a:t>
                      </a:r>
                      <a:r>
                        <a:rPr lang="es-CO" b="0" i="0" u="none" baseline="0" dirty="0" smtClean="0"/>
                        <a:t> de la palabra </a:t>
                      </a:r>
                      <a:r>
                        <a:rPr lang="es-CO" b="0" i="0" u="none" baseline="0" dirty="0" err="1" smtClean="0"/>
                        <a:t>stones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287117" y="6115133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/>
              <a:t>NLTK.ipynb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6639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302618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92637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78023" y="623753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461343" y="524397"/>
            <a:ext cx="52941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Razonamiento y análisis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254364" y="6315188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/>
              <a:t>NLTK.ipynb</a:t>
            </a:r>
            <a:endParaRPr lang="es-CO" sz="20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8210" y="1630106"/>
            <a:ext cx="4356190" cy="45067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4214" y="2628938"/>
            <a:ext cx="4164961" cy="20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738007" y="380794"/>
            <a:ext cx="26369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Estadísticas</a:t>
            </a:r>
          </a:p>
          <a:p>
            <a:r>
              <a:rPr lang="es-CO" sz="4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688457" y="2060743"/>
            <a:ext cx="176779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Dataframe</a:t>
            </a:r>
            <a:endParaRPr lang="es-CO" sz="28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354884" y="2001320"/>
            <a:ext cx="3849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Estructuras bidimensionales con índices en las filas y columnas</a:t>
            </a:r>
            <a:endParaRPr lang="es-CO" sz="2000" b="1" dirty="0"/>
          </a:p>
        </p:txBody>
      </p:sp>
      <p:sp>
        <p:nvSpPr>
          <p:cNvPr id="26" name="Flecha abajo 25"/>
          <p:cNvSpPr/>
          <p:nvPr/>
        </p:nvSpPr>
        <p:spPr>
          <a:xfrm rot="16200000">
            <a:off x="5177171" y="2016626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6491" y="3451539"/>
            <a:ext cx="6477387" cy="2380471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Pandas.ipynb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4246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738007" y="380794"/>
            <a:ext cx="26369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Estadísticas</a:t>
            </a:r>
          </a:p>
          <a:p>
            <a:r>
              <a:rPr lang="es-CO" sz="4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688457" y="2060743"/>
            <a:ext cx="107593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Series</a:t>
            </a:r>
            <a:endParaRPr lang="es-CO" sz="28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354884" y="2001320"/>
            <a:ext cx="3849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Estructuras unidimensionales (vectores, arreglos)</a:t>
            </a:r>
            <a:endParaRPr lang="es-CO" sz="2000" b="1" dirty="0"/>
          </a:p>
        </p:txBody>
      </p:sp>
      <p:sp>
        <p:nvSpPr>
          <p:cNvPr id="26" name="Flecha abajo 25"/>
          <p:cNvSpPr/>
          <p:nvPr/>
        </p:nvSpPr>
        <p:spPr>
          <a:xfrm rot="16200000">
            <a:off x="5177171" y="2016626"/>
            <a:ext cx="524835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adroTexto 26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Pandas.ipynb</a:t>
            </a:r>
            <a:endParaRPr lang="es-CO" sz="20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0721" y="3170466"/>
            <a:ext cx="5774635" cy="256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738007" y="380794"/>
            <a:ext cx="26369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Estadísticas</a:t>
            </a:r>
          </a:p>
          <a:p>
            <a:r>
              <a:rPr lang="es-CO" sz="4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Pandas.ipynb</a:t>
            </a:r>
            <a:endParaRPr lang="es-CO" sz="2000" b="1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210094"/>
              </p:ext>
            </p:extLst>
          </p:nvPr>
        </p:nvGraphicFramePr>
        <p:xfrm>
          <a:off x="1992477" y="1903224"/>
          <a:ext cx="8127999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194538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Ejemplo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Shape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Muestra</a:t>
                      </a:r>
                      <a:r>
                        <a:rPr lang="es-CO" baseline="0" dirty="0" smtClean="0"/>
                        <a:t> la dimensión de una estructura de datos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dataframe.shape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Describe()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Resumen estadístico</a:t>
                      </a:r>
                      <a:r>
                        <a:rPr lang="es-CO" baseline="0" dirty="0" smtClean="0"/>
                        <a:t> de los datos de una estructura de datos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dataframe.describe</a:t>
                      </a:r>
                      <a:r>
                        <a:rPr lang="es-CO" dirty="0" smtClean="0"/>
                        <a:t>()</a:t>
                      </a:r>
                    </a:p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  mean()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Media de los datos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dataframe.mean</a:t>
                      </a:r>
                      <a:r>
                        <a:rPr lang="es-CO" dirty="0" smtClean="0"/>
                        <a:t>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Corr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Correlación</a:t>
                      </a:r>
                      <a:r>
                        <a:rPr lang="es-CO" baseline="0" dirty="0" smtClean="0"/>
                        <a:t> entre las columnas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dataframe.corr</a:t>
                      </a:r>
                      <a:r>
                        <a:rPr lang="es-CO" dirty="0" smtClean="0"/>
                        <a:t>()</a:t>
                      </a:r>
                    </a:p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Std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Desviación</a:t>
                      </a:r>
                      <a:r>
                        <a:rPr lang="es-CO" baseline="0" dirty="0" smtClean="0"/>
                        <a:t> estándar las columnas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dataframe.std</a:t>
                      </a:r>
                      <a:r>
                        <a:rPr lang="es-CO" dirty="0" smtClean="0"/>
                        <a:t>()</a:t>
                      </a:r>
                    </a:p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5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738007" y="380794"/>
            <a:ext cx="21771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Selección</a:t>
            </a:r>
          </a:p>
          <a:p>
            <a:r>
              <a:rPr lang="es-CO" sz="4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Pandas.ipynb</a:t>
            </a:r>
            <a:endParaRPr lang="es-CO" sz="2000" b="1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25796"/>
              </p:ext>
            </p:extLst>
          </p:nvPr>
        </p:nvGraphicFramePr>
        <p:xfrm>
          <a:off x="1967077" y="1635287"/>
          <a:ext cx="812799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194538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Ejemplo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Iloc</a:t>
                      </a:r>
                      <a:r>
                        <a:rPr lang="es-CO" dirty="0" smtClean="0"/>
                        <a:t>[</a:t>
                      </a:r>
                      <a:r>
                        <a:rPr lang="es-CO" dirty="0" err="1" smtClean="0"/>
                        <a:t>n,m</a:t>
                      </a:r>
                      <a:r>
                        <a:rPr lang="es-CO" dirty="0" smtClean="0"/>
                        <a:t>]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Muestra</a:t>
                      </a:r>
                      <a:r>
                        <a:rPr lang="es-CO" baseline="0" dirty="0" smtClean="0"/>
                        <a:t> el dato de las columnas y filas establecidas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dataframe.iloc</a:t>
                      </a:r>
                      <a:r>
                        <a:rPr lang="es-CO" dirty="0" smtClean="0"/>
                        <a:t>[0,2]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Loc</a:t>
                      </a:r>
                      <a:r>
                        <a:rPr lang="es-CO" dirty="0" smtClean="0"/>
                        <a:t>[n]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Muestra</a:t>
                      </a:r>
                      <a:r>
                        <a:rPr lang="es-CO" baseline="0" dirty="0" smtClean="0"/>
                        <a:t> los valores de la fila asignada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dataframe.loc</a:t>
                      </a:r>
                      <a:r>
                        <a:rPr lang="es-CO" dirty="0" smtClean="0"/>
                        <a:t>[1]</a:t>
                      </a:r>
                    </a:p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5656" y="3759200"/>
            <a:ext cx="5041900" cy="23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702925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852819" y="396137"/>
            <a:ext cx="435651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Manejo de archivos</a:t>
            </a:r>
          </a:p>
          <a:p>
            <a:r>
              <a:rPr lang="es-CO" sz="4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254364" y="6270725"/>
            <a:ext cx="384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 smtClean="0"/>
              <a:t>Pandas.ipynb</a:t>
            </a:r>
            <a:endParaRPr lang="es-CO" sz="20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77778" y="1598365"/>
            <a:ext cx="93621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Excel</a:t>
            </a:r>
            <a:endParaRPr lang="es-CO" sz="2800" b="1" dirty="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60939"/>
              </p:ext>
            </p:extLst>
          </p:nvPr>
        </p:nvGraphicFramePr>
        <p:xfrm>
          <a:off x="1117601" y="2284735"/>
          <a:ext cx="1033741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199"/>
                <a:gridCol w="3352800"/>
                <a:gridCol w="4114413"/>
              </a:tblGrid>
              <a:tr h="194538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Funcion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Ejemplo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read_excel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Lee</a:t>
                      </a:r>
                      <a:r>
                        <a:rPr lang="es-CO" baseline="0" dirty="0" smtClean="0"/>
                        <a:t> un archivo </a:t>
                      </a:r>
                      <a:r>
                        <a:rPr lang="es-CO" baseline="0" dirty="0" err="1" smtClean="0"/>
                        <a:t>excel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pd.read_excel</a:t>
                      </a:r>
                      <a:r>
                        <a:rPr lang="es-ES" dirty="0" smtClean="0"/>
                        <a:t>('../../fuentes/escritura_lectura_XLS.xlsx', </a:t>
                      </a:r>
                      <a:r>
                        <a:rPr lang="es-ES" dirty="0" err="1" smtClean="0"/>
                        <a:t>sheet_name</a:t>
                      </a:r>
                      <a:r>
                        <a:rPr lang="es-ES" dirty="0" smtClean="0"/>
                        <a:t>='</a:t>
                      </a:r>
                      <a:r>
                        <a:rPr lang="es-ES" dirty="0" err="1" smtClean="0"/>
                        <a:t>example</a:t>
                      </a:r>
                      <a:r>
                        <a:rPr lang="es-ES" dirty="0" smtClean="0"/>
                        <a:t>')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columns.values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Muestra</a:t>
                      </a:r>
                      <a:r>
                        <a:rPr lang="es-CO" baseline="0" dirty="0" smtClean="0"/>
                        <a:t> los nombres de las columnas del archivo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excel.columns.values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to_excel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Crea un archivo Excel dada una estructura</a:t>
                      </a:r>
                      <a:r>
                        <a:rPr lang="es-CO" baseline="0" dirty="0" smtClean="0"/>
                        <a:t> de datos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df.to_excel</a:t>
                      </a:r>
                      <a:r>
                        <a:rPr lang="es-CO" dirty="0" smtClean="0"/>
                        <a:t>('</a:t>
                      </a:r>
                      <a:r>
                        <a:rPr lang="es-CO" dirty="0" err="1" smtClean="0"/>
                        <a:t>dir</a:t>
                      </a:r>
                      <a:r>
                        <a:rPr lang="es-CO" dirty="0" smtClean="0"/>
                        <a:t>/myDataFrame.xlsx', </a:t>
                      </a:r>
                      <a:r>
                        <a:rPr lang="es-CO" dirty="0" err="1" smtClean="0"/>
                        <a:t>sheet_name</a:t>
                      </a:r>
                      <a:r>
                        <a:rPr lang="es-CO" dirty="0" smtClean="0"/>
                        <a:t>='Sheet1')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[“nombre columna”]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Accede a</a:t>
                      </a:r>
                      <a:r>
                        <a:rPr lang="es-CO" baseline="0" dirty="0" smtClean="0"/>
                        <a:t> los datos dado el nombre de la columna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anos =</a:t>
                      </a:r>
                      <a:r>
                        <a:rPr lang="es-CO" dirty="0" err="1" smtClean="0"/>
                        <a:t>excel</a:t>
                      </a:r>
                      <a:r>
                        <a:rPr lang="es-CO" dirty="0" smtClean="0"/>
                        <a:t>["</a:t>
                      </a:r>
                      <a:r>
                        <a:rPr lang="es-CO" dirty="0" err="1" smtClean="0"/>
                        <a:t>age</a:t>
                      </a:r>
                      <a:r>
                        <a:rPr lang="es-CO" dirty="0" smtClean="0"/>
                        <a:t>"]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02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3240</TotalTime>
  <Words>1591</Words>
  <Application>Microsoft Office PowerPoint</Application>
  <PresentationFormat>Panorámica</PresentationFormat>
  <Paragraphs>515</Paragraphs>
  <Slides>45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inherit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Proyectochec</dc:creator>
  <cp:lastModifiedBy>duvan andres ospina londoño</cp:lastModifiedBy>
  <cp:revision>214</cp:revision>
  <dcterms:created xsi:type="dcterms:W3CDTF">2019-08-28T08:19:55Z</dcterms:created>
  <dcterms:modified xsi:type="dcterms:W3CDTF">2020-01-24T03:36:40Z</dcterms:modified>
</cp:coreProperties>
</file>