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4" r:id="rId2"/>
    <p:sldId id="260" r:id="rId3"/>
    <p:sldId id="267" r:id="rId4"/>
    <p:sldId id="261" r:id="rId5"/>
    <p:sldId id="262" r:id="rId6"/>
    <p:sldId id="263" r:id="rId7"/>
    <p:sldId id="265" r:id="rId8"/>
    <p:sldId id="266" r:id="rId9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1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8E849-AECE-47D6-A70D-D32766E5D7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C2FC6C4-5774-4762-B84C-6E9922D305E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SG" dirty="0"/>
            <a:t>Addressing Spectrum Efficiency through Hybrid-Duplex UAV Communications: Challenges and Opportunities</a:t>
          </a:r>
        </a:p>
      </dgm:t>
    </dgm:pt>
    <dgm:pt modelId="{95EB3EEE-C0CC-465C-A806-B28492135BC9}" type="parTrans" cxnId="{1B967438-06DD-442D-8361-73409177089C}">
      <dgm:prSet/>
      <dgm:spPr/>
      <dgm:t>
        <a:bodyPr/>
        <a:lstStyle/>
        <a:p>
          <a:endParaRPr lang="en-SG"/>
        </a:p>
      </dgm:t>
    </dgm:pt>
    <dgm:pt modelId="{DCB834D6-84A0-4613-BAF0-804297CD5B46}" type="sibTrans" cxnId="{1B967438-06DD-442D-8361-73409177089C}">
      <dgm:prSet/>
      <dgm:spPr/>
      <dgm:t>
        <a:bodyPr/>
        <a:lstStyle/>
        <a:p>
          <a:endParaRPr lang="en-SG"/>
        </a:p>
      </dgm:t>
    </dgm:pt>
    <dgm:pt modelId="{C35DC672-88A5-4EE8-BC78-45ADC296D0D6}">
      <dgm:prSet phldrT="[Text]"/>
      <dgm:spPr>
        <a:solidFill>
          <a:schemeClr val="accent2"/>
        </a:solidFill>
      </dgm:spPr>
      <dgm:t>
        <a:bodyPr/>
        <a:lstStyle/>
        <a:p>
          <a:r>
            <a:rPr lang="en-SG" dirty="0"/>
            <a:t>Motivations</a:t>
          </a:r>
        </a:p>
      </dgm:t>
    </dgm:pt>
    <dgm:pt modelId="{54FD486A-85CF-4F3F-AF0D-0CFAB4B859C4}" type="parTrans" cxnId="{B39D8CF8-A26B-4214-9AD8-FABFF831BB6E}">
      <dgm:prSet/>
      <dgm:spPr/>
      <dgm:t>
        <a:bodyPr/>
        <a:lstStyle/>
        <a:p>
          <a:endParaRPr lang="en-SG"/>
        </a:p>
      </dgm:t>
    </dgm:pt>
    <dgm:pt modelId="{7B65271A-1C17-4FEC-9344-C93CDCF2CBDD}" type="sibTrans" cxnId="{B39D8CF8-A26B-4214-9AD8-FABFF831BB6E}">
      <dgm:prSet/>
      <dgm:spPr/>
      <dgm:t>
        <a:bodyPr/>
        <a:lstStyle/>
        <a:p>
          <a:endParaRPr lang="en-SG"/>
        </a:p>
      </dgm:t>
    </dgm:pt>
    <dgm:pt modelId="{77F268D4-6341-4607-A9D5-7D4B4A67D15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Self-Interference at FD Ground Stations</a:t>
          </a:r>
        </a:p>
      </dgm:t>
    </dgm:pt>
    <dgm:pt modelId="{E559EA16-6A06-42AD-ADD9-85EC7A7CB765}" type="parTrans" cxnId="{B280561E-29D0-4B22-B89E-9C8D67525186}">
      <dgm:prSet/>
      <dgm:spPr/>
      <dgm:t>
        <a:bodyPr/>
        <a:lstStyle/>
        <a:p>
          <a:endParaRPr lang="en-SG"/>
        </a:p>
      </dgm:t>
    </dgm:pt>
    <dgm:pt modelId="{EEA1DBAF-DE81-4F45-8851-9E77318DEF73}" type="sibTrans" cxnId="{B280561E-29D0-4B22-B89E-9C8D67525186}">
      <dgm:prSet/>
      <dgm:spPr/>
      <dgm:t>
        <a:bodyPr/>
        <a:lstStyle/>
        <a:p>
          <a:endParaRPr lang="en-SG"/>
        </a:p>
      </dgm:t>
    </dgm:pt>
    <dgm:pt modelId="{5CAC3516-DCCA-4F75-9869-0BC3852F166F}">
      <dgm:prSet phldrT="[Text]"/>
      <dgm:spPr>
        <a:solidFill>
          <a:srgbClr val="F35976"/>
        </a:solidFill>
      </dgm:spPr>
      <dgm:t>
        <a:bodyPr/>
        <a:lstStyle/>
        <a:p>
          <a:r>
            <a:rPr lang="en-SG"/>
            <a:t>UAV Channel Models</a:t>
          </a:r>
          <a:endParaRPr lang="en-SG" dirty="0"/>
        </a:p>
      </dgm:t>
    </dgm:pt>
    <dgm:pt modelId="{411FF868-A9E1-42DE-AB78-677AFC99AF37}" type="parTrans" cxnId="{8659C652-D023-4F02-900D-9CB8B89DE998}">
      <dgm:prSet/>
      <dgm:spPr/>
      <dgm:t>
        <a:bodyPr/>
        <a:lstStyle/>
        <a:p>
          <a:endParaRPr lang="en-SG"/>
        </a:p>
      </dgm:t>
    </dgm:pt>
    <dgm:pt modelId="{0E468836-AA8E-4F55-BE8A-6497D10CEF59}" type="sibTrans" cxnId="{8659C652-D023-4F02-900D-9CB8B89DE998}">
      <dgm:prSet/>
      <dgm:spPr/>
      <dgm:t>
        <a:bodyPr/>
        <a:lstStyle/>
        <a:p>
          <a:endParaRPr lang="en-SG"/>
        </a:p>
      </dgm:t>
    </dgm:pt>
    <dgm:pt modelId="{619FD236-8F0D-40E6-86C1-25248B82A974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Inter-UAV Interference Management Strategies</a:t>
          </a:r>
        </a:p>
      </dgm:t>
    </dgm:pt>
    <dgm:pt modelId="{C26C6E0A-8DBB-4768-8108-CCEB09B410B2}" type="parTrans" cxnId="{D8E32371-7A57-4DCD-9DB3-807319257D3D}">
      <dgm:prSet/>
      <dgm:spPr/>
      <dgm:t>
        <a:bodyPr/>
        <a:lstStyle/>
        <a:p>
          <a:endParaRPr lang="en-SG"/>
        </a:p>
      </dgm:t>
    </dgm:pt>
    <dgm:pt modelId="{FA9C3998-6121-4715-88BC-FEC5D19B2092}" type="sibTrans" cxnId="{D8E32371-7A57-4DCD-9DB3-807319257D3D}">
      <dgm:prSet/>
      <dgm:spPr/>
      <dgm:t>
        <a:bodyPr/>
        <a:lstStyle/>
        <a:p>
          <a:endParaRPr lang="en-SG"/>
        </a:p>
      </dgm:t>
    </dgm:pt>
    <dgm:pt modelId="{B3765826-DAE8-49BA-A0B8-E85FEE5D212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SG" dirty="0"/>
            <a:t>Power-Domain Non-Orthogonal Multiple Access for HBD UAV Communications</a:t>
          </a:r>
        </a:p>
      </dgm:t>
    </dgm:pt>
    <dgm:pt modelId="{C3728369-CF3D-4428-810E-416756F0D08D}" type="parTrans" cxnId="{F714E45D-C171-4FD2-B0D3-224AF19A7414}">
      <dgm:prSet/>
      <dgm:spPr/>
      <dgm:t>
        <a:bodyPr/>
        <a:lstStyle/>
        <a:p>
          <a:endParaRPr lang="en-SG"/>
        </a:p>
      </dgm:t>
    </dgm:pt>
    <dgm:pt modelId="{20FEEA1E-CBA7-490D-A057-9F111DE6435E}" type="sibTrans" cxnId="{F714E45D-C171-4FD2-B0D3-224AF19A7414}">
      <dgm:prSet/>
      <dgm:spPr/>
      <dgm:t>
        <a:bodyPr/>
        <a:lstStyle/>
        <a:p>
          <a:endParaRPr lang="en-SG"/>
        </a:p>
      </dgm:t>
    </dgm:pt>
    <dgm:pt modelId="{B7E982BD-146E-43D5-A410-AA408A2E25CC}" type="pres">
      <dgm:prSet presAssocID="{0798E849-AECE-47D6-A70D-D32766E5D7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1F4DD5-8AFF-45A8-B563-C5E1108F78CF}" type="pres">
      <dgm:prSet presAssocID="{1C2FC6C4-5774-4762-B84C-6E9922D305E9}" presName="hierRoot1" presStyleCnt="0">
        <dgm:presLayoutVars>
          <dgm:hierBranch val="init"/>
        </dgm:presLayoutVars>
      </dgm:prSet>
      <dgm:spPr/>
    </dgm:pt>
    <dgm:pt modelId="{90283A62-28DA-462A-B3A2-571820A26E71}" type="pres">
      <dgm:prSet presAssocID="{1C2FC6C4-5774-4762-B84C-6E9922D305E9}" presName="rootComposite1" presStyleCnt="0"/>
      <dgm:spPr/>
    </dgm:pt>
    <dgm:pt modelId="{13A645F5-BBB1-4398-80FF-976C197B46CB}" type="pres">
      <dgm:prSet presAssocID="{1C2FC6C4-5774-4762-B84C-6E9922D305E9}" presName="rootText1" presStyleLbl="node0" presStyleIdx="0" presStyleCnt="1">
        <dgm:presLayoutVars>
          <dgm:chPref val="3"/>
        </dgm:presLayoutVars>
      </dgm:prSet>
      <dgm:spPr/>
    </dgm:pt>
    <dgm:pt modelId="{38A71D5E-DC78-4048-9C08-D0FB644BC635}" type="pres">
      <dgm:prSet presAssocID="{1C2FC6C4-5774-4762-B84C-6E9922D305E9}" presName="rootConnector1" presStyleLbl="node1" presStyleIdx="0" presStyleCnt="0"/>
      <dgm:spPr/>
    </dgm:pt>
    <dgm:pt modelId="{A680D697-81BF-4B1D-AB4F-C3CE5892EEE0}" type="pres">
      <dgm:prSet presAssocID="{1C2FC6C4-5774-4762-B84C-6E9922D305E9}" presName="hierChild2" presStyleCnt="0"/>
      <dgm:spPr/>
    </dgm:pt>
    <dgm:pt modelId="{E3B8D53D-DB30-4B92-8F11-3CBCDB208D98}" type="pres">
      <dgm:prSet presAssocID="{54FD486A-85CF-4F3F-AF0D-0CFAB4B859C4}" presName="Name64" presStyleLbl="parChTrans1D2" presStyleIdx="0" presStyleCnt="5"/>
      <dgm:spPr/>
    </dgm:pt>
    <dgm:pt modelId="{F26B3632-079C-47FF-B8BB-9D06322DFBD2}" type="pres">
      <dgm:prSet presAssocID="{C35DC672-88A5-4EE8-BC78-45ADC296D0D6}" presName="hierRoot2" presStyleCnt="0">
        <dgm:presLayoutVars>
          <dgm:hierBranch val="init"/>
        </dgm:presLayoutVars>
      </dgm:prSet>
      <dgm:spPr/>
    </dgm:pt>
    <dgm:pt modelId="{8E1C1511-E464-4416-B50B-435538A35392}" type="pres">
      <dgm:prSet presAssocID="{C35DC672-88A5-4EE8-BC78-45ADC296D0D6}" presName="rootComposite" presStyleCnt="0"/>
      <dgm:spPr/>
    </dgm:pt>
    <dgm:pt modelId="{1BDBA009-85F0-42E0-A44A-A29FF69C463A}" type="pres">
      <dgm:prSet presAssocID="{C35DC672-88A5-4EE8-BC78-45ADC296D0D6}" presName="rootText" presStyleLbl="node2" presStyleIdx="0" presStyleCnt="5" custScaleX="53691" custScaleY="48723">
        <dgm:presLayoutVars>
          <dgm:chPref val="3"/>
        </dgm:presLayoutVars>
      </dgm:prSet>
      <dgm:spPr/>
    </dgm:pt>
    <dgm:pt modelId="{221859C0-83C4-4647-B810-8054C4A2C7D3}" type="pres">
      <dgm:prSet presAssocID="{C35DC672-88A5-4EE8-BC78-45ADC296D0D6}" presName="rootConnector" presStyleLbl="node2" presStyleIdx="0" presStyleCnt="5"/>
      <dgm:spPr/>
    </dgm:pt>
    <dgm:pt modelId="{2D23B48B-4DB5-4C0C-A402-9936FBA3BCEE}" type="pres">
      <dgm:prSet presAssocID="{C35DC672-88A5-4EE8-BC78-45ADC296D0D6}" presName="hierChild4" presStyleCnt="0"/>
      <dgm:spPr/>
    </dgm:pt>
    <dgm:pt modelId="{EB6A30D3-8531-4843-8A9B-9706B7101362}" type="pres">
      <dgm:prSet presAssocID="{C35DC672-88A5-4EE8-BC78-45ADC296D0D6}" presName="hierChild5" presStyleCnt="0"/>
      <dgm:spPr/>
    </dgm:pt>
    <dgm:pt modelId="{80DDD311-7ED6-4F69-B5BA-15C76DA6805A}" type="pres">
      <dgm:prSet presAssocID="{411FF868-A9E1-42DE-AB78-677AFC99AF37}" presName="Name64" presStyleLbl="parChTrans1D2" presStyleIdx="1" presStyleCnt="5"/>
      <dgm:spPr/>
    </dgm:pt>
    <dgm:pt modelId="{08078E2A-FAC9-4E5F-9907-986098899FAA}" type="pres">
      <dgm:prSet presAssocID="{5CAC3516-DCCA-4F75-9869-0BC3852F166F}" presName="hierRoot2" presStyleCnt="0">
        <dgm:presLayoutVars>
          <dgm:hierBranch val="init"/>
        </dgm:presLayoutVars>
      </dgm:prSet>
      <dgm:spPr/>
    </dgm:pt>
    <dgm:pt modelId="{6DE89CFF-7723-4E5D-8566-5585E2A8502D}" type="pres">
      <dgm:prSet presAssocID="{5CAC3516-DCCA-4F75-9869-0BC3852F166F}" presName="rootComposite" presStyleCnt="0"/>
      <dgm:spPr/>
    </dgm:pt>
    <dgm:pt modelId="{41C9E893-A845-432D-A4D8-66EA35F9DCC1}" type="pres">
      <dgm:prSet presAssocID="{5CAC3516-DCCA-4F75-9869-0BC3852F166F}" presName="rootText" presStyleLbl="node2" presStyleIdx="1" presStyleCnt="5" custScaleX="71060" custScaleY="41756">
        <dgm:presLayoutVars>
          <dgm:chPref val="3"/>
        </dgm:presLayoutVars>
      </dgm:prSet>
      <dgm:spPr/>
    </dgm:pt>
    <dgm:pt modelId="{20ECD17A-40F9-4C27-B46F-8FD1986B8664}" type="pres">
      <dgm:prSet presAssocID="{5CAC3516-DCCA-4F75-9869-0BC3852F166F}" presName="rootConnector" presStyleLbl="node2" presStyleIdx="1" presStyleCnt="5"/>
      <dgm:spPr/>
    </dgm:pt>
    <dgm:pt modelId="{B4A3251E-8039-404E-B322-979F7ED05E27}" type="pres">
      <dgm:prSet presAssocID="{5CAC3516-DCCA-4F75-9869-0BC3852F166F}" presName="hierChild4" presStyleCnt="0"/>
      <dgm:spPr/>
    </dgm:pt>
    <dgm:pt modelId="{ADCD87CE-B005-41E0-8EEC-AA25F492F6FE}" type="pres">
      <dgm:prSet presAssocID="{5CAC3516-DCCA-4F75-9869-0BC3852F166F}" presName="hierChild5" presStyleCnt="0"/>
      <dgm:spPr/>
    </dgm:pt>
    <dgm:pt modelId="{2BE70699-347E-4552-8FDE-A0DEA193602F}" type="pres">
      <dgm:prSet presAssocID="{E559EA16-6A06-42AD-ADD9-85EC7A7CB765}" presName="Name64" presStyleLbl="parChTrans1D2" presStyleIdx="2" presStyleCnt="5"/>
      <dgm:spPr/>
    </dgm:pt>
    <dgm:pt modelId="{4667A7D6-17D0-43DC-8402-8D6B026A814C}" type="pres">
      <dgm:prSet presAssocID="{77F268D4-6341-4607-A9D5-7D4B4A67D15C}" presName="hierRoot2" presStyleCnt="0">
        <dgm:presLayoutVars>
          <dgm:hierBranch val="init"/>
        </dgm:presLayoutVars>
      </dgm:prSet>
      <dgm:spPr/>
    </dgm:pt>
    <dgm:pt modelId="{FF16B6BE-F208-4829-BC25-CB157F68755E}" type="pres">
      <dgm:prSet presAssocID="{77F268D4-6341-4607-A9D5-7D4B4A67D15C}" presName="rootComposite" presStyleCnt="0"/>
      <dgm:spPr/>
    </dgm:pt>
    <dgm:pt modelId="{417356FE-28FC-40C4-8811-1515BEFFAB3B}" type="pres">
      <dgm:prSet presAssocID="{77F268D4-6341-4607-A9D5-7D4B4A67D15C}" presName="rootText" presStyleLbl="node2" presStyleIdx="2" presStyleCnt="5" custScaleX="89049" custScaleY="64129">
        <dgm:presLayoutVars>
          <dgm:chPref val="3"/>
        </dgm:presLayoutVars>
      </dgm:prSet>
      <dgm:spPr/>
    </dgm:pt>
    <dgm:pt modelId="{BF3029D3-35EC-47E9-A2E2-6628F82B540B}" type="pres">
      <dgm:prSet presAssocID="{77F268D4-6341-4607-A9D5-7D4B4A67D15C}" presName="rootConnector" presStyleLbl="node2" presStyleIdx="2" presStyleCnt="5"/>
      <dgm:spPr/>
    </dgm:pt>
    <dgm:pt modelId="{A3BCCE7A-2112-4A36-ADDD-2D27B0C0F8AC}" type="pres">
      <dgm:prSet presAssocID="{77F268D4-6341-4607-A9D5-7D4B4A67D15C}" presName="hierChild4" presStyleCnt="0"/>
      <dgm:spPr/>
    </dgm:pt>
    <dgm:pt modelId="{5C7B3D0C-BFD9-424D-8881-61179DBA1529}" type="pres">
      <dgm:prSet presAssocID="{77F268D4-6341-4607-A9D5-7D4B4A67D15C}" presName="hierChild5" presStyleCnt="0"/>
      <dgm:spPr/>
    </dgm:pt>
    <dgm:pt modelId="{50B76352-AF98-444F-B416-5B4928FA1183}" type="pres">
      <dgm:prSet presAssocID="{C26C6E0A-8DBB-4768-8108-CCEB09B410B2}" presName="Name64" presStyleLbl="parChTrans1D2" presStyleIdx="3" presStyleCnt="5"/>
      <dgm:spPr/>
    </dgm:pt>
    <dgm:pt modelId="{A06EDA82-163E-48C3-8331-8B7FFFE7A8F5}" type="pres">
      <dgm:prSet presAssocID="{619FD236-8F0D-40E6-86C1-25248B82A974}" presName="hierRoot2" presStyleCnt="0">
        <dgm:presLayoutVars>
          <dgm:hierBranch val="init"/>
        </dgm:presLayoutVars>
      </dgm:prSet>
      <dgm:spPr/>
    </dgm:pt>
    <dgm:pt modelId="{D265D7B9-56E7-4221-A6F1-A3FD9C452048}" type="pres">
      <dgm:prSet presAssocID="{619FD236-8F0D-40E6-86C1-25248B82A974}" presName="rootComposite" presStyleCnt="0"/>
      <dgm:spPr/>
    </dgm:pt>
    <dgm:pt modelId="{C18E94C8-8977-4CE3-BE6D-355BDF47A346}" type="pres">
      <dgm:prSet presAssocID="{619FD236-8F0D-40E6-86C1-25248B82A974}" presName="rootText" presStyleLbl="node2" presStyleIdx="3" presStyleCnt="5" custScaleX="95252" custScaleY="66162">
        <dgm:presLayoutVars>
          <dgm:chPref val="3"/>
        </dgm:presLayoutVars>
      </dgm:prSet>
      <dgm:spPr/>
    </dgm:pt>
    <dgm:pt modelId="{0CCD2F91-04E0-4E5D-983F-09691880EC36}" type="pres">
      <dgm:prSet presAssocID="{619FD236-8F0D-40E6-86C1-25248B82A974}" presName="rootConnector" presStyleLbl="node2" presStyleIdx="3" presStyleCnt="5"/>
      <dgm:spPr/>
    </dgm:pt>
    <dgm:pt modelId="{E262B337-76A0-4C9D-8F9B-096BFB9A4A17}" type="pres">
      <dgm:prSet presAssocID="{619FD236-8F0D-40E6-86C1-25248B82A974}" presName="hierChild4" presStyleCnt="0"/>
      <dgm:spPr/>
    </dgm:pt>
    <dgm:pt modelId="{73100763-EC88-46B9-B607-0B7C853CD68F}" type="pres">
      <dgm:prSet presAssocID="{619FD236-8F0D-40E6-86C1-25248B82A974}" presName="hierChild5" presStyleCnt="0"/>
      <dgm:spPr/>
    </dgm:pt>
    <dgm:pt modelId="{30AB85A2-C979-424F-A02B-25A30A29AEA5}" type="pres">
      <dgm:prSet presAssocID="{C3728369-CF3D-4428-810E-416756F0D08D}" presName="Name64" presStyleLbl="parChTrans1D2" presStyleIdx="4" presStyleCnt="5"/>
      <dgm:spPr/>
    </dgm:pt>
    <dgm:pt modelId="{452ACF26-74B8-414F-A0C8-D346FA294A3A}" type="pres">
      <dgm:prSet presAssocID="{B3765826-DAE8-49BA-A0B8-E85FEE5D2126}" presName="hierRoot2" presStyleCnt="0">
        <dgm:presLayoutVars>
          <dgm:hierBranch val="init"/>
        </dgm:presLayoutVars>
      </dgm:prSet>
      <dgm:spPr/>
    </dgm:pt>
    <dgm:pt modelId="{B40731A6-E0E5-4EC1-9E92-1D43584A7DF4}" type="pres">
      <dgm:prSet presAssocID="{B3765826-DAE8-49BA-A0B8-E85FEE5D2126}" presName="rootComposite" presStyleCnt="0"/>
      <dgm:spPr/>
    </dgm:pt>
    <dgm:pt modelId="{F7F8D919-32D0-4E37-9018-CC9BFA3150B6}" type="pres">
      <dgm:prSet presAssocID="{B3765826-DAE8-49BA-A0B8-E85FEE5D2126}" presName="rootText" presStyleLbl="node2" presStyleIdx="4" presStyleCnt="5">
        <dgm:presLayoutVars>
          <dgm:chPref val="3"/>
        </dgm:presLayoutVars>
      </dgm:prSet>
      <dgm:spPr/>
    </dgm:pt>
    <dgm:pt modelId="{C91B2C45-4B6B-4FD4-9C8B-4093AD4FDC50}" type="pres">
      <dgm:prSet presAssocID="{B3765826-DAE8-49BA-A0B8-E85FEE5D2126}" presName="rootConnector" presStyleLbl="node2" presStyleIdx="4" presStyleCnt="5"/>
      <dgm:spPr/>
    </dgm:pt>
    <dgm:pt modelId="{29B44E00-472C-4B75-94C6-2B61A95599D6}" type="pres">
      <dgm:prSet presAssocID="{B3765826-DAE8-49BA-A0B8-E85FEE5D2126}" presName="hierChild4" presStyleCnt="0"/>
      <dgm:spPr/>
    </dgm:pt>
    <dgm:pt modelId="{0AFC3F4E-11DA-418A-AD57-7A69DC0A5D60}" type="pres">
      <dgm:prSet presAssocID="{B3765826-DAE8-49BA-A0B8-E85FEE5D2126}" presName="hierChild5" presStyleCnt="0"/>
      <dgm:spPr/>
    </dgm:pt>
    <dgm:pt modelId="{6B77E1F8-15E0-47C1-9298-B549ACCB6A87}" type="pres">
      <dgm:prSet presAssocID="{1C2FC6C4-5774-4762-B84C-6E9922D305E9}" presName="hierChild3" presStyleCnt="0"/>
      <dgm:spPr/>
    </dgm:pt>
  </dgm:ptLst>
  <dgm:cxnLst>
    <dgm:cxn modelId="{0612300D-007C-495C-9521-BAB102E13342}" type="presOf" srcId="{77F268D4-6341-4607-A9D5-7D4B4A67D15C}" destId="{417356FE-28FC-40C4-8811-1515BEFFAB3B}" srcOrd="0" destOrd="0" presId="urn:microsoft.com/office/officeart/2009/3/layout/HorizontalOrganizationChart"/>
    <dgm:cxn modelId="{BFFCE40D-58AD-468D-8072-8BA56A1B4AEA}" type="presOf" srcId="{77F268D4-6341-4607-A9D5-7D4B4A67D15C}" destId="{BF3029D3-35EC-47E9-A2E2-6628F82B540B}" srcOrd="1" destOrd="0" presId="urn:microsoft.com/office/officeart/2009/3/layout/HorizontalOrganizationChart"/>
    <dgm:cxn modelId="{B280561E-29D0-4B22-B89E-9C8D67525186}" srcId="{1C2FC6C4-5774-4762-B84C-6E9922D305E9}" destId="{77F268D4-6341-4607-A9D5-7D4B4A67D15C}" srcOrd="2" destOrd="0" parTransId="{E559EA16-6A06-42AD-ADD9-85EC7A7CB765}" sibTransId="{EEA1DBAF-DE81-4F45-8851-9E77318DEF73}"/>
    <dgm:cxn modelId="{A6C9D120-5B80-495B-9F3C-82536F5FA69E}" type="presOf" srcId="{411FF868-A9E1-42DE-AB78-677AFC99AF37}" destId="{80DDD311-7ED6-4F69-B5BA-15C76DA6805A}" srcOrd="0" destOrd="0" presId="urn:microsoft.com/office/officeart/2009/3/layout/HorizontalOrganizationChart"/>
    <dgm:cxn modelId="{A92E702A-8A46-465F-A61A-4EDD0FD30096}" type="presOf" srcId="{619FD236-8F0D-40E6-86C1-25248B82A974}" destId="{0CCD2F91-04E0-4E5D-983F-09691880EC36}" srcOrd="1" destOrd="0" presId="urn:microsoft.com/office/officeart/2009/3/layout/HorizontalOrganizationChart"/>
    <dgm:cxn modelId="{6D33DD36-76A4-4109-B9B3-D10180DAC4F5}" type="presOf" srcId="{E559EA16-6A06-42AD-ADD9-85EC7A7CB765}" destId="{2BE70699-347E-4552-8FDE-A0DEA193602F}" srcOrd="0" destOrd="0" presId="urn:microsoft.com/office/officeart/2009/3/layout/HorizontalOrganizationChart"/>
    <dgm:cxn modelId="{BAC64538-042D-45C7-87E6-0C15B15F1E41}" type="presOf" srcId="{619FD236-8F0D-40E6-86C1-25248B82A974}" destId="{C18E94C8-8977-4CE3-BE6D-355BDF47A346}" srcOrd="0" destOrd="0" presId="urn:microsoft.com/office/officeart/2009/3/layout/HorizontalOrganizationChart"/>
    <dgm:cxn modelId="{1B967438-06DD-442D-8361-73409177089C}" srcId="{0798E849-AECE-47D6-A70D-D32766E5D758}" destId="{1C2FC6C4-5774-4762-B84C-6E9922D305E9}" srcOrd="0" destOrd="0" parTransId="{95EB3EEE-C0CC-465C-A806-B28492135BC9}" sibTransId="{DCB834D6-84A0-4613-BAF0-804297CD5B46}"/>
    <dgm:cxn modelId="{F714E45D-C171-4FD2-B0D3-224AF19A7414}" srcId="{1C2FC6C4-5774-4762-B84C-6E9922D305E9}" destId="{B3765826-DAE8-49BA-A0B8-E85FEE5D2126}" srcOrd="4" destOrd="0" parTransId="{C3728369-CF3D-4428-810E-416756F0D08D}" sibTransId="{20FEEA1E-CBA7-490D-A057-9F111DE6435E}"/>
    <dgm:cxn modelId="{1D389141-E61F-4EF9-8519-37625357C1B2}" type="presOf" srcId="{B3765826-DAE8-49BA-A0B8-E85FEE5D2126}" destId="{F7F8D919-32D0-4E37-9018-CC9BFA3150B6}" srcOrd="0" destOrd="0" presId="urn:microsoft.com/office/officeart/2009/3/layout/HorizontalOrganizationChart"/>
    <dgm:cxn modelId="{AE9D9548-82AB-4349-99D3-09554CCFD2C0}" type="presOf" srcId="{1C2FC6C4-5774-4762-B84C-6E9922D305E9}" destId="{13A645F5-BBB1-4398-80FF-976C197B46CB}" srcOrd="0" destOrd="0" presId="urn:microsoft.com/office/officeart/2009/3/layout/HorizontalOrganizationChart"/>
    <dgm:cxn modelId="{CFABEE6E-3367-4FA0-A86A-F1A42F479384}" type="presOf" srcId="{0798E849-AECE-47D6-A70D-D32766E5D758}" destId="{B7E982BD-146E-43D5-A410-AA408A2E25CC}" srcOrd="0" destOrd="0" presId="urn:microsoft.com/office/officeart/2009/3/layout/HorizontalOrganizationChart"/>
    <dgm:cxn modelId="{D8E32371-7A57-4DCD-9DB3-807319257D3D}" srcId="{1C2FC6C4-5774-4762-B84C-6E9922D305E9}" destId="{619FD236-8F0D-40E6-86C1-25248B82A974}" srcOrd="3" destOrd="0" parTransId="{C26C6E0A-8DBB-4768-8108-CCEB09B410B2}" sibTransId="{FA9C3998-6121-4715-88BC-FEC5D19B2092}"/>
    <dgm:cxn modelId="{8659C652-D023-4F02-900D-9CB8B89DE998}" srcId="{1C2FC6C4-5774-4762-B84C-6E9922D305E9}" destId="{5CAC3516-DCCA-4F75-9869-0BC3852F166F}" srcOrd="1" destOrd="0" parTransId="{411FF868-A9E1-42DE-AB78-677AFC99AF37}" sibTransId="{0E468836-AA8E-4F55-BE8A-6497D10CEF59}"/>
    <dgm:cxn modelId="{3074E076-B6AC-450B-894B-64A32D1EC038}" type="presOf" srcId="{C3728369-CF3D-4428-810E-416756F0D08D}" destId="{30AB85A2-C979-424F-A02B-25A30A29AEA5}" srcOrd="0" destOrd="0" presId="urn:microsoft.com/office/officeart/2009/3/layout/HorizontalOrganizationChart"/>
    <dgm:cxn modelId="{620EA986-BBCC-4202-A675-3E2FE3514D5A}" type="presOf" srcId="{C26C6E0A-8DBB-4768-8108-CCEB09B410B2}" destId="{50B76352-AF98-444F-B416-5B4928FA1183}" srcOrd="0" destOrd="0" presId="urn:microsoft.com/office/officeart/2009/3/layout/HorizontalOrganizationChart"/>
    <dgm:cxn modelId="{165E3FA0-B72E-4318-B8E9-A86092F901FA}" type="presOf" srcId="{B3765826-DAE8-49BA-A0B8-E85FEE5D2126}" destId="{C91B2C45-4B6B-4FD4-9C8B-4093AD4FDC50}" srcOrd="1" destOrd="0" presId="urn:microsoft.com/office/officeart/2009/3/layout/HorizontalOrganizationChart"/>
    <dgm:cxn modelId="{6F9A02B8-3517-4FD3-A3CE-8085DAD23AFE}" type="presOf" srcId="{5CAC3516-DCCA-4F75-9869-0BC3852F166F}" destId="{41C9E893-A845-432D-A4D8-66EA35F9DCC1}" srcOrd="0" destOrd="0" presId="urn:microsoft.com/office/officeart/2009/3/layout/HorizontalOrganizationChart"/>
    <dgm:cxn modelId="{8B7F90C1-3D40-436F-8CDA-6BA1F19AE62A}" type="presOf" srcId="{C35DC672-88A5-4EE8-BC78-45ADC296D0D6}" destId="{221859C0-83C4-4647-B810-8054C4A2C7D3}" srcOrd="1" destOrd="0" presId="urn:microsoft.com/office/officeart/2009/3/layout/HorizontalOrganizationChart"/>
    <dgm:cxn modelId="{C2DB1FD1-AFFE-40D0-A0CB-F653BF0F92A0}" type="presOf" srcId="{C35DC672-88A5-4EE8-BC78-45ADC296D0D6}" destId="{1BDBA009-85F0-42E0-A44A-A29FF69C463A}" srcOrd="0" destOrd="0" presId="urn:microsoft.com/office/officeart/2009/3/layout/HorizontalOrganizationChart"/>
    <dgm:cxn modelId="{598D5EDE-44E0-425E-A5E0-34AA8DDC1676}" type="presOf" srcId="{54FD486A-85CF-4F3F-AF0D-0CFAB4B859C4}" destId="{E3B8D53D-DB30-4B92-8F11-3CBCDB208D98}" srcOrd="0" destOrd="0" presId="urn:microsoft.com/office/officeart/2009/3/layout/HorizontalOrganizationChart"/>
    <dgm:cxn modelId="{E7368BE4-6BAD-4AFC-B8A4-4426209EDE10}" type="presOf" srcId="{5CAC3516-DCCA-4F75-9869-0BC3852F166F}" destId="{20ECD17A-40F9-4C27-B46F-8FD1986B8664}" srcOrd="1" destOrd="0" presId="urn:microsoft.com/office/officeart/2009/3/layout/HorizontalOrganizationChart"/>
    <dgm:cxn modelId="{B39D8CF8-A26B-4214-9AD8-FABFF831BB6E}" srcId="{1C2FC6C4-5774-4762-B84C-6E9922D305E9}" destId="{C35DC672-88A5-4EE8-BC78-45ADC296D0D6}" srcOrd="0" destOrd="0" parTransId="{54FD486A-85CF-4F3F-AF0D-0CFAB4B859C4}" sibTransId="{7B65271A-1C17-4FEC-9344-C93CDCF2CBDD}"/>
    <dgm:cxn modelId="{9D0212FB-87A8-4E32-8953-434630119480}" type="presOf" srcId="{1C2FC6C4-5774-4762-B84C-6E9922D305E9}" destId="{38A71D5E-DC78-4048-9C08-D0FB644BC635}" srcOrd="1" destOrd="0" presId="urn:microsoft.com/office/officeart/2009/3/layout/HorizontalOrganizationChart"/>
    <dgm:cxn modelId="{24E31581-2A72-4264-889B-CC10684F6273}" type="presParOf" srcId="{B7E982BD-146E-43D5-A410-AA408A2E25CC}" destId="{AA1F4DD5-8AFF-45A8-B563-C5E1108F78CF}" srcOrd="0" destOrd="0" presId="urn:microsoft.com/office/officeart/2009/3/layout/HorizontalOrganizationChart"/>
    <dgm:cxn modelId="{35A75306-B5EA-491C-ADCA-4647B5785C95}" type="presParOf" srcId="{AA1F4DD5-8AFF-45A8-B563-C5E1108F78CF}" destId="{90283A62-28DA-462A-B3A2-571820A26E71}" srcOrd="0" destOrd="0" presId="urn:microsoft.com/office/officeart/2009/3/layout/HorizontalOrganizationChart"/>
    <dgm:cxn modelId="{33608281-2DBC-4364-8C78-32D66CBDC4E0}" type="presParOf" srcId="{90283A62-28DA-462A-B3A2-571820A26E71}" destId="{13A645F5-BBB1-4398-80FF-976C197B46CB}" srcOrd="0" destOrd="0" presId="urn:microsoft.com/office/officeart/2009/3/layout/HorizontalOrganizationChart"/>
    <dgm:cxn modelId="{0E1C4326-5512-46F8-8581-FE67CC458E96}" type="presParOf" srcId="{90283A62-28DA-462A-B3A2-571820A26E71}" destId="{38A71D5E-DC78-4048-9C08-D0FB644BC635}" srcOrd="1" destOrd="0" presId="urn:microsoft.com/office/officeart/2009/3/layout/HorizontalOrganizationChart"/>
    <dgm:cxn modelId="{DE424D84-7AEB-431F-BEBE-CE07202D2D30}" type="presParOf" srcId="{AA1F4DD5-8AFF-45A8-B563-C5E1108F78CF}" destId="{A680D697-81BF-4B1D-AB4F-C3CE5892EEE0}" srcOrd="1" destOrd="0" presId="urn:microsoft.com/office/officeart/2009/3/layout/HorizontalOrganizationChart"/>
    <dgm:cxn modelId="{47C789F5-2E4F-469B-84EA-3C5F5775F3F7}" type="presParOf" srcId="{A680D697-81BF-4B1D-AB4F-C3CE5892EEE0}" destId="{E3B8D53D-DB30-4B92-8F11-3CBCDB208D98}" srcOrd="0" destOrd="0" presId="urn:microsoft.com/office/officeart/2009/3/layout/HorizontalOrganizationChart"/>
    <dgm:cxn modelId="{0D2F0F11-8A36-4629-95F8-DB9BDE84CD27}" type="presParOf" srcId="{A680D697-81BF-4B1D-AB4F-C3CE5892EEE0}" destId="{F26B3632-079C-47FF-B8BB-9D06322DFBD2}" srcOrd="1" destOrd="0" presId="urn:microsoft.com/office/officeart/2009/3/layout/HorizontalOrganizationChart"/>
    <dgm:cxn modelId="{E88A50E3-F0F2-4973-AC9E-095274F5BE7A}" type="presParOf" srcId="{F26B3632-079C-47FF-B8BB-9D06322DFBD2}" destId="{8E1C1511-E464-4416-B50B-435538A35392}" srcOrd="0" destOrd="0" presId="urn:microsoft.com/office/officeart/2009/3/layout/HorizontalOrganizationChart"/>
    <dgm:cxn modelId="{829A160B-F608-4AE0-B1E9-748F0E475877}" type="presParOf" srcId="{8E1C1511-E464-4416-B50B-435538A35392}" destId="{1BDBA009-85F0-42E0-A44A-A29FF69C463A}" srcOrd="0" destOrd="0" presId="urn:microsoft.com/office/officeart/2009/3/layout/HorizontalOrganizationChart"/>
    <dgm:cxn modelId="{8FDD9964-4165-4C6B-82BE-A17950EA932D}" type="presParOf" srcId="{8E1C1511-E464-4416-B50B-435538A35392}" destId="{221859C0-83C4-4647-B810-8054C4A2C7D3}" srcOrd="1" destOrd="0" presId="urn:microsoft.com/office/officeart/2009/3/layout/HorizontalOrganizationChart"/>
    <dgm:cxn modelId="{BD4AC2BD-7187-4ED5-B096-C4E2A9ECA7C4}" type="presParOf" srcId="{F26B3632-079C-47FF-B8BB-9D06322DFBD2}" destId="{2D23B48B-4DB5-4C0C-A402-9936FBA3BCEE}" srcOrd="1" destOrd="0" presId="urn:microsoft.com/office/officeart/2009/3/layout/HorizontalOrganizationChart"/>
    <dgm:cxn modelId="{48AF5661-1CAD-4E24-AAEC-E9D651B1D412}" type="presParOf" srcId="{F26B3632-079C-47FF-B8BB-9D06322DFBD2}" destId="{EB6A30D3-8531-4843-8A9B-9706B7101362}" srcOrd="2" destOrd="0" presId="urn:microsoft.com/office/officeart/2009/3/layout/HorizontalOrganizationChart"/>
    <dgm:cxn modelId="{7D65CD08-8679-47B3-B293-5C693022F7EA}" type="presParOf" srcId="{A680D697-81BF-4B1D-AB4F-C3CE5892EEE0}" destId="{80DDD311-7ED6-4F69-B5BA-15C76DA6805A}" srcOrd="2" destOrd="0" presId="urn:microsoft.com/office/officeart/2009/3/layout/HorizontalOrganizationChart"/>
    <dgm:cxn modelId="{F2F302B1-7772-4196-BC50-46CB3EB6B072}" type="presParOf" srcId="{A680D697-81BF-4B1D-AB4F-C3CE5892EEE0}" destId="{08078E2A-FAC9-4E5F-9907-986098899FAA}" srcOrd="3" destOrd="0" presId="urn:microsoft.com/office/officeart/2009/3/layout/HorizontalOrganizationChart"/>
    <dgm:cxn modelId="{EBFDC73C-7B94-4968-9627-5253BDB21565}" type="presParOf" srcId="{08078E2A-FAC9-4E5F-9907-986098899FAA}" destId="{6DE89CFF-7723-4E5D-8566-5585E2A8502D}" srcOrd="0" destOrd="0" presId="urn:microsoft.com/office/officeart/2009/3/layout/HorizontalOrganizationChart"/>
    <dgm:cxn modelId="{CFC474EF-CADF-45DC-95E3-C64D40F0ABC9}" type="presParOf" srcId="{6DE89CFF-7723-4E5D-8566-5585E2A8502D}" destId="{41C9E893-A845-432D-A4D8-66EA35F9DCC1}" srcOrd="0" destOrd="0" presId="urn:microsoft.com/office/officeart/2009/3/layout/HorizontalOrganizationChart"/>
    <dgm:cxn modelId="{17DEAE52-8ABF-4DF3-93D1-C4AB3FA797AA}" type="presParOf" srcId="{6DE89CFF-7723-4E5D-8566-5585E2A8502D}" destId="{20ECD17A-40F9-4C27-B46F-8FD1986B8664}" srcOrd="1" destOrd="0" presId="urn:microsoft.com/office/officeart/2009/3/layout/HorizontalOrganizationChart"/>
    <dgm:cxn modelId="{FB2FA476-4738-49F3-8DA5-01B21539DBEF}" type="presParOf" srcId="{08078E2A-FAC9-4E5F-9907-986098899FAA}" destId="{B4A3251E-8039-404E-B322-979F7ED05E27}" srcOrd="1" destOrd="0" presId="urn:microsoft.com/office/officeart/2009/3/layout/HorizontalOrganizationChart"/>
    <dgm:cxn modelId="{566F90AB-D4A1-4B20-A976-4D2B202581C2}" type="presParOf" srcId="{08078E2A-FAC9-4E5F-9907-986098899FAA}" destId="{ADCD87CE-B005-41E0-8EEC-AA25F492F6FE}" srcOrd="2" destOrd="0" presId="urn:microsoft.com/office/officeart/2009/3/layout/HorizontalOrganizationChart"/>
    <dgm:cxn modelId="{818A3120-A92B-41DB-AE15-FFFBF65070FA}" type="presParOf" srcId="{A680D697-81BF-4B1D-AB4F-C3CE5892EEE0}" destId="{2BE70699-347E-4552-8FDE-A0DEA193602F}" srcOrd="4" destOrd="0" presId="urn:microsoft.com/office/officeart/2009/3/layout/HorizontalOrganizationChart"/>
    <dgm:cxn modelId="{A9548077-9E09-48B2-93BD-8BA264F02B87}" type="presParOf" srcId="{A680D697-81BF-4B1D-AB4F-C3CE5892EEE0}" destId="{4667A7D6-17D0-43DC-8402-8D6B026A814C}" srcOrd="5" destOrd="0" presId="urn:microsoft.com/office/officeart/2009/3/layout/HorizontalOrganizationChart"/>
    <dgm:cxn modelId="{CF1AB8CD-374C-412D-876C-0D155F56AE68}" type="presParOf" srcId="{4667A7D6-17D0-43DC-8402-8D6B026A814C}" destId="{FF16B6BE-F208-4829-BC25-CB157F68755E}" srcOrd="0" destOrd="0" presId="urn:microsoft.com/office/officeart/2009/3/layout/HorizontalOrganizationChart"/>
    <dgm:cxn modelId="{2DD7C5A2-DEB3-4C8F-B975-FE0E190DAA68}" type="presParOf" srcId="{FF16B6BE-F208-4829-BC25-CB157F68755E}" destId="{417356FE-28FC-40C4-8811-1515BEFFAB3B}" srcOrd="0" destOrd="0" presId="urn:microsoft.com/office/officeart/2009/3/layout/HorizontalOrganizationChart"/>
    <dgm:cxn modelId="{2DE4DFA1-B01C-4C93-B7B1-E80A10E1B30C}" type="presParOf" srcId="{FF16B6BE-F208-4829-BC25-CB157F68755E}" destId="{BF3029D3-35EC-47E9-A2E2-6628F82B540B}" srcOrd="1" destOrd="0" presId="urn:microsoft.com/office/officeart/2009/3/layout/HorizontalOrganizationChart"/>
    <dgm:cxn modelId="{B88DE626-E62D-4132-9AF9-D1B7ADDA2747}" type="presParOf" srcId="{4667A7D6-17D0-43DC-8402-8D6B026A814C}" destId="{A3BCCE7A-2112-4A36-ADDD-2D27B0C0F8AC}" srcOrd="1" destOrd="0" presId="urn:microsoft.com/office/officeart/2009/3/layout/HorizontalOrganizationChart"/>
    <dgm:cxn modelId="{62BA69A2-99B0-4048-ABCF-76929DC7F886}" type="presParOf" srcId="{4667A7D6-17D0-43DC-8402-8D6B026A814C}" destId="{5C7B3D0C-BFD9-424D-8881-61179DBA1529}" srcOrd="2" destOrd="0" presId="urn:microsoft.com/office/officeart/2009/3/layout/HorizontalOrganizationChart"/>
    <dgm:cxn modelId="{C39BB9FF-402D-4D2C-BBA1-803D2B55FC45}" type="presParOf" srcId="{A680D697-81BF-4B1D-AB4F-C3CE5892EEE0}" destId="{50B76352-AF98-444F-B416-5B4928FA1183}" srcOrd="6" destOrd="0" presId="urn:microsoft.com/office/officeart/2009/3/layout/HorizontalOrganizationChart"/>
    <dgm:cxn modelId="{0A180EB7-3CD4-429C-B7F1-A024236010C8}" type="presParOf" srcId="{A680D697-81BF-4B1D-AB4F-C3CE5892EEE0}" destId="{A06EDA82-163E-48C3-8331-8B7FFFE7A8F5}" srcOrd="7" destOrd="0" presId="urn:microsoft.com/office/officeart/2009/3/layout/HorizontalOrganizationChart"/>
    <dgm:cxn modelId="{19495776-AB60-449B-8BDB-01957BB15CEB}" type="presParOf" srcId="{A06EDA82-163E-48C3-8331-8B7FFFE7A8F5}" destId="{D265D7B9-56E7-4221-A6F1-A3FD9C452048}" srcOrd="0" destOrd="0" presId="urn:microsoft.com/office/officeart/2009/3/layout/HorizontalOrganizationChart"/>
    <dgm:cxn modelId="{AC94F3AC-EC3E-429C-986C-0B1952DC9361}" type="presParOf" srcId="{D265D7B9-56E7-4221-A6F1-A3FD9C452048}" destId="{C18E94C8-8977-4CE3-BE6D-355BDF47A346}" srcOrd="0" destOrd="0" presId="urn:microsoft.com/office/officeart/2009/3/layout/HorizontalOrganizationChart"/>
    <dgm:cxn modelId="{7699974F-BD25-48A7-A2B2-115897B28975}" type="presParOf" srcId="{D265D7B9-56E7-4221-A6F1-A3FD9C452048}" destId="{0CCD2F91-04E0-4E5D-983F-09691880EC36}" srcOrd="1" destOrd="0" presId="urn:microsoft.com/office/officeart/2009/3/layout/HorizontalOrganizationChart"/>
    <dgm:cxn modelId="{19497CB6-D946-4E9F-B651-FA8386DB0FF1}" type="presParOf" srcId="{A06EDA82-163E-48C3-8331-8B7FFFE7A8F5}" destId="{E262B337-76A0-4C9D-8F9B-096BFB9A4A17}" srcOrd="1" destOrd="0" presId="urn:microsoft.com/office/officeart/2009/3/layout/HorizontalOrganizationChart"/>
    <dgm:cxn modelId="{320A2010-2A3C-46EB-BE4A-01181E47BD52}" type="presParOf" srcId="{A06EDA82-163E-48C3-8331-8B7FFFE7A8F5}" destId="{73100763-EC88-46B9-B607-0B7C853CD68F}" srcOrd="2" destOrd="0" presId="urn:microsoft.com/office/officeart/2009/3/layout/HorizontalOrganizationChart"/>
    <dgm:cxn modelId="{F64C7802-BB02-4D8B-AA49-156DDE67829C}" type="presParOf" srcId="{A680D697-81BF-4B1D-AB4F-C3CE5892EEE0}" destId="{30AB85A2-C979-424F-A02B-25A30A29AEA5}" srcOrd="8" destOrd="0" presId="urn:microsoft.com/office/officeart/2009/3/layout/HorizontalOrganizationChart"/>
    <dgm:cxn modelId="{C714D5F3-6D30-425B-8F47-EB8E25B4AD90}" type="presParOf" srcId="{A680D697-81BF-4B1D-AB4F-C3CE5892EEE0}" destId="{452ACF26-74B8-414F-A0C8-D346FA294A3A}" srcOrd="9" destOrd="0" presId="urn:microsoft.com/office/officeart/2009/3/layout/HorizontalOrganizationChart"/>
    <dgm:cxn modelId="{0FF2E37E-2334-45BA-A29A-72A769B24BDB}" type="presParOf" srcId="{452ACF26-74B8-414F-A0C8-D346FA294A3A}" destId="{B40731A6-E0E5-4EC1-9E92-1D43584A7DF4}" srcOrd="0" destOrd="0" presId="urn:microsoft.com/office/officeart/2009/3/layout/HorizontalOrganizationChart"/>
    <dgm:cxn modelId="{3D89B2B7-B758-4391-B917-6EAC2BE6EC83}" type="presParOf" srcId="{B40731A6-E0E5-4EC1-9E92-1D43584A7DF4}" destId="{F7F8D919-32D0-4E37-9018-CC9BFA3150B6}" srcOrd="0" destOrd="0" presId="urn:microsoft.com/office/officeart/2009/3/layout/HorizontalOrganizationChart"/>
    <dgm:cxn modelId="{BCFE619E-A0F1-4880-BD75-9DEB3F0A4F35}" type="presParOf" srcId="{B40731A6-E0E5-4EC1-9E92-1D43584A7DF4}" destId="{C91B2C45-4B6B-4FD4-9C8B-4093AD4FDC50}" srcOrd="1" destOrd="0" presId="urn:microsoft.com/office/officeart/2009/3/layout/HorizontalOrganizationChart"/>
    <dgm:cxn modelId="{E137B9F0-E0BA-4861-B8BD-7AEBA9EBEEBA}" type="presParOf" srcId="{452ACF26-74B8-414F-A0C8-D346FA294A3A}" destId="{29B44E00-472C-4B75-94C6-2B61A95599D6}" srcOrd="1" destOrd="0" presId="urn:microsoft.com/office/officeart/2009/3/layout/HorizontalOrganizationChart"/>
    <dgm:cxn modelId="{629B0D6B-C77B-4A64-80B1-14BC745644F8}" type="presParOf" srcId="{452ACF26-74B8-414F-A0C8-D346FA294A3A}" destId="{0AFC3F4E-11DA-418A-AD57-7A69DC0A5D60}" srcOrd="2" destOrd="0" presId="urn:microsoft.com/office/officeart/2009/3/layout/HorizontalOrganizationChart"/>
    <dgm:cxn modelId="{EBCC2EE9-47A9-43BF-9784-7826AC2A5801}" type="presParOf" srcId="{AA1F4DD5-8AFF-45A8-B563-C5E1108F78CF}" destId="{6B77E1F8-15E0-47C1-9298-B549ACCB6A8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8E849-AECE-47D6-A70D-D32766E5D7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C35DC672-88A5-4EE8-BC78-45ADC296D0D6}">
      <dgm:prSet phldrT="[Text]"/>
      <dgm:spPr>
        <a:solidFill>
          <a:schemeClr val="accent2"/>
        </a:solidFill>
      </dgm:spPr>
      <dgm:t>
        <a:bodyPr/>
        <a:lstStyle/>
        <a:p>
          <a:r>
            <a:rPr lang="en-SG" dirty="0"/>
            <a:t>Motivations</a:t>
          </a:r>
        </a:p>
      </dgm:t>
    </dgm:pt>
    <dgm:pt modelId="{54FD486A-85CF-4F3F-AF0D-0CFAB4B859C4}" type="parTrans" cxnId="{B39D8CF8-A26B-4214-9AD8-FABFF831BB6E}">
      <dgm:prSet/>
      <dgm:spPr/>
      <dgm:t>
        <a:bodyPr/>
        <a:lstStyle/>
        <a:p>
          <a:endParaRPr lang="en-SG"/>
        </a:p>
      </dgm:t>
    </dgm:pt>
    <dgm:pt modelId="{7B65271A-1C17-4FEC-9344-C93CDCF2CBDD}" type="sibTrans" cxnId="{B39D8CF8-A26B-4214-9AD8-FABFF831BB6E}">
      <dgm:prSet/>
      <dgm:spPr/>
      <dgm:t>
        <a:bodyPr/>
        <a:lstStyle/>
        <a:p>
          <a:endParaRPr lang="en-SG"/>
        </a:p>
      </dgm:t>
    </dgm:pt>
    <dgm:pt modelId="{2F3A25B2-F262-4710-B7E5-5D1C357178C0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Spectrum Scarcity in UAV communications</a:t>
          </a:r>
        </a:p>
      </dgm:t>
    </dgm:pt>
    <dgm:pt modelId="{3E9CF15C-D9DE-4D04-915B-782182C632E4}" type="parTrans" cxnId="{7C5C5774-7330-445E-BAF5-26DCA83328D4}">
      <dgm:prSet/>
      <dgm:spPr/>
      <dgm:t>
        <a:bodyPr/>
        <a:lstStyle/>
        <a:p>
          <a:endParaRPr lang="en-SG"/>
        </a:p>
      </dgm:t>
    </dgm:pt>
    <dgm:pt modelId="{F2794BBD-4069-4E44-8FED-C3C815842320}" type="sibTrans" cxnId="{7C5C5774-7330-445E-BAF5-26DCA83328D4}">
      <dgm:prSet/>
      <dgm:spPr/>
      <dgm:t>
        <a:bodyPr/>
        <a:lstStyle/>
        <a:p>
          <a:endParaRPr lang="en-SG"/>
        </a:p>
      </dgm:t>
    </dgm:pt>
    <dgm:pt modelId="{C289AE6A-41EE-4349-851A-4396015EF618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Unable to cope with demand</a:t>
          </a:r>
        </a:p>
      </dgm:t>
    </dgm:pt>
    <dgm:pt modelId="{4CC8C26C-D9CE-4F7D-8452-6D45CD91FEC4}" type="parTrans" cxnId="{487CDA92-C32A-4EA0-AC93-3240B1D5D089}">
      <dgm:prSet/>
      <dgm:spPr/>
      <dgm:t>
        <a:bodyPr/>
        <a:lstStyle/>
        <a:p>
          <a:endParaRPr lang="en-SG"/>
        </a:p>
      </dgm:t>
    </dgm:pt>
    <dgm:pt modelId="{42CB57BA-1B46-4DB0-B5D9-FE85793C0F02}" type="sibTrans" cxnId="{487CDA92-C32A-4EA0-AC93-3240B1D5D089}">
      <dgm:prSet/>
      <dgm:spPr/>
      <dgm:t>
        <a:bodyPr/>
        <a:lstStyle/>
        <a:p>
          <a:endParaRPr lang="en-SG"/>
        </a:p>
      </dgm:t>
    </dgm:pt>
    <dgm:pt modelId="{3AF37C1A-933D-48ED-893F-E3CA8B7AD3F0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Congestion on L-Band</a:t>
          </a:r>
        </a:p>
      </dgm:t>
    </dgm:pt>
    <dgm:pt modelId="{CF900C22-6931-4A30-84DE-1100F1D1CABF}" type="parTrans" cxnId="{A87B328C-C536-44CC-BB67-6ED6F9502FB1}">
      <dgm:prSet/>
      <dgm:spPr/>
      <dgm:t>
        <a:bodyPr/>
        <a:lstStyle/>
        <a:p>
          <a:endParaRPr lang="en-SG"/>
        </a:p>
      </dgm:t>
    </dgm:pt>
    <dgm:pt modelId="{D7D0A9FD-2FEB-4863-8068-57A1C7BE0C67}" type="sibTrans" cxnId="{A87B328C-C536-44CC-BB67-6ED6F9502FB1}">
      <dgm:prSet/>
      <dgm:spPr/>
      <dgm:t>
        <a:bodyPr/>
        <a:lstStyle/>
        <a:p>
          <a:endParaRPr lang="en-SG"/>
        </a:p>
      </dgm:t>
    </dgm:pt>
    <dgm:pt modelId="{32F49279-EE84-4CCB-ABBC-F7ED77A771C6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Why HBD over FD?</a:t>
          </a:r>
        </a:p>
      </dgm:t>
    </dgm:pt>
    <dgm:pt modelId="{A1DB8DBF-8517-493C-A4F4-19376EF35615}" type="parTrans" cxnId="{20CD21D4-1FCB-40CB-B53D-97B0DE462AD2}">
      <dgm:prSet/>
      <dgm:spPr/>
      <dgm:t>
        <a:bodyPr/>
        <a:lstStyle/>
        <a:p>
          <a:endParaRPr lang="en-SG"/>
        </a:p>
      </dgm:t>
    </dgm:pt>
    <dgm:pt modelId="{27403995-DF6E-4DC5-8A0D-D9C4B25EBAD3}" type="sibTrans" cxnId="{20CD21D4-1FCB-40CB-B53D-97B0DE462AD2}">
      <dgm:prSet/>
      <dgm:spPr/>
      <dgm:t>
        <a:bodyPr/>
        <a:lstStyle/>
        <a:p>
          <a:endParaRPr lang="en-SG"/>
        </a:p>
      </dgm:t>
    </dgm:pt>
    <dgm:pt modelId="{DDE00666-8BDA-4873-8097-B776F6BF5A59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Discuss </a:t>
          </a:r>
          <a:r>
            <a:rPr lang="en-SG" dirty="0" err="1"/>
            <a:t>SWaP</a:t>
          </a:r>
          <a:r>
            <a:rPr lang="en-SG" dirty="0"/>
            <a:t> Requirements</a:t>
          </a:r>
        </a:p>
      </dgm:t>
    </dgm:pt>
    <dgm:pt modelId="{D2A9E78B-4C0A-4EB9-BCEA-69857B51BA38}" type="parTrans" cxnId="{8944B7B6-20BB-4913-B554-6AB45B7D99D9}">
      <dgm:prSet/>
      <dgm:spPr/>
      <dgm:t>
        <a:bodyPr/>
        <a:lstStyle/>
        <a:p>
          <a:endParaRPr lang="en-SG"/>
        </a:p>
      </dgm:t>
    </dgm:pt>
    <dgm:pt modelId="{2D4DB8CC-BC2C-4869-8459-70FD3053260A}" type="sibTrans" cxnId="{8944B7B6-20BB-4913-B554-6AB45B7D99D9}">
      <dgm:prSet/>
      <dgm:spPr/>
      <dgm:t>
        <a:bodyPr/>
        <a:lstStyle/>
        <a:p>
          <a:endParaRPr lang="en-SG"/>
        </a:p>
      </dgm:t>
    </dgm:pt>
    <dgm:pt modelId="{290A4F18-47FC-43C9-9E59-3E455560A3E0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Regulatory Requirements</a:t>
          </a:r>
        </a:p>
      </dgm:t>
    </dgm:pt>
    <dgm:pt modelId="{2789804D-AE11-44DB-9376-EA32150286B9}" type="parTrans" cxnId="{460C8D20-FD58-4A0C-A164-6A2BFB07507F}">
      <dgm:prSet/>
      <dgm:spPr/>
      <dgm:t>
        <a:bodyPr/>
        <a:lstStyle/>
        <a:p>
          <a:endParaRPr lang="en-SG"/>
        </a:p>
      </dgm:t>
    </dgm:pt>
    <dgm:pt modelId="{2134DD7B-22BB-4A26-A09F-F183BAEA05EA}" type="sibTrans" cxnId="{460C8D20-FD58-4A0C-A164-6A2BFB07507F}">
      <dgm:prSet/>
      <dgm:spPr/>
      <dgm:t>
        <a:bodyPr/>
        <a:lstStyle/>
        <a:p>
          <a:endParaRPr lang="en-SG"/>
        </a:p>
      </dgm:t>
    </dgm:pt>
    <dgm:pt modelId="{739BE978-F36E-457F-B668-B101D2A1138F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What this survey hopes to achieve</a:t>
          </a:r>
        </a:p>
      </dgm:t>
    </dgm:pt>
    <dgm:pt modelId="{18DA3529-B7AA-4275-AF58-3E767A7DCF78}" type="parTrans" cxnId="{CC4609A1-30B1-4981-81CA-CBA1C1589AC6}">
      <dgm:prSet/>
      <dgm:spPr/>
      <dgm:t>
        <a:bodyPr/>
        <a:lstStyle/>
        <a:p>
          <a:endParaRPr lang="en-SG"/>
        </a:p>
      </dgm:t>
    </dgm:pt>
    <dgm:pt modelId="{CF27032D-525C-4BBB-88F4-0EE6636F3BB3}" type="sibTrans" cxnId="{CC4609A1-30B1-4981-81CA-CBA1C1589AC6}">
      <dgm:prSet/>
      <dgm:spPr/>
      <dgm:t>
        <a:bodyPr/>
        <a:lstStyle/>
        <a:p>
          <a:endParaRPr lang="en-SG"/>
        </a:p>
      </dgm:t>
    </dgm:pt>
    <dgm:pt modelId="{0A7E0F4F-97DA-456F-A3C9-6F44ECDD5A97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Provide a summary of existing UAV-related survey papers</a:t>
          </a:r>
        </a:p>
      </dgm:t>
    </dgm:pt>
    <dgm:pt modelId="{552393F0-AF4B-4166-A105-3B1EDEF77068}" type="parTrans" cxnId="{6F5EEA3D-B5AE-43F4-8033-F420AFD8AEF3}">
      <dgm:prSet/>
      <dgm:spPr/>
      <dgm:t>
        <a:bodyPr/>
        <a:lstStyle/>
        <a:p>
          <a:endParaRPr lang="en-SG"/>
        </a:p>
      </dgm:t>
    </dgm:pt>
    <dgm:pt modelId="{2264935C-CAA4-4F64-AF34-619FF0ECA5E8}" type="sibTrans" cxnId="{6F5EEA3D-B5AE-43F4-8033-F420AFD8AEF3}">
      <dgm:prSet/>
      <dgm:spPr/>
      <dgm:t>
        <a:bodyPr/>
        <a:lstStyle/>
        <a:p>
          <a:endParaRPr lang="en-SG"/>
        </a:p>
      </dgm:t>
    </dgm:pt>
    <dgm:pt modelId="{C61049D9-C5D8-416C-9EFB-F6889656DA08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This survey paper aims to provide an overview of the challenges associated with HBD UAV communications …… </a:t>
          </a:r>
        </a:p>
      </dgm:t>
    </dgm:pt>
    <dgm:pt modelId="{72B9D745-C218-401E-A4DB-211492E712E1}" type="parTrans" cxnId="{138D651A-5E60-41B3-AA73-82A8B1BC755A}">
      <dgm:prSet/>
      <dgm:spPr/>
      <dgm:t>
        <a:bodyPr/>
        <a:lstStyle/>
        <a:p>
          <a:endParaRPr lang="en-SG"/>
        </a:p>
      </dgm:t>
    </dgm:pt>
    <dgm:pt modelId="{2F167553-1994-46B5-BE4E-B197BEBEA27D}" type="sibTrans" cxnId="{138D651A-5E60-41B3-AA73-82A8B1BC755A}">
      <dgm:prSet/>
      <dgm:spPr/>
      <dgm:t>
        <a:bodyPr/>
        <a:lstStyle/>
        <a:p>
          <a:endParaRPr lang="en-SG"/>
        </a:p>
      </dgm:t>
    </dgm:pt>
    <dgm:pt modelId="{681C812A-EAE0-4CB0-B2DA-B5AFC3EB01EC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Provide taxonomy of sections in this survey</a:t>
          </a:r>
        </a:p>
      </dgm:t>
    </dgm:pt>
    <dgm:pt modelId="{83C089D2-0F1B-4A0B-A605-FC2A05E3BBA1}" type="parTrans" cxnId="{AEF773A4-B0FA-4D1B-A7B4-09AFE755D698}">
      <dgm:prSet/>
      <dgm:spPr/>
      <dgm:t>
        <a:bodyPr/>
        <a:lstStyle/>
        <a:p>
          <a:endParaRPr lang="en-SG"/>
        </a:p>
      </dgm:t>
    </dgm:pt>
    <dgm:pt modelId="{F117CCBC-EA04-497F-A0AA-1EF1D00615C9}" type="sibTrans" cxnId="{AEF773A4-B0FA-4D1B-A7B4-09AFE755D698}">
      <dgm:prSet/>
      <dgm:spPr/>
      <dgm:t>
        <a:bodyPr/>
        <a:lstStyle/>
        <a:p>
          <a:endParaRPr lang="en-SG"/>
        </a:p>
      </dgm:t>
    </dgm:pt>
    <dgm:pt modelId="{94065368-386D-4760-A8B8-A77D512DECDF}" type="pres">
      <dgm:prSet presAssocID="{0798E849-AECE-47D6-A70D-D32766E5D7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D3301D-DE08-4C53-BB79-110616DD3E9B}" type="pres">
      <dgm:prSet presAssocID="{C35DC672-88A5-4EE8-BC78-45ADC296D0D6}" presName="hierRoot1" presStyleCnt="0">
        <dgm:presLayoutVars>
          <dgm:hierBranch val="init"/>
        </dgm:presLayoutVars>
      </dgm:prSet>
      <dgm:spPr/>
    </dgm:pt>
    <dgm:pt modelId="{E493072C-B445-49BE-AA7C-6184D1F46B0E}" type="pres">
      <dgm:prSet presAssocID="{C35DC672-88A5-4EE8-BC78-45ADC296D0D6}" presName="rootComposite1" presStyleCnt="0"/>
      <dgm:spPr/>
    </dgm:pt>
    <dgm:pt modelId="{60CFC3A3-B90A-4A96-B0CC-3C84DC3B9667}" type="pres">
      <dgm:prSet presAssocID="{C35DC672-88A5-4EE8-BC78-45ADC296D0D6}" presName="rootText1" presStyleLbl="node0" presStyleIdx="0" presStyleCnt="1">
        <dgm:presLayoutVars>
          <dgm:chPref val="3"/>
        </dgm:presLayoutVars>
      </dgm:prSet>
      <dgm:spPr/>
    </dgm:pt>
    <dgm:pt modelId="{B94F75FA-C81C-414D-9A0A-9F1A721996CD}" type="pres">
      <dgm:prSet presAssocID="{C35DC672-88A5-4EE8-BC78-45ADC296D0D6}" presName="rootConnector1" presStyleLbl="node1" presStyleIdx="0" presStyleCnt="0"/>
      <dgm:spPr/>
    </dgm:pt>
    <dgm:pt modelId="{428A888F-52B6-478B-8C02-E1B5120B720E}" type="pres">
      <dgm:prSet presAssocID="{C35DC672-88A5-4EE8-BC78-45ADC296D0D6}" presName="hierChild2" presStyleCnt="0"/>
      <dgm:spPr/>
    </dgm:pt>
    <dgm:pt modelId="{890A3B9E-2BAE-45C4-8319-EB3493D5F4A3}" type="pres">
      <dgm:prSet presAssocID="{3E9CF15C-D9DE-4D04-915B-782182C632E4}" presName="Name64" presStyleLbl="parChTrans1D2" presStyleIdx="0" presStyleCnt="3"/>
      <dgm:spPr/>
    </dgm:pt>
    <dgm:pt modelId="{906B278C-4815-40B9-8E07-88231D13CB71}" type="pres">
      <dgm:prSet presAssocID="{2F3A25B2-F262-4710-B7E5-5D1C357178C0}" presName="hierRoot2" presStyleCnt="0">
        <dgm:presLayoutVars>
          <dgm:hierBranch val="init"/>
        </dgm:presLayoutVars>
      </dgm:prSet>
      <dgm:spPr/>
    </dgm:pt>
    <dgm:pt modelId="{93CF120E-F5E5-4103-8715-FDF3341DF214}" type="pres">
      <dgm:prSet presAssocID="{2F3A25B2-F262-4710-B7E5-5D1C357178C0}" presName="rootComposite" presStyleCnt="0"/>
      <dgm:spPr/>
    </dgm:pt>
    <dgm:pt modelId="{84DA2D54-0DD8-44BE-B505-675AE64A9076}" type="pres">
      <dgm:prSet presAssocID="{2F3A25B2-F262-4710-B7E5-5D1C357178C0}" presName="rootText" presStyleLbl="node2" presStyleIdx="0" presStyleCnt="3">
        <dgm:presLayoutVars>
          <dgm:chPref val="3"/>
        </dgm:presLayoutVars>
      </dgm:prSet>
      <dgm:spPr/>
    </dgm:pt>
    <dgm:pt modelId="{F4E09237-05FA-4830-B757-EAFF815712FE}" type="pres">
      <dgm:prSet presAssocID="{2F3A25B2-F262-4710-B7E5-5D1C357178C0}" presName="rootConnector" presStyleLbl="node2" presStyleIdx="0" presStyleCnt="3"/>
      <dgm:spPr/>
    </dgm:pt>
    <dgm:pt modelId="{06F1E1C4-8D9D-4A05-9F03-12A8610E0DF6}" type="pres">
      <dgm:prSet presAssocID="{2F3A25B2-F262-4710-B7E5-5D1C357178C0}" presName="hierChild4" presStyleCnt="0"/>
      <dgm:spPr/>
    </dgm:pt>
    <dgm:pt modelId="{B11CD924-DB8F-479B-96AD-63A9A980A36D}" type="pres">
      <dgm:prSet presAssocID="{4CC8C26C-D9CE-4F7D-8452-6D45CD91FEC4}" presName="Name64" presStyleLbl="parChTrans1D3" presStyleIdx="0" presStyleCnt="7"/>
      <dgm:spPr/>
    </dgm:pt>
    <dgm:pt modelId="{45E2BBF3-6C84-4287-89D4-0BD05C0D8126}" type="pres">
      <dgm:prSet presAssocID="{C289AE6A-41EE-4349-851A-4396015EF618}" presName="hierRoot2" presStyleCnt="0">
        <dgm:presLayoutVars>
          <dgm:hierBranch val="init"/>
        </dgm:presLayoutVars>
      </dgm:prSet>
      <dgm:spPr/>
    </dgm:pt>
    <dgm:pt modelId="{3E416EFB-02FE-4A27-B8A5-6338807A2DC0}" type="pres">
      <dgm:prSet presAssocID="{C289AE6A-41EE-4349-851A-4396015EF618}" presName="rootComposite" presStyleCnt="0"/>
      <dgm:spPr/>
    </dgm:pt>
    <dgm:pt modelId="{F9EB99CB-36CC-4BC5-965D-3597E35AACB6}" type="pres">
      <dgm:prSet presAssocID="{C289AE6A-41EE-4349-851A-4396015EF618}" presName="rootText" presStyleLbl="node3" presStyleIdx="0" presStyleCnt="7">
        <dgm:presLayoutVars>
          <dgm:chPref val="3"/>
        </dgm:presLayoutVars>
      </dgm:prSet>
      <dgm:spPr/>
    </dgm:pt>
    <dgm:pt modelId="{E9D82B42-1C77-49F2-8D58-B939C62537AD}" type="pres">
      <dgm:prSet presAssocID="{C289AE6A-41EE-4349-851A-4396015EF618}" presName="rootConnector" presStyleLbl="node3" presStyleIdx="0" presStyleCnt="7"/>
      <dgm:spPr/>
    </dgm:pt>
    <dgm:pt modelId="{444C9BE9-46B3-42C2-89E6-5B9B51AE4ADB}" type="pres">
      <dgm:prSet presAssocID="{C289AE6A-41EE-4349-851A-4396015EF618}" presName="hierChild4" presStyleCnt="0"/>
      <dgm:spPr/>
    </dgm:pt>
    <dgm:pt modelId="{96EC5743-72A2-4729-9BFB-5DB8F31ED788}" type="pres">
      <dgm:prSet presAssocID="{C289AE6A-41EE-4349-851A-4396015EF618}" presName="hierChild5" presStyleCnt="0"/>
      <dgm:spPr/>
    </dgm:pt>
    <dgm:pt modelId="{6BEF4CD4-C79F-4D4B-96CD-DB5FFCB6B817}" type="pres">
      <dgm:prSet presAssocID="{CF900C22-6931-4A30-84DE-1100F1D1CABF}" presName="Name64" presStyleLbl="parChTrans1D3" presStyleIdx="1" presStyleCnt="7"/>
      <dgm:spPr/>
    </dgm:pt>
    <dgm:pt modelId="{BCBD9456-24A7-4AF8-9CB6-0298A8E3FDAC}" type="pres">
      <dgm:prSet presAssocID="{3AF37C1A-933D-48ED-893F-E3CA8B7AD3F0}" presName="hierRoot2" presStyleCnt="0">
        <dgm:presLayoutVars>
          <dgm:hierBranch val="init"/>
        </dgm:presLayoutVars>
      </dgm:prSet>
      <dgm:spPr/>
    </dgm:pt>
    <dgm:pt modelId="{39DA9F59-E8A1-45C3-867B-5394E4094003}" type="pres">
      <dgm:prSet presAssocID="{3AF37C1A-933D-48ED-893F-E3CA8B7AD3F0}" presName="rootComposite" presStyleCnt="0"/>
      <dgm:spPr/>
    </dgm:pt>
    <dgm:pt modelId="{2AFA21AE-C59B-42C5-AB68-0030ED658ADC}" type="pres">
      <dgm:prSet presAssocID="{3AF37C1A-933D-48ED-893F-E3CA8B7AD3F0}" presName="rootText" presStyleLbl="node3" presStyleIdx="1" presStyleCnt="7">
        <dgm:presLayoutVars>
          <dgm:chPref val="3"/>
        </dgm:presLayoutVars>
      </dgm:prSet>
      <dgm:spPr/>
    </dgm:pt>
    <dgm:pt modelId="{5F14C1A1-C61D-46DC-9606-F85DB9365D85}" type="pres">
      <dgm:prSet presAssocID="{3AF37C1A-933D-48ED-893F-E3CA8B7AD3F0}" presName="rootConnector" presStyleLbl="node3" presStyleIdx="1" presStyleCnt="7"/>
      <dgm:spPr/>
    </dgm:pt>
    <dgm:pt modelId="{60892F96-361A-44C8-B102-E478B2B5EF71}" type="pres">
      <dgm:prSet presAssocID="{3AF37C1A-933D-48ED-893F-E3CA8B7AD3F0}" presName="hierChild4" presStyleCnt="0"/>
      <dgm:spPr/>
    </dgm:pt>
    <dgm:pt modelId="{E9742E50-5F78-4A11-AC7A-7E3A236729D5}" type="pres">
      <dgm:prSet presAssocID="{3AF37C1A-933D-48ED-893F-E3CA8B7AD3F0}" presName="hierChild5" presStyleCnt="0"/>
      <dgm:spPr/>
    </dgm:pt>
    <dgm:pt modelId="{AD87730A-FF7A-4001-85BB-950BB2D00811}" type="pres">
      <dgm:prSet presAssocID="{2F3A25B2-F262-4710-B7E5-5D1C357178C0}" presName="hierChild5" presStyleCnt="0"/>
      <dgm:spPr/>
    </dgm:pt>
    <dgm:pt modelId="{D7DE47A6-CE9F-4DDE-BF54-451BB1A1F13B}" type="pres">
      <dgm:prSet presAssocID="{A1DB8DBF-8517-493C-A4F4-19376EF35615}" presName="Name64" presStyleLbl="parChTrans1D2" presStyleIdx="1" presStyleCnt="3"/>
      <dgm:spPr/>
    </dgm:pt>
    <dgm:pt modelId="{3B60E5E2-0AEA-43F6-A9F7-BC6021DE0EE6}" type="pres">
      <dgm:prSet presAssocID="{32F49279-EE84-4CCB-ABBC-F7ED77A771C6}" presName="hierRoot2" presStyleCnt="0">
        <dgm:presLayoutVars>
          <dgm:hierBranch val="init"/>
        </dgm:presLayoutVars>
      </dgm:prSet>
      <dgm:spPr/>
    </dgm:pt>
    <dgm:pt modelId="{B4019151-E38B-4512-8E0A-2537E868CBA0}" type="pres">
      <dgm:prSet presAssocID="{32F49279-EE84-4CCB-ABBC-F7ED77A771C6}" presName="rootComposite" presStyleCnt="0"/>
      <dgm:spPr/>
    </dgm:pt>
    <dgm:pt modelId="{78D62674-6C7C-4E5E-936C-C72BA130FC2F}" type="pres">
      <dgm:prSet presAssocID="{32F49279-EE84-4CCB-ABBC-F7ED77A771C6}" presName="rootText" presStyleLbl="node2" presStyleIdx="1" presStyleCnt="3">
        <dgm:presLayoutVars>
          <dgm:chPref val="3"/>
        </dgm:presLayoutVars>
      </dgm:prSet>
      <dgm:spPr/>
    </dgm:pt>
    <dgm:pt modelId="{1049F051-CC3C-494F-B83C-3647F1D3901D}" type="pres">
      <dgm:prSet presAssocID="{32F49279-EE84-4CCB-ABBC-F7ED77A771C6}" presName="rootConnector" presStyleLbl="node2" presStyleIdx="1" presStyleCnt="3"/>
      <dgm:spPr/>
    </dgm:pt>
    <dgm:pt modelId="{77C96079-BE84-4DEA-B312-C8AC791E1995}" type="pres">
      <dgm:prSet presAssocID="{32F49279-EE84-4CCB-ABBC-F7ED77A771C6}" presName="hierChild4" presStyleCnt="0"/>
      <dgm:spPr/>
    </dgm:pt>
    <dgm:pt modelId="{02B68C17-4DFA-4020-8E7A-8D278D1F22B8}" type="pres">
      <dgm:prSet presAssocID="{D2A9E78B-4C0A-4EB9-BCEA-69857B51BA38}" presName="Name64" presStyleLbl="parChTrans1D3" presStyleIdx="2" presStyleCnt="7"/>
      <dgm:spPr/>
    </dgm:pt>
    <dgm:pt modelId="{A240253E-0837-4157-BD78-C77BAB0F284C}" type="pres">
      <dgm:prSet presAssocID="{DDE00666-8BDA-4873-8097-B776F6BF5A59}" presName="hierRoot2" presStyleCnt="0">
        <dgm:presLayoutVars>
          <dgm:hierBranch val="init"/>
        </dgm:presLayoutVars>
      </dgm:prSet>
      <dgm:spPr/>
    </dgm:pt>
    <dgm:pt modelId="{44372708-D9D6-4219-808C-695DD9688E55}" type="pres">
      <dgm:prSet presAssocID="{DDE00666-8BDA-4873-8097-B776F6BF5A59}" presName="rootComposite" presStyleCnt="0"/>
      <dgm:spPr/>
    </dgm:pt>
    <dgm:pt modelId="{211EAEAD-DD26-4B34-9DC6-B0FC9045FADE}" type="pres">
      <dgm:prSet presAssocID="{DDE00666-8BDA-4873-8097-B776F6BF5A59}" presName="rootText" presStyleLbl="node3" presStyleIdx="2" presStyleCnt="7">
        <dgm:presLayoutVars>
          <dgm:chPref val="3"/>
        </dgm:presLayoutVars>
      </dgm:prSet>
      <dgm:spPr/>
    </dgm:pt>
    <dgm:pt modelId="{51111D68-5B5A-412E-99DE-103F766A3D31}" type="pres">
      <dgm:prSet presAssocID="{DDE00666-8BDA-4873-8097-B776F6BF5A59}" presName="rootConnector" presStyleLbl="node3" presStyleIdx="2" presStyleCnt="7"/>
      <dgm:spPr/>
    </dgm:pt>
    <dgm:pt modelId="{388136CC-373C-4455-82F6-2E0E31FEEC72}" type="pres">
      <dgm:prSet presAssocID="{DDE00666-8BDA-4873-8097-B776F6BF5A59}" presName="hierChild4" presStyleCnt="0"/>
      <dgm:spPr/>
    </dgm:pt>
    <dgm:pt modelId="{03F310F5-6013-4EB3-8D60-C3D94F53E0CC}" type="pres">
      <dgm:prSet presAssocID="{DDE00666-8BDA-4873-8097-B776F6BF5A59}" presName="hierChild5" presStyleCnt="0"/>
      <dgm:spPr/>
    </dgm:pt>
    <dgm:pt modelId="{CB77C678-C5E8-443D-BE46-DB737C62BD4D}" type="pres">
      <dgm:prSet presAssocID="{2789804D-AE11-44DB-9376-EA32150286B9}" presName="Name64" presStyleLbl="parChTrans1D3" presStyleIdx="3" presStyleCnt="7"/>
      <dgm:spPr/>
    </dgm:pt>
    <dgm:pt modelId="{62975565-4B49-413E-9AF8-FFF3F6AD63E6}" type="pres">
      <dgm:prSet presAssocID="{290A4F18-47FC-43C9-9E59-3E455560A3E0}" presName="hierRoot2" presStyleCnt="0">
        <dgm:presLayoutVars>
          <dgm:hierBranch val="init"/>
        </dgm:presLayoutVars>
      </dgm:prSet>
      <dgm:spPr/>
    </dgm:pt>
    <dgm:pt modelId="{CED12D08-B025-49AA-90DC-421C4B89EB17}" type="pres">
      <dgm:prSet presAssocID="{290A4F18-47FC-43C9-9E59-3E455560A3E0}" presName="rootComposite" presStyleCnt="0"/>
      <dgm:spPr/>
    </dgm:pt>
    <dgm:pt modelId="{A832168E-ED8D-4A4C-98BF-6423E38489B8}" type="pres">
      <dgm:prSet presAssocID="{290A4F18-47FC-43C9-9E59-3E455560A3E0}" presName="rootText" presStyleLbl="node3" presStyleIdx="3" presStyleCnt="7">
        <dgm:presLayoutVars>
          <dgm:chPref val="3"/>
        </dgm:presLayoutVars>
      </dgm:prSet>
      <dgm:spPr/>
    </dgm:pt>
    <dgm:pt modelId="{25A4744D-3568-46F5-B66A-E06FEEBC81DB}" type="pres">
      <dgm:prSet presAssocID="{290A4F18-47FC-43C9-9E59-3E455560A3E0}" presName="rootConnector" presStyleLbl="node3" presStyleIdx="3" presStyleCnt="7"/>
      <dgm:spPr/>
    </dgm:pt>
    <dgm:pt modelId="{8CED0C9C-F2EF-45C5-A358-80603BF2BFAA}" type="pres">
      <dgm:prSet presAssocID="{290A4F18-47FC-43C9-9E59-3E455560A3E0}" presName="hierChild4" presStyleCnt="0"/>
      <dgm:spPr/>
    </dgm:pt>
    <dgm:pt modelId="{80CC141B-F168-4325-B7D6-C5DB7A756FB8}" type="pres">
      <dgm:prSet presAssocID="{290A4F18-47FC-43C9-9E59-3E455560A3E0}" presName="hierChild5" presStyleCnt="0"/>
      <dgm:spPr/>
    </dgm:pt>
    <dgm:pt modelId="{59E8955A-9F3A-4B8D-A151-8638B8D58E1B}" type="pres">
      <dgm:prSet presAssocID="{32F49279-EE84-4CCB-ABBC-F7ED77A771C6}" presName="hierChild5" presStyleCnt="0"/>
      <dgm:spPr/>
    </dgm:pt>
    <dgm:pt modelId="{CD406C72-65A5-4F55-ACC3-61043FBB0932}" type="pres">
      <dgm:prSet presAssocID="{18DA3529-B7AA-4275-AF58-3E767A7DCF78}" presName="Name64" presStyleLbl="parChTrans1D2" presStyleIdx="2" presStyleCnt="3"/>
      <dgm:spPr/>
    </dgm:pt>
    <dgm:pt modelId="{930CFE62-1D94-47C9-BE32-12F4D93E0256}" type="pres">
      <dgm:prSet presAssocID="{739BE978-F36E-457F-B668-B101D2A1138F}" presName="hierRoot2" presStyleCnt="0">
        <dgm:presLayoutVars>
          <dgm:hierBranch val="init"/>
        </dgm:presLayoutVars>
      </dgm:prSet>
      <dgm:spPr/>
    </dgm:pt>
    <dgm:pt modelId="{B224D04A-3A19-4A08-9706-649BA7327BE3}" type="pres">
      <dgm:prSet presAssocID="{739BE978-F36E-457F-B668-B101D2A1138F}" presName="rootComposite" presStyleCnt="0"/>
      <dgm:spPr/>
    </dgm:pt>
    <dgm:pt modelId="{F06F1160-D335-4CF2-8B77-E94213165E1E}" type="pres">
      <dgm:prSet presAssocID="{739BE978-F36E-457F-B668-B101D2A1138F}" presName="rootText" presStyleLbl="node2" presStyleIdx="2" presStyleCnt="3">
        <dgm:presLayoutVars>
          <dgm:chPref val="3"/>
        </dgm:presLayoutVars>
      </dgm:prSet>
      <dgm:spPr/>
    </dgm:pt>
    <dgm:pt modelId="{2A666472-4995-431A-8A01-8C1482ED1D28}" type="pres">
      <dgm:prSet presAssocID="{739BE978-F36E-457F-B668-B101D2A1138F}" presName="rootConnector" presStyleLbl="node2" presStyleIdx="2" presStyleCnt="3"/>
      <dgm:spPr/>
    </dgm:pt>
    <dgm:pt modelId="{D035CD9D-CB93-4258-A511-D6A9FC067022}" type="pres">
      <dgm:prSet presAssocID="{739BE978-F36E-457F-B668-B101D2A1138F}" presName="hierChild4" presStyleCnt="0"/>
      <dgm:spPr/>
    </dgm:pt>
    <dgm:pt modelId="{42402903-F903-414F-86E5-D68F6D7D9BAA}" type="pres">
      <dgm:prSet presAssocID="{552393F0-AF4B-4166-A105-3B1EDEF77068}" presName="Name64" presStyleLbl="parChTrans1D3" presStyleIdx="4" presStyleCnt="7"/>
      <dgm:spPr/>
    </dgm:pt>
    <dgm:pt modelId="{848FFC2A-C4A5-4DB0-86B0-1F6C0607E43F}" type="pres">
      <dgm:prSet presAssocID="{0A7E0F4F-97DA-456F-A3C9-6F44ECDD5A97}" presName="hierRoot2" presStyleCnt="0">
        <dgm:presLayoutVars>
          <dgm:hierBranch val="init"/>
        </dgm:presLayoutVars>
      </dgm:prSet>
      <dgm:spPr/>
    </dgm:pt>
    <dgm:pt modelId="{70A49509-231B-49CD-ACBA-6BFE8926607F}" type="pres">
      <dgm:prSet presAssocID="{0A7E0F4F-97DA-456F-A3C9-6F44ECDD5A97}" presName="rootComposite" presStyleCnt="0"/>
      <dgm:spPr/>
    </dgm:pt>
    <dgm:pt modelId="{6E894AFD-0281-4D19-AD05-70658F042343}" type="pres">
      <dgm:prSet presAssocID="{0A7E0F4F-97DA-456F-A3C9-6F44ECDD5A97}" presName="rootText" presStyleLbl="node3" presStyleIdx="4" presStyleCnt="7">
        <dgm:presLayoutVars>
          <dgm:chPref val="3"/>
        </dgm:presLayoutVars>
      </dgm:prSet>
      <dgm:spPr/>
    </dgm:pt>
    <dgm:pt modelId="{4996EC3B-290D-4CC5-9FB3-10DEB1AD6B20}" type="pres">
      <dgm:prSet presAssocID="{0A7E0F4F-97DA-456F-A3C9-6F44ECDD5A97}" presName="rootConnector" presStyleLbl="node3" presStyleIdx="4" presStyleCnt="7"/>
      <dgm:spPr/>
    </dgm:pt>
    <dgm:pt modelId="{4F9153F0-A9A1-4549-9B4A-FFD9B185FFA3}" type="pres">
      <dgm:prSet presAssocID="{0A7E0F4F-97DA-456F-A3C9-6F44ECDD5A97}" presName="hierChild4" presStyleCnt="0"/>
      <dgm:spPr/>
    </dgm:pt>
    <dgm:pt modelId="{98D1A970-53DA-4B91-9D8B-6C6F20B486C1}" type="pres">
      <dgm:prSet presAssocID="{0A7E0F4F-97DA-456F-A3C9-6F44ECDD5A97}" presName="hierChild5" presStyleCnt="0"/>
      <dgm:spPr/>
    </dgm:pt>
    <dgm:pt modelId="{4FEB99D4-B55B-4D37-885B-F79608E4AAF0}" type="pres">
      <dgm:prSet presAssocID="{72B9D745-C218-401E-A4DB-211492E712E1}" presName="Name64" presStyleLbl="parChTrans1D3" presStyleIdx="5" presStyleCnt="7"/>
      <dgm:spPr/>
    </dgm:pt>
    <dgm:pt modelId="{8897A4CD-49A8-4658-9114-8CE628AE5B3C}" type="pres">
      <dgm:prSet presAssocID="{C61049D9-C5D8-416C-9EFB-F6889656DA08}" presName="hierRoot2" presStyleCnt="0">
        <dgm:presLayoutVars>
          <dgm:hierBranch val="init"/>
        </dgm:presLayoutVars>
      </dgm:prSet>
      <dgm:spPr/>
    </dgm:pt>
    <dgm:pt modelId="{C802D3F2-354F-477B-99EC-F65A880ADDE2}" type="pres">
      <dgm:prSet presAssocID="{C61049D9-C5D8-416C-9EFB-F6889656DA08}" presName="rootComposite" presStyleCnt="0"/>
      <dgm:spPr/>
    </dgm:pt>
    <dgm:pt modelId="{0030ECCA-30BD-40B8-94D3-06144050446A}" type="pres">
      <dgm:prSet presAssocID="{C61049D9-C5D8-416C-9EFB-F6889656DA08}" presName="rootText" presStyleLbl="node3" presStyleIdx="5" presStyleCnt="7">
        <dgm:presLayoutVars>
          <dgm:chPref val="3"/>
        </dgm:presLayoutVars>
      </dgm:prSet>
      <dgm:spPr/>
    </dgm:pt>
    <dgm:pt modelId="{0B90A6E9-C0F6-4A2C-9134-557EAF3BC28E}" type="pres">
      <dgm:prSet presAssocID="{C61049D9-C5D8-416C-9EFB-F6889656DA08}" presName="rootConnector" presStyleLbl="node3" presStyleIdx="5" presStyleCnt="7"/>
      <dgm:spPr/>
    </dgm:pt>
    <dgm:pt modelId="{A42A365E-DE03-4A7E-8A41-17EAEFDD72EA}" type="pres">
      <dgm:prSet presAssocID="{C61049D9-C5D8-416C-9EFB-F6889656DA08}" presName="hierChild4" presStyleCnt="0"/>
      <dgm:spPr/>
    </dgm:pt>
    <dgm:pt modelId="{6204A85F-5CE8-4096-BDB3-7CB98705A855}" type="pres">
      <dgm:prSet presAssocID="{C61049D9-C5D8-416C-9EFB-F6889656DA08}" presName="hierChild5" presStyleCnt="0"/>
      <dgm:spPr/>
    </dgm:pt>
    <dgm:pt modelId="{6529AFF8-EF87-4415-9ACE-65442D6A4E33}" type="pres">
      <dgm:prSet presAssocID="{83C089D2-0F1B-4A0B-A605-FC2A05E3BBA1}" presName="Name64" presStyleLbl="parChTrans1D3" presStyleIdx="6" presStyleCnt="7"/>
      <dgm:spPr/>
    </dgm:pt>
    <dgm:pt modelId="{D7E87446-2FCD-4769-8662-59EF9B55FEC9}" type="pres">
      <dgm:prSet presAssocID="{681C812A-EAE0-4CB0-B2DA-B5AFC3EB01EC}" presName="hierRoot2" presStyleCnt="0">
        <dgm:presLayoutVars>
          <dgm:hierBranch val="init"/>
        </dgm:presLayoutVars>
      </dgm:prSet>
      <dgm:spPr/>
    </dgm:pt>
    <dgm:pt modelId="{6049587A-42AE-408D-A4B6-235D179F4FF2}" type="pres">
      <dgm:prSet presAssocID="{681C812A-EAE0-4CB0-B2DA-B5AFC3EB01EC}" presName="rootComposite" presStyleCnt="0"/>
      <dgm:spPr/>
    </dgm:pt>
    <dgm:pt modelId="{8875E793-E299-4AF5-853D-E52CE830EFAC}" type="pres">
      <dgm:prSet presAssocID="{681C812A-EAE0-4CB0-B2DA-B5AFC3EB01EC}" presName="rootText" presStyleLbl="node3" presStyleIdx="6" presStyleCnt="7">
        <dgm:presLayoutVars>
          <dgm:chPref val="3"/>
        </dgm:presLayoutVars>
      </dgm:prSet>
      <dgm:spPr/>
    </dgm:pt>
    <dgm:pt modelId="{50F9AE9D-4CB9-40A2-8B26-3FF1F643DD6E}" type="pres">
      <dgm:prSet presAssocID="{681C812A-EAE0-4CB0-B2DA-B5AFC3EB01EC}" presName="rootConnector" presStyleLbl="node3" presStyleIdx="6" presStyleCnt="7"/>
      <dgm:spPr/>
    </dgm:pt>
    <dgm:pt modelId="{C486BCDD-3D83-4FE9-842D-B6154B971640}" type="pres">
      <dgm:prSet presAssocID="{681C812A-EAE0-4CB0-B2DA-B5AFC3EB01EC}" presName="hierChild4" presStyleCnt="0"/>
      <dgm:spPr/>
    </dgm:pt>
    <dgm:pt modelId="{24B09DA3-0E22-47E5-97AE-B05CC147459D}" type="pres">
      <dgm:prSet presAssocID="{681C812A-EAE0-4CB0-B2DA-B5AFC3EB01EC}" presName="hierChild5" presStyleCnt="0"/>
      <dgm:spPr/>
    </dgm:pt>
    <dgm:pt modelId="{AA1C1F14-DF94-49C3-9029-9C80A168B69E}" type="pres">
      <dgm:prSet presAssocID="{739BE978-F36E-457F-B668-B101D2A1138F}" presName="hierChild5" presStyleCnt="0"/>
      <dgm:spPr/>
    </dgm:pt>
    <dgm:pt modelId="{759A5C55-5FB0-437C-ADB3-8FBBBCDA3BBE}" type="pres">
      <dgm:prSet presAssocID="{C35DC672-88A5-4EE8-BC78-45ADC296D0D6}" presName="hierChild3" presStyleCnt="0"/>
      <dgm:spPr/>
    </dgm:pt>
  </dgm:ptLst>
  <dgm:cxnLst>
    <dgm:cxn modelId="{C561DB02-18D9-45CC-B750-0757A84C0574}" type="presOf" srcId="{32F49279-EE84-4CCB-ABBC-F7ED77A771C6}" destId="{78D62674-6C7C-4E5E-936C-C72BA130FC2F}" srcOrd="0" destOrd="0" presId="urn:microsoft.com/office/officeart/2009/3/layout/HorizontalOrganizationChart"/>
    <dgm:cxn modelId="{9E9FDA05-F388-47EB-9B67-886A5DF6495F}" type="presOf" srcId="{4CC8C26C-D9CE-4F7D-8452-6D45CD91FEC4}" destId="{B11CD924-DB8F-479B-96AD-63A9A980A36D}" srcOrd="0" destOrd="0" presId="urn:microsoft.com/office/officeart/2009/3/layout/HorizontalOrganizationChart"/>
    <dgm:cxn modelId="{202B8A0E-1B9D-4EEE-98CF-5856C1A34DE4}" type="presOf" srcId="{CF900C22-6931-4A30-84DE-1100F1D1CABF}" destId="{6BEF4CD4-C79F-4D4B-96CD-DB5FFCB6B817}" srcOrd="0" destOrd="0" presId="urn:microsoft.com/office/officeart/2009/3/layout/HorizontalOrganizationChart"/>
    <dgm:cxn modelId="{E967AC17-8C4C-4756-952E-93501A067D1E}" type="presOf" srcId="{DDE00666-8BDA-4873-8097-B776F6BF5A59}" destId="{51111D68-5B5A-412E-99DE-103F766A3D31}" srcOrd="1" destOrd="0" presId="urn:microsoft.com/office/officeart/2009/3/layout/HorizontalOrganizationChart"/>
    <dgm:cxn modelId="{138D651A-5E60-41B3-AA73-82A8B1BC755A}" srcId="{739BE978-F36E-457F-B668-B101D2A1138F}" destId="{C61049D9-C5D8-416C-9EFB-F6889656DA08}" srcOrd="1" destOrd="0" parTransId="{72B9D745-C218-401E-A4DB-211492E712E1}" sibTransId="{2F167553-1994-46B5-BE4E-B197BEBEA27D}"/>
    <dgm:cxn modelId="{460C8D20-FD58-4A0C-A164-6A2BFB07507F}" srcId="{32F49279-EE84-4CCB-ABBC-F7ED77A771C6}" destId="{290A4F18-47FC-43C9-9E59-3E455560A3E0}" srcOrd="1" destOrd="0" parTransId="{2789804D-AE11-44DB-9376-EA32150286B9}" sibTransId="{2134DD7B-22BB-4A26-A09F-F183BAEA05EA}"/>
    <dgm:cxn modelId="{20905A25-EB1F-477F-A0E7-A495AD78DB54}" type="presOf" srcId="{C35DC672-88A5-4EE8-BC78-45ADC296D0D6}" destId="{60CFC3A3-B90A-4A96-B0CC-3C84DC3B9667}" srcOrd="0" destOrd="0" presId="urn:microsoft.com/office/officeart/2009/3/layout/HorizontalOrganizationChart"/>
    <dgm:cxn modelId="{AF3F9033-5F27-4C70-AF46-A8BB48DEBDC1}" type="presOf" srcId="{2789804D-AE11-44DB-9376-EA32150286B9}" destId="{CB77C678-C5E8-443D-BE46-DB737C62BD4D}" srcOrd="0" destOrd="0" presId="urn:microsoft.com/office/officeart/2009/3/layout/HorizontalOrganizationChart"/>
    <dgm:cxn modelId="{8E3F6F35-E7FD-4EF0-90A6-84DD7422AFE4}" type="presOf" srcId="{290A4F18-47FC-43C9-9E59-3E455560A3E0}" destId="{25A4744D-3568-46F5-B66A-E06FEEBC81DB}" srcOrd="1" destOrd="0" presId="urn:microsoft.com/office/officeart/2009/3/layout/HorizontalOrganizationChart"/>
    <dgm:cxn modelId="{56F44837-BC63-439E-B8F0-52763A2D1D5B}" type="presOf" srcId="{0798E849-AECE-47D6-A70D-D32766E5D758}" destId="{94065368-386D-4760-A8B8-A77D512DECDF}" srcOrd="0" destOrd="0" presId="urn:microsoft.com/office/officeart/2009/3/layout/HorizontalOrganizationChart"/>
    <dgm:cxn modelId="{6F5EEA3D-B5AE-43F4-8033-F420AFD8AEF3}" srcId="{739BE978-F36E-457F-B668-B101D2A1138F}" destId="{0A7E0F4F-97DA-456F-A3C9-6F44ECDD5A97}" srcOrd="0" destOrd="0" parTransId="{552393F0-AF4B-4166-A105-3B1EDEF77068}" sibTransId="{2264935C-CAA4-4F64-AF34-619FF0ECA5E8}"/>
    <dgm:cxn modelId="{8F014C3E-A3ED-491C-B53C-5FC33131907F}" type="presOf" srcId="{3AF37C1A-933D-48ED-893F-E3CA8B7AD3F0}" destId="{5F14C1A1-C61D-46DC-9606-F85DB9365D85}" srcOrd="1" destOrd="0" presId="urn:microsoft.com/office/officeart/2009/3/layout/HorizontalOrganizationChart"/>
    <dgm:cxn modelId="{737F5E5E-6E40-4085-B032-A5B9D8E774AE}" type="presOf" srcId="{C289AE6A-41EE-4349-851A-4396015EF618}" destId="{E9D82B42-1C77-49F2-8D58-B939C62537AD}" srcOrd="1" destOrd="0" presId="urn:microsoft.com/office/officeart/2009/3/layout/HorizontalOrganizationChart"/>
    <dgm:cxn modelId="{F533B15E-9D42-4456-9BC4-57C68A3C95B3}" type="presOf" srcId="{3AF37C1A-933D-48ED-893F-E3CA8B7AD3F0}" destId="{2AFA21AE-C59B-42C5-AB68-0030ED658ADC}" srcOrd="0" destOrd="0" presId="urn:microsoft.com/office/officeart/2009/3/layout/HorizontalOrganizationChart"/>
    <dgm:cxn modelId="{FF403565-F577-4665-B465-FAA057436AF2}" type="presOf" srcId="{D2A9E78B-4C0A-4EB9-BCEA-69857B51BA38}" destId="{02B68C17-4DFA-4020-8E7A-8D278D1F22B8}" srcOrd="0" destOrd="0" presId="urn:microsoft.com/office/officeart/2009/3/layout/HorizontalOrganizationChart"/>
    <dgm:cxn modelId="{0D1C4266-511C-470F-8922-856345686253}" type="presOf" srcId="{18DA3529-B7AA-4275-AF58-3E767A7DCF78}" destId="{CD406C72-65A5-4F55-ACC3-61043FBB0932}" srcOrd="0" destOrd="0" presId="urn:microsoft.com/office/officeart/2009/3/layout/HorizontalOrganizationChart"/>
    <dgm:cxn modelId="{C00BC647-168A-47A1-89BC-C1E04146CCAF}" type="presOf" srcId="{2F3A25B2-F262-4710-B7E5-5D1C357178C0}" destId="{F4E09237-05FA-4830-B757-EAFF815712FE}" srcOrd="1" destOrd="0" presId="urn:microsoft.com/office/officeart/2009/3/layout/HorizontalOrganizationChart"/>
    <dgm:cxn modelId="{CC86B86E-DFDE-4C35-8119-0DE4F61A9845}" type="presOf" srcId="{3E9CF15C-D9DE-4D04-915B-782182C632E4}" destId="{890A3B9E-2BAE-45C4-8319-EB3493D5F4A3}" srcOrd="0" destOrd="0" presId="urn:microsoft.com/office/officeart/2009/3/layout/HorizontalOrganizationChart"/>
    <dgm:cxn modelId="{7C5C5774-7330-445E-BAF5-26DCA83328D4}" srcId="{C35DC672-88A5-4EE8-BC78-45ADC296D0D6}" destId="{2F3A25B2-F262-4710-B7E5-5D1C357178C0}" srcOrd="0" destOrd="0" parTransId="{3E9CF15C-D9DE-4D04-915B-782182C632E4}" sibTransId="{F2794BBD-4069-4E44-8FED-C3C815842320}"/>
    <dgm:cxn modelId="{DCD01877-68B2-45E2-8C47-7A289B56B3BF}" type="presOf" srcId="{552393F0-AF4B-4166-A105-3B1EDEF77068}" destId="{42402903-F903-414F-86E5-D68F6D7D9BAA}" srcOrd="0" destOrd="0" presId="urn:microsoft.com/office/officeart/2009/3/layout/HorizontalOrganizationChart"/>
    <dgm:cxn modelId="{FB156783-739F-48EE-8C8F-D724E3E64B45}" type="presOf" srcId="{0A7E0F4F-97DA-456F-A3C9-6F44ECDD5A97}" destId="{6E894AFD-0281-4D19-AD05-70658F042343}" srcOrd="0" destOrd="0" presId="urn:microsoft.com/office/officeart/2009/3/layout/HorizontalOrganizationChart"/>
    <dgm:cxn modelId="{C7C85C8A-DD35-401D-826A-390E765FFEBD}" type="presOf" srcId="{681C812A-EAE0-4CB0-B2DA-B5AFC3EB01EC}" destId="{50F9AE9D-4CB9-40A2-8B26-3FF1F643DD6E}" srcOrd="1" destOrd="0" presId="urn:microsoft.com/office/officeart/2009/3/layout/HorizontalOrganizationChart"/>
    <dgm:cxn modelId="{A87B328C-C536-44CC-BB67-6ED6F9502FB1}" srcId="{2F3A25B2-F262-4710-B7E5-5D1C357178C0}" destId="{3AF37C1A-933D-48ED-893F-E3CA8B7AD3F0}" srcOrd="1" destOrd="0" parTransId="{CF900C22-6931-4A30-84DE-1100F1D1CABF}" sibTransId="{D7D0A9FD-2FEB-4863-8068-57A1C7BE0C67}"/>
    <dgm:cxn modelId="{487CDA92-C32A-4EA0-AC93-3240B1D5D089}" srcId="{2F3A25B2-F262-4710-B7E5-5D1C357178C0}" destId="{C289AE6A-41EE-4349-851A-4396015EF618}" srcOrd="0" destOrd="0" parTransId="{4CC8C26C-D9CE-4F7D-8452-6D45CD91FEC4}" sibTransId="{42CB57BA-1B46-4DB0-B5D9-FE85793C0F02}"/>
    <dgm:cxn modelId="{E09DF296-BC53-4DA6-A389-96322520586B}" type="presOf" srcId="{739BE978-F36E-457F-B668-B101D2A1138F}" destId="{2A666472-4995-431A-8A01-8C1482ED1D28}" srcOrd="1" destOrd="0" presId="urn:microsoft.com/office/officeart/2009/3/layout/HorizontalOrganizationChart"/>
    <dgm:cxn modelId="{0F77E09E-784F-4B0F-845C-BA0844BBC78F}" type="presOf" srcId="{C61049D9-C5D8-416C-9EFB-F6889656DA08}" destId="{0030ECCA-30BD-40B8-94D3-06144050446A}" srcOrd="0" destOrd="0" presId="urn:microsoft.com/office/officeart/2009/3/layout/HorizontalOrganizationChart"/>
    <dgm:cxn modelId="{CC4609A1-30B1-4981-81CA-CBA1C1589AC6}" srcId="{C35DC672-88A5-4EE8-BC78-45ADC296D0D6}" destId="{739BE978-F36E-457F-B668-B101D2A1138F}" srcOrd="2" destOrd="0" parTransId="{18DA3529-B7AA-4275-AF58-3E767A7DCF78}" sibTransId="{CF27032D-525C-4BBB-88F4-0EE6636F3BB3}"/>
    <dgm:cxn modelId="{AEF773A4-B0FA-4D1B-A7B4-09AFE755D698}" srcId="{739BE978-F36E-457F-B668-B101D2A1138F}" destId="{681C812A-EAE0-4CB0-B2DA-B5AFC3EB01EC}" srcOrd="2" destOrd="0" parTransId="{83C089D2-0F1B-4A0B-A605-FC2A05E3BBA1}" sibTransId="{F117CCBC-EA04-497F-A0AA-1EF1D00615C9}"/>
    <dgm:cxn modelId="{47C151AD-F009-4A2E-8E74-13AA9A656774}" type="presOf" srcId="{C35DC672-88A5-4EE8-BC78-45ADC296D0D6}" destId="{B94F75FA-C81C-414D-9A0A-9F1A721996CD}" srcOrd="1" destOrd="0" presId="urn:microsoft.com/office/officeart/2009/3/layout/HorizontalOrganizationChart"/>
    <dgm:cxn modelId="{53E865AE-BE79-42F8-9199-1E121CC115AF}" type="presOf" srcId="{2F3A25B2-F262-4710-B7E5-5D1C357178C0}" destId="{84DA2D54-0DD8-44BE-B505-675AE64A9076}" srcOrd="0" destOrd="0" presId="urn:microsoft.com/office/officeart/2009/3/layout/HorizontalOrganizationChart"/>
    <dgm:cxn modelId="{4CE163B4-92C7-4A90-9B02-88C159E5224B}" type="presOf" srcId="{0A7E0F4F-97DA-456F-A3C9-6F44ECDD5A97}" destId="{4996EC3B-290D-4CC5-9FB3-10DEB1AD6B20}" srcOrd="1" destOrd="0" presId="urn:microsoft.com/office/officeart/2009/3/layout/HorizontalOrganizationChart"/>
    <dgm:cxn modelId="{8944B7B6-20BB-4913-B554-6AB45B7D99D9}" srcId="{32F49279-EE84-4CCB-ABBC-F7ED77A771C6}" destId="{DDE00666-8BDA-4873-8097-B776F6BF5A59}" srcOrd="0" destOrd="0" parTransId="{D2A9E78B-4C0A-4EB9-BCEA-69857B51BA38}" sibTransId="{2D4DB8CC-BC2C-4869-8459-70FD3053260A}"/>
    <dgm:cxn modelId="{A7163EBA-F6A7-4B5D-8CAD-A643788120CC}" type="presOf" srcId="{72B9D745-C218-401E-A4DB-211492E712E1}" destId="{4FEB99D4-B55B-4D37-885B-F79608E4AAF0}" srcOrd="0" destOrd="0" presId="urn:microsoft.com/office/officeart/2009/3/layout/HorizontalOrganizationChart"/>
    <dgm:cxn modelId="{CC7967BA-1709-4158-BF4F-0B6033FA4EA7}" type="presOf" srcId="{290A4F18-47FC-43C9-9E59-3E455560A3E0}" destId="{A832168E-ED8D-4A4C-98BF-6423E38489B8}" srcOrd="0" destOrd="0" presId="urn:microsoft.com/office/officeart/2009/3/layout/HorizontalOrganizationChart"/>
    <dgm:cxn modelId="{BCBA9ABA-8F0C-4FD1-9FDD-72393E28F058}" type="presOf" srcId="{DDE00666-8BDA-4873-8097-B776F6BF5A59}" destId="{211EAEAD-DD26-4B34-9DC6-B0FC9045FADE}" srcOrd="0" destOrd="0" presId="urn:microsoft.com/office/officeart/2009/3/layout/HorizontalOrganizationChart"/>
    <dgm:cxn modelId="{14FE21C7-4FC5-455C-A054-FAB3133DAE6F}" type="presOf" srcId="{C289AE6A-41EE-4349-851A-4396015EF618}" destId="{F9EB99CB-36CC-4BC5-965D-3597E35AACB6}" srcOrd="0" destOrd="0" presId="urn:microsoft.com/office/officeart/2009/3/layout/HorizontalOrganizationChart"/>
    <dgm:cxn modelId="{823725C7-DB3C-41ED-AC69-C34C5415DC2B}" type="presOf" srcId="{83C089D2-0F1B-4A0B-A605-FC2A05E3BBA1}" destId="{6529AFF8-EF87-4415-9ACE-65442D6A4E33}" srcOrd="0" destOrd="0" presId="urn:microsoft.com/office/officeart/2009/3/layout/HorizontalOrganizationChart"/>
    <dgm:cxn modelId="{20CD21D4-1FCB-40CB-B53D-97B0DE462AD2}" srcId="{C35DC672-88A5-4EE8-BC78-45ADC296D0D6}" destId="{32F49279-EE84-4CCB-ABBC-F7ED77A771C6}" srcOrd="1" destOrd="0" parTransId="{A1DB8DBF-8517-493C-A4F4-19376EF35615}" sibTransId="{27403995-DF6E-4DC5-8A0D-D9C4B25EBAD3}"/>
    <dgm:cxn modelId="{6F8B72D7-E7A2-4A54-B322-BBF5838CE1A4}" type="presOf" srcId="{681C812A-EAE0-4CB0-B2DA-B5AFC3EB01EC}" destId="{8875E793-E299-4AF5-853D-E52CE830EFAC}" srcOrd="0" destOrd="0" presId="urn:microsoft.com/office/officeart/2009/3/layout/HorizontalOrganizationChart"/>
    <dgm:cxn modelId="{448C20D8-B4D6-45D7-A60E-5FABF0B08367}" type="presOf" srcId="{A1DB8DBF-8517-493C-A4F4-19376EF35615}" destId="{D7DE47A6-CE9F-4DDE-BF54-451BB1A1F13B}" srcOrd="0" destOrd="0" presId="urn:microsoft.com/office/officeart/2009/3/layout/HorizontalOrganizationChart"/>
    <dgm:cxn modelId="{61BB8CE1-1D7F-4BF6-8064-6E91BACB1112}" type="presOf" srcId="{32F49279-EE84-4CCB-ABBC-F7ED77A771C6}" destId="{1049F051-CC3C-494F-B83C-3647F1D3901D}" srcOrd="1" destOrd="0" presId="urn:microsoft.com/office/officeart/2009/3/layout/HorizontalOrganizationChart"/>
    <dgm:cxn modelId="{4EFA87ED-1F58-446A-B3A2-7BA12AE43376}" type="presOf" srcId="{739BE978-F36E-457F-B668-B101D2A1138F}" destId="{F06F1160-D335-4CF2-8B77-E94213165E1E}" srcOrd="0" destOrd="0" presId="urn:microsoft.com/office/officeart/2009/3/layout/HorizontalOrganizationChart"/>
    <dgm:cxn modelId="{2CAEA1F5-378D-4AE0-B571-482A312A9AD6}" type="presOf" srcId="{C61049D9-C5D8-416C-9EFB-F6889656DA08}" destId="{0B90A6E9-C0F6-4A2C-9134-557EAF3BC28E}" srcOrd="1" destOrd="0" presId="urn:microsoft.com/office/officeart/2009/3/layout/HorizontalOrganizationChart"/>
    <dgm:cxn modelId="{B39D8CF8-A26B-4214-9AD8-FABFF831BB6E}" srcId="{0798E849-AECE-47D6-A70D-D32766E5D758}" destId="{C35DC672-88A5-4EE8-BC78-45ADC296D0D6}" srcOrd="0" destOrd="0" parTransId="{54FD486A-85CF-4F3F-AF0D-0CFAB4B859C4}" sibTransId="{7B65271A-1C17-4FEC-9344-C93CDCF2CBDD}"/>
    <dgm:cxn modelId="{F5EEC36B-F5FD-48F7-BCB1-5FB66DA7C54D}" type="presParOf" srcId="{94065368-386D-4760-A8B8-A77D512DECDF}" destId="{F9D3301D-DE08-4C53-BB79-110616DD3E9B}" srcOrd="0" destOrd="0" presId="urn:microsoft.com/office/officeart/2009/3/layout/HorizontalOrganizationChart"/>
    <dgm:cxn modelId="{A791D8DF-B56B-458C-A5E1-AF7CF2B9E14E}" type="presParOf" srcId="{F9D3301D-DE08-4C53-BB79-110616DD3E9B}" destId="{E493072C-B445-49BE-AA7C-6184D1F46B0E}" srcOrd="0" destOrd="0" presId="urn:microsoft.com/office/officeart/2009/3/layout/HorizontalOrganizationChart"/>
    <dgm:cxn modelId="{6DFE5A7B-D3F9-4811-BE78-462918AB6B7B}" type="presParOf" srcId="{E493072C-B445-49BE-AA7C-6184D1F46B0E}" destId="{60CFC3A3-B90A-4A96-B0CC-3C84DC3B9667}" srcOrd="0" destOrd="0" presId="urn:microsoft.com/office/officeart/2009/3/layout/HorizontalOrganizationChart"/>
    <dgm:cxn modelId="{5BD33BC2-0E69-457F-9068-A93728766F31}" type="presParOf" srcId="{E493072C-B445-49BE-AA7C-6184D1F46B0E}" destId="{B94F75FA-C81C-414D-9A0A-9F1A721996CD}" srcOrd="1" destOrd="0" presId="urn:microsoft.com/office/officeart/2009/3/layout/HorizontalOrganizationChart"/>
    <dgm:cxn modelId="{BB32BF9A-85B5-45A0-AB88-C40ADC18FD7B}" type="presParOf" srcId="{F9D3301D-DE08-4C53-BB79-110616DD3E9B}" destId="{428A888F-52B6-478B-8C02-E1B5120B720E}" srcOrd="1" destOrd="0" presId="urn:microsoft.com/office/officeart/2009/3/layout/HorizontalOrganizationChart"/>
    <dgm:cxn modelId="{A65023E3-4EE8-4646-A3C4-53A0AF6990DD}" type="presParOf" srcId="{428A888F-52B6-478B-8C02-E1B5120B720E}" destId="{890A3B9E-2BAE-45C4-8319-EB3493D5F4A3}" srcOrd="0" destOrd="0" presId="urn:microsoft.com/office/officeart/2009/3/layout/HorizontalOrganizationChart"/>
    <dgm:cxn modelId="{9AACE942-AF42-4DE9-A4D9-698BC992E0C4}" type="presParOf" srcId="{428A888F-52B6-478B-8C02-E1B5120B720E}" destId="{906B278C-4815-40B9-8E07-88231D13CB71}" srcOrd="1" destOrd="0" presId="urn:microsoft.com/office/officeart/2009/3/layout/HorizontalOrganizationChart"/>
    <dgm:cxn modelId="{97D8BC85-3F62-4FF3-8782-3AB71B6A4456}" type="presParOf" srcId="{906B278C-4815-40B9-8E07-88231D13CB71}" destId="{93CF120E-F5E5-4103-8715-FDF3341DF214}" srcOrd="0" destOrd="0" presId="urn:microsoft.com/office/officeart/2009/3/layout/HorizontalOrganizationChart"/>
    <dgm:cxn modelId="{E4E34422-61C0-4F0E-8EAE-341748707DBB}" type="presParOf" srcId="{93CF120E-F5E5-4103-8715-FDF3341DF214}" destId="{84DA2D54-0DD8-44BE-B505-675AE64A9076}" srcOrd="0" destOrd="0" presId="urn:microsoft.com/office/officeart/2009/3/layout/HorizontalOrganizationChart"/>
    <dgm:cxn modelId="{6D69D55D-FCED-4D12-8D23-A3B1196826CD}" type="presParOf" srcId="{93CF120E-F5E5-4103-8715-FDF3341DF214}" destId="{F4E09237-05FA-4830-B757-EAFF815712FE}" srcOrd="1" destOrd="0" presId="urn:microsoft.com/office/officeart/2009/3/layout/HorizontalOrganizationChart"/>
    <dgm:cxn modelId="{7CA78503-DC38-4EE4-AA85-DCF35385002E}" type="presParOf" srcId="{906B278C-4815-40B9-8E07-88231D13CB71}" destId="{06F1E1C4-8D9D-4A05-9F03-12A8610E0DF6}" srcOrd="1" destOrd="0" presId="urn:microsoft.com/office/officeart/2009/3/layout/HorizontalOrganizationChart"/>
    <dgm:cxn modelId="{2EB16A17-69CD-4322-B525-F89AC97DBF24}" type="presParOf" srcId="{06F1E1C4-8D9D-4A05-9F03-12A8610E0DF6}" destId="{B11CD924-DB8F-479B-96AD-63A9A980A36D}" srcOrd="0" destOrd="0" presId="urn:microsoft.com/office/officeart/2009/3/layout/HorizontalOrganizationChart"/>
    <dgm:cxn modelId="{D5C37E47-C7C9-4BF8-A460-810D7CE6FD76}" type="presParOf" srcId="{06F1E1C4-8D9D-4A05-9F03-12A8610E0DF6}" destId="{45E2BBF3-6C84-4287-89D4-0BD05C0D8126}" srcOrd="1" destOrd="0" presId="urn:microsoft.com/office/officeart/2009/3/layout/HorizontalOrganizationChart"/>
    <dgm:cxn modelId="{73C60F5F-3DFC-4157-8306-3D28433E92E1}" type="presParOf" srcId="{45E2BBF3-6C84-4287-89D4-0BD05C0D8126}" destId="{3E416EFB-02FE-4A27-B8A5-6338807A2DC0}" srcOrd="0" destOrd="0" presId="urn:microsoft.com/office/officeart/2009/3/layout/HorizontalOrganizationChart"/>
    <dgm:cxn modelId="{78CF437E-92D6-46E9-8A23-4840CD4427F1}" type="presParOf" srcId="{3E416EFB-02FE-4A27-B8A5-6338807A2DC0}" destId="{F9EB99CB-36CC-4BC5-965D-3597E35AACB6}" srcOrd="0" destOrd="0" presId="urn:microsoft.com/office/officeart/2009/3/layout/HorizontalOrganizationChart"/>
    <dgm:cxn modelId="{B02BBF29-4C86-4B7A-9AAC-C4DAB1B2A026}" type="presParOf" srcId="{3E416EFB-02FE-4A27-B8A5-6338807A2DC0}" destId="{E9D82B42-1C77-49F2-8D58-B939C62537AD}" srcOrd="1" destOrd="0" presId="urn:microsoft.com/office/officeart/2009/3/layout/HorizontalOrganizationChart"/>
    <dgm:cxn modelId="{DA5AEF8B-6A2D-4EC8-881C-ABCAEF5A4148}" type="presParOf" srcId="{45E2BBF3-6C84-4287-89D4-0BD05C0D8126}" destId="{444C9BE9-46B3-42C2-89E6-5B9B51AE4ADB}" srcOrd="1" destOrd="0" presId="urn:microsoft.com/office/officeart/2009/3/layout/HorizontalOrganizationChart"/>
    <dgm:cxn modelId="{893E8CF5-10C5-4162-BFA6-CA5C9EC6152E}" type="presParOf" srcId="{45E2BBF3-6C84-4287-89D4-0BD05C0D8126}" destId="{96EC5743-72A2-4729-9BFB-5DB8F31ED788}" srcOrd="2" destOrd="0" presId="urn:microsoft.com/office/officeart/2009/3/layout/HorizontalOrganizationChart"/>
    <dgm:cxn modelId="{26AFC700-E939-42CC-B599-D200030E24FB}" type="presParOf" srcId="{06F1E1C4-8D9D-4A05-9F03-12A8610E0DF6}" destId="{6BEF4CD4-C79F-4D4B-96CD-DB5FFCB6B817}" srcOrd="2" destOrd="0" presId="urn:microsoft.com/office/officeart/2009/3/layout/HorizontalOrganizationChart"/>
    <dgm:cxn modelId="{B3A8F09D-DE19-4B2E-A110-F18E182E5290}" type="presParOf" srcId="{06F1E1C4-8D9D-4A05-9F03-12A8610E0DF6}" destId="{BCBD9456-24A7-4AF8-9CB6-0298A8E3FDAC}" srcOrd="3" destOrd="0" presId="urn:microsoft.com/office/officeart/2009/3/layout/HorizontalOrganizationChart"/>
    <dgm:cxn modelId="{80ADA80F-2A56-4298-9F23-616A4C31C03C}" type="presParOf" srcId="{BCBD9456-24A7-4AF8-9CB6-0298A8E3FDAC}" destId="{39DA9F59-E8A1-45C3-867B-5394E4094003}" srcOrd="0" destOrd="0" presId="urn:microsoft.com/office/officeart/2009/3/layout/HorizontalOrganizationChart"/>
    <dgm:cxn modelId="{C6A23870-8A9B-4138-BFEB-E9116060A187}" type="presParOf" srcId="{39DA9F59-E8A1-45C3-867B-5394E4094003}" destId="{2AFA21AE-C59B-42C5-AB68-0030ED658ADC}" srcOrd="0" destOrd="0" presId="urn:microsoft.com/office/officeart/2009/3/layout/HorizontalOrganizationChart"/>
    <dgm:cxn modelId="{B2AA3824-2B15-4B68-953D-CA8E79A5BD92}" type="presParOf" srcId="{39DA9F59-E8A1-45C3-867B-5394E4094003}" destId="{5F14C1A1-C61D-46DC-9606-F85DB9365D85}" srcOrd="1" destOrd="0" presId="urn:microsoft.com/office/officeart/2009/3/layout/HorizontalOrganizationChart"/>
    <dgm:cxn modelId="{611A35BE-9D3C-4DDC-9632-6BFF5F448C74}" type="presParOf" srcId="{BCBD9456-24A7-4AF8-9CB6-0298A8E3FDAC}" destId="{60892F96-361A-44C8-B102-E478B2B5EF71}" srcOrd="1" destOrd="0" presId="urn:microsoft.com/office/officeart/2009/3/layout/HorizontalOrganizationChart"/>
    <dgm:cxn modelId="{D2EF551B-1032-4005-BEFD-3F3CB7F91194}" type="presParOf" srcId="{BCBD9456-24A7-4AF8-9CB6-0298A8E3FDAC}" destId="{E9742E50-5F78-4A11-AC7A-7E3A236729D5}" srcOrd="2" destOrd="0" presId="urn:microsoft.com/office/officeart/2009/3/layout/HorizontalOrganizationChart"/>
    <dgm:cxn modelId="{7FFAD442-ADB3-4FE0-B794-E6F9C0B3F491}" type="presParOf" srcId="{906B278C-4815-40B9-8E07-88231D13CB71}" destId="{AD87730A-FF7A-4001-85BB-950BB2D00811}" srcOrd="2" destOrd="0" presId="urn:microsoft.com/office/officeart/2009/3/layout/HorizontalOrganizationChart"/>
    <dgm:cxn modelId="{EA00F406-3BF9-4BD6-85FC-86CF5CB94FBD}" type="presParOf" srcId="{428A888F-52B6-478B-8C02-E1B5120B720E}" destId="{D7DE47A6-CE9F-4DDE-BF54-451BB1A1F13B}" srcOrd="2" destOrd="0" presId="urn:microsoft.com/office/officeart/2009/3/layout/HorizontalOrganizationChart"/>
    <dgm:cxn modelId="{2066C76D-99CE-421C-A806-97E90328E071}" type="presParOf" srcId="{428A888F-52B6-478B-8C02-E1B5120B720E}" destId="{3B60E5E2-0AEA-43F6-A9F7-BC6021DE0EE6}" srcOrd="3" destOrd="0" presId="urn:microsoft.com/office/officeart/2009/3/layout/HorizontalOrganizationChart"/>
    <dgm:cxn modelId="{F9107024-5010-4AEF-ACC0-3457FE6A6001}" type="presParOf" srcId="{3B60E5E2-0AEA-43F6-A9F7-BC6021DE0EE6}" destId="{B4019151-E38B-4512-8E0A-2537E868CBA0}" srcOrd="0" destOrd="0" presId="urn:microsoft.com/office/officeart/2009/3/layout/HorizontalOrganizationChart"/>
    <dgm:cxn modelId="{5F22570B-8FF0-40BF-AD30-CE255019FA86}" type="presParOf" srcId="{B4019151-E38B-4512-8E0A-2537E868CBA0}" destId="{78D62674-6C7C-4E5E-936C-C72BA130FC2F}" srcOrd="0" destOrd="0" presId="urn:microsoft.com/office/officeart/2009/3/layout/HorizontalOrganizationChart"/>
    <dgm:cxn modelId="{3092E367-2750-497C-9F4D-F07F0549E37E}" type="presParOf" srcId="{B4019151-E38B-4512-8E0A-2537E868CBA0}" destId="{1049F051-CC3C-494F-B83C-3647F1D3901D}" srcOrd="1" destOrd="0" presId="urn:microsoft.com/office/officeart/2009/3/layout/HorizontalOrganizationChart"/>
    <dgm:cxn modelId="{0088E488-7CEF-4B15-87A4-A8DBC4493933}" type="presParOf" srcId="{3B60E5E2-0AEA-43F6-A9F7-BC6021DE0EE6}" destId="{77C96079-BE84-4DEA-B312-C8AC791E1995}" srcOrd="1" destOrd="0" presId="urn:microsoft.com/office/officeart/2009/3/layout/HorizontalOrganizationChart"/>
    <dgm:cxn modelId="{A502052C-C55F-4DBB-98F7-A6A89552FC3D}" type="presParOf" srcId="{77C96079-BE84-4DEA-B312-C8AC791E1995}" destId="{02B68C17-4DFA-4020-8E7A-8D278D1F22B8}" srcOrd="0" destOrd="0" presId="urn:microsoft.com/office/officeart/2009/3/layout/HorizontalOrganizationChart"/>
    <dgm:cxn modelId="{C61AF2D0-00F8-4126-93CB-11D5F8DCE084}" type="presParOf" srcId="{77C96079-BE84-4DEA-B312-C8AC791E1995}" destId="{A240253E-0837-4157-BD78-C77BAB0F284C}" srcOrd="1" destOrd="0" presId="urn:microsoft.com/office/officeart/2009/3/layout/HorizontalOrganizationChart"/>
    <dgm:cxn modelId="{317214C5-D82A-4F44-B79C-46BFD96C9DFE}" type="presParOf" srcId="{A240253E-0837-4157-BD78-C77BAB0F284C}" destId="{44372708-D9D6-4219-808C-695DD9688E55}" srcOrd="0" destOrd="0" presId="urn:microsoft.com/office/officeart/2009/3/layout/HorizontalOrganizationChart"/>
    <dgm:cxn modelId="{E0427F3A-824E-4ED6-BC92-341CE185CF51}" type="presParOf" srcId="{44372708-D9D6-4219-808C-695DD9688E55}" destId="{211EAEAD-DD26-4B34-9DC6-B0FC9045FADE}" srcOrd="0" destOrd="0" presId="urn:microsoft.com/office/officeart/2009/3/layout/HorizontalOrganizationChart"/>
    <dgm:cxn modelId="{B05DB6E6-09C7-4375-BF47-494C2D30FE5F}" type="presParOf" srcId="{44372708-D9D6-4219-808C-695DD9688E55}" destId="{51111D68-5B5A-412E-99DE-103F766A3D31}" srcOrd="1" destOrd="0" presId="urn:microsoft.com/office/officeart/2009/3/layout/HorizontalOrganizationChart"/>
    <dgm:cxn modelId="{0C59EB67-DA1C-44BF-8A72-91D6BC9132B8}" type="presParOf" srcId="{A240253E-0837-4157-BD78-C77BAB0F284C}" destId="{388136CC-373C-4455-82F6-2E0E31FEEC72}" srcOrd="1" destOrd="0" presId="urn:microsoft.com/office/officeart/2009/3/layout/HorizontalOrganizationChart"/>
    <dgm:cxn modelId="{5A40FC69-57EA-4968-8C11-F9B1477524A3}" type="presParOf" srcId="{A240253E-0837-4157-BD78-C77BAB0F284C}" destId="{03F310F5-6013-4EB3-8D60-C3D94F53E0CC}" srcOrd="2" destOrd="0" presId="urn:microsoft.com/office/officeart/2009/3/layout/HorizontalOrganizationChart"/>
    <dgm:cxn modelId="{DFDC94F7-76D0-4A14-9637-09A52D33759C}" type="presParOf" srcId="{77C96079-BE84-4DEA-B312-C8AC791E1995}" destId="{CB77C678-C5E8-443D-BE46-DB737C62BD4D}" srcOrd="2" destOrd="0" presId="urn:microsoft.com/office/officeart/2009/3/layout/HorizontalOrganizationChart"/>
    <dgm:cxn modelId="{BBF63B8E-5BE9-4334-946C-754028E11EA3}" type="presParOf" srcId="{77C96079-BE84-4DEA-B312-C8AC791E1995}" destId="{62975565-4B49-413E-9AF8-FFF3F6AD63E6}" srcOrd="3" destOrd="0" presId="urn:microsoft.com/office/officeart/2009/3/layout/HorizontalOrganizationChart"/>
    <dgm:cxn modelId="{8C02DF3F-5837-42B8-A64E-E3FB537F2362}" type="presParOf" srcId="{62975565-4B49-413E-9AF8-FFF3F6AD63E6}" destId="{CED12D08-B025-49AA-90DC-421C4B89EB17}" srcOrd="0" destOrd="0" presId="urn:microsoft.com/office/officeart/2009/3/layout/HorizontalOrganizationChart"/>
    <dgm:cxn modelId="{7C788AF0-3B2A-4235-BA9A-6E427EBD0649}" type="presParOf" srcId="{CED12D08-B025-49AA-90DC-421C4B89EB17}" destId="{A832168E-ED8D-4A4C-98BF-6423E38489B8}" srcOrd="0" destOrd="0" presId="urn:microsoft.com/office/officeart/2009/3/layout/HorizontalOrganizationChart"/>
    <dgm:cxn modelId="{AB9C0B97-ACC5-49AB-9D3A-C91AF041EC09}" type="presParOf" srcId="{CED12D08-B025-49AA-90DC-421C4B89EB17}" destId="{25A4744D-3568-46F5-B66A-E06FEEBC81DB}" srcOrd="1" destOrd="0" presId="urn:microsoft.com/office/officeart/2009/3/layout/HorizontalOrganizationChart"/>
    <dgm:cxn modelId="{E7D5C362-5F31-41A1-9FA3-0F52E545D965}" type="presParOf" srcId="{62975565-4B49-413E-9AF8-FFF3F6AD63E6}" destId="{8CED0C9C-F2EF-45C5-A358-80603BF2BFAA}" srcOrd="1" destOrd="0" presId="urn:microsoft.com/office/officeart/2009/3/layout/HorizontalOrganizationChart"/>
    <dgm:cxn modelId="{A5804AD8-E1AC-4968-9FE3-2B1E3E429433}" type="presParOf" srcId="{62975565-4B49-413E-9AF8-FFF3F6AD63E6}" destId="{80CC141B-F168-4325-B7D6-C5DB7A756FB8}" srcOrd="2" destOrd="0" presId="urn:microsoft.com/office/officeart/2009/3/layout/HorizontalOrganizationChart"/>
    <dgm:cxn modelId="{186A84D4-1179-435F-94F8-DEA46260928A}" type="presParOf" srcId="{3B60E5E2-0AEA-43F6-A9F7-BC6021DE0EE6}" destId="{59E8955A-9F3A-4B8D-A151-8638B8D58E1B}" srcOrd="2" destOrd="0" presId="urn:microsoft.com/office/officeart/2009/3/layout/HorizontalOrganizationChart"/>
    <dgm:cxn modelId="{F4617BCE-B9EA-434A-9F91-EE1E49D29A6F}" type="presParOf" srcId="{428A888F-52B6-478B-8C02-E1B5120B720E}" destId="{CD406C72-65A5-4F55-ACC3-61043FBB0932}" srcOrd="4" destOrd="0" presId="urn:microsoft.com/office/officeart/2009/3/layout/HorizontalOrganizationChart"/>
    <dgm:cxn modelId="{1F8900B8-87DE-468F-9D93-317C28E229E9}" type="presParOf" srcId="{428A888F-52B6-478B-8C02-E1B5120B720E}" destId="{930CFE62-1D94-47C9-BE32-12F4D93E0256}" srcOrd="5" destOrd="0" presId="urn:microsoft.com/office/officeart/2009/3/layout/HorizontalOrganizationChart"/>
    <dgm:cxn modelId="{0C92C61A-35AA-45C4-8D28-E5FADCD5637E}" type="presParOf" srcId="{930CFE62-1D94-47C9-BE32-12F4D93E0256}" destId="{B224D04A-3A19-4A08-9706-649BA7327BE3}" srcOrd="0" destOrd="0" presId="urn:microsoft.com/office/officeart/2009/3/layout/HorizontalOrganizationChart"/>
    <dgm:cxn modelId="{D7A955E1-C42B-4EDD-B2C4-291CED206F05}" type="presParOf" srcId="{B224D04A-3A19-4A08-9706-649BA7327BE3}" destId="{F06F1160-D335-4CF2-8B77-E94213165E1E}" srcOrd="0" destOrd="0" presId="urn:microsoft.com/office/officeart/2009/3/layout/HorizontalOrganizationChart"/>
    <dgm:cxn modelId="{12826FDA-E942-43E7-8EF7-672C867E25BE}" type="presParOf" srcId="{B224D04A-3A19-4A08-9706-649BA7327BE3}" destId="{2A666472-4995-431A-8A01-8C1482ED1D28}" srcOrd="1" destOrd="0" presId="urn:microsoft.com/office/officeart/2009/3/layout/HorizontalOrganizationChart"/>
    <dgm:cxn modelId="{F28AB584-226C-49AD-B950-86BA26688E3F}" type="presParOf" srcId="{930CFE62-1D94-47C9-BE32-12F4D93E0256}" destId="{D035CD9D-CB93-4258-A511-D6A9FC067022}" srcOrd="1" destOrd="0" presId="urn:microsoft.com/office/officeart/2009/3/layout/HorizontalOrganizationChart"/>
    <dgm:cxn modelId="{02115A10-F2E9-4A20-A6F7-BA6D73397EE0}" type="presParOf" srcId="{D035CD9D-CB93-4258-A511-D6A9FC067022}" destId="{42402903-F903-414F-86E5-D68F6D7D9BAA}" srcOrd="0" destOrd="0" presId="urn:microsoft.com/office/officeart/2009/3/layout/HorizontalOrganizationChart"/>
    <dgm:cxn modelId="{92A69153-0A3C-4576-BFFD-96FE9E1B0005}" type="presParOf" srcId="{D035CD9D-CB93-4258-A511-D6A9FC067022}" destId="{848FFC2A-C4A5-4DB0-86B0-1F6C0607E43F}" srcOrd="1" destOrd="0" presId="urn:microsoft.com/office/officeart/2009/3/layout/HorizontalOrganizationChart"/>
    <dgm:cxn modelId="{5403269F-79F4-4FE2-B1E0-2CA78C40F401}" type="presParOf" srcId="{848FFC2A-C4A5-4DB0-86B0-1F6C0607E43F}" destId="{70A49509-231B-49CD-ACBA-6BFE8926607F}" srcOrd="0" destOrd="0" presId="urn:microsoft.com/office/officeart/2009/3/layout/HorizontalOrganizationChart"/>
    <dgm:cxn modelId="{2D606220-937D-4857-876E-74C046119685}" type="presParOf" srcId="{70A49509-231B-49CD-ACBA-6BFE8926607F}" destId="{6E894AFD-0281-4D19-AD05-70658F042343}" srcOrd="0" destOrd="0" presId="urn:microsoft.com/office/officeart/2009/3/layout/HorizontalOrganizationChart"/>
    <dgm:cxn modelId="{E4270536-2C8D-4ABE-9571-A6788175F598}" type="presParOf" srcId="{70A49509-231B-49CD-ACBA-6BFE8926607F}" destId="{4996EC3B-290D-4CC5-9FB3-10DEB1AD6B20}" srcOrd="1" destOrd="0" presId="urn:microsoft.com/office/officeart/2009/3/layout/HorizontalOrganizationChart"/>
    <dgm:cxn modelId="{37C41BE7-E9F9-4DAB-9315-F25575FC7459}" type="presParOf" srcId="{848FFC2A-C4A5-4DB0-86B0-1F6C0607E43F}" destId="{4F9153F0-A9A1-4549-9B4A-FFD9B185FFA3}" srcOrd="1" destOrd="0" presId="urn:microsoft.com/office/officeart/2009/3/layout/HorizontalOrganizationChart"/>
    <dgm:cxn modelId="{941670CD-67CE-4445-8421-51BD812B7A70}" type="presParOf" srcId="{848FFC2A-C4A5-4DB0-86B0-1F6C0607E43F}" destId="{98D1A970-53DA-4B91-9D8B-6C6F20B486C1}" srcOrd="2" destOrd="0" presId="urn:microsoft.com/office/officeart/2009/3/layout/HorizontalOrganizationChart"/>
    <dgm:cxn modelId="{EF20F661-4FE5-4FEB-9F43-F53D5A6DDB97}" type="presParOf" srcId="{D035CD9D-CB93-4258-A511-D6A9FC067022}" destId="{4FEB99D4-B55B-4D37-885B-F79608E4AAF0}" srcOrd="2" destOrd="0" presId="urn:microsoft.com/office/officeart/2009/3/layout/HorizontalOrganizationChart"/>
    <dgm:cxn modelId="{0A7B58D6-C18B-4F9D-8516-2D1572C2C7AF}" type="presParOf" srcId="{D035CD9D-CB93-4258-A511-D6A9FC067022}" destId="{8897A4CD-49A8-4658-9114-8CE628AE5B3C}" srcOrd="3" destOrd="0" presId="urn:microsoft.com/office/officeart/2009/3/layout/HorizontalOrganizationChart"/>
    <dgm:cxn modelId="{10284AB2-1BB4-4C18-A5E5-7364271B37D0}" type="presParOf" srcId="{8897A4CD-49A8-4658-9114-8CE628AE5B3C}" destId="{C802D3F2-354F-477B-99EC-F65A880ADDE2}" srcOrd="0" destOrd="0" presId="urn:microsoft.com/office/officeart/2009/3/layout/HorizontalOrganizationChart"/>
    <dgm:cxn modelId="{408A9D4B-5AEA-4EFB-B321-64254B97447B}" type="presParOf" srcId="{C802D3F2-354F-477B-99EC-F65A880ADDE2}" destId="{0030ECCA-30BD-40B8-94D3-06144050446A}" srcOrd="0" destOrd="0" presId="urn:microsoft.com/office/officeart/2009/3/layout/HorizontalOrganizationChart"/>
    <dgm:cxn modelId="{E479BA4C-1646-44E5-8437-32D1C9902D7F}" type="presParOf" srcId="{C802D3F2-354F-477B-99EC-F65A880ADDE2}" destId="{0B90A6E9-C0F6-4A2C-9134-557EAF3BC28E}" srcOrd="1" destOrd="0" presId="urn:microsoft.com/office/officeart/2009/3/layout/HorizontalOrganizationChart"/>
    <dgm:cxn modelId="{5C6E1B40-2516-4B8B-8A02-75C232EE7014}" type="presParOf" srcId="{8897A4CD-49A8-4658-9114-8CE628AE5B3C}" destId="{A42A365E-DE03-4A7E-8A41-17EAEFDD72EA}" srcOrd="1" destOrd="0" presId="urn:microsoft.com/office/officeart/2009/3/layout/HorizontalOrganizationChart"/>
    <dgm:cxn modelId="{66810AAB-0C60-4BF0-8897-200DCCF6213B}" type="presParOf" srcId="{8897A4CD-49A8-4658-9114-8CE628AE5B3C}" destId="{6204A85F-5CE8-4096-BDB3-7CB98705A855}" srcOrd="2" destOrd="0" presId="urn:microsoft.com/office/officeart/2009/3/layout/HorizontalOrganizationChart"/>
    <dgm:cxn modelId="{7EAE8EE7-8839-484E-BFE9-C416758D4771}" type="presParOf" srcId="{D035CD9D-CB93-4258-A511-D6A9FC067022}" destId="{6529AFF8-EF87-4415-9ACE-65442D6A4E33}" srcOrd="4" destOrd="0" presId="urn:microsoft.com/office/officeart/2009/3/layout/HorizontalOrganizationChart"/>
    <dgm:cxn modelId="{59E43C32-2352-4AB5-9102-3A1C507A2539}" type="presParOf" srcId="{D035CD9D-CB93-4258-A511-D6A9FC067022}" destId="{D7E87446-2FCD-4769-8662-59EF9B55FEC9}" srcOrd="5" destOrd="0" presId="urn:microsoft.com/office/officeart/2009/3/layout/HorizontalOrganizationChart"/>
    <dgm:cxn modelId="{6017FDDE-DC8E-4292-BD97-9A1640E7F786}" type="presParOf" srcId="{D7E87446-2FCD-4769-8662-59EF9B55FEC9}" destId="{6049587A-42AE-408D-A4B6-235D179F4FF2}" srcOrd="0" destOrd="0" presId="urn:microsoft.com/office/officeart/2009/3/layout/HorizontalOrganizationChart"/>
    <dgm:cxn modelId="{DC65C291-7232-4459-A756-CD5F013A26B7}" type="presParOf" srcId="{6049587A-42AE-408D-A4B6-235D179F4FF2}" destId="{8875E793-E299-4AF5-853D-E52CE830EFAC}" srcOrd="0" destOrd="0" presId="urn:microsoft.com/office/officeart/2009/3/layout/HorizontalOrganizationChart"/>
    <dgm:cxn modelId="{1062745A-9B43-4778-8709-EAD99E2BCF49}" type="presParOf" srcId="{6049587A-42AE-408D-A4B6-235D179F4FF2}" destId="{50F9AE9D-4CB9-40A2-8B26-3FF1F643DD6E}" srcOrd="1" destOrd="0" presId="urn:microsoft.com/office/officeart/2009/3/layout/HorizontalOrganizationChart"/>
    <dgm:cxn modelId="{D20107E7-354B-4498-9940-6440BAF9265F}" type="presParOf" srcId="{D7E87446-2FCD-4769-8662-59EF9B55FEC9}" destId="{C486BCDD-3D83-4FE9-842D-B6154B971640}" srcOrd="1" destOrd="0" presId="urn:microsoft.com/office/officeart/2009/3/layout/HorizontalOrganizationChart"/>
    <dgm:cxn modelId="{A6CDFBB7-2BAC-44D1-8226-3136FDA6B660}" type="presParOf" srcId="{D7E87446-2FCD-4769-8662-59EF9B55FEC9}" destId="{24B09DA3-0E22-47E5-97AE-B05CC147459D}" srcOrd="2" destOrd="0" presId="urn:microsoft.com/office/officeart/2009/3/layout/HorizontalOrganizationChart"/>
    <dgm:cxn modelId="{E85811CC-E939-4B86-B620-988C3908D594}" type="presParOf" srcId="{930CFE62-1D94-47C9-BE32-12F4D93E0256}" destId="{AA1C1F14-DF94-49C3-9029-9C80A168B69E}" srcOrd="2" destOrd="0" presId="urn:microsoft.com/office/officeart/2009/3/layout/HorizontalOrganizationChart"/>
    <dgm:cxn modelId="{40F2B94D-9E64-4192-9E2B-24AEFFFC8D2C}" type="presParOf" srcId="{F9D3301D-DE08-4C53-BB79-110616DD3E9B}" destId="{759A5C55-5FB0-437C-ADB3-8FBBBCDA3BB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98E849-AECE-47D6-A70D-D32766E5D7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FB3A010-0822-499C-AB1E-723827EC565B}">
      <dgm:prSet phldrT="[Text]"/>
      <dgm:spPr/>
      <dgm:t>
        <a:bodyPr/>
        <a:lstStyle/>
        <a:p>
          <a:r>
            <a:rPr lang="en-SG" dirty="0"/>
            <a:t>Power-Domain Non-Orthogonal Multiple Access for HBD UAV Communications</a:t>
          </a:r>
        </a:p>
      </dgm:t>
    </dgm:pt>
    <dgm:pt modelId="{EC9820E6-1384-4951-8CEC-B3258D5AC31C}" type="parTrans" cxnId="{5098413B-6FD9-4E68-8E28-E41058BFFD9F}">
      <dgm:prSet/>
      <dgm:spPr/>
      <dgm:t>
        <a:bodyPr/>
        <a:lstStyle/>
        <a:p>
          <a:endParaRPr lang="en-SG"/>
        </a:p>
      </dgm:t>
    </dgm:pt>
    <dgm:pt modelId="{B0943A40-C70D-4018-9396-BBD696680FB8}" type="sibTrans" cxnId="{5098413B-6FD9-4E68-8E28-E41058BFFD9F}">
      <dgm:prSet/>
      <dgm:spPr/>
      <dgm:t>
        <a:bodyPr/>
        <a:lstStyle/>
        <a:p>
          <a:endParaRPr lang="en-SG"/>
        </a:p>
      </dgm:t>
    </dgm:pt>
    <dgm:pt modelId="{2226E11E-CDBE-44AE-BE36-6FA1E947128E}">
      <dgm:prSet phldrT="[Text]"/>
      <dgm:spPr/>
      <dgm:t>
        <a:bodyPr/>
        <a:lstStyle/>
        <a:p>
          <a:r>
            <a:rPr lang="en-US" dirty="0"/>
            <a:t>Section Introduction</a:t>
          </a:r>
          <a:endParaRPr lang="en-SG" dirty="0"/>
        </a:p>
      </dgm:t>
    </dgm:pt>
    <dgm:pt modelId="{03A07B66-C0D2-4045-9C36-F12F14B3E02A}" type="parTrans" cxnId="{59CBD6CD-A74B-458B-8F47-E7442F3EA02F}">
      <dgm:prSet/>
      <dgm:spPr/>
      <dgm:t>
        <a:bodyPr/>
        <a:lstStyle/>
        <a:p>
          <a:endParaRPr lang="en-SG"/>
        </a:p>
      </dgm:t>
    </dgm:pt>
    <dgm:pt modelId="{AD006F31-3B9E-4D41-8042-2F81E5E02201}" type="sibTrans" cxnId="{59CBD6CD-A74B-458B-8F47-E7442F3EA02F}">
      <dgm:prSet/>
      <dgm:spPr/>
      <dgm:t>
        <a:bodyPr/>
        <a:lstStyle/>
        <a:p>
          <a:endParaRPr lang="en-SG"/>
        </a:p>
      </dgm:t>
    </dgm:pt>
    <dgm:pt modelId="{61606EAB-34A8-4D26-A661-A62A09F436C1}">
      <dgm:prSet phldrT="[Text]"/>
      <dgm:spPr/>
      <dgm:t>
        <a:bodyPr/>
        <a:lstStyle/>
        <a:p>
          <a:r>
            <a:rPr lang="en-US" dirty="0"/>
            <a:t>NOMA can be employed when support for more UAVs is required, e.g., more than one UL or DL UAVs. </a:t>
          </a:r>
          <a:endParaRPr lang="en-SG" dirty="0"/>
        </a:p>
      </dgm:t>
    </dgm:pt>
    <dgm:pt modelId="{752DFA06-7CD8-46FE-83ED-09C2B8F2B703}" type="parTrans" cxnId="{29FFB43F-94B3-405A-8FE0-ED0188A75D21}">
      <dgm:prSet/>
      <dgm:spPr/>
      <dgm:t>
        <a:bodyPr/>
        <a:lstStyle/>
        <a:p>
          <a:endParaRPr lang="en-SG"/>
        </a:p>
      </dgm:t>
    </dgm:pt>
    <dgm:pt modelId="{68E3EE5B-1EF7-442B-8FD6-6A658E4FA12B}" type="sibTrans" cxnId="{29FFB43F-94B3-405A-8FE0-ED0188A75D21}">
      <dgm:prSet/>
      <dgm:spPr/>
      <dgm:t>
        <a:bodyPr/>
        <a:lstStyle/>
        <a:p>
          <a:endParaRPr lang="en-SG"/>
        </a:p>
      </dgm:t>
    </dgm:pt>
    <dgm:pt modelId="{F2D3E5B3-8B62-43F7-84E3-9352A887BC7E}">
      <dgm:prSet phldrT="[Text]"/>
      <dgm:spPr/>
      <dgm:t>
        <a:bodyPr/>
        <a:lstStyle/>
        <a:p>
          <a:r>
            <a:rPr lang="en-US" dirty="0"/>
            <a:t>Explain how the DL UAVs recover the intended message from the received GS composite signal.</a:t>
          </a:r>
          <a:endParaRPr lang="en-SG" dirty="0"/>
        </a:p>
      </dgm:t>
    </dgm:pt>
    <dgm:pt modelId="{B1A04035-3B05-4AAA-9404-B355430908C6}" type="parTrans" cxnId="{C67E274C-5973-429E-A973-3747F88CE457}">
      <dgm:prSet/>
      <dgm:spPr/>
      <dgm:t>
        <a:bodyPr/>
        <a:lstStyle/>
        <a:p>
          <a:endParaRPr lang="en-SG"/>
        </a:p>
      </dgm:t>
    </dgm:pt>
    <dgm:pt modelId="{F9C406BE-C09D-4A9F-AC51-7F9B687CD811}" type="sibTrans" cxnId="{C67E274C-5973-429E-A973-3747F88CE457}">
      <dgm:prSet/>
      <dgm:spPr/>
      <dgm:t>
        <a:bodyPr/>
        <a:lstStyle/>
        <a:p>
          <a:endParaRPr lang="en-SG"/>
        </a:p>
      </dgm:t>
    </dgm:pt>
    <dgm:pt modelId="{C867B028-595B-43B4-8EED-566914011B27}">
      <dgm:prSet phldrT="[Text]"/>
      <dgm:spPr/>
      <dgm:t>
        <a:bodyPr/>
        <a:lstStyle/>
        <a:p>
          <a:r>
            <a:rPr lang="en-US" dirty="0"/>
            <a:t>Introduce how NOMA can be implemented in the HBD-UCS system model for multi-UAV networks. </a:t>
          </a:r>
          <a:endParaRPr lang="en-SG" dirty="0"/>
        </a:p>
      </dgm:t>
    </dgm:pt>
    <dgm:pt modelId="{21E9E03E-097E-4767-8B20-60653F2FD2A8}" type="parTrans" cxnId="{4991B5A6-ED53-4564-BC6C-C86D7258891A}">
      <dgm:prSet/>
      <dgm:spPr/>
      <dgm:t>
        <a:bodyPr/>
        <a:lstStyle/>
        <a:p>
          <a:endParaRPr lang="en-SG"/>
        </a:p>
      </dgm:t>
    </dgm:pt>
    <dgm:pt modelId="{30501879-575B-4F6C-AB53-1BC7551C0D17}" type="sibTrans" cxnId="{4991B5A6-ED53-4564-BC6C-C86D7258891A}">
      <dgm:prSet/>
      <dgm:spPr/>
      <dgm:t>
        <a:bodyPr/>
        <a:lstStyle/>
        <a:p>
          <a:endParaRPr lang="en-SG"/>
        </a:p>
      </dgm:t>
    </dgm:pt>
    <dgm:pt modelId="{C55BEC81-3D52-4228-8DCA-A84957266D5E}">
      <dgm:prSet phldrT="[Text]"/>
      <dgm:spPr/>
      <dgm:t>
        <a:bodyPr/>
        <a:lstStyle/>
        <a:p>
          <a:r>
            <a:rPr lang="en-SG" dirty="0"/>
            <a:t>Implementing power-domain NOMA in HBD UAV Communications</a:t>
          </a:r>
        </a:p>
      </dgm:t>
    </dgm:pt>
    <dgm:pt modelId="{F7B8172D-52A9-4A7F-99A1-9FDF2D6A3287}" type="parTrans" cxnId="{7E463A2C-1E7D-4655-8DD6-F4E34C31645D}">
      <dgm:prSet/>
      <dgm:spPr/>
      <dgm:t>
        <a:bodyPr/>
        <a:lstStyle/>
        <a:p>
          <a:endParaRPr lang="en-SG"/>
        </a:p>
      </dgm:t>
    </dgm:pt>
    <dgm:pt modelId="{A6FEE24B-DD60-4611-A2CE-384A8BCE2BD9}" type="sibTrans" cxnId="{7E463A2C-1E7D-4655-8DD6-F4E34C31645D}">
      <dgm:prSet/>
      <dgm:spPr/>
      <dgm:t>
        <a:bodyPr/>
        <a:lstStyle/>
        <a:p>
          <a:endParaRPr lang="en-SG"/>
        </a:p>
      </dgm:t>
    </dgm:pt>
    <dgm:pt modelId="{A685F43B-2027-40B9-8B58-F027EF84F1F3}">
      <dgm:prSet phldrT="[Text]"/>
      <dgm:spPr/>
      <dgm:t>
        <a:bodyPr/>
        <a:lstStyle/>
        <a:p>
          <a:r>
            <a:rPr lang="en-SG" dirty="0"/>
            <a:t>Code-domain NOMA</a:t>
          </a:r>
        </a:p>
      </dgm:t>
    </dgm:pt>
    <dgm:pt modelId="{BA83E425-F845-4643-AAC0-B7B2069AFFD9}" type="parTrans" cxnId="{67A69316-4D3E-44E8-BD54-4FF46503FF64}">
      <dgm:prSet/>
      <dgm:spPr/>
      <dgm:t>
        <a:bodyPr/>
        <a:lstStyle/>
        <a:p>
          <a:endParaRPr lang="en-SG"/>
        </a:p>
      </dgm:t>
    </dgm:pt>
    <dgm:pt modelId="{7078F74E-8277-47DF-AA7D-8654BD222B2F}" type="sibTrans" cxnId="{67A69316-4D3E-44E8-BD54-4FF46503FF64}">
      <dgm:prSet/>
      <dgm:spPr/>
      <dgm:t>
        <a:bodyPr/>
        <a:lstStyle/>
        <a:p>
          <a:endParaRPr lang="en-SG"/>
        </a:p>
      </dgm:t>
    </dgm:pt>
    <dgm:pt modelId="{3D50A068-E9AE-4042-8502-2562DCD2D087}">
      <dgm:prSet phldrT="[Text]"/>
      <dgm:spPr/>
      <dgm:t>
        <a:bodyPr/>
        <a:lstStyle/>
        <a:p>
          <a:r>
            <a:rPr lang="en-SG" dirty="0"/>
            <a:t>Highlight the major difference between code and power domain NOMA</a:t>
          </a:r>
        </a:p>
      </dgm:t>
    </dgm:pt>
    <dgm:pt modelId="{7DB9FB1D-5BCC-4E33-8961-CCE93EE0B033}" type="parTrans" cxnId="{C09BA4EC-96F7-4E37-945E-DDE2B9A4743A}">
      <dgm:prSet/>
      <dgm:spPr/>
      <dgm:t>
        <a:bodyPr/>
        <a:lstStyle/>
        <a:p>
          <a:endParaRPr lang="en-SG"/>
        </a:p>
      </dgm:t>
    </dgm:pt>
    <dgm:pt modelId="{31DADA5C-C1A0-43DE-95EE-1DEDC6B3563A}" type="sibTrans" cxnId="{C09BA4EC-96F7-4E37-945E-DDE2B9A4743A}">
      <dgm:prSet/>
      <dgm:spPr/>
      <dgm:t>
        <a:bodyPr/>
        <a:lstStyle/>
        <a:p>
          <a:endParaRPr lang="en-SG"/>
        </a:p>
      </dgm:t>
    </dgm:pt>
    <dgm:pt modelId="{29AA62F5-419E-443E-B306-0FDFD6B11CD9}">
      <dgm:prSet phldrT="[Text]"/>
      <dgm:spPr/>
      <dgm:t>
        <a:bodyPr/>
        <a:lstStyle/>
        <a:p>
          <a:r>
            <a:rPr lang="en-SG" dirty="0"/>
            <a:t> Power-Domain Non-Orthogonal Multiple </a:t>
          </a:r>
          <a:r>
            <a:rPr lang="en-US" dirty="0"/>
            <a:t>Access (NOMA) in 5G Systems: </a:t>
          </a:r>
          <a:r>
            <a:rPr lang="en-SG" dirty="0"/>
            <a:t>Potentials and Challenges</a:t>
          </a:r>
        </a:p>
      </dgm:t>
    </dgm:pt>
    <dgm:pt modelId="{B663F768-028C-4604-A376-C7AF89EBF9F9}" type="parTrans" cxnId="{E236BA1B-8D02-4612-A13B-D9E9C035CB25}">
      <dgm:prSet/>
      <dgm:spPr/>
      <dgm:t>
        <a:bodyPr/>
        <a:lstStyle/>
        <a:p>
          <a:endParaRPr lang="en-SG"/>
        </a:p>
      </dgm:t>
    </dgm:pt>
    <dgm:pt modelId="{A6F419CF-1646-4DD6-8F06-B91ABF14D5C5}" type="sibTrans" cxnId="{E236BA1B-8D02-4612-A13B-D9E9C035CB25}">
      <dgm:prSet/>
      <dgm:spPr/>
      <dgm:t>
        <a:bodyPr/>
        <a:lstStyle/>
        <a:p>
          <a:endParaRPr lang="en-SG"/>
        </a:p>
      </dgm:t>
    </dgm:pt>
    <dgm:pt modelId="{7157A415-3B47-4F48-B36D-310B931F3945}">
      <dgm:prSet phldrT="[Text]"/>
      <dgm:spPr/>
      <dgm:t>
        <a:bodyPr/>
        <a:lstStyle/>
        <a:p>
          <a:r>
            <a:rPr lang="en-US" dirty="0"/>
            <a:t>For this, the system model must be extended to include more number of UAVs. </a:t>
          </a:r>
          <a:endParaRPr lang="en-SG" dirty="0"/>
        </a:p>
      </dgm:t>
    </dgm:pt>
    <dgm:pt modelId="{B6072588-4F2C-4CC3-B0F4-66807F7E532D}" type="parTrans" cxnId="{B973614E-375F-431E-9032-68C20904F9A2}">
      <dgm:prSet/>
      <dgm:spPr/>
      <dgm:t>
        <a:bodyPr/>
        <a:lstStyle/>
        <a:p>
          <a:endParaRPr lang="en-SG"/>
        </a:p>
      </dgm:t>
    </dgm:pt>
    <dgm:pt modelId="{3BD0A65F-0F3E-4D1B-9B0A-3BC4FFB51BB9}" type="sibTrans" cxnId="{B973614E-375F-431E-9032-68C20904F9A2}">
      <dgm:prSet/>
      <dgm:spPr/>
      <dgm:t>
        <a:bodyPr/>
        <a:lstStyle/>
        <a:p>
          <a:endParaRPr lang="en-SG"/>
        </a:p>
      </dgm:t>
    </dgm:pt>
    <dgm:pt modelId="{AA646EC5-56C5-4DC2-A58E-D84AAB3F9B37}">
      <dgm:prSet phldrT="[Text]"/>
      <dgm:spPr/>
      <dgm:t>
        <a:bodyPr/>
        <a:lstStyle/>
        <a:p>
          <a:r>
            <a:rPr lang="en-US" dirty="0"/>
            <a:t>In this context, NOMA is helpful as the GS can send the composite signal to all DL UAVs while signals from the UL UAVs can be concurrently detected at the GS.</a:t>
          </a:r>
          <a:endParaRPr lang="en-SG" dirty="0"/>
        </a:p>
      </dgm:t>
    </dgm:pt>
    <dgm:pt modelId="{39414399-4F68-44E1-8717-3284D77DB37E}" type="parTrans" cxnId="{34F3891E-F549-49EB-BFF3-E8A96891F980}">
      <dgm:prSet/>
      <dgm:spPr/>
      <dgm:t>
        <a:bodyPr/>
        <a:lstStyle/>
        <a:p>
          <a:endParaRPr lang="en-SG"/>
        </a:p>
      </dgm:t>
    </dgm:pt>
    <dgm:pt modelId="{AE629BB9-FC03-4F19-9333-2495AB1F7299}" type="sibTrans" cxnId="{34F3891E-F549-49EB-BFF3-E8A96891F980}">
      <dgm:prSet/>
      <dgm:spPr/>
      <dgm:t>
        <a:bodyPr/>
        <a:lstStyle/>
        <a:p>
          <a:endParaRPr lang="en-SG"/>
        </a:p>
      </dgm:t>
    </dgm:pt>
    <dgm:pt modelId="{17583729-4B31-4183-927D-559230940684}">
      <dgm:prSet phldrT="[Text]"/>
      <dgm:spPr/>
      <dgm:t>
        <a:bodyPr/>
        <a:lstStyle/>
        <a:p>
          <a:r>
            <a:rPr lang="en-US" dirty="0"/>
            <a:t>Explain the role of the power allocation factor in II and SIC and how it is defined by using the example signal model.</a:t>
          </a:r>
          <a:endParaRPr lang="en-SG" dirty="0"/>
        </a:p>
      </dgm:t>
    </dgm:pt>
    <dgm:pt modelId="{222722FE-56C8-463B-99BA-6BF9E8575A1D}" type="parTrans" cxnId="{A85D9A1A-3E2F-4F68-BE08-D88C80891FF7}">
      <dgm:prSet/>
      <dgm:spPr/>
      <dgm:t>
        <a:bodyPr/>
        <a:lstStyle/>
        <a:p>
          <a:endParaRPr lang="en-SG"/>
        </a:p>
      </dgm:t>
    </dgm:pt>
    <dgm:pt modelId="{44A01419-5D23-41A5-A3C9-8DE14A54B511}" type="sibTrans" cxnId="{A85D9A1A-3E2F-4F68-BE08-D88C80891FF7}">
      <dgm:prSet/>
      <dgm:spPr/>
      <dgm:t>
        <a:bodyPr/>
        <a:lstStyle/>
        <a:p>
          <a:endParaRPr lang="en-SG"/>
        </a:p>
      </dgm:t>
    </dgm:pt>
    <dgm:pt modelId="{0BEADE84-1A80-4EB4-98D4-C9BDCCEBB38E}">
      <dgm:prSet phldrT="[Text]"/>
      <dgm:spPr/>
      <dgm:t>
        <a:bodyPr/>
        <a:lstStyle/>
        <a:p>
          <a:r>
            <a:rPr lang="en-SG" dirty="0"/>
            <a:t>Provide the example signal model.</a:t>
          </a:r>
        </a:p>
      </dgm:t>
    </dgm:pt>
    <dgm:pt modelId="{D4841E0C-549E-4438-BBCC-1C80E0DFC63E}" type="parTrans" cxnId="{05B9EA8E-844B-4CDC-B31D-7ED795BE003C}">
      <dgm:prSet/>
      <dgm:spPr/>
      <dgm:t>
        <a:bodyPr/>
        <a:lstStyle/>
        <a:p>
          <a:endParaRPr lang="en-SG"/>
        </a:p>
      </dgm:t>
    </dgm:pt>
    <dgm:pt modelId="{3298349E-943F-46C6-ABBE-724CD7AE41CD}" type="sibTrans" cxnId="{05B9EA8E-844B-4CDC-B31D-7ED795BE003C}">
      <dgm:prSet/>
      <dgm:spPr/>
      <dgm:t>
        <a:bodyPr/>
        <a:lstStyle/>
        <a:p>
          <a:endParaRPr lang="en-SG"/>
        </a:p>
      </dgm:t>
    </dgm:pt>
    <dgm:pt modelId="{FF37863C-E420-461B-821E-5FD0F0E1066C}">
      <dgm:prSet phldrT="[Text]"/>
      <dgm:spPr/>
      <dgm:t>
        <a:bodyPr/>
        <a:lstStyle/>
        <a:p>
          <a:r>
            <a:rPr lang="en-SG" dirty="0"/>
            <a:t>Open Research Problems and Challenges</a:t>
          </a:r>
        </a:p>
      </dgm:t>
    </dgm:pt>
    <dgm:pt modelId="{95247BD8-FB23-44BE-BED8-AB401B4599EA}" type="parTrans" cxnId="{C3578DB0-2DE8-4507-9897-468DF21B74D1}">
      <dgm:prSet/>
      <dgm:spPr/>
      <dgm:t>
        <a:bodyPr/>
        <a:lstStyle/>
        <a:p>
          <a:endParaRPr lang="en-US"/>
        </a:p>
      </dgm:t>
    </dgm:pt>
    <dgm:pt modelId="{808E23B0-EC65-421C-BBC5-576DE8FFB8DF}" type="sibTrans" cxnId="{C3578DB0-2DE8-4507-9897-468DF21B74D1}">
      <dgm:prSet/>
      <dgm:spPr/>
      <dgm:t>
        <a:bodyPr/>
        <a:lstStyle/>
        <a:p>
          <a:endParaRPr lang="en-US"/>
        </a:p>
      </dgm:t>
    </dgm:pt>
    <dgm:pt modelId="{E7FD48CB-71E6-42E2-AE5B-BE3DD02750C9}">
      <dgm:prSet phldrT="[Text]"/>
      <dgm:spPr/>
      <dgm:t>
        <a:bodyPr/>
        <a:lstStyle/>
        <a:p>
          <a:r>
            <a:rPr lang="en-SG" dirty="0"/>
            <a:t>Discuss why NOMA is needed when multi-UAV scenarios are considered in the HBD-UCS</a:t>
          </a:r>
        </a:p>
      </dgm:t>
    </dgm:pt>
    <dgm:pt modelId="{8593AF75-9A99-4199-99FE-C6D5FCEE830F}" type="parTrans" cxnId="{CE0ACAF9-3117-4549-B0A3-06EF738703C0}">
      <dgm:prSet/>
      <dgm:spPr/>
      <dgm:t>
        <a:bodyPr/>
        <a:lstStyle/>
        <a:p>
          <a:endParaRPr lang="en-US"/>
        </a:p>
      </dgm:t>
    </dgm:pt>
    <dgm:pt modelId="{B3F7771A-21AD-4CCB-AECB-7B4C48CE76E4}" type="sibTrans" cxnId="{CE0ACAF9-3117-4549-B0A3-06EF738703C0}">
      <dgm:prSet/>
      <dgm:spPr/>
      <dgm:t>
        <a:bodyPr/>
        <a:lstStyle/>
        <a:p>
          <a:endParaRPr lang="en-US"/>
        </a:p>
      </dgm:t>
    </dgm:pt>
    <dgm:pt modelId="{A3FD5DF3-72CF-42E6-B593-FDF200B19513}">
      <dgm:prSet phldrT="[Text]"/>
      <dgm:spPr/>
      <dgm:t>
        <a:bodyPr/>
        <a:lstStyle/>
        <a:p>
          <a:r>
            <a:rPr lang="en-SG" dirty="0"/>
            <a:t>Brief Overview of NOMA</a:t>
          </a:r>
        </a:p>
      </dgm:t>
    </dgm:pt>
    <dgm:pt modelId="{7CF104FA-1C81-4A95-916F-07C8DB44FC13}" type="parTrans" cxnId="{5044644F-4C5D-44BA-BF2C-F26BBDAEB2EC}">
      <dgm:prSet/>
      <dgm:spPr/>
      <dgm:t>
        <a:bodyPr/>
        <a:lstStyle/>
        <a:p>
          <a:endParaRPr lang="en-US"/>
        </a:p>
      </dgm:t>
    </dgm:pt>
    <dgm:pt modelId="{64F03794-FFDB-4D94-9677-7FD99408097F}" type="sibTrans" cxnId="{5044644F-4C5D-44BA-BF2C-F26BBDAEB2EC}">
      <dgm:prSet/>
      <dgm:spPr/>
      <dgm:t>
        <a:bodyPr/>
        <a:lstStyle/>
        <a:p>
          <a:endParaRPr lang="en-US"/>
        </a:p>
      </dgm:t>
    </dgm:pt>
    <dgm:pt modelId="{1A0A16D7-EE38-4118-804F-7513FF6B92B9}">
      <dgm:prSet phldrT="[Text]"/>
      <dgm:spPr/>
      <dgm:t>
        <a:bodyPr/>
        <a:lstStyle/>
        <a:p>
          <a:r>
            <a:rPr lang="en-SG" dirty="0"/>
            <a:t>Power-domain NOMA</a:t>
          </a:r>
        </a:p>
      </dgm:t>
    </dgm:pt>
    <dgm:pt modelId="{B7846189-F846-495A-A30A-6FB2791C22B8}" type="parTrans" cxnId="{4AD3FDC4-6F1B-41CA-BBC1-55F6C487938E}">
      <dgm:prSet/>
      <dgm:spPr/>
      <dgm:t>
        <a:bodyPr/>
        <a:lstStyle/>
        <a:p>
          <a:endParaRPr lang="en-SG"/>
        </a:p>
      </dgm:t>
    </dgm:pt>
    <dgm:pt modelId="{71C535D8-FC06-4867-BE80-0FC5779EF237}" type="sibTrans" cxnId="{4AD3FDC4-6F1B-41CA-BBC1-55F6C487938E}">
      <dgm:prSet/>
      <dgm:spPr/>
      <dgm:t>
        <a:bodyPr/>
        <a:lstStyle/>
        <a:p>
          <a:endParaRPr lang="en-SG"/>
        </a:p>
      </dgm:t>
    </dgm:pt>
    <dgm:pt modelId="{17C440E2-F7D0-48F1-A29E-2E557CA790FD}">
      <dgm:prSet phldrT="[Text]"/>
      <dgm:spPr/>
      <dgm:t>
        <a:bodyPr/>
        <a:lstStyle/>
        <a:p>
          <a:r>
            <a:rPr lang="en-SG" dirty="0"/>
            <a:t>Discuss LDS-CDMA, LDS-OFDM, and SCMA</a:t>
          </a:r>
        </a:p>
      </dgm:t>
    </dgm:pt>
    <dgm:pt modelId="{097106E0-E839-4F94-9ACB-5D02E95CBE69}" type="parTrans" cxnId="{40968ECE-BA15-4B14-9726-1FD4F6598A5F}">
      <dgm:prSet/>
      <dgm:spPr/>
      <dgm:t>
        <a:bodyPr/>
        <a:lstStyle/>
        <a:p>
          <a:endParaRPr lang="en-SG"/>
        </a:p>
      </dgm:t>
    </dgm:pt>
    <dgm:pt modelId="{7A5C4E29-0C3C-4555-8BCC-41E6F3312719}" type="sibTrans" cxnId="{40968ECE-BA15-4B14-9726-1FD4F6598A5F}">
      <dgm:prSet/>
      <dgm:spPr/>
      <dgm:t>
        <a:bodyPr/>
        <a:lstStyle/>
        <a:p>
          <a:endParaRPr lang="en-SG"/>
        </a:p>
      </dgm:t>
    </dgm:pt>
    <dgm:pt modelId="{D108B286-3F9F-4807-B36E-16BE28A43AC5}">
      <dgm:prSet phldrT="[Text]"/>
      <dgm:spPr/>
      <dgm:t>
        <a:bodyPr/>
        <a:lstStyle/>
        <a:p>
          <a:r>
            <a:rPr lang="en-SG" dirty="0"/>
            <a:t>Highlight main disadvantages of code-domain NOMA</a:t>
          </a:r>
        </a:p>
      </dgm:t>
    </dgm:pt>
    <dgm:pt modelId="{A75CE7C0-16EE-4E70-AAF7-E1D19E6A1591}" type="parTrans" cxnId="{FE7CBF02-EB93-4310-A2AB-5BC2D56095B1}">
      <dgm:prSet/>
      <dgm:spPr/>
      <dgm:t>
        <a:bodyPr/>
        <a:lstStyle/>
        <a:p>
          <a:endParaRPr lang="en-SG"/>
        </a:p>
      </dgm:t>
    </dgm:pt>
    <dgm:pt modelId="{F9BDC1CD-23AA-4601-ABAD-470A6A0DEDA3}" type="sibTrans" cxnId="{FE7CBF02-EB93-4310-A2AB-5BC2D56095B1}">
      <dgm:prSet/>
      <dgm:spPr/>
      <dgm:t>
        <a:bodyPr/>
        <a:lstStyle/>
        <a:p>
          <a:endParaRPr lang="en-SG"/>
        </a:p>
      </dgm:t>
    </dgm:pt>
    <dgm:pt modelId="{782793E1-A0C9-41B8-9C9E-1EE233E003D7}">
      <dgm:prSet phldrT="[Text]"/>
      <dgm:spPr/>
      <dgm:t>
        <a:bodyPr/>
        <a:lstStyle/>
        <a:p>
          <a:r>
            <a:rPr lang="en-SG" dirty="0"/>
            <a:t>Discuss how uplink and downlink transmissions are conducted in power-domain NOMA</a:t>
          </a:r>
        </a:p>
      </dgm:t>
    </dgm:pt>
    <dgm:pt modelId="{E3F859DC-55B8-42FD-9A49-F7B217487473}" type="parTrans" cxnId="{360E5A7B-6B09-45E6-93E7-C3C5D42B66F4}">
      <dgm:prSet/>
      <dgm:spPr/>
      <dgm:t>
        <a:bodyPr/>
        <a:lstStyle/>
        <a:p>
          <a:endParaRPr lang="en-SG"/>
        </a:p>
      </dgm:t>
    </dgm:pt>
    <dgm:pt modelId="{E59374FA-BD3F-4434-BA1C-2A34ED44EDA1}" type="sibTrans" cxnId="{360E5A7B-6B09-45E6-93E7-C3C5D42B66F4}">
      <dgm:prSet/>
      <dgm:spPr/>
      <dgm:t>
        <a:bodyPr/>
        <a:lstStyle/>
        <a:p>
          <a:endParaRPr lang="en-SG"/>
        </a:p>
      </dgm:t>
    </dgm:pt>
    <dgm:pt modelId="{FADE7363-1390-4D1D-A7E4-C9EB4EE5D236}">
      <dgm:prSet phldrT="[Text]"/>
      <dgm:spPr/>
      <dgm:t>
        <a:bodyPr/>
        <a:lstStyle/>
        <a:p>
          <a:r>
            <a:rPr lang="en-SG" dirty="0"/>
            <a:t>Relevance of power-domain NOMA for HBD-UCS</a:t>
          </a:r>
        </a:p>
      </dgm:t>
    </dgm:pt>
    <dgm:pt modelId="{B5D85F28-5E6E-46E0-8D68-60830AFE3D32}" type="parTrans" cxnId="{F00A6DC1-68F5-4952-B547-559229233CA7}">
      <dgm:prSet/>
      <dgm:spPr/>
      <dgm:t>
        <a:bodyPr/>
        <a:lstStyle/>
        <a:p>
          <a:endParaRPr lang="en-SG"/>
        </a:p>
      </dgm:t>
    </dgm:pt>
    <dgm:pt modelId="{90C6D9D8-DAB3-4A2A-AE93-9ED30C4F9816}" type="sibTrans" cxnId="{F00A6DC1-68F5-4952-B547-559229233CA7}">
      <dgm:prSet/>
      <dgm:spPr/>
      <dgm:t>
        <a:bodyPr/>
        <a:lstStyle/>
        <a:p>
          <a:endParaRPr lang="en-SG"/>
        </a:p>
      </dgm:t>
    </dgm:pt>
    <dgm:pt modelId="{BA173DA2-0EEA-42A7-9820-B4A8BFFB21D9}">
      <dgm:prSet phldrT="[Text]"/>
      <dgm:spPr/>
      <dgm:t>
        <a:bodyPr/>
        <a:lstStyle/>
        <a:p>
          <a:r>
            <a:rPr lang="en-SG" dirty="0"/>
            <a:t>Precoders with multi-antenna power-domain NOMA</a:t>
          </a:r>
        </a:p>
      </dgm:t>
    </dgm:pt>
    <dgm:pt modelId="{9023DA1F-FE43-4642-88A6-E28F97E4BE8A}" type="parTrans" cxnId="{189E10F4-50A9-4ACF-895A-B8FD5B0F010C}">
      <dgm:prSet/>
      <dgm:spPr/>
      <dgm:t>
        <a:bodyPr/>
        <a:lstStyle/>
        <a:p>
          <a:endParaRPr lang="en-SG"/>
        </a:p>
      </dgm:t>
    </dgm:pt>
    <dgm:pt modelId="{3AAD5F34-5CF2-4B7D-818D-4F9A69A1C557}" type="sibTrans" cxnId="{189E10F4-50A9-4ACF-895A-B8FD5B0F010C}">
      <dgm:prSet/>
      <dgm:spPr/>
      <dgm:t>
        <a:bodyPr/>
        <a:lstStyle/>
        <a:p>
          <a:endParaRPr lang="en-SG"/>
        </a:p>
      </dgm:t>
    </dgm:pt>
    <dgm:pt modelId="{39E6A2E2-B363-42A2-813D-B79703CF0AE8}">
      <dgm:prSet phldrT="[Text]"/>
      <dgm:spPr/>
      <dgm:t>
        <a:bodyPr/>
        <a:lstStyle/>
        <a:p>
          <a:r>
            <a:rPr lang="en-SG" dirty="0"/>
            <a:t>For the system model presented Section III, only one cell is considered. However, for large-scale deployment of HBD-UCSs, interference between cells can become a major issue. </a:t>
          </a:r>
        </a:p>
      </dgm:t>
    </dgm:pt>
    <dgm:pt modelId="{DC5E8956-FB0C-4A89-93D9-1D1EBC54A055}" type="parTrans" cxnId="{EF46886E-955E-4FA0-B733-C509107B1F65}">
      <dgm:prSet/>
      <dgm:spPr/>
      <dgm:t>
        <a:bodyPr/>
        <a:lstStyle/>
        <a:p>
          <a:endParaRPr lang="en-SG"/>
        </a:p>
      </dgm:t>
    </dgm:pt>
    <dgm:pt modelId="{CEDC01C9-BDCA-4AB1-BD91-508840C268D3}" type="sibTrans" cxnId="{EF46886E-955E-4FA0-B733-C509107B1F65}">
      <dgm:prSet/>
      <dgm:spPr/>
      <dgm:t>
        <a:bodyPr/>
        <a:lstStyle/>
        <a:p>
          <a:endParaRPr lang="en-SG"/>
        </a:p>
      </dgm:t>
    </dgm:pt>
    <dgm:pt modelId="{213ECA46-AE0E-48D1-9F3F-FD1E9018E931}">
      <dgm:prSet phldrT="[Text]"/>
      <dgm:spPr/>
      <dgm:t>
        <a:bodyPr/>
        <a:lstStyle/>
        <a:p>
          <a:r>
            <a:rPr lang="en-SG" dirty="0"/>
            <a:t>To this end, precoders can be designed for multi-antenna GSs to mitigate inter-cell interference</a:t>
          </a:r>
        </a:p>
      </dgm:t>
    </dgm:pt>
    <dgm:pt modelId="{0A46BAA6-AB64-40D7-8809-8EE4446B835A}" type="parTrans" cxnId="{FC2BA34D-453F-4E5A-A3DC-F764B47AD794}">
      <dgm:prSet/>
      <dgm:spPr/>
      <dgm:t>
        <a:bodyPr/>
        <a:lstStyle/>
        <a:p>
          <a:endParaRPr lang="en-SG"/>
        </a:p>
      </dgm:t>
    </dgm:pt>
    <dgm:pt modelId="{AD384941-7BBF-4934-9B82-A27C51D0FDA7}" type="sibTrans" cxnId="{FC2BA34D-453F-4E5A-A3DC-F764B47AD794}">
      <dgm:prSet/>
      <dgm:spPr/>
      <dgm:t>
        <a:bodyPr/>
        <a:lstStyle/>
        <a:p>
          <a:endParaRPr lang="en-SG"/>
        </a:p>
      </dgm:t>
    </dgm:pt>
    <dgm:pt modelId="{A5D0339A-5110-487C-B199-72E6ED1895EF}">
      <dgm:prSet phldrT="[Text]"/>
      <dgm:spPr/>
      <dgm:t>
        <a:bodyPr/>
        <a:lstStyle/>
        <a:p>
          <a:r>
            <a:rPr lang="en-SG" dirty="0"/>
            <a:t>Power-Domain Non-Orthogonal Multiple </a:t>
          </a:r>
          <a:r>
            <a:rPr lang="en-US" dirty="0"/>
            <a:t>Access (NOMA) in 5G Systems: </a:t>
          </a:r>
          <a:r>
            <a:rPr lang="en-SG" dirty="0"/>
            <a:t>Potentials and Challenges</a:t>
          </a:r>
        </a:p>
      </dgm:t>
    </dgm:pt>
    <dgm:pt modelId="{053C65F1-74A4-421F-9EBE-B1CCCA0DE7E6}" type="parTrans" cxnId="{493AA81D-1983-4C19-8E0B-09CF7F342091}">
      <dgm:prSet/>
      <dgm:spPr/>
      <dgm:t>
        <a:bodyPr/>
        <a:lstStyle/>
        <a:p>
          <a:endParaRPr lang="en-SG"/>
        </a:p>
      </dgm:t>
    </dgm:pt>
    <dgm:pt modelId="{D7F813AC-C17E-4B6C-897D-B2226F32ADE5}" type="sibTrans" cxnId="{493AA81D-1983-4C19-8E0B-09CF7F342091}">
      <dgm:prSet/>
      <dgm:spPr/>
      <dgm:t>
        <a:bodyPr/>
        <a:lstStyle/>
        <a:p>
          <a:endParaRPr lang="en-SG"/>
        </a:p>
      </dgm:t>
    </dgm:pt>
    <dgm:pt modelId="{E3D681A5-AF15-483D-B2BC-B1438BD48735}">
      <dgm:prSet phldrT="[Text]"/>
      <dgm:spPr/>
      <dgm:t>
        <a:bodyPr/>
        <a:lstStyle/>
        <a:p>
          <a:r>
            <a:rPr lang="en-SG" dirty="0"/>
            <a:t>Cite contributions in related works</a:t>
          </a:r>
        </a:p>
      </dgm:t>
    </dgm:pt>
    <dgm:pt modelId="{74C77697-F02D-482A-8ECF-5801619E7F85}" type="parTrans" cxnId="{9A3EF58D-A8DB-441E-BD5C-C625BFE57D1E}">
      <dgm:prSet/>
      <dgm:spPr/>
      <dgm:t>
        <a:bodyPr/>
        <a:lstStyle/>
        <a:p>
          <a:endParaRPr lang="en-SG"/>
        </a:p>
      </dgm:t>
    </dgm:pt>
    <dgm:pt modelId="{C787C9A6-8324-4580-9B78-1D657BE1B1B3}" type="sibTrans" cxnId="{9A3EF58D-A8DB-441E-BD5C-C625BFE57D1E}">
      <dgm:prSet/>
      <dgm:spPr/>
      <dgm:t>
        <a:bodyPr/>
        <a:lstStyle/>
        <a:p>
          <a:endParaRPr lang="en-SG"/>
        </a:p>
      </dgm:t>
    </dgm:pt>
    <dgm:pt modelId="{69A5CD0D-BC9A-4B81-B3D0-685AEA4F5B13}">
      <dgm:prSet phldrT="[Text]"/>
      <dgm:spPr/>
      <dgm:t>
        <a:bodyPr/>
        <a:lstStyle/>
        <a:p>
          <a:r>
            <a:rPr lang="en-US" b="0" i="0" dirty="0"/>
            <a:t>Joint Trajectory and Precoding Optimization for UAV-Assisted NOMA Networks</a:t>
          </a:r>
          <a:endParaRPr lang="en-SG" dirty="0"/>
        </a:p>
      </dgm:t>
    </dgm:pt>
    <dgm:pt modelId="{A03C43FD-5795-4E0E-8405-644F1C8F10C9}" type="parTrans" cxnId="{4030F54C-A19D-488E-A206-DD28E1A3D88F}">
      <dgm:prSet/>
      <dgm:spPr/>
      <dgm:t>
        <a:bodyPr/>
        <a:lstStyle/>
        <a:p>
          <a:endParaRPr lang="en-SG"/>
        </a:p>
      </dgm:t>
    </dgm:pt>
    <dgm:pt modelId="{5356646A-3707-4AAE-B6DD-CA3357A12E08}" type="sibTrans" cxnId="{4030F54C-A19D-488E-A206-DD28E1A3D88F}">
      <dgm:prSet/>
      <dgm:spPr/>
      <dgm:t>
        <a:bodyPr/>
        <a:lstStyle/>
        <a:p>
          <a:endParaRPr lang="en-SG"/>
        </a:p>
      </dgm:t>
    </dgm:pt>
    <dgm:pt modelId="{EB38B016-A88A-4A9E-8066-F7A5350B4AE0}">
      <dgm:prSet phldrT="[Text]"/>
      <dgm:spPr/>
      <dgm:t>
        <a:bodyPr/>
        <a:lstStyle/>
        <a:p>
          <a:r>
            <a:rPr lang="en-US" b="0" i="0" dirty="0"/>
            <a:t>Precoding Design for Two-Cell MIMO-NOMA Uplink With </a:t>
          </a:r>
          <a:r>
            <a:rPr lang="en-US" b="0" i="0" dirty="0" err="1"/>
            <a:t>CoMP</a:t>
          </a:r>
          <a:r>
            <a:rPr lang="en-US" b="0" i="0" dirty="0"/>
            <a:t> Reception</a:t>
          </a:r>
          <a:endParaRPr lang="en-SG" dirty="0"/>
        </a:p>
      </dgm:t>
    </dgm:pt>
    <dgm:pt modelId="{F2803727-1EF3-430C-9B9C-F91EE6539134}" type="parTrans" cxnId="{2E122B53-098C-4E0C-917A-DDBF27202279}">
      <dgm:prSet/>
      <dgm:spPr/>
      <dgm:t>
        <a:bodyPr/>
        <a:lstStyle/>
        <a:p>
          <a:endParaRPr lang="en-SG"/>
        </a:p>
      </dgm:t>
    </dgm:pt>
    <dgm:pt modelId="{C440E29E-4CF8-4329-86CB-B4241DB0E510}" type="sibTrans" cxnId="{2E122B53-098C-4E0C-917A-DDBF27202279}">
      <dgm:prSet/>
      <dgm:spPr/>
      <dgm:t>
        <a:bodyPr/>
        <a:lstStyle/>
        <a:p>
          <a:endParaRPr lang="en-SG"/>
        </a:p>
      </dgm:t>
    </dgm:pt>
    <dgm:pt modelId="{4132E709-8335-4227-BD84-B71E43D2113A}">
      <dgm:prSet phldrT="[Text]"/>
      <dgm:spPr/>
      <dgm:t>
        <a:bodyPr/>
        <a:lstStyle/>
        <a:p>
          <a:r>
            <a:rPr lang="en-SG" b="0" i="0" dirty="0"/>
            <a:t>Precoder Design for Signal Superposition in MIMO-NOMA Multicell Networks</a:t>
          </a:r>
          <a:endParaRPr lang="en-SG" dirty="0"/>
        </a:p>
      </dgm:t>
    </dgm:pt>
    <dgm:pt modelId="{50DCE5C5-EBB9-419C-9196-DBE1D571BDD8}" type="parTrans" cxnId="{345F71B2-32C3-4C4C-8714-A63A33CA3DE1}">
      <dgm:prSet/>
      <dgm:spPr/>
      <dgm:t>
        <a:bodyPr/>
        <a:lstStyle/>
        <a:p>
          <a:endParaRPr lang="en-SG"/>
        </a:p>
      </dgm:t>
    </dgm:pt>
    <dgm:pt modelId="{011C6D3B-B72F-45F3-92A5-2EF8409EA308}" type="sibTrans" cxnId="{345F71B2-32C3-4C4C-8714-A63A33CA3DE1}">
      <dgm:prSet/>
      <dgm:spPr/>
      <dgm:t>
        <a:bodyPr/>
        <a:lstStyle/>
        <a:p>
          <a:endParaRPr lang="en-SG"/>
        </a:p>
      </dgm:t>
    </dgm:pt>
    <dgm:pt modelId="{5D58DA0B-D076-4905-9FB5-04700F2D8608}">
      <dgm:prSet phldrT="[Text]"/>
      <dgm:spPr/>
      <dgm:t>
        <a:bodyPr/>
        <a:lstStyle/>
        <a:p>
          <a:r>
            <a:rPr lang="en-US" dirty="0"/>
            <a:t>Joint Beamforming and Power Allocation in Downlink NOMA Multiuser MIMO Networks</a:t>
          </a:r>
          <a:endParaRPr lang="en-SG" dirty="0"/>
        </a:p>
      </dgm:t>
    </dgm:pt>
    <dgm:pt modelId="{A1925FFC-0EEE-4F5E-9446-00315B84083A}" type="parTrans" cxnId="{424D579D-1042-4A0D-95E2-7CDA6DC3172B}">
      <dgm:prSet/>
      <dgm:spPr/>
      <dgm:t>
        <a:bodyPr/>
        <a:lstStyle/>
        <a:p>
          <a:endParaRPr lang="en-SG"/>
        </a:p>
      </dgm:t>
    </dgm:pt>
    <dgm:pt modelId="{8EEBABE8-5200-45A8-A08B-E53602C2595D}" type="sibTrans" cxnId="{424D579D-1042-4A0D-95E2-7CDA6DC3172B}">
      <dgm:prSet/>
      <dgm:spPr/>
      <dgm:t>
        <a:bodyPr/>
        <a:lstStyle/>
        <a:p>
          <a:endParaRPr lang="en-SG"/>
        </a:p>
      </dgm:t>
    </dgm:pt>
    <dgm:pt modelId="{42DD9105-345E-4503-80F2-C02FC4FDED2A}">
      <dgm:prSet phldrT="[Text]"/>
      <dgm:spPr/>
      <dgm:t>
        <a:bodyPr/>
        <a:lstStyle/>
        <a:p>
          <a:r>
            <a:rPr lang="en-US" b="0" i="0" dirty="0"/>
            <a:t>A General MIMO Framework for NOMA Downlink and Uplink Transmission Based on Signal Alignment</a:t>
          </a:r>
          <a:endParaRPr lang="en-SG" dirty="0"/>
        </a:p>
      </dgm:t>
    </dgm:pt>
    <dgm:pt modelId="{A0A405C8-8485-4BCC-9EE5-89596EA5FAAC}" type="parTrans" cxnId="{8E5B7FDD-610A-4B10-A91F-123E4485E13A}">
      <dgm:prSet/>
      <dgm:spPr/>
      <dgm:t>
        <a:bodyPr/>
        <a:lstStyle/>
        <a:p>
          <a:endParaRPr lang="en-SG"/>
        </a:p>
      </dgm:t>
    </dgm:pt>
    <dgm:pt modelId="{8639B98E-E18F-49F8-94EC-7158B5BAC999}" type="sibTrans" cxnId="{8E5B7FDD-610A-4B10-A91F-123E4485E13A}">
      <dgm:prSet/>
      <dgm:spPr/>
      <dgm:t>
        <a:bodyPr/>
        <a:lstStyle/>
        <a:p>
          <a:endParaRPr lang="en-SG"/>
        </a:p>
      </dgm:t>
    </dgm:pt>
    <dgm:pt modelId="{F8EF552F-EF68-4BFC-9AF9-7E2BF6351D79}">
      <dgm:prSet phldrT="[Text]"/>
      <dgm:spPr/>
      <dgm:t>
        <a:bodyPr/>
        <a:lstStyle/>
        <a:p>
          <a:r>
            <a:rPr lang="en-SG" dirty="0"/>
            <a:t>Uplink Transmissions</a:t>
          </a:r>
        </a:p>
      </dgm:t>
    </dgm:pt>
    <dgm:pt modelId="{0E807CF7-81B1-491E-A02B-C14131304744}" type="parTrans" cxnId="{8A66989E-21BA-4494-830B-3F8FA849568F}">
      <dgm:prSet/>
      <dgm:spPr/>
      <dgm:t>
        <a:bodyPr/>
        <a:lstStyle/>
        <a:p>
          <a:endParaRPr lang="en-SG"/>
        </a:p>
      </dgm:t>
    </dgm:pt>
    <dgm:pt modelId="{3ABC9FDF-FEAB-4F93-BB98-5C9D7CB46548}" type="sibTrans" cxnId="{8A66989E-21BA-4494-830B-3F8FA849568F}">
      <dgm:prSet/>
      <dgm:spPr/>
      <dgm:t>
        <a:bodyPr/>
        <a:lstStyle/>
        <a:p>
          <a:endParaRPr lang="en-SG"/>
        </a:p>
      </dgm:t>
    </dgm:pt>
    <dgm:pt modelId="{99C12B94-8FB8-4C68-B8DB-3AA1064737F2}">
      <dgm:prSet phldrT="[Text]"/>
      <dgm:spPr/>
      <dgm:t>
        <a:bodyPr/>
        <a:lstStyle/>
        <a:p>
          <a:r>
            <a:rPr lang="en-SG" dirty="0"/>
            <a:t>Downlink Transmissions</a:t>
          </a:r>
        </a:p>
      </dgm:t>
    </dgm:pt>
    <dgm:pt modelId="{8E1AD89F-AAAC-497E-B57C-38A30D3984A1}" type="parTrans" cxnId="{1C156CC7-74C5-4E99-9834-C804BD8336F7}">
      <dgm:prSet/>
      <dgm:spPr/>
      <dgm:t>
        <a:bodyPr/>
        <a:lstStyle/>
        <a:p>
          <a:endParaRPr lang="en-SG"/>
        </a:p>
      </dgm:t>
    </dgm:pt>
    <dgm:pt modelId="{6E7489C7-2BA7-459E-A8DF-27A09911BB3A}" type="sibTrans" cxnId="{1C156CC7-74C5-4E99-9834-C804BD8336F7}">
      <dgm:prSet/>
      <dgm:spPr/>
      <dgm:t>
        <a:bodyPr/>
        <a:lstStyle/>
        <a:p>
          <a:endParaRPr lang="en-SG"/>
        </a:p>
      </dgm:t>
    </dgm:pt>
    <dgm:pt modelId="{8DA01590-67BA-4267-A4A5-E19B1BB5C9E1}">
      <dgm:prSet phldrT="[Text]"/>
      <dgm:spPr/>
      <dgm:t>
        <a:bodyPr/>
        <a:lstStyle/>
        <a:p>
          <a:r>
            <a:rPr lang="en-US" dirty="0"/>
            <a:t>Explain how the SIC detection process at the GS is used to recover the desired message from UL UAV-</a:t>
          </a:r>
          <a:r>
            <a:rPr lang="en-US" dirty="0" err="1"/>
            <a:t>i</a:t>
          </a:r>
          <a:r>
            <a:rPr lang="en-US" dirty="0"/>
            <a:t>.</a:t>
          </a:r>
          <a:endParaRPr lang="en-SG" dirty="0"/>
        </a:p>
      </dgm:t>
    </dgm:pt>
    <dgm:pt modelId="{A0B399FF-AB7B-4954-AEC3-C361BEDDBB41}" type="parTrans" cxnId="{C0F1E23B-3BF2-47D6-96A8-C177E9009883}">
      <dgm:prSet/>
      <dgm:spPr/>
      <dgm:t>
        <a:bodyPr/>
        <a:lstStyle/>
        <a:p>
          <a:endParaRPr lang="en-SG"/>
        </a:p>
      </dgm:t>
    </dgm:pt>
    <dgm:pt modelId="{FABC03A0-2B30-4C54-B0DE-88467121749B}" type="sibTrans" cxnId="{C0F1E23B-3BF2-47D6-96A8-C177E9009883}">
      <dgm:prSet/>
      <dgm:spPr/>
      <dgm:t>
        <a:bodyPr/>
        <a:lstStyle/>
        <a:p>
          <a:endParaRPr lang="en-SG"/>
        </a:p>
      </dgm:t>
    </dgm:pt>
    <dgm:pt modelId="{267168DA-E8FA-4952-8DFE-C4580CE167A3}">
      <dgm:prSet phldrT="[Text]"/>
      <dgm:spPr/>
      <dgm:t>
        <a:bodyPr/>
        <a:lstStyle/>
        <a:p>
          <a:r>
            <a:rPr lang="en-SG" dirty="0"/>
            <a:t>Provide the example signal model</a:t>
          </a:r>
        </a:p>
      </dgm:t>
    </dgm:pt>
    <dgm:pt modelId="{D2A7D84A-7440-428A-B7E5-6714A9599E48}" type="parTrans" cxnId="{55B8380B-3641-400D-83D4-19B65132FF21}">
      <dgm:prSet/>
      <dgm:spPr/>
      <dgm:t>
        <a:bodyPr/>
        <a:lstStyle/>
        <a:p>
          <a:endParaRPr lang="en-SG"/>
        </a:p>
      </dgm:t>
    </dgm:pt>
    <dgm:pt modelId="{54B051F3-1653-49E0-B1D3-D5AC3B6DB57A}" type="sibTrans" cxnId="{55B8380B-3641-400D-83D4-19B65132FF21}">
      <dgm:prSet/>
      <dgm:spPr/>
      <dgm:t>
        <a:bodyPr/>
        <a:lstStyle/>
        <a:p>
          <a:endParaRPr lang="en-SG"/>
        </a:p>
      </dgm:t>
    </dgm:pt>
    <dgm:pt modelId="{549A8E36-AA40-4A32-9A8B-58ECCBB7B45C}">
      <dgm:prSet phldrT="[Text]"/>
      <dgm:spPr/>
      <dgm:t>
        <a:bodyPr/>
        <a:lstStyle/>
        <a:p>
          <a:r>
            <a:rPr lang="en-SG" dirty="0"/>
            <a:t>Explain how II and SIC detection are carried out at DL UAV-j using the example signal model</a:t>
          </a:r>
        </a:p>
      </dgm:t>
    </dgm:pt>
    <dgm:pt modelId="{74B6BB62-1106-45AC-A511-4B94C400FD3A}" type="parTrans" cxnId="{64F4107C-B2BF-4026-A070-99D351FDC0F4}">
      <dgm:prSet/>
      <dgm:spPr/>
      <dgm:t>
        <a:bodyPr/>
        <a:lstStyle/>
        <a:p>
          <a:endParaRPr lang="en-SG"/>
        </a:p>
      </dgm:t>
    </dgm:pt>
    <dgm:pt modelId="{006EAFAE-3853-4C67-B970-F1DDCEC59598}" type="sibTrans" cxnId="{64F4107C-B2BF-4026-A070-99D351FDC0F4}">
      <dgm:prSet/>
      <dgm:spPr/>
      <dgm:t>
        <a:bodyPr/>
        <a:lstStyle/>
        <a:p>
          <a:endParaRPr lang="en-SG"/>
        </a:p>
      </dgm:t>
    </dgm:pt>
    <dgm:pt modelId="{B394DF32-E389-45C6-AFB4-A1A454D488AD}">
      <dgm:prSet phldrT="[Text]"/>
      <dgm:spPr/>
      <dgm:t>
        <a:bodyPr/>
        <a:lstStyle/>
        <a:p>
          <a:r>
            <a:rPr lang="en-US" dirty="0"/>
            <a:t>Explain the role of the power allocation factor in II and SIC and how it is defined by using the signal model in Section III.</a:t>
          </a:r>
          <a:endParaRPr lang="en-SG" dirty="0"/>
        </a:p>
      </dgm:t>
    </dgm:pt>
    <dgm:pt modelId="{CF9A581A-5639-4C88-8305-164DB5D4A375}" type="parTrans" cxnId="{475F9CE9-D5F5-4590-9973-C7057C30F859}">
      <dgm:prSet/>
      <dgm:spPr/>
      <dgm:t>
        <a:bodyPr/>
        <a:lstStyle/>
        <a:p>
          <a:endParaRPr lang="en-SG"/>
        </a:p>
      </dgm:t>
    </dgm:pt>
    <dgm:pt modelId="{3D9B9F1B-2315-4D0F-BB77-CAB9F6A48DDF}" type="sibTrans" cxnId="{475F9CE9-D5F5-4590-9973-C7057C30F859}">
      <dgm:prSet/>
      <dgm:spPr/>
      <dgm:t>
        <a:bodyPr/>
        <a:lstStyle/>
        <a:p>
          <a:endParaRPr lang="en-SG"/>
        </a:p>
      </dgm:t>
    </dgm:pt>
    <dgm:pt modelId="{46C973FC-E05D-4A24-9D25-13637BFE5D44}">
      <dgm:prSet phldrT="[Text]"/>
      <dgm:spPr/>
      <dgm:t>
        <a:bodyPr/>
        <a:lstStyle/>
        <a:p>
          <a:r>
            <a:rPr lang="en-SG"/>
            <a:t>Explain the limitations, e.g., detector complexity, error propagation</a:t>
          </a:r>
          <a:endParaRPr lang="en-SG" dirty="0"/>
        </a:p>
      </dgm:t>
    </dgm:pt>
    <dgm:pt modelId="{67162DEE-18BE-46F1-A6F7-9CFE53D3499A}" type="parTrans" cxnId="{8A213554-4809-41FC-ACDC-EAEBE8997F2A}">
      <dgm:prSet/>
      <dgm:spPr/>
      <dgm:t>
        <a:bodyPr/>
        <a:lstStyle/>
        <a:p>
          <a:endParaRPr lang="en-SG"/>
        </a:p>
      </dgm:t>
    </dgm:pt>
    <dgm:pt modelId="{E29C29EF-F624-4565-A000-457FB848D437}" type="sibTrans" cxnId="{8A213554-4809-41FC-ACDC-EAEBE8997F2A}">
      <dgm:prSet/>
      <dgm:spPr/>
      <dgm:t>
        <a:bodyPr/>
        <a:lstStyle/>
        <a:p>
          <a:endParaRPr lang="en-SG"/>
        </a:p>
      </dgm:t>
    </dgm:pt>
    <dgm:pt modelId="{1A3BCBAA-85AA-4917-A54C-2ED46A693763}">
      <dgm:prSet phldrT="[Text]"/>
      <dgm:spPr/>
      <dgm:t>
        <a:bodyPr/>
        <a:lstStyle/>
        <a:p>
          <a:r>
            <a:rPr lang="en-SG" dirty="0"/>
            <a:t>SIC-based detection complexity and error propagation in power-domain NOMA</a:t>
          </a:r>
        </a:p>
      </dgm:t>
    </dgm:pt>
    <dgm:pt modelId="{00A9137D-63EF-45C1-A205-EFEB75DFA892}" type="parTrans" cxnId="{22484EE7-250A-446B-B141-6C55FB7E13BA}">
      <dgm:prSet/>
      <dgm:spPr/>
      <dgm:t>
        <a:bodyPr/>
        <a:lstStyle/>
        <a:p>
          <a:endParaRPr lang="en-SG"/>
        </a:p>
      </dgm:t>
    </dgm:pt>
    <dgm:pt modelId="{16499484-1439-43B5-A995-070D0E5FF753}" type="sibTrans" cxnId="{22484EE7-250A-446B-B141-6C55FB7E13BA}">
      <dgm:prSet/>
      <dgm:spPr/>
      <dgm:t>
        <a:bodyPr/>
        <a:lstStyle/>
        <a:p>
          <a:endParaRPr lang="en-SG"/>
        </a:p>
      </dgm:t>
    </dgm:pt>
    <dgm:pt modelId="{1B3607DA-BA21-4F07-873B-CF2FF56C0D94}">
      <dgm:prSet phldrT="[Text]"/>
      <dgm:spPr/>
      <dgm:t>
        <a:bodyPr/>
        <a:lstStyle/>
        <a:p>
          <a:r>
            <a:rPr lang="en-SG" dirty="0"/>
            <a:t>Power-Domain Non-Orthogonal Multiple </a:t>
          </a:r>
          <a:r>
            <a:rPr lang="en-US" dirty="0"/>
            <a:t>Access (NOMA) in 5G Systems: </a:t>
          </a:r>
          <a:r>
            <a:rPr lang="en-SG" dirty="0"/>
            <a:t>Potentials and Challenges</a:t>
          </a:r>
        </a:p>
      </dgm:t>
    </dgm:pt>
    <dgm:pt modelId="{D60AFBDA-9EA7-4DBA-8F72-2F1ACC5A4F52}" type="parTrans" cxnId="{515372EE-E0FE-481D-B07D-DDD6F79CA306}">
      <dgm:prSet/>
      <dgm:spPr/>
      <dgm:t>
        <a:bodyPr/>
        <a:lstStyle/>
        <a:p>
          <a:endParaRPr lang="en-SG"/>
        </a:p>
      </dgm:t>
    </dgm:pt>
    <dgm:pt modelId="{B0AA2F72-CF0A-45E3-9822-EDD6623219E2}" type="sibTrans" cxnId="{515372EE-E0FE-481D-B07D-DDD6F79CA306}">
      <dgm:prSet/>
      <dgm:spPr/>
      <dgm:t>
        <a:bodyPr/>
        <a:lstStyle/>
        <a:p>
          <a:endParaRPr lang="en-SG"/>
        </a:p>
      </dgm:t>
    </dgm:pt>
    <dgm:pt modelId="{2447E372-6764-46F6-9E78-E24B00284AFB}">
      <dgm:prSet phldrT="[Text]"/>
      <dgm:spPr/>
      <dgm:t>
        <a:bodyPr/>
        <a:lstStyle/>
        <a:p>
          <a:r>
            <a:rPr lang="en-SG" dirty="0"/>
            <a:t>Discuss issues related to SIC detection, e.g., detector complexity, error propagation</a:t>
          </a:r>
        </a:p>
      </dgm:t>
    </dgm:pt>
    <dgm:pt modelId="{197C260A-5733-4315-8C85-E9B55FAAE52F}" type="parTrans" cxnId="{97336D3D-D4C8-4733-BAAE-C1E0887263DB}">
      <dgm:prSet/>
      <dgm:spPr/>
      <dgm:t>
        <a:bodyPr/>
        <a:lstStyle/>
        <a:p>
          <a:endParaRPr lang="en-SG"/>
        </a:p>
      </dgm:t>
    </dgm:pt>
    <dgm:pt modelId="{26E8DB41-C9E2-405A-AB98-2E571C13ACA8}" type="sibTrans" cxnId="{97336D3D-D4C8-4733-BAAE-C1E0887263DB}">
      <dgm:prSet/>
      <dgm:spPr/>
      <dgm:t>
        <a:bodyPr/>
        <a:lstStyle/>
        <a:p>
          <a:endParaRPr lang="en-SG"/>
        </a:p>
      </dgm:t>
    </dgm:pt>
    <dgm:pt modelId="{D5089AC5-4FA5-49D4-8730-E822C2A1C206}">
      <dgm:prSet phldrT="[Text]"/>
      <dgm:spPr/>
      <dgm:t>
        <a:bodyPr/>
        <a:lstStyle/>
        <a:p>
          <a:r>
            <a:rPr lang="en-SG" dirty="0"/>
            <a:t>User pairing in power-domain NOMA</a:t>
          </a:r>
        </a:p>
      </dgm:t>
    </dgm:pt>
    <dgm:pt modelId="{C68443F9-0520-466C-868F-07E21D57754F}" type="parTrans" cxnId="{DB7DFB55-82D0-4511-9493-88951899C272}">
      <dgm:prSet/>
      <dgm:spPr/>
      <dgm:t>
        <a:bodyPr/>
        <a:lstStyle/>
        <a:p>
          <a:endParaRPr lang="en-SG"/>
        </a:p>
      </dgm:t>
    </dgm:pt>
    <dgm:pt modelId="{540605B6-F49F-4281-8938-E9CC8D25008D}" type="sibTrans" cxnId="{DB7DFB55-82D0-4511-9493-88951899C272}">
      <dgm:prSet/>
      <dgm:spPr/>
      <dgm:t>
        <a:bodyPr/>
        <a:lstStyle/>
        <a:p>
          <a:endParaRPr lang="en-SG"/>
        </a:p>
      </dgm:t>
    </dgm:pt>
    <dgm:pt modelId="{E3C4E89D-0185-498E-B037-961D4DFF57BB}">
      <dgm:prSet phldrT="[Text]"/>
      <dgm:spPr/>
      <dgm:t>
        <a:bodyPr/>
        <a:lstStyle/>
        <a:p>
          <a:r>
            <a:rPr lang="en-SG" dirty="0"/>
            <a:t>Discuss how user pairing can impact SIC performance</a:t>
          </a:r>
        </a:p>
      </dgm:t>
    </dgm:pt>
    <dgm:pt modelId="{0746CABC-976C-4900-95D6-7B39FAB1766E}" type="parTrans" cxnId="{3A48C680-B9C1-42BA-AA87-E76847CAAA37}">
      <dgm:prSet/>
      <dgm:spPr/>
      <dgm:t>
        <a:bodyPr/>
        <a:lstStyle/>
        <a:p>
          <a:endParaRPr lang="en-SG"/>
        </a:p>
      </dgm:t>
    </dgm:pt>
    <dgm:pt modelId="{3A93ECDA-8CD6-4364-B076-8FDE6EC7CC89}" type="sibTrans" cxnId="{3A48C680-B9C1-42BA-AA87-E76847CAAA37}">
      <dgm:prSet/>
      <dgm:spPr/>
      <dgm:t>
        <a:bodyPr/>
        <a:lstStyle/>
        <a:p>
          <a:endParaRPr lang="en-SG"/>
        </a:p>
      </dgm:t>
    </dgm:pt>
    <dgm:pt modelId="{46B01F1B-D6BC-4F5D-BAE0-2942F2ECCEDB}">
      <dgm:prSet phldrT="[Text]"/>
      <dgm:spPr/>
      <dgm:t>
        <a:bodyPr/>
        <a:lstStyle/>
        <a:p>
          <a:r>
            <a:rPr lang="en-SG" dirty="0"/>
            <a:t>Cite related works</a:t>
          </a:r>
        </a:p>
      </dgm:t>
    </dgm:pt>
    <dgm:pt modelId="{7DA39C66-A51F-4C88-B8E5-CFC58F8503CD}" type="parTrans" cxnId="{6850B8B9-85DA-477B-9091-8E0590DF6590}">
      <dgm:prSet/>
      <dgm:spPr/>
      <dgm:t>
        <a:bodyPr/>
        <a:lstStyle/>
        <a:p>
          <a:endParaRPr lang="en-SG"/>
        </a:p>
      </dgm:t>
    </dgm:pt>
    <dgm:pt modelId="{EB472B98-F113-473F-A345-C6D150328E53}" type="sibTrans" cxnId="{6850B8B9-85DA-477B-9091-8E0590DF6590}">
      <dgm:prSet/>
      <dgm:spPr/>
      <dgm:t>
        <a:bodyPr/>
        <a:lstStyle/>
        <a:p>
          <a:endParaRPr lang="en-SG"/>
        </a:p>
      </dgm:t>
    </dgm:pt>
    <dgm:pt modelId="{B60D40FC-973E-4BB4-A152-5D0CAD4FBA8D}">
      <dgm:prSet phldrT="[Text]"/>
      <dgm:spPr/>
      <dgm:t>
        <a:bodyPr/>
        <a:lstStyle/>
        <a:p>
          <a:r>
            <a:rPr lang="en-SG" dirty="0"/>
            <a:t>Power-Domain Non-Orthogonal Multiple </a:t>
          </a:r>
          <a:r>
            <a:rPr lang="en-US" dirty="0"/>
            <a:t>Access (NOMA) in 5G Systems: </a:t>
          </a:r>
          <a:r>
            <a:rPr lang="en-SG" dirty="0"/>
            <a:t>Potentials and Challenges</a:t>
          </a:r>
        </a:p>
      </dgm:t>
    </dgm:pt>
    <dgm:pt modelId="{397978B1-6A88-4463-8C67-24B279FA0A55}" type="parTrans" cxnId="{958D94EA-03FF-4426-8269-78281B58C2BD}">
      <dgm:prSet/>
      <dgm:spPr/>
      <dgm:t>
        <a:bodyPr/>
        <a:lstStyle/>
        <a:p>
          <a:endParaRPr lang="en-SG"/>
        </a:p>
      </dgm:t>
    </dgm:pt>
    <dgm:pt modelId="{08001DB5-284B-472F-9C67-4BF7F28AF3A8}" type="sibTrans" cxnId="{958D94EA-03FF-4426-8269-78281B58C2BD}">
      <dgm:prSet/>
      <dgm:spPr/>
      <dgm:t>
        <a:bodyPr/>
        <a:lstStyle/>
        <a:p>
          <a:endParaRPr lang="en-SG"/>
        </a:p>
      </dgm:t>
    </dgm:pt>
    <dgm:pt modelId="{3A6C2035-ACA6-49A9-962C-431B33005381}">
      <dgm:prSet phldrT="[Text]"/>
      <dgm:spPr/>
      <dgm:t>
        <a:bodyPr/>
        <a:lstStyle/>
        <a:p>
          <a:r>
            <a:rPr lang="en-US" b="0" i="0" dirty="0"/>
            <a:t>A General Power Allocation Scheme to Guarantee Quality of Service in Downlink and Uplink NOMA Systems</a:t>
          </a:r>
          <a:endParaRPr lang="en-SG" dirty="0"/>
        </a:p>
      </dgm:t>
    </dgm:pt>
    <dgm:pt modelId="{83BACCC8-C77A-4349-8147-79525C327DDB}" type="parTrans" cxnId="{08B0ED0C-DF38-4FD4-809F-8BBD6F279561}">
      <dgm:prSet/>
      <dgm:spPr/>
      <dgm:t>
        <a:bodyPr/>
        <a:lstStyle/>
        <a:p>
          <a:endParaRPr lang="en-SG"/>
        </a:p>
      </dgm:t>
    </dgm:pt>
    <dgm:pt modelId="{71E7D028-BD2B-477B-8CF6-281AD8D37847}" type="sibTrans" cxnId="{08B0ED0C-DF38-4FD4-809F-8BBD6F279561}">
      <dgm:prSet/>
      <dgm:spPr/>
      <dgm:t>
        <a:bodyPr/>
        <a:lstStyle/>
        <a:p>
          <a:endParaRPr lang="en-SG"/>
        </a:p>
      </dgm:t>
    </dgm:pt>
    <dgm:pt modelId="{92D9B5B5-9935-41D9-A1B3-B29BA538C64D}">
      <dgm:prSet phldrT="[Text]"/>
      <dgm:spPr/>
      <dgm:t>
        <a:bodyPr/>
        <a:lstStyle/>
        <a:p>
          <a:r>
            <a:rPr lang="en-US" b="0" i="0" dirty="0"/>
            <a:t>(Optional) User Pairing for Downlink Non-Orthogonal Multiple Access Networks Using Matching Algorithm</a:t>
          </a:r>
          <a:endParaRPr lang="en-SG" dirty="0"/>
        </a:p>
      </dgm:t>
    </dgm:pt>
    <dgm:pt modelId="{81BAA535-3563-4029-9A62-4879B7F07B74}" type="parTrans" cxnId="{0D514ABB-9CE1-4E26-BA2D-C696683E2112}">
      <dgm:prSet/>
      <dgm:spPr/>
      <dgm:t>
        <a:bodyPr/>
        <a:lstStyle/>
        <a:p>
          <a:endParaRPr lang="en-SG"/>
        </a:p>
      </dgm:t>
    </dgm:pt>
    <dgm:pt modelId="{8F5E47A7-2142-458E-86D2-3B556B8F4747}" type="sibTrans" cxnId="{0D514ABB-9CE1-4E26-BA2D-C696683E2112}">
      <dgm:prSet/>
      <dgm:spPr/>
      <dgm:t>
        <a:bodyPr/>
        <a:lstStyle/>
        <a:p>
          <a:endParaRPr lang="en-SG"/>
        </a:p>
      </dgm:t>
    </dgm:pt>
    <dgm:pt modelId="{4D568CC9-8BE6-4CB1-97BB-B65CBE917F69}">
      <dgm:prSet phldrT="[Text]"/>
      <dgm:spPr/>
      <dgm:t>
        <a:bodyPr/>
        <a:lstStyle/>
        <a:p>
          <a:r>
            <a:rPr lang="en-US" b="0" i="0" dirty="0"/>
            <a:t>Downlink and Uplink Non-Orthogonal Multiple Access in a Dense Wireless Network</a:t>
          </a:r>
          <a:endParaRPr lang="en-SG" dirty="0"/>
        </a:p>
      </dgm:t>
    </dgm:pt>
    <dgm:pt modelId="{FBF98988-806A-4870-876B-369AC5A048B3}" type="parTrans" cxnId="{C3144F90-00C3-4B5D-A008-DC54922234A5}">
      <dgm:prSet/>
      <dgm:spPr/>
      <dgm:t>
        <a:bodyPr/>
        <a:lstStyle/>
        <a:p>
          <a:endParaRPr lang="en-SG"/>
        </a:p>
      </dgm:t>
    </dgm:pt>
    <dgm:pt modelId="{4F2B27AC-2B3F-4AC1-884B-4E1A859C7115}" type="sibTrans" cxnId="{C3144F90-00C3-4B5D-A008-DC54922234A5}">
      <dgm:prSet/>
      <dgm:spPr/>
      <dgm:t>
        <a:bodyPr/>
        <a:lstStyle/>
        <a:p>
          <a:endParaRPr lang="en-SG"/>
        </a:p>
      </dgm:t>
    </dgm:pt>
    <dgm:pt modelId="{A2D3AB9B-7659-4877-A07D-AE2D814193EF}">
      <dgm:prSet phldrT="[Text]"/>
      <dgm:spPr/>
      <dgm:t>
        <a:bodyPr/>
        <a:lstStyle/>
        <a:p>
          <a:r>
            <a:rPr lang="en-SG" dirty="0"/>
            <a:t>Conclude by discussing how user pairing based on distance to GS can be investigated for multi-UAV networks with HBD-UCS</a:t>
          </a:r>
        </a:p>
      </dgm:t>
    </dgm:pt>
    <dgm:pt modelId="{B2E58A93-F89A-4222-B12D-BF6DEFEA2124}" type="parTrans" cxnId="{7AE316B1-EEF4-4A04-A73F-B729286418D8}">
      <dgm:prSet/>
      <dgm:spPr/>
      <dgm:t>
        <a:bodyPr/>
        <a:lstStyle/>
        <a:p>
          <a:endParaRPr lang="en-SG"/>
        </a:p>
      </dgm:t>
    </dgm:pt>
    <dgm:pt modelId="{B4674F81-86C5-4C3D-ACF8-3372278484DC}" type="sibTrans" cxnId="{7AE316B1-EEF4-4A04-A73F-B729286418D8}">
      <dgm:prSet/>
      <dgm:spPr/>
      <dgm:t>
        <a:bodyPr/>
        <a:lstStyle/>
        <a:p>
          <a:endParaRPr lang="en-SG"/>
        </a:p>
      </dgm:t>
    </dgm:pt>
    <dgm:pt modelId="{C251920D-615C-45B3-B465-DFF81D0000AA}">
      <dgm:prSet phldrT="[Text]"/>
      <dgm:spPr/>
      <dgm:t>
        <a:bodyPr/>
        <a:lstStyle/>
        <a:p>
          <a:r>
            <a:rPr lang="en-SG" dirty="0"/>
            <a:t>As compared to channel gain, using a distance based approach to user pairing can reduce CSI-acquisition overheads as the last known location of all UAVs is updated at the GS. However, the tradeoff in performance is an open problem. </a:t>
          </a:r>
        </a:p>
      </dgm:t>
    </dgm:pt>
    <dgm:pt modelId="{5D44D4C5-AE87-4BBB-AF0B-2AF1486479E5}" type="parTrans" cxnId="{BAC5BD38-8AC9-4326-81DF-44DAA0050265}">
      <dgm:prSet/>
      <dgm:spPr/>
      <dgm:t>
        <a:bodyPr/>
        <a:lstStyle/>
        <a:p>
          <a:endParaRPr lang="en-SG"/>
        </a:p>
      </dgm:t>
    </dgm:pt>
    <dgm:pt modelId="{4C502113-2EB3-40AA-9C99-7159F6304112}" type="sibTrans" cxnId="{BAC5BD38-8AC9-4326-81DF-44DAA0050265}">
      <dgm:prSet/>
      <dgm:spPr/>
      <dgm:t>
        <a:bodyPr/>
        <a:lstStyle/>
        <a:p>
          <a:endParaRPr lang="en-SG"/>
        </a:p>
      </dgm:t>
    </dgm:pt>
    <dgm:pt modelId="{F72A2252-93A7-4B59-80B0-048CA8C783DC}">
      <dgm:prSet phldrT="[Text]"/>
      <dgm:spPr/>
      <dgm:t>
        <a:bodyPr/>
        <a:lstStyle/>
        <a:p>
          <a:r>
            <a:rPr lang="en-SG"/>
            <a:t>Deep Learning techniques in power-domain NOMA</a:t>
          </a:r>
          <a:endParaRPr lang="en-SG" dirty="0"/>
        </a:p>
      </dgm:t>
    </dgm:pt>
    <dgm:pt modelId="{34BDD5F9-0410-475D-B9F6-B7DAD4356448}" type="parTrans" cxnId="{4F2B004D-8D6D-4BFE-B835-E4399984E1EC}">
      <dgm:prSet/>
      <dgm:spPr/>
      <dgm:t>
        <a:bodyPr/>
        <a:lstStyle/>
        <a:p>
          <a:endParaRPr lang="en-SG"/>
        </a:p>
      </dgm:t>
    </dgm:pt>
    <dgm:pt modelId="{6FB12B73-CAC1-4C17-9B91-2BBEB78F3844}" type="sibTrans" cxnId="{4F2B004D-8D6D-4BFE-B835-E4399984E1EC}">
      <dgm:prSet/>
      <dgm:spPr/>
      <dgm:t>
        <a:bodyPr/>
        <a:lstStyle/>
        <a:p>
          <a:endParaRPr lang="en-SG"/>
        </a:p>
      </dgm:t>
    </dgm:pt>
    <dgm:pt modelId="{950BA882-3C7E-43C0-9962-FB2F8695FF8C}">
      <dgm:prSet phldrT="[Text]"/>
      <dgm:spPr/>
      <dgm:t>
        <a:bodyPr/>
        <a:lstStyle/>
        <a:p>
          <a:r>
            <a:rPr lang="en-SG" dirty="0"/>
            <a:t>Introduce basic concepts of DL</a:t>
          </a:r>
        </a:p>
      </dgm:t>
    </dgm:pt>
    <dgm:pt modelId="{62333A72-89E9-4449-92C6-CEE52CD12C74}" type="parTrans" cxnId="{E3FEE708-344F-4E41-A226-1431698D4634}">
      <dgm:prSet/>
      <dgm:spPr/>
      <dgm:t>
        <a:bodyPr/>
        <a:lstStyle/>
        <a:p>
          <a:endParaRPr lang="en-SG"/>
        </a:p>
      </dgm:t>
    </dgm:pt>
    <dgm:pt modelId="{B1E7D944-1BDC-477E-A8E1-69C60E035184}" type="sibTrans" cxnId="{E3FEE708-344F-4E41-A226-1431698D4634}">
      <dgm:prSet/>
      <dgm:spPr/>
      <dgm:t>
        <a:bodyPr/>
        <a:lstStyle/>
        <a:p>
          <a:endParaRPr lang="en-SG"/>
        </a:p>
      </dgm:t>
    </dgm:pt>
    <dgm:pt modelId="{ADA18F4F-264C-4200-B61C-B4139EA2DC4D}">
      <dgm:prSet/>
      <dgm:spPr/>
      <dgm:t>
        <a:bodyPr/>
        <a:lstStyle/>
        <a:p>
          <a:r>
            <a:rPr lang="en-US" b="0" i="0" dirty="0"/>
            <a:t>Deep Learning for Intelligent Wireless Networks: A Comprehensive Survey</a:t>
          </a:r>
          <a:endParaRPr lang="en-SG" dirty="0"/>
        </a:p>
      </dgm:t>
    </dgm:pt>
    <dgm:pt modelId="{5E64A6AB-9CE1-4B31-B09F-6109B380A76D}" type="parTrans" cxnId="{EE8500CD-4136-4B3B-AE5D-A304F2F9DC3A}">
      <dgm:prSet/>
      <dgm:spPr/>
      <dgm:t>
        <a:bodyPr/>
        <a:lstStyle/>
        <a:p>
          <a:endParaRPr lang="en-SG"/>
        </a:p>
      </dgm:t>
    </dgm:pt>
    <dgm:pt modelId="{35C489BA-F484-4ADB-96A9-1D264DE24298}" type="sibTrans" cxnId="{EE8500CD-4136-4B3B-AE5D-A304F2F9DC3A}">
      <dgm:prSet/>
      <dgm:spPr/>
      <dgm:t>
        <a:bodyPr/>
        <a:lstStyle/>
        <a:p>
          <a:endParaRPr lang="en-SG"/>
        </a:p>
      </dgm:t>
    </dgm:pt>
    <dgm:pt modelId="{F9D8A16A-27CA-4D0D-9249-722106246FC5}">
      <dgm:prSet/>
      <dgm:spPr/>
      <dgm:t>
        <a:bodyPr/>
        <a:lstStyle/>
        <a:p>
          <a:r>
            <a:rPr lang="en-US" dirty="0"/>
            <a:t>Wireless Networks Design in the Era of Deep Learning: Model-Based, AI-Based, or Both?</a:t>
          </a:r>
          <a:endParaRPr lang="en-SG" dirty="0"/>
        </a:p>
      </dgm:t>
    </dgm:pt>
    <dgm:pt modelId="{46B8CB14-EA20-44F9-A65F-687F931625FC}" type="parTrans" cxnId="{AB4C112B-8035-421B-A1E1-AD2812885BD7}">
      <dgm:prSet/>
      <dgm:spPr/>
      <dgm:t>
        <a:bodyPr/>
        <a:lstStyle/>
        <a:p>
          <a:endParaRPr lang="en-SG"/>
        </a:p>
      </dgm:t>
    </dgm:pt>
    <dgm:pt modelId="{89342ECE-03C6-4305-87F4-669C04B37EB4}" type="sibTrans" cxnId="{AB4C112B-8035-421B-A1E1-AD2812885BD7}">
      <dgm:prSet/>
      <dgm:spPr/>
      <dgm:t>
        <a:bodyPr/>
        <a:lstStyle/>
        <a:p>
          <a:endParaRPr lang="en-SG"/>
        </a:p>
      </dgm:t>
    </dgm:pt>
    <dgm:pt modelId="{7A33686F-89A8-493B-B039-E18A9E162AE8}">
      <dgm:prSet/>
      <dgm:spPr/>
      <dgm:t>
        <a:bodyPr/>
        <a:lstStyle/>
        <a:p>
          <a:r>
            <a:rPr lang="en-SG" b="0" i="0" dirty="0"/>
            <a:t>Deep Learning-Aided SCMA</a:t>
          </a:r>
          <a:endParaRPr lang="en-SG" dirty="0"/>
        </a:p>
      </dgm:t>
    </dgm:pt>
    <dgm:pt modelId="{97ACA19D-1804-45A9-AA04-B52BA8187745}" type="parTrans" cxnId="{304DB9DE-E14F-42F9-87BF-39E2D29A0F5C}">
      <dgm:prSet/>
      <dgm:spPr/>
      <dgm:t>
        <a:bodyPr/>
        <a:lstStyle/>
        <a:p>
          <a:endParaRPr lang="en-SG"/>
        </a:p>
      </dgm:t>
    </dgm:pt>
    <dgm:pt modelId="{4F0E0558-7040-4819-98F3-5BA2B8B0B07C}" type="sibTrans" cxnId="{304DB9DE-E14F-42F9-87BF-39E2D29A0F5C}">
      <dgm:prSet/>
      <dgm:spPr/>
      <dgm:t>
        <a:bodyPr/>
        <a:lstStyle/>
        <a:p>
          <a:endParaRPr lang="en-SG"/>
        </a:p>
      </dgm:t>
    </dgm:pt>
    <dgm:pt modelId="{513871EE-A5C9-4AE5-A239-A14D6861E598}">
      <dgm:prSet/>
      <dgm:spPr/>
      <dgm:t>
        <a:bodyPr/>
        <a:lstStyle/>
        <a:p>
          <a:r>
            <a:rPr lang="en-US" b="0" i="0" dirty="0"/>
            <a:t>Reinforcement Learning-Based NOMA Power Allocation in the Presence of Smart Jamming</a:t>
          </a:r>
          <a:endParaRPr lang="en-SG" dirty="0"/>
        </a:p>
      </dgm:t>
    </dgm:pt>
    <dgm:pt modelId="{74EA814B-617D-4D76-A9A1-9EA669247F2A}" type="parTrans" cxnId="{5DECB9B8-F7BC-4F3E-9CC6-5D8EBEB2D2BF}">
      <dgm:prSet/>
      <dgm:spPr/>
      <dgm:t>
        <a:bodyPr/>
        <a:lstStyle/>
        <a:p>
          <a:endParaRPr lang="en-SG"/>
        </a:p>
      </dgm:t>
    </dgm:pt>
    <dgm:pt modelId="{759CB0BB-5ED8-48A7-8EB6-4A6ED1BC37CA}" type="sibTrans" cxnId="{5DECB9B8-F7BC-4F3E-9CC6-5D8EBEB2D2BF}">
      <dgm:prSet/>
      <dgm:spPr/>
      <dgm:t>
        <a:bodyPr/>
        <a:lstStyle/>
        <a:p>
          <a:endParaRPr lang="en-SG"/>
        </a:p>
      </dgm:t>
    </dgm:pt>
    <dgm:pt modelId="{66CE178C-DDE1-4788-A7C1-238B0537F1F1}">
      <dgm:prSet/>
      <dgm:spPr/>
      <dgm:t>
        <a:bodyPr/>
        <a:lstStyle/>
        <a:p>
          <a:r>
            <a:rPr lang="en-SG" dirty="0"/>
            <a:t>(Optional) </a:t>
          </a:r>
          <a:r>
            <a:rPr lang="en-US" b="0" i="0" dirty="0"/>
            <a:t>Deep Learning for Physical-Layer 5G Wireless Techniques: Opportunities, Challenges and Solutions </a:t>
          </a:r>
          <a:endParaRPr lang="en-SG" dirty="0"/>
        </a:p>
      </dgm:t>
    </dgm:pt>
    <dgm:pt modelId="{2676F6BD-65F5-402D-B000-469161342224}" type="parTrans" cxnId="{178F0E5F-C635-463C-AB5B-8B77E7881AE2}">
      <dgm:prSet/>
      <dgm:spPr/>
      <dgm:t>
        <a:bodyPr/>
        <a:lstStyle/>
        <a:p>
          <a:endParaRPr lang="en-SG"/>
        </a:p>
      </dgm:t>
    </dgm:pt>
    <dgm:pt modelId="{A21B4374-4E1F-4E71-BF5A-8094D33A265E}" type="sibTrans" cxnId="{178F0E5F-C635-463C-AB5B-8B77E7881AE2}">
      <dgm:prSet/>
      <dgm:spPr/>
      <dgm:t>
        <a:bodyPr/>
        <a:lstStyle/>
        <a:p>
          <a:endParaRPr lang="en-SG"/>
        </a:p>
      </dgm:t>
    </dgm:pt>
    <dgm:pt modelId="{90DCD024-67F9-48B4-9A04-2BF5A929C0FF}">
      <dgm:prSet/>
      <dgm:spPr/>
      <dgm:t>
        <a:bodyPr/>
        <a:lstStyle/>
        <a:p>
          <a:r>
            <a:rPr lang="en-SG" dirty="0"/>
            <a:t>Deep Reinforcement Learning For Mobile 5g And Beyond Fundamentals, Applications, And Challenges</a:t>
          </a:r>
        </a:p>
      </dgm:t>
    </dgm:pt>
    <dgm:pt modelId="{670C045F-2F96-443C-8BBD-7EB9C948F4D4}" type="parTrans" cxnId="{B1EBDFF9-6F43-4490-BC47-0FA52F6B6639}">
      <dgm:prSet/>
      <dgm:spPr/>
      <dgm:t>
        <a:bodyPr/>
        <a:lstStyle/>
        <a:p>
          <a:endParaRPr lang="en-SG"/>
        </a:p>
      </dgm:t>
    </dgm:pt>
    <dgm:pt modelId="{F64D35A3-8AD8-47CD-BA8D-2C79D3ABC38C}" type="sibTrans" cxnId="{B1EBDFF9-6F43-4490-BC47-0FA52F6B6639}">
      <dgm:prSet/>
      <dgm:spPr/>
      <dgm:t>
        <a:bodyPr/>
        <a:lstStyle/>
        <a:p>
          <a:endParaRPr lang="en-SG"/>
        </a:p>
      </dgm:t>
    </dgm:pt>
    <dgm:pt modelId="{81F65DB9-61FB-4DDD-91D3-455570141AD9}">
      <dgm:prSet phldrT="[Text]"/>
      <dgm:spPr/>
      <dgm:t>
        <a:bodyPr/>
        <a:lstStyle/>
        <a:p>
          <a:r>
            <a:rPr lang="en-SG" dirty="0"/>
            <a:t>Discuss the application of DL in precoders as an example. </a:t>
          </a:r>
        </a:p>
      </dgm:t>
    </dgm:pt>
    <dgm:pt modelId="{E210BD09-D616-4C82-96C3-01AC001E9C16}" type="parTrans" cxnId="{4A40CF13-33F9-4F32-A22C-8599F481AB5E}">
      <dgm:prSet/>
      <dgm:spPr/>
      <dgm:t>
        <a:bodyPr/>
        <a:lstStyle/>
        <a:p>
          <a:endParaRPr lang="en-SG"/>
        </a:p>
      </dgm:t>
    </dgm:pt>
    <dgm:pt modelId="{36E380CC-8BC8-4D08-A002-399B635FA953}" type="sibTrans" cxnId="{4A40CF13-33F9-4F32-A22C-8599F481AB5E}">
      <dgm:prSet/>
      <dgm:spPr/>
      <dgm:t>
        <a:bodyPr/>
        <a:lstStyle/>
        <a:p>
          <a:endParaRPr lang="en-SG"/>
        </a:p>
      </dgm:t>
    </dgm:pt>
    <dgm:pt modelId="{08B624DF-E0A8-488B-97D2-38CDC43BE480}">
      <dgm:prSet phldrT="[Text]"/>
      <dgm:spPr/>
      <dgm:t>
        <a:bodyPr/>
        <a:lstStyle/>
        <a:p>
          <a:r>
            <a:rPr lang="en-SG" dirty="0"/>
            <a:t>As precoding algorithms can be complex to implement, DL techniques can be trained beforehand for rapid deployment in practice. </a:t>
          </a:r>
        </a:p>
      </dgm:t>
    </dgm:pt>
    <dgm:pt modelId="{C8C9A65A-E839-470B-A8DA-0995AC620A54}" type="parTrans" cxnId="{C0240313-08CE-4FD5-B8D2-D77EE6E42B89}">
      <dgm:prSet/>
      <dgm:spPr/>
      <dgm:t>
        <a:bodyPr/>
        <a:lstStyle/>
        <a:p>
          <a:endParaRPr lang="en-SG"/>
        </a:p>
      </dgm:t>
    </dgm:pt>
    <dgm:pt modelId="{45955CAF-A568-41E8-B6A4-F9E66D93012E}" type="sibTrans" cxnId="{C0240313-08CE-4FD5-B8D2-D77EE6E42B89}">
      <dgm:prSet/>
      <dgm:spPr/>
      <dgm:t>
        <a:bodyPr/>
        <a:lstStyle/>
        <a:p>
          <a:endParaRPr lang="en-SG"/>
        </a:p>
      </dgm:t>
    </dgm:pt>
    <dgm:pt modelId="{EF1AEE64-422B-4C87-9A29-678DD93D43D0}">
      <dgm:prSet phldrT="[Text]"/>
      <dgm:spPr/>
      <dgm:t>
        <a:bodyPr/>
        <a:lstStyle/>
        <a:p>
          <a:r>
            <a:rPr lang="en-US" b="1" i="0" dirty="0"/>
            <a:t>CNN-based Precoder and Combiner Design in </a:t>
          </a:r>
          <a:r>
            <a:rPr lang="en-US" b="1" i="0" dirty="0" err="1"/>
            <a:t>mmWave</a:t>
          </a:r>
          <a:r>
            <a:rPr lang="en-US" b="1" i="0" dirty="0"/>
            <a:t> MIMO Systems</a:t>
          </a:r>
          <a:endParaRPr lang="en-SG" dirty="0"/>
        </a:p>
      </dgm:t>
    </dgm:pt>
    <dgm:pt modelId="{8741EE91-3550-4C54-BCF0-3FD5C38EB2DB}" type="parTrans" cxnId="{F2B8F63E-EB81-4C82-BA58-7AB2EA9C7E44}">
      <dgm:prSet/>
      <dgm:spPr/>
      <dgm:t>
        <a:bodyPr/>
        <a:lstStyle/>
        <a:p>
          <a:endParaRPr lang="en-SG"/>
        </a:p>
      </dgm:t>
    </dgm:pt>
    <dgm:pt modelId="{DB4DEE60-046D-484B-8B79-4BC1AB2CF687}" type="sibTrans" cxnId="{F2B8F63E-EB81-4C82-BA58-7AB2EA9C7E44}">
      <dgm:prSet/>
      <dgm:spPr/>
      <dgm:t>
        <a:bodyPr/>
        <a:lstStyle/>
        <a:p>
          <a:endParaRPr lang="en-SG"/>
        </a:p>
      </dgm:t>
    </dgm:pt>
    <dgm:pt modelId="{077DE3E3-8F4A-4D72-815D-1A343F6EFC6F}">
      <dgm:prSet/>
      <dgm:spPr/>
      <dgm:t>
        <a:bodyPr/>
        <a:lstStyle/>
        <a:p>
          <a:r>
            <a:rPr lang="en-US" dirty="0"/>
            <a:t>Molecular Communications: Model-Based and Data-Driven Receiver Design and Optimization</a:t>
          </a:r>
          <a:endParaRPr lang="en-SG" dirty="0"/>
        </a:p>
      </dgm:t>
    </dgm:pt>
    <dgm:pt modelId="{96B9DAD6-C3C8-4E71-9D33-519E24639E25}" type="parTrans" cxnId="{47FF06C6-B058-46D1-98EE-1C9CDB70A8E0}">
      <dgm:prSet/>
      <dgm:spPr/>
      <dgm:t>
        <a:bodyPr/>
        <a:lstStyle/>
        <a:p>
          <a:endParaRPr lang="en-SG"/>
        </a:p>
      </dgm:t>
    </dgm:pt>
    <dgm:pt modelId="{E1F81540-9CB2-4E9D-953F-B4A9DE12D584}" type="sibTrans" cxnId="{47FF06C6-B058-46D1-98EE-1C9CDB70A8E0}">
      <dgm:prSet/>
      <dgm:spPr/>
      <dgm:t>
        <a:bodyPr/>
        <a:lstStyle/>
        <a:p>
          <a:endParaRPr lang="en-SG"/>
        </a:p>
      </dgm:t>
    </dgm:pt>
    <dgm:pt modelId="{775DD27E-A779-4925-83F1-E009CE6100A4}">
      <dgm:prSet/>
      <dgm:spPr/>
      <dgm:t>
        <a:bodyPr/>
        <a:lstStyle/>
        <a:p>
          <a:r>
            <a:rPr lang="en-US" b="0" i="0" dirty="0"/>
            <a:t>Deep-Learning-Based Millimeter-Wave Massive MIMO for Hybrid Precoding</a:t>
          </a:r>
          <a:endParaRPr lang="en-SG" dirty="0"/>
        </a:p>
      </dgm:t>
    </dgm:pt>
    <dgm:pt modelId="{5E769BB2-87DD-426C-AB75-067C3F2D3B08}" type="parTrans" cxnId="{628CAF03-77E8-472B-B954-DAFC11FE5001}">
      <dgm:prSet/>
      <dgm:spPr/>
      <dgm:t>
        <a:bodyPr/>
        <a:lstStyle/>
        <a:p>
          <a:endParaRPr lang="en-SG"/>
        </a:p>
      </dgm:t>
    </dgm:pt>
    <dgm:pt modelId="{7CAB0919-DFBF-42D5-8991-850091BF0230}" type="sibTrans" cxnId="{628CAF03-77E8-472B-B954-DAFC11FE5001}">
      <dgm:prSet/>
      <dgm:spPr/>
      <dgm:t>
        <a:bodyPr/>
        <a:lstStyle/>
        <a:p>
          <a:endParaRPr lang="en-SG"/>
        </a:p>
      </dgm:t>
    </dgm:pt>
    <dgm:pt modelId="{2ED31227-EE41-4036-937C-4A8625ACCE63}">
      <dgm:prSet phldrT="[Text]"/>
      <dgm:spPr/>
      <dgm:t>
        <a:bodyPr/>
        <a:lstStyle/>
        <a:p>
          <a:r>
            <a:rPr lang="en-SG" dirty="0"/>
            <a:t>Other examples include SCMA and power allocation</a:t>
          </a:r>
        </a:p>
      </dgm:t>
    </dgm:pt>
    <dgm:pt modelId="{B1CCF859-FABD-4DE9-90DA-A9C99AD513C9}" type="parTrans" cxnId="{40B73BCC-4251-482F-B5DE-C45C2E020F4F}">
      <dgm:prSet/>
      <dgm:spPr/>
      <dgm:t>
        <a:bodyPr/>
        <a:lstStyle/>
        <a:p>
          <a:endParaRPr lang="en-SG"/>
        </a:p>
      </dgm:t>
    </dgm:pt>
    <dgm:pt modelId="{7174664C-0FB8-422F-9706-93FB7DE8F52A}" type="sibTrans" cxnId="{40B73BCC-4251-482F-B5DE-C45C2E020F4F}">
      <dgm:prSet/>
      <dgm:spPr/>
      <dgm:t>
        <a:bodyPr/>
        <a:lstStyle/>
        <a:p>
          <a:endParaRPr lang="en-SG"/>
        </a:p>
      </dgm:t>
    </dgm:pt>
    <dgm:pt modelId="{DF71BB08-5600-4CCF-92CB-618C54DF6142}">
      <dgm:prSet/>
      <dgm:spPr/>
      <dgm:t>
        <a:bodyPr/>
        <a:lstStyle/>
        <a:p>
          <a:r>
            <a:rPr lang="en-SG" b="0" i="0"/>
            <a:t>Deep Learning-Aided SCMA</a:t>
          </a:r>
          <a:endParaRPr lang="en-SG" dirty="0"/>
        </a:p>
      </dgm:t>
    </dgm:pt>
    <dgm:pt modelId="{4B235138-2EAF-48CA-8EB0-7ECB311154B8}" type="parTrans" cxnId="{B354C05A-36C1-4711-B52A-53834021E8F9}">
      <dgm:prSet/>
      <dgm:spPr/>
      <dgm:t>
        <a:bodyPr/>
        <a:lstStyle/>
        <a:p>
          <a:endParaRPr lang="en-SG"/>
        </a:p>
      </dgm:t>
    </dgm:pt>
    <dgm:pt modelId="{86F2B5E4-8DF6-4DA2-94DE-9DA76A342C6D}" type="sibTrans" cxnId="{B354C05A-36C1-4711-B52A-53834021E8F9}">
      <dgm:prSet/>
      <dgm:spPr/>
      <dgm:t>
        <a:bodyPr/>
        <a:lstStyle/>
        <a:p>
          <a:endParaRPr lang="en-SG"/>
        </a:p>
      </dgm:t>
    </dgm:pt>
    <dgm:pt modelId="{49D671BF-58A2-4E07-A130-EBEA4F1AACBD}">
      <dgm:prSet/>
      <dgm:spPr/>
      <dgm:t>
        <a:bodyPr/>
        <a:lstStyle/>
        <a:p>
          <a:r>
            <a:rPr lang="en-US" b="0" i="0" dirty="0"/>
            <a:t>Reinforcement Learning-Based NOMA Power Allocation in the Presence of Smart Jamming</a:t>
          </a:r>
          <a:endParaRPr lang="en-SG" dirty="0"/>
        </a:p>
      </dgm:t>
    </dgm:pt>
    <dgm:pt modelId="{A6E67626-FDA3-4815-AF57-B065C0DC41AC}" type="parTrans" cxnId="{5D956DC1-5D6D-4AA9-A8A1-B0F342725A80}">
      <dgm:prSet/>
      <dgm:spPr/>
      <dgm:t>
        <a:bodyPr/>
        <a:lstStyle/>
        <a:p>
          <a:endParaRPr lang="en-SG"/>
        </a:p>
      </dgm:t>
    </dgm:pt>
    <dgm:pt modelId="{2A679D4A-1035-483B-971D-F8A9A15EA3A6}" type="sibTrans" cxnId="{5D956DC1-5D6D-4AA9-A8A1-B0F342725A80}">
      <dgm:prSet/>
      <dgm:spPr/>
      <dgm:t>
        <a:bodyPr/>
        <a:lstStyle/>
        <a:p>
          <a:endParaRPr lang="en-SG"/>
        </a:p>
      </dgm:t>
    </dgm:pt>
    <dgm:pt modelId="{BD977AFD-0852-48AA-8B48-760E09881AA8}">
      <dgm:prSet/>
      <dgm:spPr/>
      <dgm:t>
        <a:bodyPr/>
        <a:lstStyle/>
        <a:p>
          <a:r>
            <a:rPr lang="en-SG" dirty="0"/>
            <a:t>Conclude by discussing how DL-based techniques can be adopted in multi-UAV networks with HBD-UCS. It is currently not known how DL-based techniques can be effectively incorporated into multi-UAV networks. For instance, the feasibility of deploying DL-based algorithms for precoding, as compared to conventional precoding algorithms that are based on complex optimization algorithms, is not known.</a:t>
          </a:r>
        </a:p>
      </dgm:t>
    </dgm:pt>
    <dgm:pt modelId="{A0617E82-1B87-4947-95D5-587F5547F8F0}" type="parTrans" cxnId="{0C564AC7-8F9D-4ACC-966F-5A4982675AEA}">
      <dgm:prSet/>
      <dgm:spPr/>
      <dgm:t>
        <a:bodyPr/>
        <a:lstStyle/>
        <a:p>
          <a:endParaRPr lang="en-SG"/>
        </a:p>
      </dgm:t>
    </dgm:pt>
    <dgm:pt modelId="{FCFA2B50-115F-477B-A180-22694D2CFC40}" type="sibTrans" cxnId="{0C564AC7-8F9D-4ACC-966F-5A4982675AEA}">
      <dgm:prSet/>
      <dgm:spPr/>
      <dgm:t>
        <a:bodyPr/>
        <a:lstStyle/>
        <a:p>
          <a:endParaRPr lang="en-SG"/>
        </a:p>
      </dgm:t>
    </dgm:pt>
    <dgm:pt modelId="{D0315D6E-BC20-42B9-A134-92AFD6A2CC62}">
      <dgm:prSet/>
      <dgm:spPr/>
      <dgm:t>
        <a:bodyPr/>
        <a:lstStyle/>
        <a:p>
          <a:r>
            <a:rPr lang="en-SG" dirty="0"/>
            <a:t>Draw figures to illustrate this, similar to figures in </a:t>
          </a:r>
          <a:r>
            <a:rPr lang="en-US" dirty="0"/>
            <a:t>Wireless Networks Design in the Era of Deep Learning: Model-Based, AI-Based, or Both?</a:t>
          </a:r>
          <a:endParaRPr lang="en-SG"/>
        </a:p>
      </dgm:t>
    </dgm:pt>
    <dgm:pt modelId="{377329AE-28A6-4589-B9DC-1172D376FDB2}" type="parTrans" cxnId="{30EE34E2-0821-40F8-865A-DDC74406DDA6}">
      <dgm:prSet/>
      <dgm:spPr/>
      <dgm:t>
        <a:bodyPr/>
        <a:lstStyle/>
        <a:p>
          <a:endParaRPr lang="en-SG"/>
        </a:p>
      </dgm:t>
    </dgm:pt>
    <dgm:pt modelId="{AEBFBAA9-E788-4A80-9E56-82A2C8F20066}" type="sibTrans" cxnId="{30EE34E2-0821-40F8-865A-DDC74406DDA6}">
      <dgm:prSet/>
      <dgm:spPr/>
      <dgm:t>
        <a:bodyPr/>
        <a:lstStyle/>
        <a:p>
          <a:endParaRPr lang="en-SG"/>
        </a:p>
      </dgm:t>
    </dgm:pt>
    <dgm:pt modelId="{5D5D9088-5761-4F32-B464-991E439C1B87}" type="pres">
      <dgm:prSet presAssocID="{0798E849-AECE-47D6-A70D-D32766E5D7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7F0ACC-AE8E-4EA5-9BF9-712F243B3E5A}" type="pres">
      <dgm:prSet presAssocID="{4FB3A010-0822-499C-AB1E-723827EC565B}" presName="hierRoot1" presStyleCnt="0">
        <dgm:presLayoutVars>
          <dgm:hierBranch val="init"/>
        </dgm:presLayoutVars>
      </dgm:prSet>
      <dgm:spPr/>
    </dgm:pt>
    <dgm:pt modelId="{2F491783-0280-4C0C-9465-46CC1D91F1A8}" type="pres">
      <dgm:prSet presAssocID="{4FB3A010-0822-499C-AB1E-723827EC565B}" presName="rootComposite1" presStyleCnt="0"/>
      <dgm:spPr/>
    </dgm:pt>
    <dgm:pt modelId="{B67141DF-6D9F-469C-A50F-2249A7A1C2F4}" type="pres">
      <dgm:prSet presAssocID="{4FB3A010-0822-499C-AB1E-723827EC565B}" presName="rootText1" presStyleLbl="node0" presStyleIdx="0" presStyleCnt="1">
        <dgm:presLayoutVars>
          <dgm:chPref val="3"/>
        </dgm:presLayoutVars>
      </dgm:prSet>
      <dgm:spPr/>
    </dgm:pt>
    <dgm:pt modelId="{AF12C5CF-A144-42CA-B54C-BC36F02027CF}" type="pres">
      <dgm:prSet presAssocID="{4FB3A010-0822-499C-AB1E-723827EC565B}" presName="rootConnector1" presStyleLbl="node1" presStyleIdx="0" presStyleCnt="0"/>
      <dgm:spPr/>
    </dgm:pt>
    <dgm:pt modelId="{D69D7F85-99C7-44AD-BDD1-1C7776D79F91}" type="pres">
      <dgm:prSet presAssocID="{4FB3A010-0822-499C-AB1E-723827EC565B}" presName="hierChild2" presStyleCnt="0"/>
      <dgm:spPr/>
    </dgm:pt>
    <dgm:pt modelId="{5B07411E-6F31-482D-A36F-00ED554F777A}" type="pres">
      <dgm:prSet presAssocID="{03A07B66-C0D2-4045-9C36-F12F14B3E02A}" presName="Name64" presStyleLbl="parChTrans1D2" presStyleIdx="0" presStyleCnt="4"/>
      <dgm:spPr/>
    </dgm:pt>
    <dgm:pt modelId="{361D71AB-A76C-41A4-8EB7-27E62A68AC13}" type="pres">
      <dgm:prSet presAssocID="{2226E11E-CDBE-44AE-BE36-6FA1E947128E}" presName="hierRoot2" presStyleCnt="0">
        <dgm:presLayoutVars>
          <dgm:hierBranch val="init"/>
        </dgm:presLayoutVars>
      </dgm:prSet>
      <dgm:spPr/>
    </dgm:pt>
    <dgm:pt modelId="{D879E1E5-A1DD-41F3-A7DB-01925D2A7775}" type="pres">
      <dgm:prSet presAssocID="{2226E11E-CDBE-44AE-BE36-6FA1E947128E}" presName="rootComposite" presStyleCnt="0"/>
      <dgm:spPr/>
    </dgm:pt>
    <dgm:pt modelId="{0DFBF5D6-83E3-4A42-A4E0-F62998ED0A9F}" type="pres">
      <dgm:prSet presAssocID="{2226E11E-CDBE-44AE-BE36-6FA1E947128E}" presName="rootText" presStyleLbl="node2" presStyleIdx="0" presStyleCnt="4">
        <dgm:presLayoutVars>
          <dgm:chPref val="3"/>
        </dgm:presLayoutVars>
      </dgm:prSet>
      <dgm:spPr/>
    </dgm:pt>
    <dgm:pt modelId="{8339F982-0142-486F-B49A-085BB378BC66}" type="pres">
      <dgm:prSet presAssocID="{2226E11E-CDBE-44AE-BE36-6FA1E947128E}" presName="rootConnector" presStyleLbl="node2" presStyleIdx="0" presStyleCnt="4"/>
      <dgm:spPr/>
    </dgm:pt>
    <dgm:pt modelId="{BCBA3E0C-9130-4969-98EA-7DDD83B88C5B}" type="pres">
      <dgm:prSet presAssocID="{2226E11E-CDBE-44AE-BE36-6FA1E947128E}" presName="hierChild4" presStyleCnt="0"/>
      <dgm:spPr/>
    </dgm:pt>
    <dgm:pt modelId="{49F615CE-7E76-4BD8-9344-863A835BAB17}" type="pres">
      <dgm:prSet presAssocID="{8593AF75-9A99-4199-99FE-C6D5FCEE830F}" presName="Name64" presStyleLbl="parChTrans1D3" presStyleIdx="0" presStyleCnt="10"/>
      <dgm:spPr/>
    </dgm:pt>
    <dgm:pt modelId="{66580997-46D8-4498-8ACE-1FE0053786C1}" type="pres">
      <dgm:prSet presAssocID="{E7FD48CB-71E6-42E2-AE5B-BE3DD02750C9}" presName="hierRoot2" presStyleCnt="0">
        <dgm:presLayoutVars>
          <dgm:hierBranch val="init"/>
        </dgm:presLayoutVars>
      </dgm:prSet>
      <dgm:spPr/>
    </dgm:pt>
    <dgm:pt modelId="{8CDDDAA9-978A-492A-AD90-6977556FA451}" type="pres">
      <dgm:prSet presAssocID="{E7FD48CB-71E6-42E2-AE5B-BE3DD02750C9}" presName="rootComposite" presStyleCnt="0"/>
      <dgm:spPr/>
    </dgm:pt>
    <dgm:pt modelId="{9134610E-C31A-450C-B345-2CE3BF77B4B2}" type="pres">
      <dgm:prSet presAssocID="{E7FD48CB-71E6-42E2-AE5B-BE3DD02750C9}" presName="rootText" presStyleLbl="node3" presStyleIdx="0" presStyleCnt="10">
        <dgm:presLayoutVars>
          <dgm:chPref val="3"/>
        </dgm:presLayoutVars>
      </dgm:prSet>
      <dgm:spPr/>
    </dgm:pt>
    <dgm:pt modelId="{6DB67C96-E167-4DBE-BD36-3C43119FE94A}" type="pres">
      <dgm:prSet presAssocID="{E7FD48CB-71E6-42E2-AE5B-BE3DD02750C9}" presName="rootConnector" presStyleLbl="node3" presStyleIdx="0" presStyleCnt="10"/>
      <dgm:spPr/>
    </dgm:pt>
    <dgm:pt modelId="{CA3BEA0C-B138-4866-B277-234B0E37F223}" type="pres">
      <dgm:prSet presAssocID="{E7FD48CB-71E6-42E2-AE5B-BE3DD02750C9}" presName="hierChild4" presStyleCnt="0"/>
      <dgm:spPr/>
    </dgm:pt>
    <dgm:pt modelId="{FE825008-036A-46B9-A003-D8F8077D1A11}" type="pres">
      <dgm:prSet presAssocID="{E7FD48CB-71E6-42E2-AE5B-BE3DD02750C9}" presName="hierChild5" presStyleCnt="0"/>
      <dgm:spPr/>
    </dgm:pt>
    <dgm:pt modelId="{446C6E8A-C5BA-469A-8C9B-C5503B086BD0}" type="pres">
      <dgm:prSet presAssocID="{2226E11E-CDBE-44AE-BE36-6FA1E947128E}" presName="hierChild5" presStyleCnt="0"/>
      <dgm:spPr/>
    </dgm:pt>
    <dgm:pt modelId="{BF6C4D8C-8669-49B7-9D41-AC48051F8A14}" type="pres">
      <dgm:prSet presAssocID="{7CF104FA-1C81-4A95-916F-07C8DB44FC13}" presName="Name64" presStyleLbl="parChTrans1D2" presStyleIdx="1" presStyleCnt="4"/>
      <dgm:spPr/>
    </dgm:pt>
    <dgm:pt modelId="{FC5BA52C-53DE-498C-A992-24CAECE9FE03}" type="pres">
      <dgm:prSet presAssocID="{A3FD5DF3-72CF-42E6-B593-FDF200B19513}" presName="hierRoot2" presStyleCnt="0">
        <dgm:presLayoutVars>
          <dgm:hierBranch val="init"/>
        </dgm:presLayoutVars>
      </dgm:prSet>
      <dgm:spPr/>
    </dgm:pt>
    <dgm:pt modelId="{1FBC4098-26C8-4823-B1A9-1CCED5D19CFF}" type="pres">
      <dgm:prSet presAssocID="{A3FD5DF3-72CF-42E6-B593-FDF200B19513}" presName="rootComposite" presStyleCnt="0"/>
      <dgm:spPr/>
    </dgm:pt>
    <dgm:pt modelId="{F910DC5A-5524-42CE-B8D3-C27572A5425C}" type="pres">
      <dgm:prSet presAssocID="{A3FD5DF3-72CF-42E6-B593-FDF200B19513}" presName="rootText" presStyleLbl="node2" presStyleIdx="1" presStyleCnt="4">
        <dgm:presLayoutVars>
          <dgm:chPref val="3"/>
        </dgm:presLayoutVars>
      </dgm:prSet>
      <dgm:spPr/>
    </dgm:pt>
    <dgm:pt modelId="{0F73D807-68F1-47F1-9CEE-8628235C46E4}" type="pres">
      <dgm:prSet presAssocID="{A3FD5DF3-72CF-42E6-B593-FDF200B19513}" presName="rootConnector" presStyleLbl="node2" presStyleIdx="1" presStyleCnt="4"/>
      <dgm:spPr/>
    </dgm:pt>
    <dgm:pt modelId="{9964E973-5D1E-439E-9EB2-AC5F49713EF7}" type="pres">
      <dgm:prSet presAssocID="{A3FD5DF3-72CF-42E6-B593-FDF200B19513}" presName="hierChild4" presStyleCnt="0"/>
      <dgm:spPr/>
    </dgm:pt>
    <dgm:pt modelId="{7309A75A-A446-4C96-8186-436C616772F6}" type="pres">
      <dgm:prSet presAssocID="{BA83E425-F845-4643-AAC0-B7B2069AFFD9}" presName="Name64" presStyleLbl="parChTrans1D3" presStyleIdx="1" presStyleCnt="10"/>
      <dgm:spPr/>
    </dgm:pt>
    <dgm:pt modelId="{26D1F6F3-97CE-490A-A8C6-DDC25527357A}" type="pres">
      <dgm:prSet presAssocID="{A685F43B-2027-40B9-8B58-F027EF84F1F3}" presName="hierRoot2" presStyleCnt="0">
        <dgm:presLayoutVars>
          <dgm:hierBranch val="init"/>
        </dgm:presLayoutVars>
      </dgm:prSet>
      <dgm:spPr/>
    </dgm:pt>
    <dgm:pt modelId="{994BFE77-DCF4-4B99-89D2-C5E7BC6A86C9}" type="pres">
      <dgm:prSet presAssocID="{A685F43B-2027-40B9-8B58-F027EF84F1F3}" presName="rootComposite" presStyleCnt="0"/>
      <dgm:spPr/>
    </dgm:pt>
    <dgm:pt modelId="{326FEE24-5F08-4157-96F7-696FE34B0574}" type="pres">
      <dgm:prSet presAssocID="{A685F43B-2027-40B9-8B58-F027EF84F1F3}" presName="rootText" presStyleLbl="node3" presStyleIdx="1" presStyleCnt="10">
        <dgm:presLayoutVars>
          <dgm:chPref val="3"/>
        </dgm:presLayoutVars>
      </dgm:prSet>
      <dgm:spPr/>
    </dgm:pt>
    <dgm:pt modelId="{606ECB78-6394-478B-A4AB-58AB0101A9C5}" type="pres">
      <dgm:prSet presAssocID="{A685F43B-2027-40B9-8B58-F027EF84F1F3}" presName="rootConnector" presStyleLbl="node3" presStyleIdx="1" presStyleCnt="10"/>
      <dgm:spPr/>
    </dgm:pt>
    <dgm:pt modelId="{5ACD0CBB-1890-4F67-8650-846CCB7FEDC7}" type="pres">
      <dgm:prSet presAssocID="{A685F43B-2027-40B9-8B58-F027EF84F1F3}" presName="hierChild4" presStyleCnt="0"/>
      <dgm:spPr/>
    </dgm:pt>
    <dgm:pt modelId="{6102BD76-1AF5-420F-B2DF-F4493A373BEF}" type="pres">
      <dgm:prSet presAssocID="{097106E0-E839-4F94-9ACB-5D02E95CBE69}" presName="Name64" presStyleLbl="parChTrans1D4" presStyleIdx="0" presStyleCnt="53"/>
      <dgm:spPr/>
    </dgm:pt>
    <dgm:pt modelId="{0731BCB2-B4F2-4DB9-B2CE-12CEE409337B}" type="pres">
      <dgm:prSet presAssocID="{17C440E2-F7D0-48F1-A29E-2E557CA790FD}" presName="hierRoot2" presStyleCnt="0">
        <dgm:presLayoutVars>
          <dgm:hierBranch val="init"/>
        </dgm:presLayoutVars>
      </dgm:prSet>
      <dgm:spPr/>
    </dgm:pt>
    <dgm:pt modelId="{5B0DFD36-38A8-4F3B-A70D-F66084819430}" type="pres">
      <dgm:prSet presAssocID="{17C440E2-F7D0-48F1-A29E-2E557CA790FD}" presName="rootComposite" presStyleCnt="0"/>
      <dgm:spPr/>
    </dgm:pt>
    <dgm:pt modelId="{80548999-89F2-4D28-BA30-DB9B3451C6EC}" type="pres">
      <dgm:prSet presAssocID="{17C440E2-F7D0-48F1-A29E-2E557CA790FD}" presName="rootText" presStyleLbl="node4" presStyleIdx="0" presStyleCnt="53">
        <dgm:presLayoutVars>
          <dgm:chPref val="3"/>
        </dgm:presLayoutVars>
      </dgm:prSet>
      <dgm:spPr/>
    </dgm:pt>
    <dgm:pt modelId="{327530E8-89AB-44EF-9467-3CBA3ACA06E6}" type="pres">
      <dgm:prSet presAssocID="{17C440E2-F7D0-48F1-A29E-2E557CA790FD}" presName="rootConnector" presStyleLbl="node4" presStyleIdx="0" presStyleCnt="53"/>
      <dgm:spPr/>
    </dgm:pt>
    <dgm:pt modelId="{773B1F04-0DA3-4E5E-B5CE-6EB6201007EB}" type="pres">
      <dgm:prSet presAssocID="{17C440E2-F7D0-48F1-A29E-2E557CA790FD}" presName="hierChild4" presStyleCnt="0"/>
      <dgm:spPr/>
    </dgm:pt>
    <dgm:pt modelId="{3C66983A-83B2-4A5C-95B2-A69DA8F74CA8}" type="pres">
      <dgm:prSet presAssocID="{17C440E2-F7D0-48F1-A29E-2E557CA790FD}" presName="hierChild5" presStyleCnt="0"/>
      <dgm:spPr/>
    </dgm:pt>
    <dgm:pt modelId="{5A3B610C-DF5A-44F6-9AAC-515AB196CA67}" type="pres">
      <dgm:prSet presAssocID="{A75CE7C0-16EE-4E70-AAF7-E1D19E6A1591}" presName="Name64" presStyleLbl="parChTrans1D4" presStyleIdx="1" presStyleCnt="53"/>
      <dgm:spPr/>
    </dgm:pt>
    <dgm:pt modelId="{E3D5A3BF-9C13-4E8E-85A4-1B624AD18A99}" type="pres">
      <dgm:prSet presAssocID="{D108B286-3F9F-4807-B36E-16BE28A43AC5}" presName="hierRoot2" presStyleCnt="0">
        <dgm:presLayoutVars>
          <dgm:hierBranch val="init"/>
        </dgm:presLayoutVars>
      </dgm:prSet>
      <dgm:spPr/>
    </dgm:pt>
    <dgm:pt modelId="{3D43B167-8949-4756-B714-89BA002F3BFF}" type="pres">
      <dgm:prSet presAssocID="{D108B286-3F9F-4807-B36E-16BE28A43AC5}" presName="rootComposite" presStyleCnt="0"/>
      <dgm:spPr/>
    </dgm:pt>
    <dgm:pt modelId="{2CD3AD14-5626-4E2C-AEAB-2DF4FC441AFA}" type="pres">
      <dgm:prSet presAssocID="{D108B286-3F9F-4807-B36E-16BE28A43AC5}" presName="rootText" presStyleLbl="node4" presStyleIdx="1" presStyleCnt="53">
        <dgm:presLayoutVars>
          <dgm:chPref val="3"/>
        </dgm:presLayoutVars>
      </dgm:prSet>
      <dgm:spPr/>
    </dgm:pt>
    <dgm:pt modelId="{1E181CA3-379F-47BA-86CE-CD22CD848BE3}" type="pres">
      <dgm:prSet presAssocID="{D108B286-3F9F-4807-B36E-16BE28A43AC5}" presName="rootConnector" presStyleLbl="node4" presStyleIdx="1" presStyleCnt="53"/>
      <dgm:spPr/>
    </dgm:pt>
    <dgm:pt modelId="{E328C828-8D7A-45BD-9598-CFECF9A6F21C}" type="pres">
      <dgm:prSet presAssocID="{D108B286-3F9F-4807-B36E-16BE28A43AC5}" presName="hierChild4" presStyleCnt="0"/>
      <dgm:spPr/>
    </dgm:pt>
    <dgm:pt modelId="{7EEF613B-8A30-4EDE-BCDE-677F4E63FE82}" type="pres">
      <dgm:prSet presAssocID="{D108B286-3F9F-4807-B36E-16BE28A43AC5}" presName="hierChild5" presStyleCnt="0"/>
      <dgm:spPr/>
    </dgm:pt>
    <dgm:pt modelId="{9A1916D6-8BDB-4F9F-BCD0-7AB9CCBB834D}" type="pres">
      <dgm:prSet presAssocID="{A685F43B-2027-40B9-8B58-F027EF84F1F3}" presName="hierChild5" presStyleCnt="0"/>
      <dgm:spPr/>
    </dgm:pt>
    <dgm:pt modelId="{0DBDE144-06BE-48DB-BA2B-62475B740813}" type="pres">
      <dgm:prSet presAssocID="{B7846189-F846-495A-A30A-6FB2791C22B8}" presName="Name64" presStyleLbl="parChTrans1D3" presStyleIdx="2" presStyleCnt="10"/>
      <dgm:spPr/>
    </dgm:pt>
    <dgm:pt modelId="{D207791A-B854-4B7D-8B55-B845A33712A4}" type="pres">
      <dgm:prSet presAssocID="{1A0A16D7-EE38-4118-804F-7513FF6B92B9}" presName="hierRoot2" presStyleCnt="0">
        <dgm:presLayoutVars>
          <dgm:hierBranch val="init"/>
        </dgm:presLayoutVars>
      </dgm:prSet>
      <dgm:spPr/>
    </dgm:pt>
    <dgm:pt modelId="{0F3DBD9E-41DA-46DE-8014-2A3B471EE3B4}" type="pres">
      <dgm:prSet presAssocID="{1A0A16D7-EE38-4118-804F-7513FF6B92B9}" presName="rootComposite" presStyleCnt="0"/>
      <dgm:spPr/>
    </dgm:pt>
    <dgm:pt modelId="{1AE3F70E-E3A2-4C77-AC8D-ADEA5F6C6948}" type="pres">
      <dgm:prSet presAssocID="{1A0A16D7-EE38-4118-804F-7513FF6B92B9}" presName="rootText" presStyleLbl="node3" presStyleIdx="2" presStyleCnt="10">
        <dgm:presLayoutVars>
          <dgm:chPref val="3"/>
        </dgm:presLayoutVars>
      </dgm:prSet>
      <dgm:spPr/>
    </dgm:pt>
    <dgm:pt modelId="{EE5F14E3-4D32-4406-8F56-A64BF2E236AA}" type="pres">
      <dgm:prSet presAssocID="{1A0A16D7-EE38-4118-804F-7513FF6B92B9}" presName="rootConnector" presStyleLbl="node3" presStyleIdx="2" presStyleCnt="10"/>
      <dgm:spPr/>
    </dgm:pt>
    <dgm:pt modelId="{DA46F05D-1400-428C-86BB-3B9849F28053}" type="pres">
      <dgm:prSet presAssocID="{1A0A16D7-EE38-4118-804F-7513FF6B92B9}" presName="hierChild4" presStyleCnt="0"/>
      <dgm:spPr/>
    </dgm:pt>
    <dgm:pt modelId="{C6BF05F3-75C1-4C51-91BB-671986F98D9A}" type="pres">
      <dgm:prSet presAssocID="{7DB9FB1D-5BCC-4E33-8961-CCE93EE0B033}" presName="Name64" presStyleLbl="parChTrans1D4" presStyleIdx="2" presStyleCnt="53"/>
      <dgm:spPr/>
    </dgm:pt>
    <dgm:pt modelId="{344F5BB9-9CD7-4011-927A-F320FCEB1C2F}" type="pres">
      <dgm:prSet presAssocID="{3D50A068-E9AE-4042-8502-2562DCD2D087}" presName="hierRoot2" presStyleCnt="0">
        <dgm:presLayoutVars>
          <dgm:hierBranch val="init"/>
        </dgm:presLayoutVars>
      </dgm:prSet>
      <dgm:spPr/>
    </dgm:pt>
    <dgm:pt modelId="{16262AA0-BAC7-4C56-A1F8-E5EE7A471C6B}" type="pres">
      <dgm:prSet presAssocID="{3D50A068-E9AE-4042-8502-2562DCD2D087}" presName="rootComposite" presStyleCnt="0"/>
      <dgm:spPr/>
    </dgm:pt>
    <dgm:pt modelId="{E53D6A57-BA4E-447F-90CE-0FA5CC87ED51}" type="pres">
      <dgm:prSet presAssocID="{3D50A068-E9AE-4042-8502-2562DCD2D087}" presName="rootText" presStyleLbl="node4" presStyleIdx="2" presStyleCnt="53" custScaleX="142882">
        <dgm:presLayoutVars>
          <dgm:chPref val="3"/>
        </dgm:presLayoutVars>
      </dgm:prSet>
      <dgm:spPr/>
    </dgm:pt>
    <dgm:pt modelId="{97406DA1-BD78-4BA8-AD16-3BCCDF362811}" type="pres">
      <dgm:prSet presAssocID="{3D50A068-E9AE-4042-8502-2562DCD2D087}" presName="rootConnector" presStyleLbl="node4" presStyleIdx="2" presStyleCnt="53"/>
      <dgm:spPr/>
    </dgm:pt>
    <dgm:pt modelId="{9D020092-9117-44FA-98CD-6D7E51768051}" type="pres">
      <dgm:prSet presAssocID="{3D50A068-E9AE-4042-8502-2562DCD2D087}" presName="hierChild4" presStyleCnt="0"/>
      <dgm:spPr/>
    </dgm:pt>
    <dgm:pt modelId="{D97DBED2-7DBF-499F-8B6E-DE1324AC5F30}" type="pres">
      <dgm:prSet presAssocID="{B663F768-028C-4604-A376-C7AF89EBF9F9}" presName="Name64" presStyleLbl="parChTrans1D4" presStyleIdx="3" presStyleCnt="53"/>
      <dgm:spPr/>
    </dgm:pt>
    <dgm:pt modelId="{FD4FB2CC-09E2-4C80-83C8-CA528F827AA2}" type="pres">
      <dgm:prSet presAssocID="{29AA62F5-419E-443E-B306-0FDFD6B11CD9}" presName="hierRoot2" presStyleCnt="0">
        <dgm:presLayoutVars>
          <dgm:hierBranch val="init"/>
        </dgm:presLayoutVars>
      </dgm:prSet>
      <dgm:spPr/>
    </dgm:pt>
    <dgm:pt modelId="{A8846D02-FE63-44F4-B58F-EAB2A89C2576}" type="pres">
      <dgm:prSet presAssocID="{29AA62F5-419E-443E-B306-0FDFD6B11CD9}" presName="rootComposite" presStyleCnt="0"/>
      <dgm:spPr/>
    </dgm:pt>
    <dgm:pt modelId="{5B1632FB-55F6-4C89-8A26-24E37FD8D672}" type="pres">
      <dgm:prSet presAssocID="{29AA62F5-419E-443E-B306-0FDFD6B11CD9}" presName="rootText" presStyleLbl="node4" presStyleIdx="3" presStyleCnt="53" custScaleX="206643">
        <dgm:presLayoutVars>
          <dgm:chPref val="3"/>
        </dgm:presLayoutVars>
      </dgm:prSet>
      <dgm:spPr/>
    </dgm:pt>
    <dgm:pt modelId="{F46ACAF8-4699-4357-B6E4-DE639368D3BF}" type="pres">
      <dgm:prSet presAssocID="{29AA62F5-419E-443E-B306-0FDFD6B11CD9}" presName="rootConnector" presStyleLbl="node4" presStyleIdx="3" presStyleCnt="53"/>
      <dgm:spPr/>
    </dgm:pt>
    <dgm:pt modelId="{B29A3A20-8BF9-4C19-9B9F-8624CA65810A}" type="pres">
      <dgm:prSet presAssocID="{29AA62F5-419E-443E-B306-0FDFD6B11CD9}" presName="hierChild4" presStyleCnt="0"/>
      <dgm:spPr/>
    </dgm:pt>
    <dgm:pt modelId="{18411DAC-44A9-45E1-A5F5-7615BEA685B2}" type="pres">
      <dgm:prSet presAssocID="{29AA62F5-419E-443E-B306-0FDFD6B11CD9}" presName="hierChild5" presStyleCnt="0"/>
      <dgm:spPr/>
    </dgm:pt>
    <dgm:pt modelId="{0912708C-7745-48D3-8EC7-E66ABB494210}" type="pres">
      <dgm:prSet presAssocID="{3D50A068-E9AE-4042-8502-2562DCD2D087}" presName="hierChild5" presStyleCnt="0"/>
      <dgm:spPr/>
    </dgm:pt>
    <dgm:pt modelId="{E17A52C6-6184-47ED-A9B7-1D97F9A6B467}" type="pres">
      <dgm:prSet presAssocID="{E3F859DC-55B8-42FD-9A49-F7B217487473}" presName="Name64" presStyleLbl="parChTrans1D4" presStyleIdx="4" presStyleCnt="53"/>
      <dgm:spPr/>
    </dgm:pt>
    <dgm:pt modelId="{50D5C11F-78C3-44E2-8D1C-547BCCA3F6DE}" type="pres">
      <dgm:prSet presAssocID="{782793E1-A0C9-41B8-9C9E-1EE233E003D7}" presName="hierRoot2" presStyleCnt="0">
        <dgm:presLayoutVars>
          <dgm:hierBranch val="init"/>
        </dgm:presLayoutVars>
      </dgm:prSet>
      <dgm:spPr/>
    </dgm:pt>
    <dgm:pt modelId="{C310C72D-BA48-4DEA-8CE1-62698A78AB18}" type="pres">
      <dgm:prSet presAssocID="{782793E1-A0C9-41B8-9C9E-1EE233E003D7}" presName="rootComposite" presStyleCnt="0"/>
      <dgm:spPr/>
    </dgm:pt>
    <dgm:pt modelId="{491F14FA-DD85-4D04-9828-581A6D0D0A8F}" type="pres">
      <dgm:prSet presAssocID="{782793E1-A0C9-41B8-9C9E-1EE233E003D7}" presName="rootText" presStyleLbl="node4" presStyleIdx="4" presStyleCnt="53" custScaleX="157958">
        <dgm:presLayoutVars>
          <dgm:chPref val="3"/>
        </dgm:presLayoutVars>
      </dgm:prSet>
      <dgm:spPr/>
    </dgm:pt>
    <dgm:pt modelId="{175B5F0B-E366-4C1C-A7AE-4277648CFA52}" type="pres">
      <dgm:prSet presAssocID="{782793E1-A0C9-41B8-9C9E-1EE233E003D7}" presName="rootConnector" presStyleLbl="node4" presStyleIdx="4" presStyleCnt="53"/>
      <dgm:spPr/>
    </dgm:pt>
    <dgm:pt modelId="{398F4B55-6672-409F-AD41-DAEC6B256CC3}" type="pres">
      <dgm:prSet presAssocID="{782793E1-A0C9-41B8-9C9E-1EE233E003D7}" presName="hierChild4" presStyleCnt="0"/>
      <dgm:spPr/>
    </dgm:pt>
    <dgm:pt modelId="{81D1443B-00F7-4924-98E1-AA2425769ECE}" type="pres">
      <dgm:prSet presAssocID="{782793E1-A0C9-41B8-9C9E-1EE233E003D7}" presName="hierChild5" presStyleCnt="0"/>
      <dgm:spPr/>
    </dgm:pt>
    <dgm:pt modelId="{01231C63-3344-462F-9369-D138ACFF902A}" type="pres">
      <dgm:prSet presAssocID="{1A0A16D7-EE38-4118-804F-7513FF6B92B9}" presName="hierChild5" presStyleCnt="0"/>
      <dgm:spPr/>
    </dgm:pt>
    <dgm:pt modelId="{4BBA6F11-9A32-45F5-B87A-468D8B10CF3E}" type="pres">
      <dgm:prSet presAssocID="{B5D85F28-5E6E-46E0-8D68-60830AFE3D32}" presName="Name64" presStyleLbl="parChTrans1D3" presStyleIdx="3" presStyleCnt="10"/>
      <dgm:spPr/>
    </dgm:pt>
    <dgm:pt modelId="{3DC9049D-EDF0-4E39-8E57-117AECA5A597}" type="pres">
      <dgm:prSet presAssocID="{FADE7363-1390-4D1D-A7E4-C9EB4EE5D236}" presName="hierRoot2" presStyleCnt="0">
        <dgm:presLayoutVars>
          <dgm:hierBranch val="init"/>
        </dgm:presLayoutVars>
      </dgm:prSet>
      <dgm:spPr/>
    </dgm:pt>
    <dgm:pt modelId="{C0E8A47B-313B-419D-8A82-33BF473F0402}" type="pres">
      <dgm:prSet presAssocID="{FADE7363-1390-4D1D-A7E4-C9EB4EE5D236}" presName="rootComposite" presStyleCnt="0"/>
      <dgm:spPr/>
    </dgm:pt>
    <dgm:pt modelId="{B314ED7E-393F-47E5-ADA3-63467E213325}" type="pres">
      <dgm:prSet presAssocID="{FADE7363-1390-4D1D-A7E4-C9EB4EE5D236}" presName="rootText" presStyleLbl="node3" presStyleIdx="3" presStyleCnt="10">
        <dgm:presLayoutVars>
          <dgm:chPref val="3"/>
        </dgm:presLayoutVars>
      </dgm:prSet>
      <dgm:spPr/>
    </dgm:pt>
    <dgm:pt modelId="{3A7B8A18-D960-45D1-ADB8-C826266D99EE}" type="pres">
      <dgm:prSet presAssocID="{FADE7363-1390-4D1D-A7E4-C9EB4EE5D236}" presName="rootConnector" presStyleLbl="node3" presStyleIdx="3" presStyleCnt="10"/>
      <dgm:spPr/>
    </dgm:pt>
    <dgm:pt modelId="{662402E1-75E5-4A42-B82D-E200E48C4C5A}" type="pres">
      <dgm:prSet presAssocID="{FADE7363-1390-4D1D-A7E4-C9EB4EE5D236}" presName="hierChild4" presStyleCnt="0"/>
      <dgm:spPr/>
    </dgm:pt>
    <dgm:pt modelId="{0495CDBE-2D11-49C2-8887-1655EBC4E071}" type="pres">
      <dgm:prSet presAssocID="{21E9E03E-097E-4767-8B20-60653F2FD2A8}" presName="Name64" presStyleLbl="parChTrans1D4" presStyleIdx="5" presStyleCnt="53"/>
      <dgm:spPr/>
    </dgm:pt>
    <dgm:pt modelId="{43181F08-A0B5-4745-9A79-0F39D5BFEFCC}" type="pres">
      <dgm:prSet presAssocID="{C867B028-595B-43B4-8EED-566914011B27}" presName="hierRoot2" presStyleCnt="0">
        <dgm:presLayoutVars>
          <dgm:hierBranch val="init"/>
        </dgm:presLayoutVars>
      </dgm:prSet>
      <dgm:spPr/>
    </dgm:pt>
    <dgm:pt modelId="{FDEA17D0-BF04-4359-822E-950B12E0F740}" type="pres">
      <dgm:prSet presAssocID="{C867B028-595B-43B4-8EED-566914011B27}" presName="rootComposite" presStyleCnt="0"/>
      <dgm:spPr/>
    </dgm:pt>
    <dgm:pt modelId="{4D422577-E845-4D43-9605-F3D595663974}" type="pres">
      <dgm:prSet presAssocID="{C867B028-595B-43B4-8EED-566914011B27}" presName="rootText" presStyleLbl="node4" presStyleIdx="5" presStyleCnt="53" custScaleX="165225">
        <dgm:presLayoutVars>
          <dgm:chPref val="3"/>
        </dgm:presLayoutVars>
      </dgm:prSet>
      <dgm:spPr/>
    </dgm:pt>
    <dgm:pt modelId="{C5EC6E99-A5F7-4E91-B4A9-7277B8649A37}" type="pres">
      <dgm:prSet presAssocID="{C867B028-595B-43B4-8EED-566914011B27}" presName="rootConnector" presStyleLbl="node4" presStyleIdx="5" presStyleCnt="53"/>
      <dgm:spPr/>
    </dgm:pt>
    <dgm:pt modelId="{8AC92173-19FC-474A-B041-135E3C737AC3}" type="pres">
      <dgm:prSet presAssocID="{C867B028-595B-43B4-8EED-566914011B27}" presName="hierChild4" presStyleCnt="0"/>
      <dgm:spPr/>
    </dgm:pt>
    <dgm:pt modelId="{4394F212-7BA3-4009-8323-823FD567DB42}" type="pres">
      <dgm:prSet presAssocID="{752DFA06-7CD8-46FE-83ED-09C2B8F2B703}" presName="Name64" presStyleLbl="parChTrans1D4" presStyleIdx="6" presStyleCnt="53"/>
      <dgm:spPr/>
    </dgm:pt>
    <dgm:pt modelId="{4B231DFC-867E-4010-9CD0-14D2F1752B8F}" type="pres">
      <dgm:prSet presAssocID="{61606EAB-34A8-4D26-A661-A62A09F436C1}" presName="hierRoot2" presStyleCnt="0">
        <dgm:presLayoutVars>
          <dgm:hierBranch val="init"/>
        </dgm:presLayoutVars>
      </dgm:prSet>
      <dgm:spPr/>
    </dgm:pt>
    <dgm:pt modelId="{768DA669-6F30-40CD-9A10-B9A6435F8A17}" type="pres">
      <dgm:prSet presAssocID="{61606EAB-34A8-4D26-A661-A62A09F436C1}" presName="rootComposite" presStyleCnt="0"/>
      <dgm:spPr/>
    </dgm:pt>
    <dgm:pt modelId="{EC0E2496-FCE3-4CFD-9ED5-E81FD39F773A}" type="pres">
      <dgm:prSet presAssocID="{61606EAB-34A8-4D26-A661-A62A09F436C1}" presName="rootText" presStyleLbl="node4" presStyleIdx="6" presStyleCnt="53" custScaleX="246337">
        <dgm:presLayoutVars>
          <dgm:chPref val="3"/>
        </dgm:presLayoutVars>
      </dgm:prSet>
      <dgm:spPr/>
    </dgm:pt>
    <dgm:pt modelId="{DC3A8F27-C1D6-4792-A8DE-DA2D1697FA0D}" type="pres">
      <dgm:prSet presAssocID="{61606EAB-34A8-4D26-A661-A62A09F436C1}" presName="rootConnector" presStyleLbl="node4" presStyleIdx="6" presStyleCnt="53"/>
      <dgm:spPr/>
    </dgm:pt>
    <dgm:pt modelId="{99ED8078-B51C-4747-B02E-0D0DB5E49255}" type="pres">
      <dgm:prSet presAssocID="{61606EAB-34A8-4D26-A661-A62A09F436C1}" presName="hierChild4" presStyleCnt="0"/>
      <dgm:spPr/>
    </dgm:pt>
    <dgm:pt modelId="{41A5ACD7-B9DD-49F2-B95E-723EABBAF760}" type="pres">
      <dgm:prSet presAssocID="{61606EAB-34A8-4D26-A661-A62A09F436C1}" presName="hierChild5" presStyleCnt="0"/>
      <dgm:spPr/>
    </dgm:pt>
    <dgm:pt modelId="{8827BC04-67C9-4C4D-83C3-AA5C01C9D8E6}" type="pres">
      <dgm:prSet presAssocID="{B6072588-4F2C-4CC3-B0F4-66807F7E532D}" presName="Name64" presStyleLbl="parChTrans1D4" presStyleIdx="7" presStyleCnt="53"/>
      <dgm:spPr/>
    </dgm:pt>
    <dgm:pt modelId="{3AD5AF9F-22BF-433D-9E1A-A8EA3B9F1DCF}" type="pres">
      <dgm:prSet presAssocID="{7157A415-3B47-4F48-B36D-310B931F3945}" presName="hierRoot2" presStyleCnt="0">
        <dgm:presLayoutVars>
          <dgm:hierBranch val="init"/>
        </dgm:presLayoutVars>
      </dgm:prSet>
      <dgm:spPr/>
    </dgm:pt>
    <dgm:pt modelId="{9522A84C-FA22-4517-988B-E93E9A0D7C34}" type="pres">
      <dgm:prSet presAssocID="{7157A415-3B47-4F48-B36D-310B931F3945}" presName="rootComposite" presStyleCnt="0"/>
      <dgm:spPr/>
    </dgm:pt>
    <dgm:pt modelId="{9466BB53-D378-4FE6-92EA-DF22B4D86248}" type="pres">
      <dgm:prSet presAssocID="{7157A415-3B47-4F48-B36D-310B931F3945}" presName="rootText" presStyleLbl="node4" presStyleIdx="7" presStyleCnt="53" custScaleX="157055">
        <dgm:presLayoutVars>
          <dgm:chPref val="3"/>
        </dgm:presLayoutVars>
      </dgm:prSet>
      <dgm:spPr/>
    </dgm:pt>
    <dgm:pt modelId="{33FB2C98-100E-4040-9E19-9A130FCDBE5A}" type="pres">
      <dgm:prSet presAssocID="{7157A415-3B47-4F48-B36D-310B931F3945}" presName="rootConnector" presStyleLbl="node4" presStyleIdx="7" presStyleCnt="53"/>
      <dgm:spPr/>
    </dgm:pt>
    <dgm:pt modelId="{600B2791-40A7-48FA-9CAC-B08BFCB28238}" type="pres">
      <dgm:prSet presAssocID="{7157A415-3B47-4F48-B36D-310B931F3945}" presName="hierChild4" presStyleCnt="0"/>
      <dgm:spPr/>
    </dgm:pt>
    <dgm:pt modelId="{89A8897B-40D6-4950-AF66-368132A8648B}" type="pres">
      <dgm:prSet presAssocID="{7157A415-3B47-4F48-B36D-310B931F3945}" presName="hierChild5" presStyleCnt="0"/>
      <dgm:spPr/>
    </dgm:pt>
    <dgm:pt modelId="{AA60CF8A-7EF4-402A-82B4-89107F1F9633}" type="pres">
      <dgm:prSet presAssocID="{39414399-4F68-44E1-8717-3284D77DB37E}" presName="Name64" presStyleLbl="parChTrans1D4" presStyleIdx="8" presStyleCnt="53"/>
      <dgm:spPr/>
    </dgm:pt>
    <dgm:pt modelId="{9E35AB3D-723A-4F2E-A524-8C3A9378C1BE}" type="pres">
      <dgm:prSet presAssocID="{AA646EC5-56C5-4DC2-A58E-D84AAB3F9B37}" presName="hierRoot2" presStyleCnt="0">
        <dgm:presLayoutVars>
          <dgm:hierBranch val="init"/>
        </dgm:presLayoutVars>
      </dgm:prSet>
      <dgm:spPr/>
    </dgm:pt>
    <dgm:pt modelId="{31F030ED-B2B0-4364-9763-3138A545C1FC}" type="pres">
      <dgm:prSet presAssocID="{AA646EC5-56C5-4DC2-A58E-D84AAB3F9B37}" presName="rootComposite" presStyleCnt="0"/>
      <dgm:spPr/>
    </dgm:pt>
    <dgm:pt modelId="{0632C5F5-702A-46D4-8BB1-5F4F415339A9}" type="pres">
      <dgm:prSet presAssocID="{AA646EC5-56C5-4DC2-A58E-D84AAB3F9B37}" presName="rootText" presStyleLbl="node4" presStyleIdx="8" presStyleCnt="53" custScaleX="324835">
        <dgm:presLayoutVars>
          <dgm:chPref val="3"/>
        </dgm:presLayoutVars>
      </dgm:prSet>
      <dgm:spPr/>
    </dgm:pt>
    <dgm:pt modelId="{C63F9952-BD05-4197-BB45-A799D3C1A7C0}" type="pres">
      <dgm:prSet presAssocID="{AA646EC5-56C5-4DC2-A58E-D84AAB3F9B37}" presName="rootConnector" presStyleLbl="node4" presStyleIdx="8" presStyleCnt="53"/>
      <dgm:spPr/>
    </dgm:pt>
    <dgm:pt modelId="{1BB0E55D-E51D-4378-989E-194150DA06A6}" type="pres">
      <dgm:prSet presAssocID="{AA646EC5-56C5-4DC2-A58E-D84AAB3F9B37}" presName="hierChild4" presStyleCnt="0"/>
      <dgm:spPr/>
    </dgm:pt>
    <dgm:pt modelId="{A01C53DD-24F9-488B-A986-03A140B9F371}" type="pres">
      <dgm:prSet presAssocID="{AA646EC5-56C5-4DC2-A58E-D84AAB3F9B37}" presName="hierChild5" presStyleCnt="0"/>
      <dgm:spPr/>
    </dgm:pt>
    <dgm:pt modelId="{A6DDFC9E-1C11-4E01-91E2-8D589935C540}" type="pres">
      <dgm:prSet presAssocID="{C867B028-595B-43B4-8EED-566914011B27}" presName="hierChild5" presStyleCnt="0"/>
      <dgm:spPr/>
    </dgm:pt>
    <dgm:pt modelId="{B2C37F76-96BC-4476-ADA8-7AE85B717A1B}" type="pres">
      <dgm:prSet presAssocID="{FADE7363-1390-4D1D-A7E4-C9EB4EE5D236}" presName="hierChild5" presStyleCnt="0"/>
      <dgm:spPr/>
    </dgm:pt>
    <dgm:pt modelId="{D94CEB36-2D6F-46AA-8625-7F8267DA2F33}" type="pres">
      <dgm:prSet presAssocID="{A3FD5DF3-72CF-42E6-B593-FDF200B19513}" presName="hierChild5" presStyleCnt="0"/>
      <dgm:spPr/>
    </dgm:pt>
    <dgm:pt modelId="{357E7417-9A76-49A9-AAC3-EAB21A1C76BC}" type="pres">
      <dgm:prSet presAssocID="{F7B8172D-52A9-4A7F-99A1-9FDF2D6A3287}" presName="Name64" presStyleLbl="parChTrans1D2" presStyleIdx="2" presStyleCnt="4"/>
      <dgm:spPr/>
    </dgm:pt>
    <dgm:pt modelId="{6EC12193-3800-4997-9319-B45D004A5D43}" type="pres">
      <dgm:prSet presAssocID="{C55BEC81-3D52-4228-8DCA-A84957266D5E}" presName="hierRoot2" presStyleCnt="0">
        <dgm:presLayoutVars>
          <dgm:hierBranch val="init"/>
        </dgm:presLayoutVars>
      </dgm:prSet>
      <dgm:spPr/>
    </dgm:pt>
    <dgm:pt modelId="{F7697B8D-FE9E-4086-8DA7-125084460D50}" type="pres">
      <dgm:prSet presAssocID="{C55BEC81-3D52-4228-8DCA-A84957266D5E}" presName="rootComposite" presStyleCnt="0"/>
      <dgm:spPr/>
    </dgm:pt>
    <dgm:pt modelId="{AD4CAEA4-E7B0-441F-A9AB-BB9D9BFF12CF}" type="pres">
      <dgm:prSet presAssocID="{C55BEC81-3D52-4228-8DCA-A84957266D5E}" presName="rootText" presStyleLbl="node2" presStyleIdx="2" presStyleCnt="4">
        <dgm:presLayoutVars>
          <dgm:chPref val="3"/>
        </dgm:presLayoutVars>
      </dgm:prSet>
      <dgm:spPr/>
    </dgm:pt>
    <dgm:pt modelId="{0C17F433-7326-4417-A7FC-77179CC10F3E}" type="pres">
      <dgm:prSet presAssocID="{C55BEC81-3D52-4228-8DCA-A84957266D5E}" presName="rootConnector" presStyleLbl="node2" presStyleIdx="2" presStyleCnt="4"/>
      <dgm:spPr/>
    </dgm:pt>
    <dgm:pt modelId="{7453EE1B-8178-4346-9B37-640AE60BBA7E}" type="pres">
      <dgm:prSet presAssocID="{C55BEC81-3D52-4228-8DCA-A84957266D5E}" presName="hierChild4" presStyleCnt="0"/>
      <dgm:spPr/>
    </dgm:pt>
    <dgm:pt modelId="{B744E748-7D3B-4706-BD1E-B78F1A773C1B}" type="pres">
      <dgm:prSet presAssocID="{0E807CF7-81B1-491E-A02B-C14131304744}" presName="Name64" presStyleLbl="parChTrans1D3" presStyleIdx="4" presStyleCnt="10"/>
      <dgm:spPr/>
    </dgm:pt>
    <dgm:pt modelId="{B9F34AAE-5188-4C0D-8E4F-B84309F11024}" type="pres">
      <dgm:prSet presAssocID="{F8EF552F-EF68-4BFC-9AF9-7E2BF6351D79}" presName="hierRoot2" presStyleCnt="0">
        <dgm:presLayoutVars>
          <dgm:hierBranch val="init"/>
        </dgm:presLayoutVars>
      </dgm:prSet>
      <dgm:spPr/>
    </dgm:pt>
    <dgm:pt modelId="{834EFB8D-1481-44EC-B33B-544CCE40086F}" type="pres">
      <dgm:prSet presAssocID="{F8EF552F-EF68-4BFC-9AF9-7E2BF6351D79}" presName="rootComposite" presStyleCnt="0"/>
      <dgm:spPr/>
    </dgm:pt>
    <dgm:pt modelId="{755CAF41-3C09-4A29-91A2-6BF97B388B6F}" type="pres">
      <dgm:prSet presAssocID="{F8EF552F-EF68-4BFC-9AF9-7E2BF6351D79}" presName="rootText" presStyleLbl="node3" presStyleIdx="4" presStyleCnt="10">
        <dgm:presLayoutVars>
          <dgm:chPref val="3"/>
        </dgm:presLayoutVars>
      </dgm:prSet>
      <dgm:spPr/>
    </dgm:pt>
    <dgm:pt modelId="{1E11D4B0-4850-4D98-BDBD-306A05DF3349}" type="pres">
      <dgm:prSet presAssocID="{F8EF552F-EF68-4BFC-9AF9-7E2BF6351D79}" presName="rootConnector" presStyleLbl="node3" presStyleIdx="4" presStyleCnt="10"/>
      <dgm:spPr/>
    </dgm:pt>
    <dgm:pt modelId="{3733DFA6-400C-4F91-92DB-51BFFA6BA6C2}" type="pres">
      <dgm:prSet presAssocID="{F8EF552F-EF68-4BFC-9AF9-7E2BF6351D79}" presName="hierChild4" presStyleCnt="0"/>
      <dgm:spPr/>
    </dgm:pt>
    <dgm:pt modelId="{DC3F61FB-21D0-4013-9D10-76D8AC902924}" type="pres">
      <dgm:prSet presAssocID="{A0B399FF-AB7B-4954-AEC3-C361BEDDBB41}" presName="Name64" presStyleLbl="parChTrans1D4" presStyleIdx="9" presStyleCnt="53"/>
      <dgm:spPr/>
    </dgm:pt>
    <dgm:pt modelId="{1C969076-870B-4A44-88F1-66E9F8D2AACD}" type="pres">
      <dgm:prSet presAssocID="{8DA01590-67BA-4267-A4A5-E19B1BB5C9E1}" presName="hierRoot2" presStyleCnt="0">
        <dgm:presLayoutVars>
          <dgm:hierBranch val="init"/>
        </dgm:presLayoutVars>
      </dgm:prSet>
      <dgm:spPr/>
    </dgm:pt>
    <dgm:pt modelId="{93008687-68DE-48F5-BB22-9FA78B6C2BCC}" type="pres">
      <dgm:prSet presAssocID="{8DA01590-67BA-4267-A4A5-E19B1BB5C9E1}" presName="rootComposite" presStyleCnt="0"/>
      <dgm:spPr/>
    </dgm:pt>
    <dgm:pt modelId="{124E1A8A-3DD4-4DBC-ADEE-0FC90726C298}" type="pres">
      <dgm:prSet presAssocID="{8DA01590-67BA-4267-A4A5-E19B1BB5C9E1}" presName="rootText" presStyleLbl="node4" presStyleIdx="9" presStyleCnt="53" custScaleX="183179">
        <dgm:presLayoutVars>
          <dgm:chPref val="3"/>
        </dgm:presLayoutVars>
      </dgm:prSet>
      <dgm:spPr/>
    </dgm:pt>
    <dgm:pt modelId="{A936CBFB-60D2-44D9-975B-543286D4D1CA}" type="pres">
      <dgm:prSet presAssocID="{8DA01590-67BA-4267-A4A5-E19B1BB5C9E1}" presName="rootConnector" presStyleLbl="node4" presStyleIdx="9" presStyleCnt="53"/>
      <dgm:spPr/>
    </dgm:pt>
    <dgm:pt modelId="{8BCA6C7B-1A0C-4BE6-BDFA-4294FE569BCB}" type="pres">
      <dgm:prSet presAssocID="{8DA01590-67BA-4267-A4A5-E19B1BB5C9E1}" presName="hierChild4" presStyleCnt="0"/>
      <dgm:spPr/>
    </dgm:pt>
    <dgm:pt modelId="{CC7730A7-7C35-4966-8F10-16F1C7611567}" type="pres">
      <dgm:prSet presAssocID="{D2A7D84A-7440-428A-B7E5-6714A9599E48}" presName="Name64" presStyleLbl="parChTrans1D4" presStyleIdx="10" presStyleCnt="53"/>
      <dgm:spPr/>
    </dgm:pt>
    <dgm:pt modelId="{B44A3BE0-A011-4AB3-A3BF-03CE70AD5514}" type="pres">
      <dgm:prSet presAssocID="{267168DA-E8FA-4952-8DFE-C4580CE167A3}" presName="hierRoot2" presStyleCnt="0">
        <dgm:presLayoutVars>
          <dgm:hierBranch val="init"/>
        </dgm:presLayoutVars>
      </dgm:prSet>
      <dgm:spPr/>
    </dgm:pt>
    <dgm:pt modelId="{72E0A5F4-7405-4959-A2B8-5E9DD0FA7360}" type="pres">
      <dgm:prSet presAssocID="{267168DA-E8FA-4952-8DFE-C4580CE167A3}" presName="rootComposite" presStyleCnt="0"/>
      <dgm:spPr/>
    </dgm:pt>
    <dgm:pt modelId="{AED1B7C3-91C8-4B98-B5B0-5AB4E98C6052}" type="pres">
      <dgm:prSet presAssocID="{267168DA-E8FA-4952-8DFE-C4580CE167A3}" presName="rootText" presStyleLbl="node4" presStyleIdx="10" presStyleCnt="53">
        <dgm:presLayoutVars>
          <dgm:chPref val="3"/>
        </dgm:presLayoutVars>
      </dgm:prSet>
      <dgm:spPr/>
    </dgm:pt>
    <dgm:pt modelId="{96DF54D3-07CB-4185-A955-575685E199E5}" type="pres">
      <dgm:prSet presAssocID="{267168DA-E8FA-4952-8DFE-C4580CE167A3}" presName="rootConnector" presStyleLbl="node4" presStyleIdx="10" presStyleCnt="53"/>
      <dgm:spPr/>
    </dgm:pt>
    <dgm:pt modelId="{375A4F0C-7EA0-4F60-94D2-C46A6735D4D6}" type="pres">
      <dgm:prSet presAssocID="{267168DA-E8FA-4952-8DFE-C4580CE167A3}" presName="hierChild4" presStyleCnt="0"/>
      <dgm:spPr/>
    </dgm:pt>
    <dgm:pt modelId="{A84937C7-D503-4C2E-B590-A68AA7BF31E1}" type="pres">
      <dgm:prSet presAssocID="{267168DA-E8FA-4952-8DFE-C4580CE167A3}" presName="hierChild5" presStyleCnt="0"/>
      <dgm:spPr/>
    </dgm:pt>
    <dgm:pt modelId="{8DC5CEF4-21DD-40BA-A34C-0013EDD0F680}" type="pres">
      <dgm:prSet presAssocID="{CF9A581A-5639-4C88-8305-164DB5D4A375}" presName="Name64" presStyleLbl="parChTrans1D4" presStyleIdx="11" presStyleCnt="53"/>
      <dgm:spPr/>
    </dgm:pt>
    <dgm:pt modelId="{BAF6732E-666D-4156-A1A4-2F87F2196B75}" type="pres">
      <dgm:prSet presAssocID="{B394DF32-E389-45C6-AFB4-A1A454D488AD}" presName="hierRoot2" presStyleCnt="0">
        <dgm:presLayoutVars>
          <dgm:hierBranch val="init"/>
        </dgm:presLayoutVars>
      </dgm:prSet>
      <dgm:spPr/>
    </dgm:pt>
    <dgm:pt modelId="{CB000C1E-E401-4FEF-968E-917ACF76247B}" type="pres">
      <dgm:prSet presAssocID="{B394DF32-E389-45C6-AFB4-A1A454D488AD}" presName="rootComposite" presStyleCnt="0"/>
      <dgm:spPr/>
    </dgm:pt>
    <dgm:pt modelId="{C9B0DAA9-DAC6-48C0-AB67-4CE40823D503}" type="pres">
      <dgm:prSet presAssocID="{B394DF32-E389-45C6-AFB4-A1A454D488AD}" presName="rootText" presStyleLbl="node4" presStyleIdx="11" presStyleCnt="53" custScaleX="158510">
        <dgm:presLayoutVars>
          <dgm:chPref val="3"/>
        </dgm:presLayoutVars>
      </dgm:prSet>
      <dgm:spPr/>
    </dgm:pt>
    <dgm:pt modelId="{8952B22A-D405-499F-9C9B-B77887606960}" type="pres">
      <dgm:prSet presAssocID="{B394DF32-E389-45C6-AFB4-A1A454D488AD}" presName="rootConnector" presStyleLbl="node4" presStyleIdx="11" presStyleCnt="53"/>
      <dgm:spPr/>
    </dgm:pt>
    <dgm:pt modelId="{B8AF17DA-872C-4D52-87B2-CFB04801D364}" type="pres">
      <dgm:prSet presAssocID="{B394DF32-E389-45C6-AFB4-A1A454D488AD}" presName="hierChild4" presStyleCnt="0"/>
      <dgm:spPr/>
    </dgm:pt>
    <dgm:pt modelId="{258AF132-7BEF-4469-B61C-13693E4B1500}" type="pres">
      <dgm:prSet presAssocID="{B394DF32-E389-45C6-AFB4-A1A454D488AD}" presName="hierChild5" presStyleCnt="0"/>
      <dgm:spPr/>
    </dgm:pt>
    <dgm:pt modelId="{5FB136D1-CC42-4363-96BD-E9EBB977048E}" type="pres">
      <dgm:prSet presAssocID="{67162DEE-18BE-46F1-A6F7-9CFE53D3499A}" presName="Name64" presStyleLbl="parChTrans1D4" presStyleIdx="12" presStyleCnt="53"/>
      <dgm:spPr/>
    </dgm:pt>
    <dgm:pt modelId="{004F0AB0-6002-45EA-A616-738187A4B528}" type="pres">
      <dgm:prSet presAssocID="{46C973FC-E05D-4A24-9D25-13637BFE5D44}" presName="hierRoot2" presStyleCnt="0">
        <dgm:presLayoutVars>
          <dgm:hierBranch val="init"/>
        </dgm:presLayoutVars>
      </dgm:prSet>
      <dgm:spPr/>
    </dgm:pt>
    <dgm:pt modelId="{84738B84-E1C3-4DD3-85EB-211D9A31EAB4}" type="pres">
      <dgm:prSet presAssocID="{46C973FC-E05D-4A24-9D25-13637BFE5D44}" presName="rootComposite" presStyleCnt="0"/>
      <dgm:spPr/>
    </dgm:pt>
    <dgm:pt modelId="{408C2DB7-D026-46A0-AEEC-964A79AB5F2A}" type="pres">
      <dgm:prSet presAssocID="{46C973FC-E05D-4A24-9D25-13637BFE5D44}" presName="rootText" presStyleLbl="node4" presStyleIdx="12" presStyleCnt="53">
        <dgm:presLayoutVars>
          <dgm:chPref val="3"/>
        </dgm:presLayoutVars>
      </dgm:prSet>
      <dgm:spPr/>
    </dgm:pt>
    <dgm:pt modelId="{4FAAF54B-6858-4450-AE1C-32A0381A3177}" type="pres">
      <dgm:prSet presAssocID="{46C973FC-E05D-4A24-9D25-13637BFE5D44}" presName="rootConnector" presStyleLbl="node4" presStyleIdx="12" presStyleCnt="53"/>
      <dgm:spPr/>
    </dgm:pt>
    <dgm:pt modelId="{808B8D65-B38A-4533-9DA3-070A0AAD8A23}" type="pres">
      <dgm:prSet presAssocID="{46C973FC-E05D-4A24-9D25-13637BFE5D44}" presName="hierChild4" presStyleCnt="0"/>
      <dgm:spPr/>
    </dgm:pt>
    <dgm:pt modelId="{DC4769E7-12A8-4487-97F6-7B40687FD0A9}" type="pres">
      <dgm:prSet presAssocID="{46C973FC-E05D-4A24-9D25-13637BFE5D44}" presName="hierChild5" presStyleCnt="0"/>
      <dgm:spPr/>
    </dgm:pt>
    <dgm:pt modelId="{4665264F-3E0D-40A3-8255-217A0D9A3750}" type="pres">
      <dgm:prSet presAssocID="{8DA01590-67BA-4267-A4A5-E19B1BB5C9E1}" presName="hierChild5" presStyleCnt="0"/>
      <dgm:spPr/>
    </dgm:pt>
    <dgm:pt modelId="{2991C22B-8FF7-4DF8-AAD7-15BAC23605BE}" type="pres">
      <dgm:prSet presAssocID="{F8EF552F-EF68-4BFC-9AF9-7E2BF6351D79}" presName="hierChild5" presStyleCnt="0"/>
      <dgm:spPr/>
    </dgm:pt>
    <dgm:pt modelId="{D51CA5D7-F41D-4954-A6A7-BEB14376D188}" type="pres">
      <dgm:prSet presAssocID="{8E1AD89F-AAAC-497E-B57C-38A30D3984A1}" presName="Name64" presStyleLbl="parChTrans1D3" presStyleIdx="5" presStyleCnt="10"/>
      <dgm:spPr/>
    </dgm:pt>
    <dgm:pt modelId="{3DCFDD2F-979E-4526-A21D-C39D92EA42D9}" type="pres">
      <dgm:prSet presAssocID="{99C12B94-8FB8-4C68-B8DB-3AA1064737F2}" presName="hierRoot2" presStyleCnt="0">
        <dgm:presLayoutVars>
          <dgm:hierBranch val="init"/>
        </dgm:presLayoutVars>
      </dgm:prSet>
      <dgm:spPr/>
    </dgm:pt>
    <dgm:pt modelId="{483421DF-D557-445A-9230-C77ED02365EC}" type="pres">
      <dgm:prSet presAssocID="{99C12B94-8FB8-4C68-B8DB-3AA1064737F2}" presName="rootComposite" presStyleCnt="0"/>
      <dgm:spPr/>
    </dgm:pt>
    <dgm:pt modelId="{1E92CA0D-28D6-46C4-9253-F208D16BA832}" type="pres">
      <dgm:prSet presAssocID="{99C12B94-8FB8-4C68-B8DB-3AA1064737F2}" presName="rootText" presStyleLbl="node3" presStyleIdx="5" presStyleCnt="10">
        <dgm:presLayoutVars>
          <dgm:chPref val="3"/>
        </dgm:presLayoutVars>
      </dgm:prSet>
      <dgm:spPr/>
    </dgm:pt>
    <dgm:pt modelId="{C7BA25CF-CF02-4933-AAEF-8C3A653F1D20}" type="pres">
      <dgm:prSet presAssocID="{99C12B94-8FB8-4C68-B8DB-3AA1064737F2}" presName="rootConnector" presStyleLbl="node3" presStyleIdx="5" presStyleCnt="10"/>
      <dgm:spPr/>
    </dgm:pt>
    <dgm:pt modelId="{E8756A0F-F2CD-4235-A5E6-157BEBBCD5D9}" type="pres">
      <dgm:prSet presAssocID="{99C12B94-8FB8-4C68-B8DB-3AA1064737F2}" presName="hierChild4" presStyleCnt="0"/>
      <dgm:spPr/>
    </dgm:pt>
    <dgm:pt modelId="{4A942998-379D-4885-ABF3-3001882B63F7}" type="pres">
      <dgm:prSet presAssocID="{B1A04035-3B05-4AAA-9404-B355430908C6}" presName="Name64" presStyleLbl="parChTrans1D4" presStyleIdx="13" presStyleCnt="53"/>
      <dgm:spPr/>
    </dgm:pt>
    <dgm:pt modelId="{716D479A-C6FE-4898-87E5-B4CD6527C5AA}" type="pres">
      <dgm:prSet presAssocID="{F2D3E5B3-8B62-43F7-84E3-9352A887BC7E}" presName="hierRoot2" presStyleCnt="0">
        <dgm:presLayoutVars>
          <dgm:hierBranch val="init"/>
        </dgm:presLayoutVars>
      </dgm:prSet>
      <dgm:spPr/>
    </dgm:pt>
    <dgm:pt modelId="{D952E813-6472-44FE-9826-76B2A767DFE0}" type="pres">
      <dgm:prSet presAssocID="{F2D3E5B3-8B62-43F7-84E3-9352A887BC7E}" presName="rootComposite" presStyleCnt="0"/>
      <dgm:spPr/>
    </dgm:pt>
    <dgm:pt modelId="{E00546D5-6BD7-4AF9-8867-2D4B8F435E39}" type="pres">
      <dgm:prSet presAssocID="{F2D3E5B3-8B62-43F7-84E3-9352A887BC7E}" presName="rootText" presStyleLbl="node4" presStyleIdx="13" presStyleCnt="53" custScaleX="181976">
        <dgm:presLayoutVars>
          <dgm:chPref val="3"/>
        </dgm:presLayoutVars>
      </dgm:prSet>
      <dgm:spPr/>
    </dgm:pt>
    <dgm:pt modelId="{A9E83BC4-677D-404D-9107-A0522A77BB86}" type="pres">
      <dgm:prSet presAssocID="{F2D3E5B3-8B62-43F7-84E3-9352A887BC7E}" presName="rootConnector" presStyleLbl="node4" presStyleIdx="13" presStyleCnt="53"/>
      <dgm:spPr/>
    </dgm:pt>
    <dgm:pt modelId="{94B4C83C-7F04-4B5C-987F-96DB23B9F072}" type="pres">
      <dgm:prSet presAssocID="{F2D3E5B3-8B62-43F7-84E3-9352A887BC7E}" presName="hierChild4" presStyleCnt="0"/>
      <dgm:spPr/>
    </dgm:pt>
    <dgm:pt modelId="{37B9CBD1-E549-4206-9851-E20D26ADD4A8}" type="pres">
      <dgm:prSet presAssocID="{D4841E0C-549E-4438-BBCC-1C80E0DFC63E}" presName="Name64" presStyleLbl="parChTrans1D4" presStyleIdx="14" presStyleCnt="53"/>
      <dgm:spPr/>
    </dgm:pt>
    <dgm:pt modelId="{42F556AC-B9DA-457D-9422-7C664B05B27C}" type="pres">
      <dgm:prSet presAssocID="{0BEADE84-1A80-4EB4-98D4-C9BDCCEBB38E}" presName="hierRoot2" presStyleCnt="0">
        <dgm:presLayoutVars>
          <dgm:hierBranch val="init"/>
        </dgm:presLayoutVars>
      </dgm:prSet>
      <dgm:spPr/>
    </dgm:pt>
    <dgm:pt modelId="{745A3171-602A-48DF-A36E-14A2CFF9AF4E}" type="pres">
      <dgm:prSet presAssocID="{0BEADE84-1A80-4EB4-98D4-C9BDCCEBB38E}" presName="rootComposite" presStyleCnt="0"/>
      <dgm:spPr/>
    </dgm:pt>
    <dgm:pt modelId="{400D25EB-E935-46D5-A169-6AEA972663A7}" type="pres">
      <dgm:prSet presAssocID="{0BEADE84-1A80-4EB4-98D4-C9BDCCEBB38E}" presName="rootText" presStyleLbl="node4" presStyleIdx="14" presStyleCnt="53">
        <dgm:presLayoutVars>
          <dgm:chPref val="3"/>
        </dgm:presLayoutVars>
      </dgm:prSet>
      <dgm:spPr/>
    </dgm:pt>
    <dgm:pt modelId="{7205506A-4D38-44DF-9A99-1E3D715FEA90}" type="pres">
      <dgm:prSet presAssocID="{0BEADE84-1A80-4EB4-98D4-C9BDCCEBB38E}" presName="rootConnector" presStyleLbl="node4" presStyleIdx="14" presStyleCnt="53"/>
      <dgm:spPr/>
    </dgm:pt>
    <dgm:pt modelId="{C30DA0AE-CE32-4C9B-A7A4-7EECFC9A29A5}" type="pres">
      <dgm:prSet presAssocID="{0BEADE84-1A80-4EB4-98D4-C9BDCCEBB38E}" presName="hierChild4" presStyleCnt="0"/>
      <dgm:spPr/>
    </dgm:pt>
    <dgm:pt modelId="{9BD6A715-9C64-427D-B5D5-89AB4BB5DDAA}" type="pres">
      <dgm:prSet presAssocID="{0BEADE84-1A80-4EB4-98D4-C9BDCCEBB38E}" presName="hierChild5" presStyleCnt="0"/>
      <dgm:spPr/>
    </dgm:pt>
    <dgm:pt modelId="{D6D47822-F54B-438C-87BA-BED073F41D62}" type="pres">
      <dgm:prSet presAssocID="{74B6BB62-1106-45AC-A511-4B94C400FD3A}" presName="Name64" presStyleLbl="parChTrans1D4" presStyleIdx="15" presStyleCnt="53"/>
      <dgm:spPr/>
    </dgm:pt>
    <dgm:pt modelId="{F71E0FA7-B822-44EE-9C1A-DDA2060EB113}" type="pres">
      <dgm:prSet presAssocID="{549A8E36-AA40-4A32-9A8B-58ECCBB7B45C}" presName="hierRoot2" presStyleCnt="0">
        <dgm:presLayoutVars>
          <dgm:hierBranch val="init"/>
        </dgm:presLayoutVars>
      </dgm:prSet>
      <dgm:spPr/>
    </dgm:pt>
    <dgm:pt modelId="{65D38F47-46DE-4A07-8800-83F84DD35136}" type="pres">
      <dgm:prSet presAssocID="{549A8E36-AA40-4A32-9A8B-58ECCBB7B45C}" presName="rootComposite" presStyleCnt="0"/>
      <dgm:spPr/>
    </dgm:pt>
    <dgm:pt modelId="{B596858F-4999-455B-BE21-0F03AFCDB661}" type="pres">
      <dgm:prSet presAssocID="{549A8E36-AA40-4A32-9A8B-58ECCBB7B45C}" presName="rootText" presStyleLbl="node4" presStyleIdx="15" presStyleCnt="53" custScaleX="168151">
        <dgm:presLayoutVars>
          <dgm:chPref val="3"/>
        </dgm:presLayoutVars>
      </dgm:prSet>
      <dgm:spPr/>
    </dgm:pt>
    <dgm:pt modelId="{C2EEF028-1973-49C1-9879-669735309D7B}" type="pres">
      <dgm:prSet presAssocID="{549A8E36-AA40-4A32-9A8B-58ECCBB7B45C}" presName="rootConnector" presStyleLbl="node4" presStyleIdx="15" presStyleCnt="53"/>
      <dgm:spPr/>
    </dgm:pt>
    <dgm:pt modelId="{C2B888BF-4CC3-4186-B222-66C0689FD0B5}" type="pres">
      <dgm:prSet presAssocID="{549A8E36-AA40-4A32-9A8B-58ECCBB7B45C}" presName="hierChild4" presStyleCnt="0"/>
      <dgm:spPr/>
    </dgm:pt>
    <dgm:pt modelId="{26371FF9-BC20-4F4B-B154-D435A8C7B49D}" type="pres">
      <dgm:prSet presAssocID="{222722FE-56C8-463B-99BA-6BF9E8575A1D}" presName="Name64" presStyleLbl="parChTrans1D4" presStyleIdx="16" presStyleCnt="53"/>
      <dgm:spPr/>
    </dgm:pt>
    <dgm:pt modelId="{5480C07D-2963-4BE8-AB33-4BC6BF2EF7BD}" type="pres">
      <dgm:prSet presAssocID="{17583729-4B31-4183-927D-559230940684}" presName="hierRoot2" presStyleCnt="0">
        <dgm:presLayoutVars>
          <dgm:hierBranch val="init"/>
        </dgm:presLayoutVars>
      </dgm:prSet>
      <dgm:spPr/>
    </dgm:pt>
    <dgm:pt modelId="{AE5A0AE8-5590-487D-929C-50A1E398CFE8}" type="pres">
      <dgm:prSet presAssocID="{17583729-4B31-4183-927D-559230940684}" presName="rootComposite" presStyleCnt="0"/>
      <dgm:spPr/>
    </dgm:pt>
    <dgm:pt modelId="{AC8E5F97-CB64-419C-9FD8-E2D2E52540C3}" type="pres">
      <dgm:prSet presAssocID="{17583729-4B31-4183-927D-559230940684}" presName="rootText" presStyleLbl="node4" presStyleIdx="16" presStyleCnt="53" custScaleX="158510">
        <dgm:presLayoutVars>
          <dgm:chPref val="3"/>
        </dgm:presLayoutVars>
      </dgm:prSet>
      <dgm:spPr/>
    </dgm:pt>
    <dgm:pt modelId="{1020650C-B1E6-4AC7-A523-C5B97309802B}" type="pres">
      <dgm:prSet presAssocID="{17583729-4B31-4183-927D-559230940684}" presName="rootConnector" presStyleLbl="node4" presStyleIdx="16" presStyleCnt="53"/>
      <dgm:spPr/>
    </dgm:pt>
    <dgm:pt modelId="{2F62BED5-5B18-40BD-9FFF-CD75CD9AFD51}" type="pres">
      <dgm:prSet presAssocID="{17583729-4B31-4183-927D-559230940684}" presName="hierChild4" presStyleCnt="0"/>
      <dgm:spPr/>
    </dgm:pt>
    <dgm:pt modelId="{894601C6-E3BD-48BC-BADA-C901D806EB19}" type="pres">
      <dgm:prSet presAssocID="{17583729-4B31-4183-927D-559230940684}" presName="hierChild5" presStyleCnt="0"/>
      <dgm:spPr/>
    </dgm:pt>
    <dgm:pt modelId="{EF818CB0-AE54-4063-937A-9F00A309339A}" type="pres">
      <dgm:prSet presAssocID="{549A8E36-AA40-4A32-9A8B-58ECCBB7B45C}" presName="hierChild5" presStyleCnt="0"/>
      <dgm:spPr/>
    </dgm:pt>
    <dgm:pt modelId="{F4A19F01-D210-478F-B153-00E5528E1031}" type="pres">
      <dgm:prSet presAssocID="{F2D3E5B3-8B62-43F7-84E3-9352A887BC7E}" presName="hierChild5" presStyleCnt="0"/>
      <dgm:spPr/>
    </dgm:pt>
    <dgm:pt modelId="{D831A358-7028-4F27-8E1B-5934B738E4F8}" type="pres">
      <dgm:prSet presAssocID="{99C12B94-8FB8-4C68-B8DB-3AA1064737F2}" presName="hierChild5" presStyleCnt="0"/>
      <dgm:spPr/>
    </dgm:pt>
    <dgm:pt modelId="{7733DB0B-92A1-48D9-813C-3C42B55E3A5B}" type="pres">
      <dgm:prSet presAssocID="{C55BEC81-3D52-4228-8DCA-A84957266D5E}" presName="hierChild5" presStyleCnt="0"/>
      <dgm:spPr/>
    </dgm:pt>
    <dgm:pt modelId="{18C06145-0CB8-4658-A207-EDA16C1D194F}" type="pres">
      <dgm:prSet presAssocID="{95247BD8-FB23-44BE-BED8-AB401B4599EA}" presName="Name64" presStyleLbl="parChTrans1D2" presStyleIdx="3" presStyleCnt="4"/>
      <dgm:spPr/>
    </dgm:pt>
    <dgm:pt modelId="{C4CCF170-EBA4-4729-9079-EAEBD2A4C8FD}" type="pres">
      <dgm:prSet presAssocID="{FF37863C-E420-461B-821E-5FD0F0E1066C}" presName="hierRoot2" presStyleCnt="0">
        <dgm:presLayoutVars>
          <dgm:hierBranch val="init"/>
        </dgm:presLayoutVars>
      </dgm:prSet>
      <dgm:spPr/>
    </dgm:pt>
    <dgm:pt modelId="{B2000F60-F31B-47D3-9FF2-84C321300564}" type="pres">
      <dgm:prSet presAssocID="{FF37863C-E420-461B-821E-5FD0F0E1066C}" presName="rootComposite" presStyleCnt="0"/>
      <dgm:spPr/>
    </dgm:pt>
    <dgm:pt modelId="{FD055BCD-63D4-46CE-AE0C-E55E1A990F0A}" type="pres">
      <dgm:prSet presAssocID="{FF37863C-E420-461B-821E-5FD0F0E1066C}" presName="rootText" presStyleLbl="node2" presStyleIdx="3" presStyleCnt="4">
        <dgm:presLayoutVars>
          <dgm:chPref val="3"/>
        </dgm:presLayoutVars>
      </dgm:prSet>
      <dgm:spPr/>
    </dgm:pt>
    <dgm:pt modelId="{1A6A5DB3-ED98-45DB-8DCC-A298ED04135B}" type="pres">
      <dgm:prSet presAssocID="{FF37863C-E420-461B-821E-5FD0F0E1066C}" presName="rootConnector" presStyleLbl="node2" presStyleIdx="3" presStyleCnt="4"/>
      <dgm:spPr/>
    </dgm:pt>
    <dgm:pt modelId="{72A9CA00-A3B2-46FB-BA4A-CB90A7EF26B6}" type="pres">
      <dgm:prSet presAssocID="{FF37863C-E420-461B-821E-5FD0F0E1066C}" presName="hierChild4" presStyleCnt="0"/>
      <dgm:spPr/>
    </dgm:pt>
    <dgm:pt modelId="{39321F56-D1C6-4B90-92F3-D8200428096E}" type="pres">
      <dgm:prSet presAssocID="{00A9137D-63EF-45C1-A205-EFEB75DFA892}" presName="Name64" presStyleLbl="parChTrans1D3" presStyleIdx="6" presStyleCnt="10"/>
      <dgm:spPr/>
    </dgm:pt>
    <dgm:pt modelId="{CC2C31D9-2D72-4E80-8D84-6E69901E2A61}" type="pres">
      <dgm:prSet presAssocID="{1A3BCBAA-85AA-4917-A54C-2ED46A693763}" presName="hierRoot2" presStyleCnt="0">
        <dgm:presLayoutVars>
          <dgm:hierBranch val="init"/>
        </dgm:presLayoutVars>
      </dgm:prSet>
      <dgm:spPr/>
    </dgm:pt>
    <dgm:pt modelId="{3839F037-0894-4C9C-991D-4CBDCE0BA385}" type="pres">
      <dgm:prSet presAssocID="{1A3BCBAA-85AA-4917-A54C-2ED46A693763}" presName="rootComposite" presStyleCnt="0"/>
      <dgm:spPr/>
    </dgm:pt>
    <dgm:pt modelId="{D33B0D9C-2D29-46C8-BD22-8026C988834C}" type="pres">
      <dgm:prSet presAssocID="{1A3BCBAA-85AA-4917-A54C-2ED46A693763}" presName="rootText" presStyleLbl="node3" presStyleIdx="6" presStyleCnt="10">
        <dgm:presLayoutVars>
          <dgm:chPref val="3"/>
        </dgm:presLayoutVars>
      </dgm:prSet>
      <dgm:spPr/>
    </dgm:pt>
    <dgm:pt modelId="{75E21DD9-6143-4C98-B25D-6C19A02FC35A}" type="pres">
      <dgm:prSet presAssocID="{1A3BCBAA-85AA-4917-A54C-2ED46A693763}" presName="rootConnector" presStyleLbl="node3" presStyleIdx="6" presStyleCnt="10"/>
      <dgm:spPr/>
    </dgm:pt>
    <dgm:pt modelId="{0BECD768-6D68-4797-B130-D97AD064E43B}" type="pres">
      <dgm:prSet presAssocID="{1A3BCBAA-85AA-4917-A54C-2ED46A693763}" presName="hierChild4" presStyleCnt="0"/>
      <dgm:spPr/>
    </dgm:pt>
    <dgm:pt modelId="{CA872B09-5B6E-4C06-A643-CD015EF5F172}" type="pres">
      <dgm:prSet presAssocID="{197C260A-5733-4315-8C85-E9B55FAAE52F}" presName="Name64" presStyleLbl="parChTrans1D4" presStyleIdx="17" presStyleCnt="53"/>
      <dgm:spPr/>
    </dgm:pt>
    <dgm:pt modelId="{3F0EBA99-A993-4778-9C2E-E00231140B46}" type="pres">
      <dgm:prSet presAssocID="{2447E372-6764-46F6-9E78-E24B00284AFB}" presName="hierRoot2" presStyleCnt="0">
        <dgm:presLayoutVars>
          <dgm:hierBranch val="init"/>
        </dgm:presLayoutVars>
      </dgm:prSet>
      <dgm:spPr/>
    </dgm:pt>
    <dgm:pt modelId="{28125B10-AA17-4FCD-AE1D-FB59502C0C14}" type="pres">
      <dgm:prSet presAssocID="{2447E372-6764-46F6-9E78-E24B00284AFB}" presName="rootComposite" presStyleCnt="0"/>
      <dgm:spPr/>
    </dgm:pt>
    <dgm:pt modelId="{C807B4EC-E59F-4759-AB5F-99F2A2940F33}" type="pres">
      <dgm:prSet presAssocID="{2447E372-6764-46F6-9E78-E24B00284AFB}" presName="rootText" presStyleLbl="node4" presStyleIdx="17" presStyleCnt="53" custScaleX="263745" custScaleY="54650">
        <dgm:presLayoutVars>
          <dgm:chPref val="3"/>
        </dgm:presLayoutVars>
      </dgm:prSet>
      <dgm:spPr/>
    </dgm:pt>
    <dgm:pt modelId="{6A9B8212-5C8C-4137-8842-ED88FCFE6512}" type="pres">
      <dgm:prSet presAssocID="{2447E372-6764-46F6-9E78-E24B00284AFB}" presName="rootConnector" presStyleLbl="node4" presStyleIdx="17" presStyleCnt="53"/>
      <dgm:spPr/>
    </dgm:pt>
    <dgm:pt modelId="{24CA6D4B-7BE8-4E3D-8FEE-6642608A700B}" type="pres">
      <dgm:prSet presAssocID="{2447E372-6764-46F6-9E78-E24B00284AFB}" presName="hierChild4" presStyleCnt="0"/>
      <dgm:spPr/>
    </dgm:pt>
    <dgm:pt modelId="{1A60E365-A775-4FDF-8C0E-996C859C1386}" type="pres">
      <dgm:prSet presAssocID="{D60AFBDA-9EA7-4DBA-8F72-2F1ACC5A4F52}" presName="Name64" presStyleLbl="parChTrans1D4" presStyleIdx="18" presStyleCnt="53"/>
      <dgm:spPr/>
    </dgm:pt>
    <dgm:pt modelId="{C7934AF1-5C4C-48D2-B9EB-5EDC2E07A942}" type="pres">
      <dgm:prSet presAssocID="{1B3607DA-BA21-4F07-873B-CF2FF56C0D94}" presName="hierRoot2" presStyleCnt="0">
        <dgm:presLayoutVars>
          <dgm:hierBranch val="init"/>
        </dgm:presLayoutVars>
      </dgm:prSet>
      <dgm:spPr/>
    </dgm:pt>
    <dgm:pt modelId="{91F0393A-756C-4A73-A79B-99BCC043F965}" type="pres">
      <dgm:prSet presAssocID="{1B3607DA-BA21-4F07-873B-CF2FF56C0D94}" presName="rootComposite" presStyleCnt="0"/>
      <dgm:spPr/>
    </dgm:pt>
    <dgm:pt modelId="{C6F1D8F7-D423-4E1F-A1FB-297DA21E01D7}" type="pres">
      <dgm:prSet presAssocID="{1B3607DA-BA21-4F07-873B-CF2FF56C0D94}" presName="rootText" presStyleLbl="node4" presStyleIdx="18" presStyleCnt="53" custScaleX="317118" custScaleY="46898" custLinFactNeighborX="3523">
        <dgm:presLayoutVars>
          <dgm:chPref val="3"/>
        </dgm:presLayoutVars>
      </dgm:prSet>
      <dgm:spPr/>
    </dgm:pt>
    <dgm:pt modelId="{D7D779D2-941A-461C-B8B5-D81F7C1A3B52}" type="pres">
      <dgm:prSet presAssocID="{1B3607DA-BA21-4F07-873B-CF2FF56C0D94}" presName="rootConnector" presStyleLbl="node4" presStyleIdx="18" presStyleCnt="53"/>
      <dgm:spPr/>
    </dgm:pt>
    <dgm:pt modelId="{16DB4759-F983-4422-B06A-4B9621EC2D1F}" type="pres">
      <dgm:prSet presAssocID="{1B3607DA-BA21-4F07-873B-CF2FF56C0D94}" presName="hierChild4" presStyleCnt="0"/>
      <dgm:spPr/>
    </dgm:pt>
    <dgm:pt modelId="{80FF7D1B-A547-4DBF-A515-143026E9C427}" type="pres">
      <dgm:prSet presAssocID="{1B3607DA-BA21-4F07-873B-CF2FF56C0D94}" presName="hierChild5" presStyleCnt="0"/>
      <dgm:spPr/>
    </dgm:pt>
    <dgm:pt modelId="{FBBC407B-4ADC-4BBB-8DDB-54E284775E4C}" type="pres">
      <dgm:prSet presAssocID="{2447E372-6764-46F6-9E78-E24B00284AFB}" presName="hierChild5" presStyleCnt="0"/>
      <dgm:spPr/>
    </dgm:pt>
    <dgm:pt modelId="{BAE5AE15-402B-4ED0-AE2F-9D1C6497F061}" type="pres">
      <dgm:prSet presAssocID="{1A3BCBAA-85AA-4917-A54C-2ED46A693763}" presName="hierChild5" presStyleCnt="0"/>
      <dgm:spPr/>
    </dgm:pt>
    <dgm:pt modelId="{9617601C-F6B6-41A4-9FA3-2558D7A417C3}" type="pres">
      <dgm:prSet presAssocID="{C68443F9-0520-466C-868F-07E21D57754F}" presName="Name64" presStyleLbl="parChTrans1D3" presStyleIdx="7" presStyleCnt="10"/>
      <dgm:spPr/>
    </dgm:pt>
    <dgm:pt modelId="{5A2763E6-087B-4754-A9E7-AC16B4A118C8}" type="pres">
      <dgm:prSet presAssocID="{D5089AC5-4FA5-49D4-8730-E822C2A1C206}" presName="hierRoot2" presStyleCnt="0">
        <dgm:presLayoutVars>
          <dgm:hierBranch val="init"/>
        </dgm:presLayoutVars>
      </dgm:prSet>
      <dgm:spPr/>
    </dgm:pt>
    <dgm:pt modelId="{D852A228-35EC-44A8-9F12-26FA4B5B8D65}" type="pres">
      <dgm:prSet presAssocID="{D5089AC5-4FA5-49D4-8730-E822C2A1C206}" presName="rootComposite" presStyleCnt="0"/>
      <dgm:spPr/>
    </dgm:pt>
    <dgm:pt modelId="{85DC7E35-70C7-404B-A1CB-B3C719F26DCA}" type="pres">
      <dgm:prSet presAssocID="{D5089AC5-4FA5-49D4-8730-E822C2A1C206}" presName="rootText" presStyleLbl="node3" presStyleIdx="7" presStyleCnt="10">
        <dgm:presLayoutVars>
          <dgm:chPref val="3"/>
        </dgm:presLayoutVars>
      </dgm:prSet>
      <dgm:spPr/>
    </dgm:pt>
    <dgm:pt modelId="{0FFFB30C-914C-4B4E-9D36-18D6B6954D02}" type="pres">
      <dgm:prSet presAssocID="{D5089AC5-4FA5-49D4-8730-E822C2A1C206}" presName="rootConnector" presStyleLbl="node3" presStyleIdx="7" presStyleCnt="10"/>
      <dgm:spPr/>
    </dgm:pt>
    <dgm:pt modelId="{892A4217-73D4-4B78-B392-AE314AC06962}" type="pres">
      <dgm:prSet presAssocID="{D5089AC5-4FA5-49D4-8730-E822C2A1C206}" presName="hierChild4" presStyleCnt="0"/>
      <dgm:spPr/>
    </dgm:pt>
    <dgm:pt modelId="{4B456942-A081-454D-AF3C-E3CECE6DA797}" type="pres">
      <dgm:prSet presAssocID="{0746CABC-976C-4900-95D6-7B39FAB1766E}" presName="Name64" presStyleLbl="parChTrans1D4" presStyleIdx="19" presStyleCnt="53"/>
      <dgm:spPr/>
    </dgm:pt>
    <dgm:pt modelId="{4146A60D-2615-4F20-A31F-0887C009C605}" type="pres">
      <dgm:prSet presAssocID="{E3C4E89D-0185-498E-B037-961D4DFF57BB}" presName="hierRoot2" presStyleCnt="0">
        <dgm:presLayoutVars>
          <dgm:hierBranch val="init"/>
        </dgm:presLayoutVars>
      </dgm:prSet>
      <dgm:spPr/>
    </dgm:pt>
    <dgm:pt modelId="{541EE3E0-A918-4047-B4A9-2C73D1FD85CE}" type="pres">
      <dgm:prSet presAssocID="{E3C4E89D-0185-498E-B037-961D4DFF57BB}" presName="rootComposite" presStyleCnt="0"/>
      <dgm:spPr/>
    </dgm:pt>
    <dgm:pt modelId="{508B94EA-312D-4CB4-B68B-70FF6777EA92}" type="pres">
      <dgm:prSet presAssocID="{E3C4E89D-0185-498E-B037-961D4DFF57BB}" presName="rootText" presStyleLbl="node4" presStyleIdx="19" presStyleCnt="53">
        <dgm:presLayoutVars>
          <dgm:chPref val="3"/>
        </dgm:presLayoutVars>
      </dgm:prSet>
      <dgm:spPr/>
    </dgm:pt>
    <dgm:pt modelId="{EB663BE5-7F8C-425B-BFC0-AAEA78C21E04}" type="pres">
      <dgm:prSet presAssocID="{E3C4E89D-0185-498E-B037-961D4DFF57BB}" presName="rootConnector" presStyleLbl="node4" presStyleIdx="19" presStyleCnt="53"/>
      <dgm:spPr/>
    </dgm:pt>
    <dgm:pt modelId="{C3C79B60-783E-4051-95A2-912445811AD1}" type="pres">
      <dgm:prSet presAssocID="{E3C4E89D-0185-498E-B037-961D4DFF57BB}" presName="hierChild4" presStyleCnt="0"/>
      <dgm:spPr/>
    </dgm:pt>
    <dgm:pt modelId="{CAEA8698-81CE-499C-83E3-A249E1B6FDBB}" type="pres">
      <dgm:prSet presAssocID="{E3C4E89D-0185-498E-B037-961D4DFF57BB}" presName="hierChild5" presStyleCnt="0"/>
      <dgm:spPr/>
    </dgm:pt>
    <dgm:pt modelId="{AA8F67E7-EE9E-4F27-99FC-0874FC88305B}" type="pres">
      <dgm:prSet presAssocID="{7DA39C66-A51F-4C88-B8E5-CFC58F8503CD}" presName="Name64" presStyleLbl="parChTrans1D4" presStyleIdx="20" presStyleCnt="53"/>
      <dgm:spPr/>
    </dgm:pt>
    <dgm:pt modelId="{0BFEB304-BA00-4874-99D3-6BF3A344A66C}" type="pres">
      <dgm:prSet presAssocID="{46B01F1B-D6BC-4F5D-BAE0-2942F2ECCEDB}" presName="hierRoot2" presStyleCnt="0">
        <dgm:presLayoutVars>
          <dgm:hierBranch val="init"/>
        </dgm:presLayoutVars>
      </dgm:prSet>
      <dgm:spPr/>
    </dgm:pt>
    <dgm:pt modelId="{B8569B30-3D48-48BD-8CE2-185F1129EBFD}" type="pres">
      <dgm:prSet presAssocID="{46B01F1B-D6BC-4F5D-BAE0-2942F2ECCEDB}" presName="rootComposite" presStyleCnt="0"/>
      <dgm:spPr/>
    </dgm:pt>
    <dgm:pt modelId="{D0C27C15-ADBA-47E2-A00E-9278B23CE28E}" type="pres">
      <dgm:prSet presAssocID="{46B01F1B-D6BC-4F5D-BAE0-2942F2ECCEDB}" presName="rootText" presStyleLbl="node4" presStyleIdx="20" presStyleCnt="53">
        <dgm:presLayoutVars>
          <dgm:chPref val="3"/>
        </dgm:presLayoutVars>
      </dgm:prSet>
      <dgm:spPr/>
    </dgm:pt>
    <dgm:pt modelId="{E7FFC189-FB3A-4DFB-9567-95A9E2DD4C9F}" type="pres">
      <dgm:prSet presAssocID="{46B01F1B-D6BC-4F5D-BAE0-2942F2ECCEDB}" presName="rootConnector" presStyleLbl="node4" presStyleIdx="20" presStyleCnt="53"/>
      <dgm:spPr/>
    </dgm:pt>
    <dgm:pt modelId="{1D38EDFB-E408-49DE-9739-A963503A2EF8}" type="pres">
      <dgm:prSet presAssocID="{46B01F1B-D6BC-4F5D-BAE0-2942F2ECCEDB}" presName="hierChild4" presStyleCnt="0"/>
      <dgm:spPr/>
    </dgm:pt>
    <dgm:pt modelId="{A13B10B1-EC08-40A7-B99F-5812245E0EEB}" type="pres">
      <dgm:prSet presAssocID="{397978B1-6A88-4463-8C67-24B279FA0A55}" presName="Name64" presStyleLbl="parChTrans1D4" presStyleIdx="21" presStyleCnt="53"/>
      <dgm:spPr/>
    </dgm:pt>
    <dgm:pt modelId="{AE291489-A8A6-4FEB-8588-A2B2CB04749E}" type="pres">
      <dgm:prSet presAssocID="{B60D40FC-973E-4BB4-A152-5D0CAD4FBA8D}" presName="hierRoot2" presStyleCnt="0">
        <dgm:presLayoutVars>
          <dgm:hierBranch val="init"/>
        </dgm:presLayoutVars>
      </dgm:prSet>
      <dgm:spPr/>
    </dgm:pt>
    <dgm:pt modelId="{F178C45F-08E7-4BA6-A1CF-A20DACE2F756}" type="pres">
      <dgm:prSet presAssocID="{B60D40FC-973E-4BB4-A152-5D0CAD4FBA8D}" presName="rootComposite" presStyleCnt="0"/>
      <dgm:spPr/>
    </dgm:pt>
    <dgm:pt modelId="{016D18D4-BA59-46CA-A0EB-717730A1007E}" type="pres">
      <dgm:prSet presAssocID="{B60D40FC-973E-4BB4-A152-5D0CAD4FBA8D}" presName="rootText" presStyleLbl="node4" presStyleIdx="21" presStyleCnt="53" custScaleX="298898" custScaleY="50209">
        <dgm:presLayoutVars>
          <dgm:chPref val="3"/>
        </dgm:presLayoutVars>
      </dgm:prSet>
      <dgm:spPr/>
    </dgm:pt>
    <dgm:pt modelId="{C54EFC91-1F6D-4F05-B1E3-C869E195ADD7}" type="pres">
      <dgm:prSet presAssocID="{B60D40FC-973E-4BB4-A152-5D0CAD4FBA8D}" presName="rootConnector" presStyleLbl="node4" presStyleIdx="21" presStyleCnt="53"/>
      <dgm:spPr/>
    </dgm:pt>
    <dgm:pt modelId="{468B32C4-0B5E-4A7F-876A-DAECBB80B9EC}" type="pres">
      <dgm:prSet presAssocID="{B60D40FC-973E-4BB4-A152-5D0CAD4FBA8D}" presName="hierChild4" presStyleCnt="0"/>
      <dgm:spPr/>
    </dgm:pt>
    <dgm:pt modelId="{521B8666-D0A5-493C-A3F9-2162D650A6DA}" type="pres">
      <dgm:prSet presAssocID="{B60D40FC-973E-4BB4-A152-5D0CAD4FBA8D}" presName="hierChild5" presStyleCnt="0"/>
      <dgm:spPr/>
    </dgm:pt>
    <dgm:pt modelId="{01EFDC7F-8E01-469E-B299-0B3017DB8C80}" type="pres">
      <dgm:prSet presAssocID="{83BACCC8-C77A-4349-8147-79525C327DDB}" presName="Name64" presStyleLbl="parChTrans1D4" presStyleIdx="22" presStyleCnt="53"/>
      <dgm:spPr/>
    </dgm:pt>
    <dgm:pt modelId="{FCDB5A0C-558A-4F66-80E8-42D3D8B84867}" type="pres">
      <dgm:prSet presAssocID="{3A6C2035-ACA6-49A9-962C-431B33005381}" presName="hierRoot2" presStyleCnt="0">
        <dgm:presLayoutVars>
          <dgm:hierBranch val="init"/>
        </dgm:presLayoutVars>
      </dgm:prSet>
      <dgm:spPr/>
    </dgm:pt>
    <dgm:pt modelId="{4081AE38-F62C-45D3-BDB3-DE4F4E70B25E}" type="pres">
      <dgm:prSet presAssocID="{3A6C2035-ACA6-49A9-962C-431B33005381}" presName="rootComposite" presStyleCnt="0"/>
      <dgm:spPr/>
    </dgm:pt>
    <dgm:pt modelId="{136CB29C-0EED-4BC4-B9AC-F735E7B89279}" type="pres">
      <dgm:prSet presAssocID="{3A6C2035-ACA6-49A9-962C-431B33005381}" presName="rootText" presStyleLbl="node4" presStyleIdx="22" presStyleCnt="53" custScaleX="314085" custScaleY="53437">
        <dgm:presLayoutVars>
          <dgm:chPref val="3"/>
        </dgm:presLayoutVars>
      </dgm:prSet>
      <dgm:spPr/>
    </dgm:pt>
    <dgm:pt modelId="{D3E70293-65E3-4234-9952-51E761E7F8D8}" type="pres">
      <dgm:prSet presAssocID="{3A6C2035-ACA6-49A9-962C-431B33005381}" presName="rootConnector" presStyleLbl="node4" presStyleIdx="22" presStyleCnt="53"/>
      <dgm:spPr/>
    </dgm:pt>
    <dgm:pt modelId="{4BCA2390-DC39-41AC-944E-1CE708EA7111}" type="pres">
      <dgm:prSet presAssocID="{3A6C2035-ACA6-49A9-962C-431B33005381}" presName="hierChild4" presStyleCnt="0"/>
      <dgm:spPr/>
    </dgm:pt>
    <dgm:pt modelId="{C6C26A8D-EB82-43A7-B150-993B54337D21}" type="pres">
      <dgm:prSet presAssocID="{3A6C2035-ACA6-49A9-962C-431B33005381}" presName="hierChild5" presStyleCnt="0"/>
      <dgm:spPr/>
    </dgm:pt>
    <dgm:pt modelId="{47010A77-4E74-4DEB-B257-E35C2DBA3CE3}" type="pres">
      <dgm:prSet presAssocID="{81BAA535-3563-4029-9A62-4879B7F07B74}" presName="Name64" presStyleLbl="parChTrans1D4" presStyleIdx="23" presStyleCnt="53"/>
      <dgm:spPr/>
    </dgm:pt>
    <dgm:pt modelId="{4EF3C955-7B9B-4E5A-A4AE-3F40076DF336}" type="pres">
      <dgm:prSet presAssocID="{92D9B5B5-9935-41D9-A1B3-B29BA538C64D}" presName="hierRoot2" presStyleCnt="0">
        <dgm:presLayoutVars>
          <dgm:hierBranch val="init"/>
        </dgm:presLayoutVars>
      </dgm:prSet>
      <dgm:spPr/>
    </dgm:pt>
    <dgm:pt modelId="{7E8CD81F-0588-432A-8EC2-5805420F0668}" type="pres">
      <dgm:prSet presAssocID="{92D9B5B5-9935-41D9-A1B3-B29BA538C64D}" presName="rootComposite" presStyleCnt="0"/>
      <dgm:spPr/>
    </dgm:pt>
    <dgm:pt modelId="{D2058C3A-B69F-408B-AAE5-E22968CA81AD}" type="pres">
      <dgm:prSet presAssocID="{92D9B5B5-9935-41D9-A1B3-B29BA538C64D}" presName="rootText" presStyleLbl="node4" presStyleIdx="23" presStyleCnt="53" custScaleX="316241" custScaleY="54104">
        <dgm:presLayoutVars>
          <dgm:chPref val="3"/>
        </dgm:presLayoutVars>
      </dgm:prSet>
      <dgm:spPr/>
    </dgm:pt>
    <dgm:pt modelId="{D3F8B02F-7992-403A-B251-8C48728B583A}" type="pres">
      <dgm:prSet presAssocID="{92D9B5B5-9935-41D9-A1B3-B29BA538C64D}" presName="rootConnector" presStyleLbl="node4" presStyleIdx="23" presStyleCnt="53"/>
      <dgm:spPr/>
    </dgm:pt>
    <dgm:pt modelId="{06E99EE6-2472-4A76-AB9F-2C9541EA203E}" type="pres">
      <dgm:prSet presAssocID="{92D9B5B5-9935-41D9-A1B3-B29BA538C64D}" presName="hierChild4" presStyleCnt="0"/>
      <dgm:spPr/>
    </dgm:pt>
    <dgm:pt modelId="{D082037B-52EC-49D1-85BE-734798C2F4D8}" type="pres">
      <dgm:prSet presAssocID="{92D9B5B5-9935-41D9-A1B3-B29BA538C64D}" presName="hierChild5" presStyleCnt="0"/>
      <dgm:spPr/>
    </dgm:pt>
    <dgm:pt modelId="{1BA6EDE6-8CB8-439A-83AD-7A3697148040}" type="pres">
      <dgm:prSet presAssocID="{FBF98988-806A-4870-876B-369AC5A048B3}" presName="Name64" presStyleLbl="parChTrans1D4" presStyleIdx="24" presStyleCnt="53"/>
      <dgm:spPr/>
    </dgm:pt>
    <dgm:pt modelId="{ABC90EA2-876E-487E-9A4B-B12A8DB44490}" type="pres">
      <dgm:prSet presAssocID="{4D568CC9-8BE6-4CB1-97BB-B65CBE917F69}" presName="hierRoot2" presStyleCnt="0">
        <dgm:presLayoutVars>
          <dgm:hierBranch val="init"/>
        </dgm:presLayoutVars>
      </dgm:prSet>
      <dgm:spPr/>
    </dgm:pt>
    <dgm:pt modelId="{480B44A0-E1D9-43D0-98BF-67B9F5F26729}" type="pres">
      <dgm:prSet presAssocID="{4D568CC9-8BE6-4CB1-97BB-B65CBE917F69}" presName="rootComposite" presStyleCnt="0"/>
      <dgm:spPr/>
    </dgm:pt>
    <dgm:pt modelId="{8A0D65C9-B2B5-4BA9-8A6B-B0962F025896}" type="pres">
      <dgm:prSet presAssocID="{4D568CC9-8BE6-4CB1-97BB-B65CBE917F69}" presName="rootText" presStyleLbl="node4" presStyleIdx="24" presStyleCnt="53" custScaleX="247555" custScaleY="51486">
        <dgm:presLayoutVars>
          <dgm:chPref val="3"/>
        </dgm:presLayoutVars>
      </dgm:prSet>
      <dgm:spPr/>
    </dgm:pt>
    <dgm:pt modelId="{9EE658F7-26C2-49A5-A4A4-ACA57EF7D0C9}" type="pres">
      <dgm:prSet presAssocID="{4D568CC9-8BE6-4CB1-97BB-B65CBE917F69}" presName="rootConnector" presStyleLbl="node4" presStyleIdx="24" presStyleCnt="53"/>
      <dgm:spPr/>
    </dgm:pt>
    <dgm:pt modelId="{295FA802-660D-4915-98FF-6A83A4107E4E}" type="pres">
      <dgm:prSet presAssocID="{4D568CC9-8BE6-4CB1-97BB-B65CBE917F69}" presName="hierChild4" presStyleCnt="0"/>
      <dgm:spPr/>
    </dgm:pt>
    <dgm:pt modelId="{10E9AB55-7296-47F3-BDBD-934C955D6F65}" type="pres">
      <dgm:prSet presAssocID="{4D568CC9-8BE6-4CB1-97BB-B65CBE917F69}" presName="hierChild5" presStyleCnt="0"/>
      <dgm:spPr/>
    </dgm:pt>
    <dgm:pt modelId="{943498A1-BA21-47DB-A35B-479D2F23AA2B}" type="pres">
      <dgm:prSet presAssocID="{46B01F1B-D6BC-4F5D-BAE0-2942F2ECCEDB}" presName="hierChild5" presStyleCnt="0"/>
      <dgm:spPr/>
    </dgm:pt>
    <dgm:pt modelId="{5B07F193-9444-465B-9C00-91AB9AA9DA25}" type="pres">
      <dgm:prSet presAssocID="{B2E58A93-F89A-4222-B12D-BF6DEFEA2124}" presName="Name64" presStyleLbl="parChTrans1D4" presStyleIdx="25" presStyleCnt="53"/>
      <dgm:spPr/>
    </dgm:pt>
    <dgm:pt modelId="{FA62DF10-16E1-4384-A9B0-C7C347C5488C}" type="pres">
      <dgm:prSet presAssocID="{A2D3AB9B-7659-4877-A07D-AE2D814193EF}" presName="hierRoot2" presStyleCnt="0">
        <dgm:presLayoutVars>
          <dgm:hierBranch val="init"/>
        </dgm:presLayoutVars>
      </dgm:prSet>
      <dgm:spPr/>
    </dgm:pt>
    <dgm:pt modelId="{388868F4-9E93-425E-9B3F-5501EB9183CE}" type="pres">
      <dgm:prSet presAssocID="{A2D3AB9B-7659-4877-A07D-AE2D814193EF}" presName="rootComposite" presStyleCnt="0"/>
      <dgm:spPr/>
    </dgm:pt>
    <dgm:pt modelId="{14939994-A970-4069-810D-A4577190CDCC}" type="pres">
      <dgm:prSet presAssocID="{A2D3AB9B-7659-4877-A07D-AE2D814193EF}" presName="rootText" presStyleLbl="node4" presStyleIdx="25" presStyleCnt="53" custScaleX="166128">
        <dgm:presLayoutVars>
          <dgm:chPref val="3"/>
        </dgm:presLayoutVars>
      </dgm:prSet>
      <dgm:spPr/>
    </dgm:pt>
    <dgm:pt modelId="{71EE4610-1AF7-4F1D-BFCD-D9818EF257F9}" type="pres">
      <dgm:prSet presAssocID="{A2D3AB9B-7659-4877-A07D-AE2D814193EF}" presName="rootConnector" presStyleLbl="node4" presStyleIdx="25" presStyleCnt="53"/>
      <dgm:spPr/>
    </dgm:pt>
    <dgm:pt modelId="{64AAF995-2C8E-4ACB-BDA7-00F0EA0C56D2}" type="pres">
      <dgm:prSet presAssocID="{A2D3AB9B-7659-4877-A07D-AE2D814193EF}" presName="hierChild4" presStyleCnt="0"/>
      <dgm:spPr/>
    </dgm:pt>
    <dgm:pt modelId="{0B6F51A7-21A1-4B40-AB51-38B0655D34BD}" type="pres">
      <dgm:prSet presAssocID="{5D44D4C5-AE87-4BBB-AF0B-2AF1486479E5}" presName="Name64" presStyleLbl="parChTrans1D4" presStyleIdx="26" presStyleCnt="53"/>
      <dgm:spPr/>
    </dgm:pt>
    <dgm:pt modelId="{31F37C95-023E-4589-ABA9-137E3878C51A}" type="pres">
      <dgm:prSet presAssocID="{C251920D-615C-45B3-B465-DFF81D0000AA}" presName="hierRoot2" presStyleCnt="0">
        <dgm:presLayoutVars>
          <dgm:hierBranch val="init"/>
        </dgm:presLayoutVars>
      </dgm:prSet>
      <dgm:spPr/>
    </dgm:pt>
    <dgm:pt modelId="{6AF350F6-3C24-486F-BD4B-6BF8395C2C0C}" type="pres">
      <dgm:prSet presAssocID="{C251920D-615C-45B3-B465-DFF81D0000AA}" presName="rootComposite" presStyleCnt="0"/>
      <dgm:spPr/>
    </dgm:pt>
    <dgm:pt modelId="{2C4B92C7-86D6-4F0D-9864-B5BE67947428}" type="pres">
      <dgm:prSet presAssocID="{C251920D-615C-45B3-B465-DFF81D0000AA}" presName="rootText" presStyleLbl="node4" presStyleIdx="26" presStyleCnt="53" custScaleX="434760">
        <dgm:presLayoutVars>
          <dgm:chPref val="3"/>
        </dgm:presLayoutVars>
      </dgm:prSet>
      <dgm:spPr/>
    </dgm:pt>
    <dgm:pt modelId="{F3CE57E8-D1B7-4671-ADC4-2E306070E778}" type="pres">
      <dgm:prSet presAssocID="{C251920D-615C-45B3-B465-DFF81D0000AA}" presName="rootConnector" presStyleLbl="node4" presStyleIdx="26" presStyleCnt="53"/>
      <dgm:spPr/>
    </dgm:pt>
    <dgm:pt modelId="{C9290687-D9FD-403D-8B11-B172B079CE22}" type="pres">
      <dgm:prSet presAssocID="{C251920D-615C-45B3-B465-DFF81D0000AA}" presName="hierChild4" presStyleCnt="0"/>
      <dgm:spPr/>
    </dgm:pt>
    <dgm:pt modelId="{70662B1C-D1A6-467D-B82A-1DA4C8364CCA}" type="pres">
      <dgm:prSet presAssocID="{C251920D-615C-45B3-B465-DFF81D0000AA}" presName="hierChild5" presStyleCnt="0"/>
      <dgm:spPr/>
    </dgm:pt>
    <dgm:pt modelId="{FC3C55DB-1EA9-4FF6-A25D-DDAFC68091A6}" type="pres">
      <dgm:prSet presAssocID="{A2D3AB9B-7659-4877-A07D-AE2D814193EF}" presName="hierChild5" presStyleCnt="0"/>
      <dgm:spPr/>
    </dgm:pt>
    <dgm:pt modelId="{5D78D707-6CD7-4703-9278-1AA7BE390E2F}" type="pres">
      <dgm:prSet presAssocID="{D5089AC5-4FA5-49D4-8730-E822C2A1C206}" presName="hierChild5" presStyleCnt="0"/>
      <dgm:spPr/>
    </dgm:pt>
    <dgm:pt modelId="{1F5F509A-9DE9-4980-9651-B33ACBF99E9D}" type="pres">
      <dgm:prSet presAssocID="{34BDD5F9-0410-475D-B9F6-B7DAD4356448}" presName="Name64" presStyleLbl="parChTrans1D3" presStyleIdx="8" presStyleCnt="10"/>
      <dgm:spPr/>
    </dgm:pt>
    <dgm:pt modelId="{A74AD8FD-D61E-4D10-AB19-797E6C8DF24A}" type="pres">
      <dgm:prSet presAssocID="{F72A2252-93A7-4B59-80B0-048CA8C783DC}" presName="hierRoot2" presStyleCnt="0">
        <dgm:presLayoutVars>
          <dgm:hierBranch val="init"/>
        </dgm:presLayoutVars>
      </dgm:prSet>
      <dgm:spPr/>
    </dgm:pt>
    <dgm:pt modelId="{623FED26-72C7-47E0-8611-14A84BDDB52D}" type="pres">
      <dgm:prSet presAssocID="{F72A2252-93A7-4B59-80B0-048CA8C783DC}" presName="rootComposite" presStyleCnt="0"/>
      <dgm:spPr/>
    </dgm:pt>
    <dgm:pt modelId="{82009CBC-DC95-4A23-8F18-6EF50F5EEAB2}" type="pres">
      <dgm:prSet presAssocID="{F72A2252-93A7-4B59-80B0-048CA8C783DC}" presName="rootText" presStyleLbl="node3" presStyleIdx="8" presStyleCnt="10">
        <dgm:presLayoutVars>
          <dgm:chPref val="3"/>
        </dgm:presLayoutVars>
      </dgm:prSet>
      <dgm:spPr/>
    </dgm:pt>
    <dgm:pt modelId="{88076AE3-BDCE-40CA-A0FB-F42975C7B01A}" type="pres">
      <dgm:prSet presAssocID="{F72A2252-93A7-4B59-80B0-048CA8C783DC}" presName="rootConnector" presStyleLbl="node3" presStyleIdx="8" presStyleCnt="10"/>
      <dgm:spPr/>
    </dgm:pt>
    <dgm:pt modelId="{28A84065-7B28-49AC-BE11-23A9BDF7973F}" type="pres">
      <dgm:prSet presAssocID="{F72A2252-93A7-4B59-80B0-048CA8C783DC}" presName="hierChild4" presStyleCnt="0"/>
      <dgm:spPr/>
    </dgm:pt>
    <dgm:pt modelId="{29E54432-BDDD-4463-BFD5-D675B92918B0}" type="pres">
      <dgm:prSet presAssocID="{62333A72-89E9-4449-92C6-CEE52CD12C74}" presName="Name64" presStyleLbl="parChTrans1D4" presStyleIdx="27" presStyleCnt="53"/>
      <dgm:spPr/>
    </dgm:pt>
    <dgm:pt modelId="{AAE583C1-DFAC-4713-B7F8-256773B2BA56}" type="pres">
      <dgm:prSet presAssocID="{950BA882-3C7E-43C0-9962-FB2F8695FF8C}" presName="hierRoot2" presStyleCnt="0">
        <dgm:presLayoutVars>
          <dgm:hierBranch val="init"/>
        </dgm:presLayoutVars>
      </dgm:prSet>
      <dgm:spPr/>
    </dgm:pt>
    <dgm:pt modelId="{6848BDB8-691E-40AB-9A44-2FFC25E2FF97}" type="pres">
      <dgm:prSet presAssocID="{950BA882-3C7E-43C0-9962-FB2F8695FF8C}" presName="rootComposite" presStyleCnt="0"/>
      <dgm:spPr/>
    </dgm:pt>
    <dgm:pt modelId="{F37B71AD-18CA-453A-A24C-D040EB1FCB71}" type="pres">
      <dgm:prSet presAssocID="{950BA882-3C7E-43C0-9962-FB2F8695FF8C}" presName="rootText" presStyleLbl="node4" presStyleIdx="27" presStyleCnt="53">
        <dgm:presLayoutVars>
          <dgm:chPref val="3"/>
        </dgm:presLayoutVars>
      </dgm:prSet>
      <dgm:spPr/>
    </dgm:pt>
    <dgm:pt modelId="{82723738-9E75-4E55-BAAC-FF9E66D33EB4}" type="pres">
      <dgm:prSet presAssocID="{950BA882-3C7E-43C0-9962-FB2F8695FF8C}" presName="rootConnector" presStyleLbl="node4" presStyleIdx="27" presStyleCnt="53"/>
      <dgm:spPr/>
    </dgm:pt>
    <dgm:pt modelId="{98AF69B7-8D07-4FF1-ABC9-F15D91E6B4C6}" type="pres">
      <dgm:prSet presAssocID="{950BA882-3C7E-43C0-9962-FB2F8695FF8C}" presName="hierChild4" presStyleCnt="0"/>
      <dgm:spPr/>
    </dgm:pt>
    <dgm:pt modelId="{DEAF29F2-11DF-43CE-8DC5-267D61491D1A}" type="pres">
      <dgm:prSet presAssocID="{5E64A6AB-9CE1-4B31-B09F-6109B380A76D}" presName="Name64" presStyleLbl="parChTrans1D4" presStyleIdx="28" presStyleCnt="53"/>
      <dgm:spPr/>
    </dgm:pt>
    <dgm:pt modelId="{A6202587-3876-458F-A9A7-F6C1CC73C988}" type="pres">
      <dgm:prSet presAssocID="{ADA18F4F-264C-4200-B61C-B4139EA2DC4D}" presName="hierRoot2" presStyleCnt="0">
        <dgm:presLayoutVars>
          <dgm:hierBranch val="init"/>
        </dgm:presLayoutVars>
      </dgm:prSet>
      <dgm:spPr/>
    </dgm:pt>
    <dgm:pt modelId="{D2CA175B-3BCF-4B8D-917F-AFEEC425F7BA}" type="pres">
      <dgm:prSet presAssocID="{ADA18F4F-264C-4200-B61C-B4139EA2DC4D}" presName="rootComposite" presStyleCnt="0"/>
      <dgm:spPr/>
    </dgm:pt>
    <dgm:pt modelId="{56BD5E4B-A27C-490F-AA38-A961122ABED5}" type="pres">
      <dgm:prSet presAssocID="{ADA18F4F-264C-4200-B61C-B4139EA2DC4D}" presName="rootText" presStyleLbl="node4" presStyleIdx="28" presStyleCnt="53" custScaleX="214068" custScaleY="70612">
        <dgm:presLayoutVars>
          <dgm:chPref val="3"/>
        </dgm:presLayoutVars>
      </dgm:prSet>
      <dgm:spPr/>
    </dgm:pt>
    <dgm:pt modelId="{0DDE803F-A1F0-4383-983C-6CD414785414}" type="pres">
      <dgm:prSet presAssocID="{ADA18F4F-264C-4200-B61C-B4139EA2DC4D}" presName="rootConnector" presStyleLbl="node4" presStyleIdx="28" presStyleCnt="53"/>
      <dgm:spPr/>
    </dgm:pt>
    <dgm:pt modelId="{3C5BB9AF-2A06-4C35-AD4C-A867F7A82CF3}" type="pres">
      <dgm:prSet presAssocID="{ADA18F4F-264C-4200-B61C-B4139EA2DC4D}" presName="hierChild4" presStyleCnt="0"/>
      <dgm:spPr/>
    </dgm:pt>
    <dgm:pt modelId="{585C3933-4B1E-437A-BE49-286E2142DDFE}" type="pres">
      <dgm:prSet presAssocID="{ADA18F4F-264C-4200-B61C-B4139EA2DC4D}" presName="hierChild5" presStyleCnt="0"/>
      <dgm:spPr/>
    </dgm:pt>
    <dgm:pt modelId="{D1DD13E5-159C-4243-A65C-B0F3CFFAB350}" type="pres">
      <dgm:prSet presAssocID="{46B8CB14-EA20-44F9-A65F-687F931625FC}" presName="Name64" presStyleLbl="parChTrans1D4" presStyleIdx="29" presStyleCnt="53"/>
      <dgm:spPr/>
    </dgm:pt>
    <dgm:pt modelId="{6B7F70F2-C7D8-42D3-B319-E7F6CE9ADF9C}" type="pres">
      <dgm:prSet presAssocID="{F9D8A16A-27CA-4D0D-9249-722106246FC5}" presName="hierRoot2" presStyleCnt="0">
        <dgm:presLayoutVars>
          <dgm:hierBranch val="init"/>
        </dgm:presLayoutVars>
      </dgm:prSet>
      <dgm:spPr/>
    </dgm:pt>
    <dgm:pt modelId="{21CC4AC0-DD94-498E-BE57-9E5978F108B4}" type="pres">
      <dgm:prSet presAssocID="{F9D8A16A-27CA-4D0D-9249-722106246FC5}" presName="rootComposite" presStyleCnt="0"/>
      <dgm:spPr/>
    </dgm:pt>
    <dgm:pt modelId="{1DF3B0EA-E388-45E9-9CB5-5EFF4F7B5391}" type="pres">
      <dgm:prSet presAssocID="{F9D8A16A-27CA-4D0D-9249-722106246FC5}" presName="rootText" presStyleLbl="node4" presStyleIdx="29" presStyleCnt="53" custScaleX="251701" custScaleY="39876">
        <dgm:presLayoutVars>
          <dgm:chPref val="3"/>
        </dgm:presLayoutVars>
      </dgm:prSet>
      <dgm:spPr/>
    </dgm:pt>
    <dgm:pt modelId="{1EB874E7-6B23-4381-BDCC-672C3708DFE5}" type="pres">
      <dgm:prSet presAssocID="{F9D8A16A-27CA-4D0D-9249-722106246FC5}" presName="rootConnector" presStyleLbl="node4" presStyleIdx="29" presStyleCnt="53"/>
      <dgm:spPr/>
    </dgm:pt>
    <dgm:pt modelId="{038822E0-D850-4EF5-A224-C791063C60F1}" type="pres">
      <dgm:prSet presAssocID="{F9D8A16A-27CA-4D0D-9249-722106246FC5}" presName="hierChild4" presStyleCnt="0"/>
      <dgm:spPr/>
    </dgm:pt>
    <dgm:pt modelId="{4A834280-2CCE-41F9-99E1-32A23BA24A47}" type="pres">
      <dgm:prSet presAssocID="{F9D8A16A-27CA-4D0D-9249-722106246FC5}" presName="hierChild5" presStyleCnt="0"/>
      <dgm:spPr/>
    </dgm:pt>
    <dgm:pt modelId="{31B14C7A-E838-40DC-84B3-CBBAFFF57DF9}" type="pres">
      <dgm:prSet presAssocID="{97ACA19D-1804-45A9-AA04-B52BA8187745}" presName="Name64" presStyleLbl="parChTrans1D4" presStyleIdx="30" presStyleCnt="53"/>
      <dgm:spPr/>
    </dgm:pt>
    <dgm:pt modelId="{80976BA1-5E7B-460D-8E70-546ABB044833}" type="pres">
      <dgm:prSet presAssocID="{7A33686F-89A8-493B-B039-E18A9E162AE8}" presName="hierRoot2" presStyleCnt="0">
        <dgm:presLayoutVars>
          <dgm:hierBranch val="init"/>
        </dgm:presLayoutVars>
      </dgm:prSet>
      <dgm:spPr/>
    </dgm:pt>
    <dgm:pt modelId="{E7BE032F-E235-4E13-8E90-4CC1AED17DBC}" type="pres">
      <dgm:prSet presAssocID="{7A33686F-89A8-493B-B039-E18A9E162AE8}" presName="rootComposite" presStyleCnt="0"/>
      <dgm:spPr/>
    </dgm:pt>
    <dgm:pt modelId="{A02CB403-ADE8-461C-8D1E-04BB6B116C64}" type="pres">
      <dgm:prSet presAssocID="{7A33686F-89A8-493B-B039-E18A9E162AE8}" presName="rootText" presStyleLbl="node4" presStyleIdx="30" presStyleCnt="53" custScaleX="87526" custScaleY="39042">
        <dgm:presLayoutVars>
          <dgm:chPref val="3"/>
        </dgm:presLayoutVars>
      </dgm:prSet>
      <dgm:spPr/>
    </dgm:pt>
    <dgm:pt modelId="{29476A5B-4100-49E0-AC6F-1F4E82E567D8}" type="pres">
      <dgm:prSet presAssocID="{7A33686F-89A8-493B-B039-E18A9E162AE8}" presName="rootConnector" presStyleLbl="node4" presStyleIdx="30" presStyleCnt="53"/>
      <dgm:spPr/>
    </dgm:pt>
    <dgm:pt modelId="{9F6791E2-B18B-4FE3-952E-AF6BDCE8468B}" type="pres">
      <dgm:prSet presAssocID="{7A33686F-89A8-493B-B039-E18A9E162AE8}" presName="hierChild4" presStyleCnt="0"/>
      <dgm:spPr/>
    </dgm:pt>
    <dgm:pt modelId="{CA6517C5-B124-47EE-A4C5-3D97A1EFE1F7}" type="pres">
      <dgm:prSet presAssocID="{7A33686F-89A8-493B-B039-E18A9E162AE8}" presName="hierChild5" presStyleCnt="0"/>
      <dgm:spPr/>
    </dgm:pt>
    <dgm:pt modelId="{9B721025-A24D-41DB-AFE8-786335828EC7}" type="pres">
      <dgm:prSet presAssocID="{74EA814B-617D-4D76-A9A1-9EA669247F2A}" presName="Name64" presStyleLbl="parChTrans1D4" presStyleIdx="31" presStyleCnt="53"/>
      <dgm:spPr/>
    </dgm:pt>
    <dgm:pt modelId="{E92D1891-7F6D-4283-85C4-4910ADF9C652}" type="pres">
      <dgm:prSet presAssocID="{513871EE-A5C9-4AE5-A239-A14D6861E598}" presName="hierRoot2" presStyleCnt="0">
        <dgm:presLayoutVars>
          <dgm:hierBranch val="init"/>
        </dgm:presLayoutVars>
      </dgm:prSet>
      <dgm:spPr/>
    </dgm:pt>
    <dgm:pt modelId="{464DD9B3-DF8D-4E7E-B965-A573AE57BE9B}" type="pres">
      <dgm:prSet presAssocID="{513871EE-A5C9-4AE5-A239-A14D6861E598}" presName="rootComposite" presStyleCnt="0"/>
      <dgm:spPr/>
    </dgm:pt>
    <dgm:pt modelId="{972FB15F-99D6-428A-ADCF-93848DE463EB}" type="pres">
      <dgm:prSet presAssocID="{513871EE-A5C9-4AE5-A239-A14D6861E598}" presName="rootText" presStyleLbl="node4" presStyleIdx="31" presStyleCnt="53" custScaleX="254926" custScaleY="49366">
        <dgm:presLayoutVars>
          <dgm:chPref val="3"/>
        </dgm:presLayoutVars>
      </dgm:prSet>
      <dgm:spPr/>
    </dgm:pt>
    <dgm:pt modelId="{60292A4B-AE5B-4C9D-9256-DF03CD802CDC}" type="pres">
      <dgm:prSet presAssocID="{513871EE-A5C9-4AE5-A239-A14D6861E598}" presName="rootConnector" presStyleLbl="node4" presStyleIdx="31" presStyleCnt="53"/>
      <dgm:spPr/>
    </dgm:pt>
    <dgm:pt modelId="{0AF75E85-99A9-475F-B04A-B3276383812C}" type="pres">
      <dgm:prSet presAssocID="{513871EE-A5C9-4AE5-A239-A14D6861E598}" presName="hierChild4" presStyleCnt="0"/>
      <dgm:spPr/>
    </dgm:pt>
    <dgm:pt modelId="{8FDD9185-67F1-4974-AB76-B552491DAB9B}" type="pres">
      <dgm:prSet presAssocID="{513871EE-A5C9-4AE5-A239-A14D6861E598}" presName="hierChild5" presStyleCnt="0"/>
      <dgm:spPr/>
    </dgm:pt>
    <dgm:pt modelId="{9E1ABE90-5EC8-473B-8B16-5CB8517C6E9D}" type="pres">
      <dgm:prSet presAssocID="{2676F6BD-65F5-402D-B000-469161342224}" presName="Name64" presStyleLbl="parChTrans1D4" presStyleIdx="32" presStyleCnt="53"/>
      <dgm:spPr/>
    </dgm:pt>
    <dgm:pt modelId="{C6DB880F-F731-44B9-AAE4-EDAB72CB05BA}" type="pres">
      <dgm:prSet presAssocID="{66CE178C-DDE1-4788-A7C1-238B0537F1F1}" presName="hierRoot2" presStyleCnt="0">
        <dgm:presLayoutVars>
          <dgm:hierBranch val="init"/>
        </dgm:presLayoutVars>
      </dgm:prSet>
      <dgm:spPr/>
    </dgm:pt>
    <dgm:pt modelId="{3178811D-26F9-4D98-86CB-B180C048ACC1}" type="pres">
      <dgm:prSet presAssocID="{66CE178C-DDE1-4788-A7C1-238B0537F1F1}" presName="rootComposite" presStyleCnt="0"/>
      <dgm:spPr/>
    </dgm:pt>
    <dgm:pt modelId="{EF9EAD90-4836-450D-A316-1D3578F4EA32}" type="pres">
      <dgm:prSet presAssocID="{66CE178C-DDE1-4788-A7C1-238B0537F1F1}" presName="rootText" presStyleLbl="node4" presStyleIdx="32" presStyleCnt="53" custScaleX="319567" custScaleY="49633">
        <dgm:presLayoutVars>
          <dgm:chPref val="3"/>
        </dgm:presLayoutVars>
      </dgm:prSet>
      <dgm:spPr/>
    </dgm:pt>
    <dgm:pt modelId="{B1C91468-4F66-42A2-8128-B2F077950C5D}" type="pres">
      <dgm:prSet presAssocID="{66CE178C-DDE1-4788-A7C1-238B0537F1F1}" presName="rootConnector" presStyleLbl="node4" presStyleIdx="32" presStyleCnt="53"/>
      <dgm:spPr/>
    </dgm:pt>
    <dgm:pt modelId="{9D9715FB-63D0-49AA-B27B-9B74D838560C}" type="pres">
      <dgm:prSet presAssocID="{66CE178C-DDE1-4788-A7C1-238B0537F1F1}" presName="hierChild4" presStyleCnt="0"/>
      <dgm:spPr/>
    </dgm:pt>
    <dgm:pt modelId="{B552A0E0-5BF0-4B1D-B252-E5216D80781B}" type="pres">
      <dgm:prSet presAssocID="{66CE178C-DDE1-4788-A7C1-238B0537F1F1}" presName="hierChild5" presStyleCnt="0"/>
      <dgm:spPr/>
    </dgm:pt>
    <dgm:pt modelId="{28C9F61D-46C8-4295-9005-949CEC0B086C}" type="pres">
      <dgm:prSet presAssocID="{670C045F-2F96-443C-8BBD-7EB9C948F4D4}" presName="Name64" presStyleLbl="parChTrans1D4" presStyleIdx="33" presStyleCnt="53"/>
      <dgm:spPr/>
    </dgm:pt>
    <dgm:pt modelId="{DF68F8CC-05D6-4F14-A75D-8A9810A95C0A}" type="pres">
      <dgm:prSet presAssocID="{90DCD024-67F9-48B4-9A04-2BF5A929C0FF}" presName="hierRoot2" presStyleCnt="0">
        <dgm:presLayoutVars>
          <dgm:hierBranch val="init"/>
        </dgm:presLayoutVars>
      </dgm:prSet>
      <dgm:spPr/>
    </dgm:pt>
    <dgm:pt modelId="{9FD7A999-3954-486F-A1C2-7971A6A1F827}" type="pres">
      <dgm:prSet presAssocID="{90DCD024-67F9-48B4-9A04-2BF5A929C0FF}" presName="rootComposite" presStyleCnt="0"/>
      <dgm:spPr/>
    </dgm:pt>
    <dgm:pt modelId="{AB6C8B8D-7784-4BFA-8B24-5A43D3E852B4}" type="pres">
      <dgm:prSet presAssocID="{90DCD024-67F9-48B4-9A04-2BF5A929C0FF}" presName="rootText" presStyleLbl="node4" presStyleIdx="33" presStyleCnt="53" custScaleX="301111" custScaleY="40078">
        <dgm:presLayoutVars>
          <dgm:chPref val="3"/>
        </dgm:presLayoutVars>
      </dgm:prSet>
      <dgm:spPr/>
    </dgm:pt>
    <dgm:pt modelId="{3F30ECA8-CE9A-4152-A43C-12C1CFF019E2}" type="pres">
      <dgm:prSet presAssocID="{90DCD024-67F9-48B4-9A04-2BF5A929C0FF}" presName="rootConnector" presStyleLbl="node4" presStyleIdx="33" presStyleCnt="53"/>
      <dgm:spPr/>
    </dgm:pt>
    <dgm:pt modelId="{4ADA2834-BE64-4368-A21F-C6DC89CA3274}" type="pres">
      <dgm:prSet presAssocID="{90DCD024-67F9-48B4-9A04-2BF5A929C0FF}" presName="hierChild4" presStyleCnt="0"/>
      <dgm:spPr/>
    </dgm:pt>
    <dgm:pt modelId="{46582B5A-4565-4DDC-9824-C4CFB6BAEC29}" type="pres">
      <dgm:prSet presAssocID="{90DCD024-67F9-48B4-9A04-2BF5A929C0FF}" presName="hierChild5" presStyleCnt="0"/>
      <dgm:spPr/>
    </dgm:pt>
    <dgm:pt modelId="{D474664D-ACC1-4D59-8E02-2156E8392211}" type="pres">
      <dgm:prSet presAssocID="{950BA882-3C7E-43C0-9962-FB2F8695FF8C}" presName="hierChild5" presStyleCnt="0"/>
      <dgm:spPr/>
    </dgm:pt>
    <dgm:pt modelId="{8F55AF2E-5DFB-414A-BE76-BF526CAA7038}" type="pres">
      <dgm:prSet presAssocID="{E210BD09-D616-4C82-96C3-01AC001E9C16}" presName="Name64" presStyleLbl="parChTrans1D4" presStyleIdx="34" presStyleCnt="53"/>
      <dgm:spPr/>
    </dgm:pt>
    <dgm:pt modelId="{D0E1F8C1-7A7E-4B64-8749-8A8CC5A0D064}" type="pres">
      <dgm:prSet presAssocID="{81F65DB9-61FB-4DDD-91D3-455570141AD9}" presName="hierRoot2" presStyleCnt="0">
        <dgm:presLayoutVars>
          <dgm:hierBranch val="init"/>
        </dgm:presLayoutVars>
      </dgm:prSet>
      <dgm:spPr/>
    </dgm:pt>
    <dgm:pt modelId="{A2C8254F-27D9-4196-957B-AB94A8C38854}" type="pres">
      <dgm:prSet presAssocID="{81F65DB9-61FB-4DDD-91D3-455570141AD9}" presName="rootComposite" presStyleCnt="0"/>
      <dgm:spPr/>
    </dgm:pt>
    <dgm:pt modelId="{E596FCD6-FA1C-4C15-8B52-1183453B7A18}" type="pres">
      <dgm:prSet presAssocID="{81F65DB9-61FB-4DDD-91D3-455570141AD9}" presName="rootText" presStyleLbl="node4" presStyleIdx="34" presStyleCnt="53">
        <dgm:presLayoutVars>
          <dgm:chPref val="3"/>
        </dgm:presLayoutVars>
      </dgm:prSet>
      <dgm:spPr/>
    </dgm:pt>
    <dgm:pt modelId="{AF0F396C-1BD2-4578-A9C3-6F1301E6C5A0}" type="pres">
      <dgm:prSet presAssocID="{81F65DB9-61FB-4DDD-91D3-455570141AD9}" presName="rootConnector" presStyleLbl="node4" presStyleIdx="34" presStyleCnt="53"/>
      <dgm:spPr/>
    </dgm:pt>
    <dgm:pt modelId="{1620BC2D-BF78-4AAF-940A-A65209839AA4}" type="pres">
      <dgm:prSet presAssocID="{81F65DB9-61FB-4DDD-91D3-455570141AD9}" presName="hierChild4" presStyleCnt="0"/>
      <dgm:spPr/>
    </dgm:pt>
    <dgm:pt modelId="{A45FC3F9-D76B-4F0C-A188-D56BE65E81EF}" type="pres">
      <dgm:prSet presAssocID="{C8C9A65A-E839-470B-A8DA-0995AC620A54}" presName="Name64" presStyleLbl="parChTrans1D4" presStyleIdx="35" presStyleCnt="53"/>
      <dgm:spPr/>
    </dgm:pt>
    <dgm:pt modelId="{87D3B8D6-CB2C-4996-80F7-A5D8219F2F23}" type="pres">
      <dgm:prSet presAssocID="{08B624DF-E0A8-488B-97D2-38CDC43BE480}" presName="hierRoot2" presStyleCnt="0">
        <dgm:presLayoutVars>
          <dgm:hierBranch val="init"/>
        </dgm:presLayoutVars>
      </dgm:prSet>
      <dgm:spPr/>
    </dgm:pt>
    <dgm:pt modelId="{2EA021D1-96C2-45C5-8F28-2273B08C92D1}" type="pres">
      <dgm:prSet presAssocID="{08B624DF-E0A8-488B-97D2-38CDC43BE480}" presName="rootComposite" presStyleCnt="0"/>
      <dgm:spPr/>
    </dgm:pt>
    <dgm:pt modelId="{28BE3AB9-76F8-455C-B092-F99623303219}" type="pres">
      <dgm:prSet presAssocID="{08B624DF-E0A8-488B-97D2-38CDC43BE480}" presName="rootText" presStyleLbl="node4" presStyleIdx="35" presStyleCnt="53" custScaleX="377787" custScaleY="57215">
        <dgm:presLayoutVars>
          <dgm:chPref val="3"/>
        </dgm:presLayoutVars>
      </dgm:prSet>
      <dgm:spPr/>
    </dgm:pt>
    <dgm:pt modelId="{46F59B39-C2AF-41BC-ABD0-929D8E1F5828}" type="pres">
      <dgm:prSet presAssocID="{08B624DF-E0A8-488B-97D2-38CDC43BE480}" presName="rootConnector" presStyleLbl="node4" presStyleIdx="35" presStyleCnt="53"/>
      <dgm:spPr/>
    </dgm:pt>
    <dgm:pt modelId="{BA07F5AD-B210-4EE6-97BC-1C923232F2F5}" type="pres">
      <dgm:prSet presAssocID="{08B624DF-E0A8-488B-97D2-38CDC43BE480}" presName="hierChild4" presStyleCnt="0"/>
      <dgm:spPr/>
    </dgm:pt>
    <dgm:pt modelId="{85F001B5-A768-4828-823E-229042237EB7}" type="pres">
      <dgm:prSet presAssocID="{8741EE91-3550-4C54-BCF0-3FD5C38EB2DB}" presName="Name64" presStyleLbl="parChTrans1D4" presStyleIdx="36" presStyleCnt="53"/>
      <dgm:spPr/>
    </dgm:pt>
    <dgm:pt modelId="{4C4C91BB-0CCD-4F13-8767-E25A6D6B3F48}" type="pres">
      <dgm:prSet presAssocID="{EF1AEE64-422B-4C87-9A29-678DD93D43D0}" presName="hierRoot2" presStyleCnt="0">
        <dgm:presLayoutVars>
          <dgm:hierBranch val="init"/>
        </dgm:presLayoutVars>
      </dgm:prSet>
      <dgm:spPr/>
    </dgm:pt>
    <dgm:pt modelId="{41E14819-1FD5-4953-B8D0-D3075E911D94}" type="pres">
      <dgm:prSet presAssocID="{EF1AEE64-422B-4C87-9A29-678DD93D43D0}" presName="rootComposite" presStyleCnt="0"/>
      <dgm:spPr/>
    </dgm:pt>
    <dgm:pt modelId="{8FB85E7F-FBAD-4309-A3DB-A551E0B117AC}" type="pres">
      <dgm:prSet presAssocID="{EF1AEE64-422B-4C87-9A29-678DD93D43D0}" presName="rootText" presStyleLbl="node4" presStyleIdx="36" presStyleCnt="53" custScaleX="202097" custScaleY="45407">
        <dgm:presLayoutVars>
          <dgm:chPref val="3"/>
        </dgm:presLayoutVars>
      </dgm:prSet>
      <dgm:spPr/>
    </dgm:pt>
    <dgm:pt modelId="{50D09010-2B62-44BA-8384-92DD0850A5A2}" type="pres">
      <dgm:prSet presAssocID="{EF1AEE64-422B-4C87-9A29-678DD93D43D0}" presName="rootConnector" presStyleLbl="node4" presStyleIdx="36" presStyleCnt="53"/>
      <dgm:spPr/>
    </dgm:pt>
    <dgm:pt modelId="{092D6314-313E-4AD8-9C36-AB98441A93EF}" type="pres">
      <dgm:prSet presAssocID="{EF1AEE64-422B-4C87-9A29-678DD93D43D0}" presName="hierChild4" presStyleCnt="0"/>
      <dgm:spPr/>
    </dgm:pt>
    <dgm:pt modelId="{0804811F-89EB-4B7C-995F-ECC9098D6185}" type="pres">
      <dgm:prSet presAssocID="{EF1AEE64-422B-4C87-9A29-678DD93D43D0}" presName="hierChild5" presStyleCnt="0"/>
      <dgm:spPr/>
    </dgm:pt>
    <dgm:pt modelId="{B719A035-4D9C-49F4-940A-24C54A4FAE77}" type="pres">
      <dgm:prSet presAssocID="{96B9DAD6-C3C8-4E71-9D33-519E24639E25}" presName="Name64" presStyleLbl="parChTrans1D4" presStyleIdx="37" presStyleCnt="53"/>
      <dgm:spPr/>
    </dgm:pt>
    <dgm:pt modelId="{5C2459CF-54C7-4AA6-88B9-8274E4EF9B8D}" type="pres">
      <dgm:prSet presAssocID="{077DE3E3-8F4A-4D72-815D-1A343F6EFC6F}" presName="hierRoot2" presStyleCnt="0">
        <dgm:presLayoutVars>
          <dgm:hierBranch val="init"/>
        </dgm:presLayoutVars>
      </dgm:prSet>
      <dgm:spPr/>
    </dgm:pt>
    <dgm:pt modelId="{6D945E90-79EE-4E13-9555-D197E5F162C1}" type="pres">
      <dgm:prSet presAssocID="{077DE3E3-8F4A-4D72-815D-1A343F6EFC6F}" presName="rootComposite" presStyleCnt="0"/>
      <dgm:spPr/>
    </dgm:pt>
    <dgm:pt modelId="{6950BAFB-837C-4457-BE47-07A66B21848C}" type="pres">
      <dgm:prSet presAssocID="{077DE3E3-8F4A-4D72-815D-1A343F6EFC6F}" presName="rootText" presStyleLbl="node4" presStyleIdx="37" presStyleCnt="53" custScaleX="257889" custScaleY="38921">
        <dgm:presLayoutVars>
          <dgm:chPref val="3"/>
        </dgm:presLayoutVars>
      </dgm:prSet>
      <dgm:spPr/>
    </dgm:pt>
    <dgm:pt modelId="{DEDED180-2334-45D2-9600-A8D8DECC7E47}" type="pres">
      <dgm:prSet presAssocID="{077DE3E3-8F4A-4D72-815D-1A343F6EFC6F}" presName="rootConnector" presStyleLbl="node4" presStyleIdx="37" presStyleCnt="53"/>
      <dgm:spPr/>
    </dgm:pt>
    <dgm:pt modelId="{A77BE9A3-45A8-4324-BD7C-10D5CFF8B759}" type="pres">
      <dgm:prSet presAssocID="{077DE3E3-8F4A-4D72-815D-1A343F6EFC6F}" presName="hierChild4" presStyleCnt="0"/>
      <dgm:spPr/>
    </dgm:pt>
    <dgm:pt modelId="{AE630E4D-77DC-40F8-A64E-089D5E681856}" type="pres">
      <dgm:prSet presAssocID="{077DE3E3-8F4A-4D72-815D-1A343F6EFC6F}" presName="hierChild5" presStyleCnt="0"/>
      <dgm:spPr/>
    </dgm:pt>
    <dgm:pt modelId="{4177D13B-7367-4C72-8263-96318A938927}" type="pres">
      <dgm:prSet presAssocID="{5E769BB2-87DD-426C-AB75-067C3F2D3B08}" presName="Name64" presStyleLbl="parChTrans1D4" presStyleIdx="38" presStyleCnt="53"/>
      <dgm:spPr/>
    </dgm:pt>
    <dgm:pt modelId="{B65B5650-1760-4E95-A483-02C12EB42FFB}" type="pres">
      <dgm:prSet presAssocID="{775DD27E-A779-4925-83F1-E009CE6100A4}" presName="hierRoot2" presStyleCnt="0">
        <dgm:presLayoutVars>
          <dgm:hierBranch val="init"/>
        </dgm:presLayoutVars>
      </dgm:prSet>
      <dgm:spPr/>
    </dgm:pt>
    <dgm:pt modelId="{D1EF10AE-5B80-4AC0-BB60-8CA7C4EA0B25}" type="pres">
      <dgm:prSet presAssocID="{775DD27E-A779-4925-83F1-E009CE6100A4}" presName="rootComposite" presStyleCnt="0"/>
      <dgm:spPr/>
    </dgm:pt>
    <dgm:pt modelId="{3E7CEA9D-DD03-4483-82FE-E34CB9ABC489}" type="pres">
      <dgm:prSet presAssocID="{775DD27E-A779-4925-83F1-E009CE6100A4}" presName="rootText" presStyleLbl="node4" presStyleIdx="38" presStyleCnt="53" custScaleX="207361" custScaleY="56179">
        <dgm:presLayoutVars>
          <dgm:chPref val="3"/>
        </dgm:presLayoutVars>
      </dgm:prSet>
      <dgm:spPr/>
    </dgm:pt>
    <dgm:pt modelId="{42DC4FEF-B1FE-4699-B2D5-742366CDD2C5}" type="pres">
      <dgm:prSet presAssocID="{775DD27E-A779-4925-83F1-E009CE6100A4}" presName="rootConnector" presStyleLbl="node4" presStyleIdx="38" presStyleCnt="53"/>
      <dgm:spPr/>
    </dgm:pt>
    <dgm:pt modelId="{35A92D06-A9C8-40EC-8B9F-1DD4FBA2B3CA}" type="pres">
      <dgm:prSet presAssocID="{775DD27E-A779-4925-83F1-E009CE6100A4}" presName="hierChild4" presStyleCnt="0"/>
      <dgm:spPr/>
    </dgm:pt>
    <dgm:pt modelId="{D9CBA81D-7EB5-4C23-903B-D4CB6147A06B}" type="pres">
      <dgm:prSet presAssocID="{775DD27E-A779-4925-83F1-E009CE6100A4}" presName="hierChild5" presStyleCnt="0"/>
      <dgm:spPr/>
    </dgm:pt>
    <dgm:pt modelId="{59E2B065-3927-4CCD-8602-5783BC985E14}" type="pres">
      <dgm:prSet presAssocID="{08B624DF-E0A8-488B-97D2-38CDC43BE480}" presName="hierChild5" presStyleCnt="0"/>
      <dgm:spPr/>
    </dgm:pt>
    <dgm:pt modelId="{C5D6DBF8-222E-4752-9C5C-55A3F5CC56AA}" type="pres">
      <dgm:prSet presAssocID="{B1CCF859-FABD-4DE9-90DA-A9C99AD513C9}" presName="Name64" presStyleLbl="parChTrans1D4" presStyleIdx="39" presStyleCnt="53"/>
      <dgm:spPr/>
    </dgm:pt>
    <dgm:pt modelId="{B102B8BD-4CF2-42A5-A501-AB1F00376FFE}" type="pres">
      <dgm:prSet presAssocID="{2ED31227-EE41-4036-937C-4A8625ACCE63}" presName="hierRoot2" presStyleCnt="0">
        <dgm:presLayoutVars>
          <dgm:hierBranch val="init"/>
        </dgm:presLayoutVars>
      </dgm:prSet>
      <dgm:spPr/>
    </dgm:pt>
    <dgm:pt modelId="{CB9CF545-A430-410F-ACC0-54C54B720F8D}" type="pres">
      <dgm:prSet presAssocID="{2ED31227-EE41-4036-937C-4A8625ACCE63}" presName="rootComposite" presStyleCnt="0"/>
      <dgm:spPr/>
    </dgm:pt>
    <dgm:pt modelId="{FFDD9277-48DB-477B-B602-2295CC5CB4E1}" type="pres">
      <dgm:prSet presAssocID="{2ED31227-EE41-4036-937C-4A8625ACCE63}" presName="rootText" presStyleLbl="node4" presStyleIdx="39" presStyleCnt="53" custScaleX="152762" custScaleY="57393">
        <dgm:presLayoutVars>
          <dgm:chPref val="3"/>
        </dgm:presLayoutVars>
      </dgm:prSet>
      <dgm:spPr/>
    </dgm:pt>
    <dgm:pt modelId="{9DCDD9D7-B51C-45B9-9F53-53F57C95194E}" type="pres">
      <dgm:prSet presAssocID="{2ED31227-EE41-4036-937C-4A8625ACCE63}" presName="rootConnector" presStyleLbl="node4" presStyleIdx="39" presStyleCnt="53"/>
      <dgm:spPr/>
    </dgm:pt>
    <dgm:pt modelId="{5736276A-106F-4945-A797-BBEC91872F36}" type="pres">
      <dgm:prSet presAssocID="{2ED31227-EE41-4036-937C-4A8625ACCE63}" presName="hierChild4" presStyleCnt="0"/>
      <dgm:spPr/>
    </dgm:pt>
    <dgm:pt modelId="{A44F7CDF-9DD8-4765-B6E9-951E24432351}" type="pres">
      <dgm:prSet presAssocID="{4B235138-2EAF-48CA-8EB0-7ECB311154B8}" presName="Name64" presStyleLbl="parChTrans1D4" presStyleIdx="40" presStyleCnt="53"/>
      <dgm:spPr/>
    </dgm:pt>
    <dgm:pt modelId="{CEDCDFAE-1152-48E7-9B19-A7B81EA03B0D}" type="pres">
      <dgm:prSet presAssocID="{DF71BB08-5600-4CCF-92CB-618C54DF6142}" presName="hierRoot2" presStyleCnt="0">
        <dgm:presLayoutVars>
          <dgm:hierBranch val="init"/>
        </dgm:presLayoutVars>
      </dgm:prSet>
      <dgm:spPr/>
    </dgm:pt>
    <dgm:pt modelId="{F0319D87-CE9F-4926-9EC4-3A6361FF0969}" type="pres">
      <dgm:prSet presAssocID="{DF71BB08-5600-4CCF-92CB-618C54DF6142}" presName="rootComposite" presStyleCnt="0"/>
      <dgm:spPr/>
    </dgm:pt>
    <dgm:pt modelId="{5C6D6055-2AA2-4C80-8703-BF7D9284C9B3}" type="pres">
      <dgm:prSet presAssocID="{DF71BB08-5600-4CCF-92CB-618C54DF6142}" presName="rootText" presStyleLbl="node4" presStyleIdx="40" presStyleCnt="53" custScaleX="82104" custScaleY="41172">
        <dgm:presLayoutVars>
          <dgm:chPref val="3"/>
        </dgm:presLayoutVars>
      </dgm:prSet>
      <dgm:spPr/>
    </dgm:pt>
    <dgm:pt modelId="{CA34D86B-05F4-44D4-832A-379550E629B4}" type="pres">
      <dgm:prSet presAssocID="{DF71BB08-5600-4CCF-92CB-618C54DF6142}" presName="rootConnector" presStyleLbl="node4" presStyleIdx="40" presStyleCnt="53"/>
      <dgm:spPr/>
    </dgm:pt>
    <dgm:pt modelId="{F8F7A343-EBCE-47B6-B85B-0699BCBC8F36}" type="pres">
      <dgm:prSet presAssocID="{DF71BB08-5600-4CCF-92CB-618C54DF6142}" presName="hierChild4" presStyleCnt="0"/>
      <dgm:spPr/>
    </dgm:pt>
    <dgm:pt modelId="{EEAF4CBC-ED8F-47E5-8C55-6654E440A892}" type="pres">
      <dgm:prSet presAssocID="{DF71BB08-5600-4CCF-92CB-618C54DF6142}" presName="hierChild5" presStyleCnt="0"/>
      <dgm:spPr/>
    </dgm:pt>
    <dgm:pt modelId="{75702E86-049F-4F6D-A237-4C893D428AB0}" type="pres">
      <dgm:prSet presAssocID="{A6E67626-FDA3-4815-AF57-B065C0DC41AC}" presName="Name64" presStyleLbl="parChTrans1D4" presStyleIdx="41" presStyleCnt="53"/>
      <dgm:spPr/>
    </dgm:pt>
    <dgm:pt modelId="{3BE06C9B-1BD4-45A9-95AC-97B969E30BE7}" type="pres">
      <dgm:prSet presAssocID="{49D671BF-58A2-4E07-A130-EBEA4F1AACBD}" presName="hierRoot2" presStyleCnt="0">
        <dgm:presLayoutVars>
          <dgm:hierBranch val="init"/>
        </dgm:presLayoutVars>
      </dgm:prSet>
      <dgm:spPr/>
    </dgm:pt>
    <dgm:pt modelId="{469C4E4E-032B-4103-AE6D-4D7F4711E4A5}" type="pres">
      <dgm:prSet presAssocID="{49D671BF-58A2-4E07-A130-EBEA4F1AACBD}" presName="rootComposite" presStyleCnt="0"/>
      <dgm:spPr/>
    </dgm:pt>
    <dgm:pt modelId="{2CF22365-A639-46C6-9C48-E9F48797913F}" type="pres">
      <dgm:prSet presAssocID="{49D671BF-58A2-4E07-A130-EBEA4F1AACBD}" presName="rootText" presStyleLbl="node4" presStyleIdx="41" presStyleCnt="53" custScaleX="294069" custScaleY="45915">
        <dgm:presLayoutVars>
          <dgm:chPref val="3"/>
        </dgm:presLayoutVars>
      </dgm:prSet>
      <dgm:spPr/>
    </dgm:pt>
    <dgm:pt modelId="{A05D5844-7713-4EF1-99FA-BD8645BFB8A8}" type="pres">
      <dgm:prSet presAssocID="{49D671BF-58A2-4E07-A130-EBEA4F1AACBD}" presName="rootConnector" presStyleLbl="node4" presStyleIdx="41" presStyleCnt="53"/>
      <dgm:spPr/>
    </dgm:pt>
    <dgm:pt modelId="{EEEDC75B-03DE-4C80-B8F6-91F7F0348B38}" type="pres">
      <dgm:prSet presAssocID="{49D671BF-58A2-4E07-A130-EBEA4F1AACBD}" presName="hierChild4" presStyleCnt="0"/>
      <dgm:spPr/>
    </dgm:pt>
    <dgm:pt modelId="{777F62FE-D8A8-460A-8351-E87176382DC5}" type="pres">
      <dgm:prSet presAssocID="{49D671BF-58A2-4E07-A130-EBEA4F1AACBD}" presName="hierChild5" presStyleCnt="0"/>
      <dgm:spPr/>
    </dgm:pt>
    <dgm:pt modelId="{2F7284AE-EEBF-493F-ABA1-F6381E8B00BB}" type="pres">
      <dgm:prSet presAssocID="{2ED31227-EE41-4036-937C-4A8625ACCE63}" presName="hierChild5" presStyleCnt="0"/>
      <dgm:spPr/>
    </dgm:pt>
    <dgm:pt modelId="{D5D8A95C-1ABE-4D83-B0F9-40644FE4F827}" type="pres">
      <dgm:prSet presAssocID="{81F65DB9-61FB-4DDD-91D3-455570141AD9}" presName="hierChild5" presStyleCnt="0"/>
      <dgm:spPr/>
    </dgm:pt>
    <dgm:pt modelId="{1F248E9C-4BE4-48C0-A7DE-1668571EDADE}" type="pres">
      <dgm:prSet presAssocID="{A0617E82-1B87-4947-95D5-587F5547F8F0}" presName="Name64" presStyleLbl="parChTrans1D4" presStyleIdx="42" presStyleCnt="53"/>
      <dgm:spPr/>
    </dgm:pt>
    <dgm:pt modelId="{B19F15F7-8CCF-46FF-9490-92E490D72AB5}" type="pres">
      <dgm:prSet presAssocID="{BD977AFD-0852-48AA-8B48-760E09881AA8}" presName="hierRoot2" presStyleCnt="0">
        <dgm:presLayoutVars>
          <dgm:hierBranch val="init"/>
        </dgm:presLayoutVars>
      </dgm:prSet>
      <dgm:spPr/>
    </dgm:pt>
    <dgm:pt modelId="{8DFB5693-599E-44D4-B15D-EFFF85BD57FF}" type="pres">
      <dgm:prSet presAssocID="{BD977AFD-0852-48AA-8B48-760E09881AA8}" presName="rootComposite" presStyleCnt="0"/>
      <dgm:spPr/>
    </dgm:pt>
    <dgm:pt modelId="{AE0A2CD7-FA42-41F4-AB08-DD517E74021D}" type="pres">
      <dgm:prSet presAssocID="{BD977AFD-0852-48AA-8B48-760E09881AA8}" presName="rootText" presStyleLbl="node4" presStyleIdx="42" presStyleCnt="53" custScaleX="495179">
        <dgm:presLayoutVars>
          <dgm:chPref val="3"/>
        </dgm:presLayoutVars>
      </dgm:prSet>
      <dgm:spPr/>
    </dgm:pt>
    <dgm:pt modelId="{861FD742-812E-4598-B80E-413D2512C9CE}" type="pres">
      <dgm:prSet presAssocID="{BD977AFD-0852-48AA-8B48-760E09881AA8}" presName="rootConnector" presStyleLbl="node4" presStyleIdx="42" presStyleCnt="53"/>
      <dgm:spPr/>
    </dgm:pt>
    <dgm:pt modelId="{964FE6FA-6126-478E-8125-CAFBCE9DDF6D}" type="pres">
      <dgm:prSet presAssocID="{BD977AFD-0852-48AA-8B48-760E09881AA8}" presName="hierChild4" presStyleCnt="0"/>
      <dgm:spPr/>
    </dgm:pt>
    <dgm:pt modelId="{DE568641-DD7C-41B7-A81A-0983A3C8C36C}" type="pres">
      <dgm:prSet presAssocID="{377329AE-28A6-4589-B9DC-1172D376FDB2}" presName="Name64" presStyleLbl="parChTrans1D4" presStyleIdx="43" presStyleCnt="53"/>
      <dgm:spPr/>
    </dgm:pt>
    <dgm:pt modelId="{127AE8EB-3E4B-4CBA-AB09-A1F194182FEC}" type="pres">
      <dgm:prSet presAssocID="{D0315D6E-BC20-42B9-A134-92AFD6A2CC62}" presName="hierRoot2" presStyleCnt="0">
        <dgm:presLayoutVars>
          <dgm:hierBranch val="init"/>
        </dgm:presLayoutVars>
      </dgm:prSet>
      <dgm:spPr/>
    </dgm:pt>
    <dgm:pt modelId="{D258562D-9AEA-44BD-B13B-E2499B67B7BA}" type="pres">
      <dgm:prSet presAssocID="{D0315D6E-BC20-42B9-A134-92AFD6A2CC62}" presName="rootComposite" presStyleCnt="0"/>
      <dgm:spPr/>
    </dgm:pt>
    <dgm:pt modelId="{418DD0F7-35F0-4ABE-93BF-B55752BC50D3}" type="pres">
      <dgm:prSet presAssocID="{D0315D6E-BC20-42B9-A134-92AFD6A2CC62}" presName="rootText" presStyleLbl="node4" presStyleIdx="43" presStyleCnt="53" custScaleX="198713">
        <dgm:presLayoutVars>
          <dgm:chPref val="3"/>
        </dgm:presLayoutVars>
      </dgm:prSet>
      <dgm:spPr/>
    </dgm:pt>
    <dgm:pt modelId="{F490B13C-70B3-46B3-A0D1-A38D7D3A08DD}" type="pres">
      <dgm:prSet presAssocID="{D0315D6E-BC20-42B9-A134-92AFD6A2CC62}" presName="rootConnector" presStyleLbl="node4" presStyleIdx="43" presStyleCnt="53"/>
      <dgm:spPr/>
    </dgm:pt>
    <dgm:pt modelId="{B3224E4B-9BA7-4D10-89AE-8B581FFC56F0}" type="pres">
      <dgm:prSet presAssocID="{D0315D6E-BC20-42B9-A134-92AFD6A2CC62}" presName="hierChild4" presStyleCnt="0"/>
      <dgm:spPr/>
    </dgm:pt>
    <dgm:pt modelId="{14B9D8A7-2325-41BE-87B1-4A2FE0F8E4C3}" type="pres">
      <dgm:prSet presAssocID="{D0315D6E-BC20-42B9-A134-92AFD6A2CC62}" presName="hierChild5" presStyleCnt="0"/>
      <dgm:spPr/>
    </dgm:pt>
    <dgm:pt modelId="{C9D3677C-08D7-4B28-A8E5-A4D33FC73307}" type="pres">
      <dgm:prSet presAssocID="{BD977AFD-0852-48AA-8B48-760E09881AA8}" presName="hierChild5" presStyleCnt="0"/>
      <dgm:spPr/>
    </dgm:pt>
    <dgm:pt modelId="{010E8470-77B6-42FF-8EAE-FE9C802F3EA1}" type="pres">
      <dgm:prSet presAssocID="{F72A2252-93A7-4B59-80B0-048CA8C783DC}" presName="hierChild5" presStyleCnt="0"/>
      <dgm:spPr/>
    </dgm:pt>
    <dgm:pt modelId="{E4D5FB2D-5F67-47F8-92BA-477929855DF8}" type="pres">
      <dgm:prSet presAssocID="{9023DA1F-FE43-4642-88A6-E28F97E4BE8A}" presName="Name64" presStyleLbl="parChTrans1D3" presStyleIdx="9" presStyleCnt="10"/>
      <dgm:spPr/>
    </dgm:pt>
    <dgm:pt modelId="{F3714103-6CA5-4502-B9B1-598E940D941E}" type="pres">
      <dgm:prSet presAssocID="{BA173DA2-0EEA-42A7-9820-B4A8BFFB21D9}" presName="hierRoot2" presStyleCnt="0">
        <dgm:presLayoutVars>
          <dgm:hierBranch val="init"/>
        </dgm:presLayoutVars>
      </dgm:prSet>
      <dgm:spPr/>
    </dgm:pt>
    <dgm:pt modelId="{2670A3ED-4629-488B-9662-4920DA1B346A}" type="pres">
      <dgm:prSet presAssocID="{BA173DA2-0EEA-42A7-9820-B4A8BFFB21D9}" presName="rootComposite" presStyleCnt="0"/>
      <dgm:spPr/>
    </dgm:pt>
    <dgm:pt modelId="{7D063198-2703-48DF-BC8B-CCDF1766AF21}" type="pres">
      <dgm:prSet presAssocID="{BA173DA2-0EEA-42A7-9820-B4A8BFFB21D9}" presName="rootText" presStyleLbl="node3" presStyleIdx="9" presStyleCnt="10">
        <dgm:presLayoutVars>
          <dgm:chPref val="3"/>
        </dgm:presLayoutVars>
      </dgm:prSet>
      <dgm:spPr/>
    </dgm:pt>
    <dgm:pt modelId="{C935FA55-414D-4E7A-A8EA-CEB1C80D7B5D}" type="pres">
      <dgm:prSet presAssocID="{BA173DA2-0EEA-42A7-9820-B4A8BFFB21D9}" presName="rootConnector" presStyleLbl="node3" presStyleIdx="9" presStyleCnt="10"/>
      <dgm:spPr/>
    </dgm:pt>
    <dgm:pt modelId="{8F6662CF-FFBE-4C18-BF59-74A989071725}" type="pres">
      <dgm:prSet presAssocID="{BA173DA2-0EEA-42A7-9820-B4A8BFFB21D9}" presName="hierChild4" presStyleCnt="0"/>
      <dgm:spPr/>
    </dgm:pt>
    <dgm:pt modelId="{648933C3-4FC5-4D7C-AC3B-9165EE161569}" type="pres">
      <dgm:prSet presAssocID="{DC5E8956-FB0C-4A89-93D9-1D1EBC54A055}" presName="Name64" presStyleLbl="parChTrans1D4" presStyleIdx="44" presStyleCnt="53"/>
      <dgm:spPr/>
    </dgm:pt>
    <dgm:pt modelId="{5E1EE98B-6607-4638-83A9-740A12B35B29}" type="pres">
      <dgm:prSet presAssocID="{39E6A2E2-B363-42A2-813D-B79703CF0AE8}" presName="hierRoot2" presStyleCnt="0">
        <dgm:presLayoutVars>
          <dgm:hierBranch val="init"/>
        </dgm:presLayoutVars>
      </dgm:prSet>
      <dgm:spPr/>
    </dgm:pt>
    <dgm:pt modelId="{40505516-8D7E-47C9-AAB2-EDA94B577346}" type="pres">
      <dgm:prSet presAssocID="{39E6A2E2-B363-42A2-813D-B79703CF0AE8}" presName="rootComposite" presStyleCnt="0"/>
      <dgm:spPr/>
    </dgm:pt>
    <dgm:pt modelId="{D725B1D0-C9C2-4DF3-AAA0-5E2E3D746100}" type="pres">
      <dgm:prSet presAssocID="{39E6A2E2-B363-42A2-813D-B79703CF0AE8}" presName="rootText" presStyleLbl="node4" presStyleIdx="44" presStyleCnt="53" custScaleX="226011">
        <dgm:presLayoutVars>
          <dgm:chPref val="3"/>
        </dgm:presLayoutVars>
      </dgm:prSet>
      <dgm:spPr/>
    </dgm:pt>
    <dgm:pt modelId="{E0D16BD8-C1B4-48C7-B79E-DD41F20A7D30}" type="pres">
      <dgm:prSet presAssocID="{39E6A2E2-B363-42A2-813D-B79703CF0AE8}" presName="rootConnector" presStyleLbl="node4" presStyleIdx="44" presStyleCnt="53"/>
      <dgm:spPr/>
    </dgm:pt>
    <dgm:pt modelId="{766E5848-C975-48DF-A4EF-95E581BDDD24}" type="pres">
      <dgm:prSet presAssocID="{39E6A2E2-B363-42A2-813D-B79703CF0AE8}" presName="hierChild4" presStyleCnt="0"/>
      <dgm:spPr/>
    </dgm:pt>
    <dgm:pt modelId="{0F763887-6F2B-42DA-A24F-230171B55264}" type="pres">
      <dgm:prSet presAssocID="{39E6A2E2-B363-42A2-813D-B79703CF0AE8}" presName="hierChild5" presStyleCnt="0"/>
      <dgm:spPr/>
    </dgm:pt>
    <dgm:pt modelId="{E16416C1-030F-4E21-B04F-2DADCC64BB8D}" type="pres">
      <dgm:prSet presAssocID="{0A46BAA6-AB64-40D7-8809-8EE4446B835A}" presName="Name64" presStyleLbl="parChTrans1D4" presStyleIdx="45" presStyleCnt="53"/>
      <dgm:spPr/>
    </dgm:pt>
    <dgm:pt modelId="{AD172B41-B0C0-4149-8495-9125261609F8}" type="pres">
      <dgm:prSet presAssocID="{213ECA46-AE0E-48D1-9F3F-FD1E9018E931}" presName="hierRoot2" presStyleCnt="0">
        <dgm:presLayoutVars>
          <dgm:hierBranch val="init"/>
        </dgm:presLayoutVars>
      </dgm:prSet>
      <dgm:spPr/>
    </dgm:pt>
    <dgm:pt modelId="{A0DE8653-9387-4262-950E-A929863ED4AF}" type="pres">
      <dgm:prSet presAssocID="{213ECA46-AE0E-48D1-9F3F-FD1E9018E931}" presName="rootComposite" presStyleCnt="0"/>
      <dgm:spPr/>
    </dgm:pt>
    <dgm:pt modelId="{BC708FA4-E836-4DA9-9A81-C585C6AE0C21}" type="pres">
      <dgm:prSet presAssocID="{213ECA46-AE0E-48D1-9F3F-FD1E9018E931}" presName="rootText" presStyleLbl="node4" presStyleIdx="45" presStyleCnt="53" custScaleX="290619" custScaleY="67566">
        <dgm:presLayoutVars>
          <dgm:chPref val="3"/>
        </dgm:presLayoutVars>
      </dgm:prSet>
      <dgm:spPr/>
    </dgm:pt>
    <dgm:pt modelId="{7D85001B-9124-4F34-A509-DDA1FE402849}" type="pres">
      <dgm:prSet presAssocID="{213ECA46-AE0E-48D1-9F3F-FD1E9018E931}" presName="rootConnector" presStyleLbl="node4" presStyleIdx="45" presStyleCnt="53"/>
      <dgm:spPr/>
    </dgm:pt>
    <dgm:pt modelId="{CA4463ED-5F57-4623-9B91-D89F88EB17BB}" type="pres">
      <dgm:prSet presAssocID="{213ECA46-AE0E-48D1-9F3F-FD1E9018E931}" presName="hierChild4" presStyleCnt="0"/>
      <dgm:spPr/>
    </dgm:pt>
    <dgm:pt modelId="{148D30C6-43C2-4C31-89B2-AE64BAC11FF6}" type="pres">
      <dgm:prSet presAssocID="{053C65F1-74A4-421F-9EBE-B1CCCA0DE7E6}" presName="Name64" presStyleLbl="parChTrans1D4" presStyleIdx="46" presStyleCnt="53"/>
      <dgm:spPr/>
    </dgm:pt>
    <dgm:pt modelId="{265CBE30-FBE6-4E63-8E18-4BB33E9309F2}" type="pres">
      <dgm:prSet presAssocID="{A5D0339A-5110-487C-B199-72E6ED1895EF}" presName="hierRoot2" presStyleCnt="0">
        <dgm:presLayoutVars>
          <dgm:hierBranch val="init"/>
        </dgm:presLayoutVars>
      </dgm:prSet>
      <dgm:spPr/>
    </dgm:pt>
    <dgm:pt modelId="{41CDDF0E-8563-47DA-936D-60A1AACE60BA}" type="pres">
      <dgm:prSet presAssocID="{A5D0339A-5110-487C-B199-72E6ED1895EF}" presName="rootComposite" presStyleCnt="0"/>
      <dgm:spPr/>
    </dgm:pt>
    <dgm:pt modelId="{657F3409-62D6-4D6E-8B31-73CD0FBBC98B}" type="pres">
      <dgm:prSet presAssocID="{A5D0339A-5110-487C-B199-72E6ED1895EF}" presName="rootText" presStyleLbl="node4" presStyleIdx="46" presStyleCnt="53" custScaleX="295738" custScaleY="71342">
        <dgm:presLayoutVars>
          <dgm:chPref val="3"/>
        </dgm:presLayoutVars>
      </dgm:prSet>
      <dgm:spPr/>
    </dgm:pt>
    <dgm:pt modelId="{31D55DBE-EAE5-4DCF-B075-BC7CFDA7B61E}" type="pres">
      <dgm:prSet presAssocID="{A5D0339A-5110-487C-B199-72E6ED1895EF}" presName="rootConnector" presStyleLbl="node4" presStyleIdx="46" presStyleCnt="53"/>
      <dgm:spPr/>
    </dgm:pt>
    <dgm:pt modelId="{D512464A-8112-49B9-9A33-D12B97A86504}" type="pres">
      <dgm:prSet presAssocID="{A5D0339A-5110-487C-B199-72E6ED1895EF}" presName="hierChild4" presStyleCnt="0"/>
      <dgm:spPr/>
    </dgm:pt>
    <dgm:pt modelId="{52A5075E-B268-4C2C-808A-48AA5703F92C}" type="pres">
      <dgm:prSet presAssocID="{A5D0339A-5110-487C-B199-72E6ED1895EF}" presName="hierChild5" presStyleCnt="0"/>
      <dgm:spPr/>
    </dgm:pt>
    <dgm:pt modelId="{A2783F36-1F91-45B6-A8D8-3F790FAD8A89}" type="pres">
      <dgm:prSet presAssocID="{213ECA46-AE0E-48D1-9F3F-FD1E9018E931}" presName="hierChild5" presStyleCnt="0"/>
      <dgm:spPr/>
    </dgm:pt>
    <dgm:pt modelId="{A5680BA9-2FD0-4D14-AA78-F6DA561D139C}" type="pres">
      <dgm:prSet presAssocID="{74C77697-F02D-482A-8ECF-5801619E7F85}" presName="Name64" presStyleLbl="parChTrans1D4" presStyleIdx="47" presStyleCnt="53"/>
      <dgm:spPr/>
    </dgm:pt>
    <dgm:pt modelId="{47692335-CC06-48B9-BF6F-6E3BDCF90927}" type="pres">
      <dgm:prSet presAssocID="{E3D681A5-AF15-483D-B2BC-B1438BD48735}" presName="hierRoot2" presStyleCnt="0">
        <dgm:presLayoutVars>
          <dgm:hierBranch val="init"/>
        </dgm:presLayoutVars>
      </dgm:prSet>
      <dgm:spPr/>
    </dgm:pt>
    <dgm:pt modelId="{9C287225-C5F3-48F0-8366-FCBEE47D15F3}" type="pres">
      <dgm:prSet presAssocID="{E3D681A5-AF15-483D-B2BC-B1438BD48735}" presName="rootComposite" presStyleCnt="0"/>
      <dgm:spPr/>
    </dgm:pt>
    <dgm:pt modelId="{DBD8D5FF-A6F1-432D-A300-490A81608DB6}" type="pres">
      <dgm:prSet presAssocID="{E3D681A5-AF15-483D-B2BC-B1438BD48735}" presName="rootText" presStyleLbl="node4" presStyleIdx="47" presStyleCnt="53">
        <dgm:presLayoutVars>
          <dgm:chPref val="3"/>
        </dgm:presLayoutVars>
      </dgm:prSet>
      <dgm:spPr/>
    </dgm:pt>
    <dgm:pt modelId="{8A26DF06-6595-46B0-B9D4-6C51BA5E80DA}" type="pres">
      <dgm:prSet presAssocID="{E3D681A5-AF15-483D-B2BC-B1438BD48735}" presName="rootConnector" presStyleLbl="node4" presStyleIdx="47" presStyleCnt="53"/>
      <dgm:spPr/>
    </dgm:pt>
    <dgm:pt modelId="{4C3855C0-17A2-4B2B-AC8B-5F54963922E4}" type="pres">
      <dgm:prSet presAssocID="{E3D681A5-AF15-483D-B2BC-B1438BD48735}" presName="hierChild4" presStyleCnt="0"/>
      <dgm:spPr/>
    </dgm:pt>
    <dgm:pt modelId="{4C502D29-8F3A-4E31-9D07-C2FC5FDCE7C6}" type="pres">
      <dgm:prSet presAssocID="{A03C43FD-5795-4E0E-8405-644F1C8F10C9}" presName="Name64" presStyleLbl="parChTrans1D4" presStyleIdx="48" presStyleCnt="53"/>
      <dgm:spPr/>
    </dgm:pt>
    <dgm:pt modelId="{9D9236B6-E6DB-4CD9-B814-AB7621920466}" type="pres">
      <dgm:prSet presAssocID="{69A5CD0D-BC9A-4B81-B3D0-685AEA4F5B13}" presName="hierRoot2" presStyleCnt="0">
        <dgm:presLayoutVars>
          <dgm:hierBranch val="init"/>
        </dgm:presLayoutVars>
      </dgm:prSet>
      <dgm:spPr/>
    </dgm:pt>
    <dgm:pt modelId="{C3805031-F177-4FA2-AFDF-03A47AC15238}" type="pres">
      <dgm:prSet presAssocID="{69A5CD0D-BC9A-4B81-B3D0-685AEA4F5B13}" presName="rootComposite" presStyleCnt="0"/>
      <dgm:spPr/>
    </dgm:pt>
    <dgm:pt modelId="{B7F5E840-42F6-484F-9765-E0F3028BC1F9}" type="pres">
      <dgm:prSet presAssocID="{69A5CD0D-BC9A-4B81-B3D0-685AEA4F5B13}" presName="rootText" presStyleLbl="node4" presStyleIdx="48" presStyleCnt="53" custScaleX="242577" custScaleY="72221">
        <dgm:presLayoutVars>
          <dgm:chPref val="3"/>
        </dgm:presLayoutVars>
      </dgm:prSet>
      <dgm:spPr/>
    </dgm:pt>
    <dgm:pt modelId="{24DCC16A-4D82-4584-8881-157557D214B8}" type="pres">
      <dgm:prSet presAssocID="{69A5CD0D-BC9A-4B81-B3D0-685AEA4F5B13}" presName="rootConnector" presStyleLbl="node4" presStyleIdx="48" presStyleCnt="53"/>
      <dgm:spPr/>
    </dgm:pt>
    <dgm:pt modelId="{202B318F-C3ED-4987-ADF3-F81FF9889376}" type="pres">
      <dgm:prSet presAssocID="{69A5CD0D-BC9A-4B81-B3D0-685AEA4F5B13}" presName="hierChild4" presStyleCnt="0"/>
      <dgm:spPr/>
    </dgm:pt>
    <dgm:pt modelId="{13F633B1-5372-4D4D-B934-498CCED93278}" type="pres">
      <dgm:prSet presAssocID="{69A5CD0D-BC9A-4B81-B3D0-685AEA4F5B13}" presName="hierChild5" presStyleCnt="0"/>
      <dgm:spPr/>
    </dgm:pt>
    <dgm:pt modelId="{4FFD1A33-3955-4B73-A14A-1CDD382A6178}" type="pres">
      <dgm:prSet presAssocID="{F2803727-1EF3-430C-9B9C-F91EE6539134}" presName="Name64" presStyleLbl="parChTrans1D4" presStyleIdx="49" presStyleCnt="53"/>
      <dgm:spPr/>
    </dgm:pt>
    <dgm:pt modelId="{CD7922F1-D0BF-41CE-8CA2-354D7F3CFE04}" type="pres">
      <dgm:prSet presAssocID="{EB38B016-A88A-4A9E-8066-F7A5350B4AE0}" presName="hierRoot2" presStyleCnt="0">
        <dgm:presLayoutVars>
          <dgm:hierBranch val="init"/>
        </dgm:presLayoutVars>
      </dgm:prSet>
      <dgm:spPr/>
    </dgm:pt>
    <dgm:pt modelId="{C80E02D7-D6CA-46A1-96BC-6ADBCABD845B}" type="pres">
      <dgm:prSet presAssocID="{EB38B016-A88A-4A9E-8066-F7A5350B4AE0}" presName="rootComposite" presStyleCnt="0"/>
      <dgm:spPr/>
    </dgm:pt>
    <dgm:pt modelId="{2DF1C4D4-6E72-47A4-BB40-4FD55ADE3B39}" type="pres">
      <dgm:prSet presAssocID="{EB38B016-A88A-4A9E-8066-F7A5350B4AE0}" presName="rootText" presStyleLbl="node4" presStyleIdx="49" presStyleCnt="53" custScaleX="225826" custScaleY="41528">
        <dgm:presLayoutVars>
          <dgm:chPref val="3"/>
        </dgm:presLayoutVars>
      </dgm:prSet>
      <dgm:spPr/>
    </dgm:pt>
    <dgm:pt modelId="{1CA1E896-727D-4DAF-B061-17EB41B4728A}" type="pres">
      <dgm:prSet presAssocID="{EB38B016-A88A-4A9E-8066-F7A5350B4AE0}" presName="rootConnector" presStyleLbl="node4" presStyleIdx="49" presStyleCnt="53"/>
      <dgm:spPr/>
    </dgm:pt>
    <dgm:pt modelId="{9B0A9CE4-765D-4DAF-BD0F-B586B3D3FA9C}" type="pres">
      <dgm:prSet presAssocID="{EB38B016-A88A-4A9E-8066-F7A5350B4AE0}" presName="hierChild4" presStyleCnt="0"/>
      <dgm:spPr/>
    </dgm:pt>
    <dgm:pt modelId="{44424B98-6C33-46FA-A2E8-ED2B083BF015}" type="pres">
      <dgm:prSet presAssocID="{EB38B016-A88A-4A9E-8066-F7A5350B4AE0}" presName="hierChild5" presStyleCnt="0"/>
      <dgm:spPr/>
    </dgm:pt>
    <dgm:pt modelId="{999AF61A-FB36-4D2F-B81B-6277D74EB1BE}" type="pres">
      <dgm:prSet presAssocID="{50DCE5C5-EBB9-419C-9196-DBE1D571BDD8}" presName="Name64" presStyleLbl="parChTrans1D4" presStyleIdx="50" presStyleCnt="53"/>
      <dgm:spPr/>
    </dgm:pt>
    <dgm:pt modelId="{98229236-2464-4006-BAF8-D514BE173E7E}" type="pres">
      <dgm:prSet presAssocID="{4132E709-8335-4227-BD84-B71E43D2113A}" presName="hierRoot2" presStyleCnt="0">
        <dgm:presLayoutVars>
          <dgm:hierBranch val="init"/>
        </dgm:presLayoutVars>
      </dgm:prSet>
      <dgm:spPr/>
    </dgm:pt>
    <dgm:pt modelId="{B2C4DAB2-155A-47A8-88A9-E67F34100A62}" type="pres">
      <dgm:prSet presAssocID="{4132E709-8335-4227-BD84-B71E43D2113A}" presName="rootComposite" presStyleCnt="0"/>
      <dgm:spPr/>
    </dgm:pt>
    <dgm:pt modelId="{3A1888CB-DC58-4979-BD8E-1134CE074246}" type="pres">
      <dgm:prSet presAssocID="{4132E709-8335-4227-BD84-B71E43D2113A}" presName="rootText" presStyleLbl="node4" presStyleIdx="50" presStyleCnt="53" custScaleX="243232" custScaleY="71203">
        <dgm:presLayoutVars>
          <dgm:chPref val="3"/>
        </dgm:presLayoutVars>
      </dgm:prSet>
      <dgm:spPr/>
    </dgm:pt>
    <dgm:pt modelId="{98A07DE3-0514-472F-B1D5-FEA974FE2F4C}" type="pres">
      <dgm:prSet presAssocID="{4132E709-8335-4227-BD84-B71E43D2113A}" presName="rootConnector" presStyleLbl="node4" presStyleIdx="50" presStyleCnt="53"/>
      <dgm:spPr/>
    </dgm:pt>
    <dgm:pt modelId="{277E2E78-2D4F-428A-917B-792F237CD026}" type="pres">
      <dgm:prSet presAssocID="{4132E709-8335-4227-BD84-B71E43D2113A}" presName="hierChild4" presStyleCnt="0"/>
      <dgm:spPr/>
    </dgm:pt>
    <dgm:pt modelId="{5B7CED40-554A-49B5-BC90-352775AD9981}" type="pres">
      <dgm:prSet presAssocID="{4132E709-8335-4227-BD84-B71E43D2113A}" presName="hierChild5" presStyleCnt="0"/>
      <dgm:spPr/>
    </dgm:pt>
    <dgm:pt modelId="{DC495F8B-7B6A-408D-99CA-2B63F40DAB24}" type="pres">
      <dgm:prSet presAssocID="{A1925FFC-0EEE-4F5E-9446-00315B84083A}" presName="Name64" presStyleLbl="parChTrans1D4" presStyleIdx="51" presStyleCnt="53"/>
      <dgm:spPr/>
    </dgm:pt>
    <dgm:pt modelId="{FC6454FB-4DE0-4E97-977D-BED18F3935D0}" type="pres">
      <dgm:prSet presAssocID="{5D58DA0B-D076-4905-9FB5-04700F2D8608}" presName="hierRoot2" presStyleCnt="0">
        <dgm:presLayoutVars>
          <dgm:hierBranch val="init"/>
        </dgm:presLayoutVars>
      </dgm:prSet>
      <dgm:spPr/>
    </dgm:pt>
    <dgm:pt modelId="{8C46B27D-0C73-4B9C-B407-842715C9C4CA}" type="pres">
      <dgm:prSet presAssocID="{5D58DA0B-D076-4905-9FB5-04700F2D8608}" presName="rootComposite" presStyleCnt="0"/>
      <dgm:spPr/>
    </dgm:pt>
    <dgm:pt modelId="{FC3C21C6-A78F-42E8-A611-2A3B0314EE12}" type="pres">
      <dgm:prSet presAssocID="{5D58DA0B-D076-4905-9FB5-04700F2D8608}" presName="rootText" presStyleLbl="node4" presStyleIdx="51" presStyleCnt="53" custScaleX="282712" custScaleY="81419">
        <dgm:presLayoutVars>
          <dgm:chPref val="3"/>
        </dgm:presLayoutVars>
      </dgm:prSet>
      <dgm:spPr/>
    </dgm:pt>
    <dgm:pt modelId="{661B4227-B9A7-40C0-B736-87FCCA6855EC}" type="pres">
      <dgm:prSet presAssocID="{5D58DA0B-D076-4905-9FB5-04700F2D8608}" presName="rootConnector" presStyleLbl="node4" presStyleIdx="51" presStyleCnt="53"/>
      <dgm:spPr/>
    </dgm:pt>
    <dgm:pt modelId="{1FDF604C-4C18-4D1C-9E8E-156236FEDB20}" type="pres">
      <dgm:prSet presAssocID="{5D58DA0B-D076-4905-9FB5-04700F2D8608}" presName="hierChild4" presStyleCnt="0"/>
      <dgm:spPr/>
    </dgm:pt>
    <dgm:pt modelId="{876D9C2C-A8AC-4438-B00C-B5473812BEDF}" type="pres">
      <dgm:prSet presAssocID="{5D58DA0B-D076-4905-9FB5-04700F2D8608}" presName="hierChild5" presStyleCnt="0"/>
      <dgm:spPr/>
    </dgm:pt>
    <dgm:pt modelId="{F172DF71-0F1C-4D03-B455-4F2F2F5E556A}" type="pres">
      <dgm:prSet presAssocID="{A0A405C8-8485-4BCC-9EE5-89596EA5FAAC}" presName="Name64" presStyleLbl="parChTrans1D4" presStyleIdx="52" presStyleCnt="53"/>
      <dgm:spPr/>
    </dgm:pt>
    <dgm:pt modelId="{48092E80-CC2F-423D-B3A2-3F9F7EC767A2}" type="pres">
      <dgm:prSet presAssocID="{42DD9105-345E-4503-80F2-C02FC4FDED2A}" presName="hierRoot2" presStyleCnt="0">
        <dgm:presLayoutVars>
          <dgm:hierBranch val="init"/>
        </dgm:presLayoutVars>
      </dgm:prSet>
      <dgm:spPr/>
    </dgm:pt>
    <dgm:pt modelId="{1EB372AD-D91F-4410-AF90-EB4A576571D9}" type="pres">
      <dgm:prSet presAssocID="{42DD9105-345E-4503-80F2-C02FC4FDED2A}" presName="rootComposite" presStyleCnt="0"/>
      <dgm:spPr/>
    </dgm:pt>
    <dgm:pt modelId="{22AB52C7-A516-4DC1-90B3-BDB5C7D70C78}" type="pres">
      <dgm:prSet presAssocID="{42DD9105-345E-4503-80F2-C02FC4FDED2A}" presName="rootText" presStyleLbl="node4" presStyleIdx="52" presStyleCnt="53" custScaleX="322527" custScaleY="49283">
        <dgm:presLayoutVars>
          <dgm:chPref val="3"/>
        </dgm:presLayoutVars>
      </dgm:prSet>
      <dgm:spPr/>
    </dgm:pt>
    <dgm:pt modelId="{8F43EBF0-B0E8-4E7A-8873-8F384AEA4162}" type="pres">
      <dgm:prSet presAssocID="{42DD9105-345E-4503-80F2-C02FC4FDED2A}" presName="rootConnector" presStyleLbl="node4" presStyleIdx="52" presStyleCnt="53"/>
      <dgm:spPr/>
    </dgm:pt>
    <dgm:pt modelId="{2F32C28F-C3FF-49D8-B4BE-52E6B8D02645}" type="pres">
      <dgm:prSet presAssocID="{42DD9105-345E-4503-80F2-C02FC4FDED2A}" presName="hierChild4" presStyleCnt="0"/>
      <dgm:spPr/>
    </dgm:pt>
    <dgm:pt modelId="{20F466F4-9198-4B08-B98E-42963E774C6F}" type="pres">
      <dgm:prSet presAssocID="{42DD9105-345E-4503-80F2-C02FC4FDED2A}" presName="hierChild5" presStyleCnt="0"/>
      <dgm:spPr/>
    </dgm:pt>
    <dgm:pt modelId="{0E879B44-DF8C-4D65-A883-B82C889B58B1}" type="pres">
      <dgm:prSet presAssocID="{E3D681A5-AF15-483D-B2BC-B1438BD48735}" presName="hierChild5" presStyleCnt="0"/>
      <dgm:spPr/>
    </dgm:pt>
    <dgm:pt modelId="{BD9517C4-8BAE-469A-8A77-9DE63881B983}" type="pres">
      <dgm:prSet presAssocID="{BA173DA2-0EEA-42A7-9820-B4A8BFFB21D9}" presName="hierChild5" presStyleCnt="0"/>
      <dgm:spPr/>
    </dgm:pt>
    <dgm:pt modelId="{9F630073-27D6-4552-8DA6-9639139C0755}" type="pres">
      <dgm:prSet presAssocID="{FF37863C-E420-461B-821E-5FD0F0E1066C}" presName="hierChild5" presStyleCnt="0"/>
      <dgm:spPr/>
    </dgm:pt>
    <dgm:pt modelId="{671B0EF3-105E-4D23-B6FF-055ABA0004F9}" type="pres">
      <dgm:prSet presAssocID="{4FB3A010-0822-499C-AB1E-723827EC565B}" presName="hierChild3" presStyleCnt="0"/>
      <dgm:spPr/>
    </dgm:pt>
  </dgm:ptLst>
  <dgm:cxnLst>
    <dgm:cxn modelId="{E5A61E00-9678-4F1D-A1B5-6750D55F450E}" type="presOf" srcId="{C251920D-615C-45B3-B465-DFF81D0000AA}" destId="{2C4B92C7-86D6-4F0D-9864-B5BE67947428}" srcOrd="0" destOrd="0" presId="urn:microsoft.com/office/officeart/2009/3/layout/HorizontalOrganizationChart"/>
    <dgm:cxn modelId="{F7FF2B02-FB54-4EC4-9588-A59882037192}" type="presOf" srcId="{213ECA46-AE0E-48D1-9F3F-FD1E9018E931}" destId="{7D85001B-9124-4F34-A509-DDA1FE402849}" srcOrd="1" destOrd="0" presId="urn:microsoft.com/office/officeart/2009/3/layout/HorizontalOrganizationChart"/>
    <dgm:cxn modelId="{FE7CBF02-EB93-4310-A2AB-5BC2D56095B1}" srcId="{A685F43B-2027-40B9-8B58-F027EF84F1F3}" destId="{D108B286-3F9F-4807-B36E-16BE28A43AC5}" srcOrd="1" destOrd="0" parTransId="{A75CE7C0-16EE-4E70-AAF7-E1D19E6A1591}" sibTransId="{F9BDC1CD-23AA-4601-ABAD-470A6A0DEDA3}"/>
    <dgm:cxn modelId="{1D1A5C03-0EB1-4837-8596-5460C851F9D4}" type="presOf" srcId="{BA173DA2-0EEA-42A7-9820-B4A8BFFB21D9}" destId="{C935FA55-414D-4E7A-A8EA-CEB1C80D7B5D}" srcOrd="1" destOrd="0" presId="urn:microsoft.com/office/officeart/2009/3/layout/HorizontalOrganizationChart"/>
    <dgm:cxn modelId="{628CAF03-77E8-472B-B954-DAFC11FE5001}" srcId="{08B624DF-E0A8-488B-97D2-38CDC43BE480}" destId="{775DD27E-A779-4925-83F1-E009CE6100A4}" srcOrd="2" destOrd="0" parTransId="{5E769BB2-87DD-426C-AB75-067C3F2D3B08}" sibTransId="{7CAB0919-DFBF-42D5-8991-850091BF0230}"/>
    <dgm:cxn modelId="{3E0CD503-51BC-4D45-A979-093992F688A3}" type="presOf" srcId="{17C440E2-F7D0-48F1-A29E-2E557CA790FD}" destId="{80548999-89F2-4D28-BA30-DB9B3451C6EC}" srcOrd="0" destOrd="0" presId="urn:microsoft.com/office/officeart/2009/3/layout/HorizontalOrganizationChart"/>
    <dgm:cxn modelId="{BCADA404-CE65-42A0-A204-D0C1414147AF}" type="presOf" srcId="{A1925FFC-0EEE-4F5E-9446-00315B84083A}" destId="{DC495F8B-7B6A-408D-99CA-2B63F40DAB24}" srcOrd="0" destOrd="0" presId="urn:microsoft.com/office/officeart/2009/3/layout/HorizontalOrganizationChart"/>
    <dgm:cxn modelId="{14243505-3E68-4AA3-ACC4-D5D3F1C4C5AC}" type="presOf" srcId="{42DD9105-345E-4503-80F2-C02FC4FDED2A}" destId="{8F43EBF0-B0E8-4E7A-8873-8F384AEA4162}" srcOrd="1" destOrd="0" presId="urn:microsoft.com/office/officeart/2009/3/layout/HorizontalOrganizationChart"/>
    <dgm:cxn modelId="{DFE8F306-3038-4918-94CD-300B46185DF7}" type="presOf" srcId="{A5D0339A-5110-487C-B199-72E6ED1895EF}" destId="{31D55DBE-EAE5-4DCF-B075-BC7CFDA7B61E}" srcOrd="1" destOrd="0" presId="urn:microsoft.com/office/officeart/2009/3/layout/HorizontalOrganizationChart"/>
    <dgm:cxn modelId="{EFC95007-D555-430E-865E-A6567B4CF68D}" type="presOf" srcId="{7DB9FB1D-5BCC-4E33-8961-CCE93EE0B033}" destId="{C6BF05F3-75C1-4C51-91BB-671986F98D9A}" srcOrd="0" destOrd="0" presId="urn:microsoft.com/office/officeart/2009/3/layout/HorizontalOrganizationChart"/>
    <dgm:cxn modelId="{AED79407-CE9E-488D-8995-E48F07385E57}" type="presOf" srcId="{4FB3A010-0822-499C-AB1E-723827EC565B}" destId="{B67141DF-6D9F-469C-A50F-2249A7A1C2F4}" srcOrd="0" destOrd="0" presId="urn:microsoft.com/office/officeart/2009/3/layout/HorizontalOrganizationChart"/>
    <dgm:cxn modelId="{E3FEE708-344F-4E41-A226-1431698D4634}" srcId="{F72A2252-93A7-4B59-80B0-048CA8C783DC}" destId="{950BA882-3C7E-43C0-9962-FB2F8695FF8C}" srcOrd="0" destOrd="0" parTransId="{62333A72-89E9-4449-92C6-CEE52CD12C74}" sibTransId="{B1E7D944-1BDC-477E-A8E1-69C60E035184}"/>
    <dgm:cxn modelId="{74EB0A09-4527-4850-BE17-0EA5BB01A74E}" type="presOf" srcId="{7157A415-3B47-4F48-B36D-310B931F3945}" destId="{9466BB53-D378-4FE6-92EA-DF22B4D86248}" srcOrd="0" destOrd="0" presId="urn:microsoft.com/office/officeart/2009/3/layout/HorizontalOrganizationChart"/>
    <dgm:cxn modelId="{5444E309-EAE3-4E6F-9873-A3601F5EEB04}" type="presOf" srcId="{0BEADE84-1A80-4EB4-98D4-C9BDCCEBB38E}" destId="{400D25EB-E935-46D5-A169-6AEA972663A7}" srcOrd="0" destOrd="0" presId="urn:microsoft.com/office/officeart/2009/3/layout/HorizontalOrganizationChart"/>
    <dgm:cxn modelId="{2B14F909-2BC2-4917-8430-B1B0113CD892}" type="presOf" srcId="{0798E849-AECE-47D6-A70D-D32766E5D758}" destId="{5D5D9088-5761-4F32-B464-991E439C1B87}" srcOrd="0" destOrd="0" presId="urn:microsoft.com/office/officeart/2009/3/layout/HorizontalOrganizationChart"/>
    <dgm:cxn modelId="{3D5AE40A-EA78-40C6-BCD6-1867BCAD3783}" type="presOf" srcId="{4B235138-2EAF-48CA-8EB0-7ECB311154B8}" destId="{A44F7CDF-9DD8-4765-B6E9-951E24432351}" srcOrd="0" destOrd="0" presId="urn:microsoft.com/office/officeart/2009/3/layout/HorizontalOrganizationChart"/>
    <dgm:cxn modelId="{55B8380B-3641-400D-83D4-19B65132FF21}" srcId="{8DA01590-67BA-4267-A4A5-E19B1BB5C9E1}" destId="{267168DA-E8FA-4952-8DFE-C4580CE167A3}" srcOrd="0" destOrd="0" parTransId="{D2A7D84A-7440-428A-B7E5-6714A9599E48}" sibTransId="{54B051F3-1653-49E0-B1D3-D5AC3B6DB57A}"/>
    <dgm:cxn modelId="{08B0ED0C-DF38-4FD4-809F-8BBD6F279561}" srcId="{46B01F1B-D6BC-4F5D-BAE0-2942F2ECCEDB}" destId="{3A6C2035-ACA6-49A9-962C-431B33005381}" srcOrd="1" destOrd="0" parTransId="{83BACCC8-C77A-4349-8147-79525C327DDB}" sibTransId="{71E7D028-BD2B-477B-8CF6-281AD8D37847}"/>
    <dgm:cxn modelId="{E82AC90E-7D8C-4513-BC53-FED612B5BAC0}" type="presOf" srcId="{DF71BB08-5600-4CCF-92CB-618C54DF6142}" destId="{CA34D86B-05F4-44D4-832A-379550E629B4}" srcOrd="1" destOrd="0" presId="urn:microsoft.com/office/officeart/2009/3/layout/HorizontalOrganizationChart"/>
    <dgm:cxn modelId="{F92DFE11-E1E4-4032-9690-8DA6AD76F680}" type="presOf" srcId="{FADE7363-1390-4D1D-A7E4-C9EB4EE5D236}" destId="{B314ED7E-393F-47E5-ADA3-63467E213325}" srcOrd="0" destOrd="0" presId="urn:microsoft.com/office/officeart/2009/3/layout/HorizontalOrganizationChart"/>
    <dgm:cxn modelId="{766B7B12-85EB-496C-8A34-D4841835DE4C}" type="presOf" srcId="{A3FD5DF3-72CF-42E6-B593-FDF200B19513}" destId="{0F73D807-68F1-47F1-9CEE-8628235C46E4}" srcOrd="1" destOrd="0" presId="urn:microsoft.com/office/officeart/2009/3/layout/HorizontalOrganizationChart"/>
    <dgm:cxn modelId="{F4FC9812-AF77-48D4-B9A3-EE21F5F86505}" type="presOf" srcId="{1B3607DA-BA21-4F07-873B-CF2FF56C0D94}" destId="{D7D779D2-941A-461C-B8B5-D81F7C1A3B52}" srcOrd="1" destOrd="0" presId="urn:microsoft.com/office/officeart/2009/3/layout/HorizontalOrganizationChart"/>
    <dgm:cxn modelId="{C0240313-08CE-4FD5-B8D2-D77EE6E42B89}" srcId="{81F65DB9-61FB-4DDD-91D3-455570141AD9}" destId="{08B624DF-E0A8-488B-97D2-38CDC43BE480}" srcOrd="0" destOrd="0" parTransId="{C8C9A65A-E839-470B-A8DA-0995AC620A54}" sibTransId="{45955CAF-A568-41E8-B6A4-F9E66D93012E}"/>
    <dgm:cxn modelId="{11216013-3968-45F4-8A5D-BD76F3ADF0E2}" type="presOf" srcId="{D2A7D84A-7440-428A-B7E5-6714A9599E48}" destId="{CC7730A7-7C35-4966-8F10-16F1C7611567}" srcOrd="0" destOrd="0" presId="urn:microsoft.com/office/officeart/2009/3/layout/HorizontalOrganizationChart"/>
    <dgm:cxn modelId="{4A40CF13-33F9-4F32-A22C-8599F481AB5E}" srcId="{F72A2252-93A7-4B59-80B0-048CA8C783DC}" destId="{81F65DB9-61FB-4DDD-91D3-455570141AD9}" srcOrd="1" destOrd="0" parTransId="{E210BD09-D616-4C82-96C3-01AC001E9C16}" sibTransId="{36E380CC-8BC8-4D08-A002-399B635FA953}"/>
    <dgm:cxn modelId="{0AADA915-A888-4C20-BE13-258488D7F644}" type="presOf" srcId="{F2D3E5B3-8B62-43F7-84E3-9352A887BC7E}" destId="{A9E83BC4-677D-404D-9107-A0522A77BB86}" srcOrd="1" destOrd="0" presId="urn:microsoft.com/office/officeart/2009/3/layout/HorizontalOrganizationChart"/>
    <dgm:cxn modelId="{67A69316-4D3E-44E8-BD54-4FF46503FF64}" srcId="{A3FD5DF3-72CF-42E6-B593-FDF200B19513}" destId="{A685F43B-2027-40B9-8B58-F027EF84F1F3}" srcOrd="0" destOrd="0" parTransId="{BA83E425-F845-4643-AAC0-B7B2069AFFD9}" sibTransId="{7078F74E-8277-47DF-AA7D-8654BD222B2F}"/>
    <dgm:cxn modelId="{0F96F916-CB76-4C98-BF20-1841C583FCB3}" type="presOf" srcId="{1A3BCBAA-85AA-4917-A54C-2ED46A693763}" destId="{75E21DD9-6143-4C98-B25D-6C19A02FC35A}" srcOrd="1" destOrd="0" presId="urn:microsoft.com/office/officeart/2009/3/layout/HorizontalOrganizationChart"/>
    <dgm:cxn modelId="{A85D9A1A-3E2F-4F68-BE08-D88C80891FF7}" srcId="{549A8E36-AA40-4A32-9A8B-58ECCBB7B45C}" destId="{17583729-4B31-4183-927D-559230940684}" srcOrd="0" destOrd="0" parTransId="{222722FE-56C8-463B-99BA-6BF9E8575A1D}" sibTransId="{44A01419-5D23-41A5-A3C9-8DE14A54B511}"/>
    <dgm:cxn modelId="{E236BA1B-8D02-4612-A13B-D9E9C035CB25}" srcId="{3D50A068-E9AE-4042-8502-2562DCD2D087}" destId="{29AA62F5-419E-443E-B306-0FDFD6B11CD9}" srcOrd="0" destOrd="0" parTransId="{B663F768-028C-4604-A376-C7AF89EBF9F9}" sibTransId="{A6F419CF-1646-4DD6-8F06-B91ABF14D5C5}"/>
    <dgm:cxn modelId="{7085531D-6E68-4A6C-A612-DBFC4C56F49A}" type="presOf" srcId="{0E807CF7-81B1-491E-A02B-C14131304744}" destId="{B744E748-7D3B-4706-BD1E-B78F1A773C1B}" srcOrd="0" destOrd="0" presId="urn:microsoft.com/office/officeart/2009/3/layout/HorizontalOrganizationChart"/>
    <dgm:cxn modelId="{BF7E9C1D-FC42-4ACD-9FD1-FD6D8916CBC2}" type="presOf" srcId="{C8C9A65A-E839-470B-A8DA-0995AC620A54}" destId="{A45FC3F9-D76B-4F0C-A188-D56BE65E81EF}" srcOrd="0" destOrd="0" presId="urn:microsoft.com/office/officeart/2009/3/layout/HorizontalOrganizationChart"/>
    <dgm:cxn modelId="{493AA81D-1983-4C19-8E0B-09CF7F342091}" srcId="{213ECA46-AE0E-48D1-9F3F-FD1E9018E931}" destId="{A5D0339A-5110-487C-B199-72E6ED1895EF}" srcOrd="0" destOrd="0" parTransId="{053C65F1-74A4-421F-9EBE-B1CCCA0DE7E6}" sibTransId="{D7F813AC-C17E-4B6C-897D-B2226F32ADE5}"/>
    <dgm:cxn modelId="{34F3891E-F549-49EB-BFF3-E8A96891F980}" srcId="{C867B028-595B-43B4-8EED-566914011B27}" destId="{AA646EC5-56C5-4DC2-A58E-D84AAB3F9B37}" srcOrd="2" destOrd="0" parTransId="{39414399-4F68-44E1-8717-3284D77DB37E}" sibTransId="{AE629BB9-FC03-4F19-9333-2495AB1F7299}"/>
    <dgm:cxn modelId="{5FAFF81E-550C-4EE5-987D-969072DDAD6E}" type="presOf" srcId="{077DE3E3-8F4A-4D72-815D-1A343F6EFC6F}" destId="{6950BAFB-837C-4457-BE47-07A66B21848C}" srcOrd="0" destOrd="0" presId="urn:microsoft.com/office/officeart/2009/3/layout/HorizontalOrganizationChart"/>
    <dgm:cxn modelId="{0A669E1F-95D2-4852-ABB8-255E0EC27DAB}" type="presOf" srcId="{2676F6BD-65F5-402D-B000-469161342224}" destId="{9E1ABE90-5EC8-473B-8B16-5CB8517C6E9D}" srcOrd="0" destOrd="0" presId="urn:microsoft.com/office/officeart/2009/3/layout/HorizontalOrganizationChart"/>
    <dgm:cxn modelId="{D87D4220-79EE-4609-869F-F07988CC9C3C}" type="presOf" srcId="{FADE7363-1390-4D1D-A7E4-C9EB4EE5D236}" destId="{3A7B8A18-D960-45D1-ADB8-C826266D99EE}" srcOrd="1" destOrd="0" presId="urn:microsoft.com/office/officeart/2009/3/layout/HorizontalOrganizationChart"/>
    <dgm:cxn modelId="{FA70F325-730C-4856-93DB-C7BC4453DFFF}" type="presOf" srcId="{CF9A581A-5639-4C88-8305-164DB5D4A375}" destId="{8DC5CEF4-21DD-40BA-A34C-0013EDD0F680}" srcOrd="0" destOrd="0" presId="urn:microsoft.com/office/officeart/2009/3/layout/HorizontalOrganizationChart"/>
    <dgm:cxn modelId="{5A827426-C3F1-4169-99AE-12E6E177DED9}" type="presOf" srcId="{D0315D6E-BC20-42B9-A134-92AFD6A2CC62}" destId="{F490B13C-70B3-46B3-A0D1-A38D7D3A08DD}" srcOrd="1" destOrd="0" presId="urn:microsoft.com/office/officeart/2009/3/layout/HorizontalOrganizationChart"/>
    <dgm:cxn modelId="{95977C28-6DF9-46B3-9F83-5CA752B68F33}" type="presOf" srcId="{A685F43B-2027-40B9-8B58-F027EF84F1F3}" destId="{606ECB78-6394-478B-A4AB-58AB0101A9C5}" srcOrd="1" destOrd="0" presId="urn:microsoft.com/office/officeart/2009/3/layout/HorizontalOrganizationChart"/>
    <dgm:cxn modelId="{5A71FE29-729B-4522-894A-7E4B267C2CF5}" type="presOf" srcId="{077DE3E3-8F4A-4D72-815D-1A343F6EFC6F}" destId="{DEDED180-2334-45D2-9600-A8D8DECC7E47}" srcOrd="1" destOrd="0" presId="urn:microsoft.com/office/officeart/2009/3/layout/HorizontalOrganizationChart"/>
    <dgm:cxn modelId="{AB4C112B-8035-421B-A1E1-AD2812885BD7}" srcId="{950BA882-3C7E-43C0-9962-FB2F8695FF8C}" destId="{F9D8A16A-27CA-4D0D-9249-722106246FC5}" srcOrd="1" destOrd="0" parTransId="{46B8CB14-EA20-44F9-A65F-687F931625FC}" sibTransId="{89342ECE-03C6-4305-87F4-669C04B37EB4}"/>
    <dgm:cxn modelId="{7E463A2C-1E7D-4655-8DD6-F4E34C31645D}" srcId="{4FB3A010-0822-499C-AB1E-723827EC565B}" destId="{C55BEC81-3D52-4228-8DCA-A84957266D5E}" srcOrd="2" destOrd="0" parTransId="{F7B8172D-52A9-4A7F-99A1-9FDF2D6A3287}" sibTransId="{A6FEE24B-DD60-4611-A2CE-384A8BCE2BD9}"/>
    <dgm:cxn modelId="{0D88492E-77CC-4855-BB91-5133A8486A24}" type="presOf" srcId="{81F65DB9-61FB-4DDD-91D3-455570141AD9}" destId="{E596FCD6-FA1C-4C15-8B52-1183453B7A18}" srcOrd="0" destOrd="0" presId="urn:microsoft.com/office/officeart/2009/3/layout/HorizontalOrganizationChart"/>
    <dgm:cxn modelId="{CC9C022F-F240-4C3C-AF29-11B393FE5E5B}" type="presOf" srcId="{B6072588-4F2C-4CC3-B0F4-66807F7E532D}" destId="{8827BC04-67C9-4C4D-83C3-AA5C01C9D8E6}" srcOrd="0" destOrd="0" presId="urn:microsoft.com/office/officeart/2009/3/layout/HorizontalOrganizationChart"/>
    <dgm:cxn modelId="{1E6F3B31-36DE-4431-858A-753008823E07}" type="presOf" srcId="{EF1AEE64-422B-4C87-9A29-678DD93D43D0}" destId="{8FB85E7F-FBAD-4309-A3DB-A551E0B117AC}" srcOrd="0" destOrd="0" presId="urn:microsoft.com/office/officeart/2009/3/layout/HorizontalOrganizationChart"/>
    <dgm:cxn modelId="{087C3B31-DBDE-4059-A8D2-8AE72D03D459}" type="presOf" srcId="{BD977AFD-0852-48AA-8B48-760E09881AA8}" destId="{AE0A2CD7-FA42-41F4-AB08-DD517E74021D}" srcOrd="0" destOrd="0" presId="urn:microsoft.com/office/officeart/2009/3/layout/HorizontalOrganizationChart"/>
    <dgm:cxn modelId="{C9E48D31-D8B3-449A-91D8-A243BDDE6EE1}" type="presOf" srcId="{2447E372-6764-46F6-9E78-E24B00284AFB}" destId="{C807B4EC-E59F-4759-AB5F-99F2A2940F33}" srcOrd="0" destOrd="0" presId="urn:microsoft.com/office/officeart/2009/3/layout/HorizontalOrganizationChart"/>
    <dgm:cxn modelId="{70AD7832-4926-40CB-B0E7-5C5F9F6CCDAF}" type="presOf" srcId="{397978B1-6A88-4463-8C67-24B279FA0A55}" destId="{A13B10B1-EC08-40A7-B99F-5812245E0EEB}" srcOrd="0" destOrd="0" presId="urn:microsoft.com/office/officeart/2009/3/layout/HorizontalOrganizationChart"/>
    <dgm:cxn modelId="{9BAE7733-7178-432A-BABB-0C25AEF87FDA}" type="presOf" srcId="{EF1AEE64-422B-4C87-9A29-678DD93D43D0}" destId="{50D09010-2B62-44BA-8384-92DD0850A5A2}" srcOrd="1" destOrd="0" presId="urn:microsoft.com/office/officeart/2009/3/layout/HorizontalOrganizationChart"/>
    <dgm:cxn modelId="{A9CFCA33-2A4B-4585-8B1B-03B090A6DC13}" type="presOf" srcId="{B663F768-028C-4604-A376-C7AF89EBF9F9}" destId="{D97DBED2-7DBF-499F-8B6E-DE1324AC5F30}" srcOrd="0" destOrd="0" presId="urn:microsoft.com/office/officeart/2009/3/layout/HorizontalOrganizationChart"/>
    <dgm:cxn modelId="{8E58FE33-7E4F-428B-A601-1ED7A6ADC29E}" type="presOf" srcId="{B394DF32-E389-45C6-AFB4-A1A454D488AD}" destId="{8952B22A-D405-499F-9C9B-B77887606960}" srcOrd="1" destOrd="0" presId="urn:microsoft.com/office/officeart/2009/3/layout/HorizontalOrganizationChart"/>
    <dgm:cxn modelId="{7605BA37-3A23-47F6-B4E6-04DAB6847A3A}" type="presOf" srcId="{950BA882-3C7E-43C0-9962-FB2F8695FF8C}" destId="{F37B71AD-18CA-453A-A24C-D040EB1FCB71}" srcOrd="0" destOrd="0" presId="urn:microsoft.com/office/officeart/2009/3/layout/HorizontalOrganizationChart"/>
    <dgm:cxn modelId="{BA9C8F38-A195-4CC2-98E2-B5748B41787B}" type="presOf" srcId="{8741EE91-3550-4C54-BCF0-3FD5C38EB2DB}" destId="{85F001B5-A768-4828-823E-229042237EB7}" srcOrd="0" destOrd="0" presId="urn:microsoft.com/office/officeart/2009/3/layout/HorizontalOrganizationChart"/>
    <dgm:cxn modelId="{BAC5BD38-8AC9-4326-81DF-44DAA0050265}" srcId="{A2D3AB9B-7659-4877-A07D-AE2D814193EF}" destId="{C251920D-615C-45B3-B465-DFF81D0000AA}" srcOrd="0" destOrd="0" parTransId="{5D44D4C5-AE87-4BBB-AF0B-2AF1486479E5}" sibTransId="{4C502113-2EB3-40AA-9C99-7159F6304112}"/>
    <dgm:cxn modelId="{81E2833A-D176-4A1D-978B-7D6BDDF5ADF1}" type="presOf" srcId="{1B3607DA-BA21-4F07-873B-CF2FF56C0D94}" destId="{C6F1D8F7-D423-4E1F-A1FB-297DA21E01D7}" srcOrd="0" destOrd="0" presId="urn:microsoft.com/office/officeart/2009/3/layout/HorizontalOrganizationChart"/>
    <dgm:cxn modelId="{252EAA3A-627F-45AB-90C1-DACE1569A005}" type="presOf" srcId="{0BEADE84-1A80-4EB4-98D4-C9BDCCEBB38E}" destId="{7205506A-4D38-44DF-9A99-1E3D715FEA90}" srcOrd="1" destOrd="0" presId="urn:microsoft.com/office/officeart/2009/3/layout/HorizontalOrganizationChart"/>
    <dgm:cxn modelId="{5098413B-6FD9-4E68-8E28-E41058BFFD9F}" srcId="{0798E849-AECE-47D6-A70D-D32766E5D758}" destId="{4FB3A010-0822-499C-AB1E-723827EC565B}" srcOrd="0" destOrd="0" parTransId="{EC9820E6-1384-4951-8CEC-B3258D5AC31C}" sibTransId="{B0943A40-C70D-4018-9396-BBD696680FB8}"/>
    <dgm:cxn modelId="{C0F1E23B-3BF2-47D6-96A8-C177E9009883}" srcId="{F8EF552F-EF68-4BFC-9AF9-7E2BF6351D79}" destId="{8DA01590-67BA-4267-A4A5-E19B1BB5C9E1}" srcOrd="0" destOrd="0" parTransId="{A0B399FF-AB7B-4954-AEC3-C361BEDDBB41}" sibTransId="{FABC03A0-2B30-4C54-B0DE-88467121749B}"/>
    <dgm:cxn modelId="{BC7E923C-79A3-4F5D-B0B6-136CD9482AD7}" type="presOf" srcId="{E3C4E89D-0185-498E-B037-961D4DFF57BB}" destId="{508B94EA-312D-4CB4-B68B-70FF6777EA92}" srcOrd="0" destOrd="0" presId="urn:microsoft.com/office/officeart/2009/3/layout/HorizontalOrganizationChart"/>
    <dgm:cxn modelId="{97336D3D-D4C8-4733-BAAE-C1E0887263DB}" srcId="{1A3BCBAA-85AA-4917-A54C-2ED46A693763}" destId="{2447E372-6764-46F6-9E78-E24B00284AFB}" srcOrd="0" destOrd="0" parTransId="{197C260A-5733-4315-8C85-E9B55FAAE52F}" sibTransId="{26E8DB41-C9E2-405A-AB98-2E571C13ACA8}"/>
    <dgm:cxn modelId="{33B4A23E-8B54-4245-8825-67B8DF8BB53A}" type="presOf" srcId="{96B9DAD6-C3C8-4E71-9D33-519E24639E25}" destId="{B719A035-4D9C-49F4-940A-24C54A4FAE77}" srcOrd="0" destOrd="0" presId="urn:microsoft.com/office/officeart/2009/3/layout/HorizontalOrganizationChart"/>
    <dgm:cxn modelId="{F2B8F63E-EB81-4C82-BA58-7AB2EA9C7E44}" srcId="{08B624DF-E0A8-488B-97D2-38CDC43BE480}" destId="{EF1AEE64-422B-4C87-9A29-678DD93D43D0}" srcOrd="0" destOrd="0" parTransId="{8741EE91-3550-4C54-BCF0-3FD5C38EB2DB}" sibTransId="{DB4DEE60-046D-484B-8B79-4BC1AB2CF687}"/>
    <dgm:cxn modelId="{29FFB43F-94B3-405A-8FE0-ED0188A75D21}" srcId="{C867B028-595B-43B4-8EED-566914011B27}" destId="{61606EAB-34A8-4D26-A661-A62A09F436C1}" srcOrd="0" destOrd="0" parTransId="{752DFA06-7CD8-46FE-83ED-09C2B8F2B703}" sibTransId="{68E3EE5B-1EF7-442B-8FD6-6A658E4FA12B}"/>
    <dgm:cxn modelId="{ED61605B-37B4-4175-BBC7-B9BE169F1C64}" type="presOf" srcId="{B60D40FC-973E-4BB4-A152-5D0CAD4FBA8D}" destId="{016D18D4-BA59-46CA-A0EB-717730A1007E}" srcOrd="0" destOrd="0" presId="urn:microsoft.com/office/officeart/2009/3/layout/HorizontalOrganizationChart"/>
    <dgm:cxn modelId="{8376A35B-FA66-488A-94EB-2F1813A4C7CA}" type="presOf" srcId="{A3FD5DF3-72CF-42E6-B593-FDF200B19513}" destId="{F910DC5A-5524-42CE-B8D3-C27572A5425C}" srcOrd="0" destOrd="0" presId="urn:microsoft.com/office/officeart/2009/3/layout/HorizontalOrganizationChart"/>
    <dgm:cxn modelId="{780BB35C-1BC0-4CC7-A8C5-AC71D2EACA51}" type="presOf" srcId="{90DCD024-67F9-48B4-9A04-2BF5A929C0FF}" destId="{AB6C8B8D-7784-4BFA-8B24-5A43D3E852B4}" srcOrd="0" destOrd="0" presId="urn:microsoft.com/office/officeart/2009/3/layout/HorizontalOrganizationChart"/>
    <dgm:cxn modelId="{178F0E5F-C635-463C-AB5B-8B77E7881AE2}" srcId="{950BA882-3C7E-43C0-9962-FB2F8695FF8C}" destId="{66CE178C-DDE1-4788-A7C1-238B0537F1F1}" srcOrd="4" destOrd="0" parTransId="{2676F6BD-65F5-402D-B000-469161342224}" sibTransId="{A21B4374-4E1F-4E71-BF5A-8094D33A265E}"/>
    <dgm:cxn modelId="{7C5FF160-0BE4-4D2B-AB60-D900EA6EA3DE}" type="presOf" srcId="{C867B028-595B-43B4-8EED-566914011B27}" destId="{C5EC6E99-A5F7-4E91-B4A9-7277B8649A37}" srcOrd="1" destOrd="0" presId="urn:microsoft.com/office/officeart/2009/3/layout/HorizontalOrganizationChart"/>
    <dgm:cxn modelId="{3B9E8E61-9BA4-4AEB-A052-E087AA03710B}" type="presOf" srcId="{5D44D4C5-AE87-4BBB-AF0B-2AF1486479E5}" destId="{0B6F51A7-21A1-4B40-AB51-38B0655D34BD}" srcOrd="0" destOrd="0" presId="urn:microsoft.com/office/officeart/2009/3/layout/HorizontalOrganizationChart"/>
    <dgm:cxn modelId="{FEC44F62-B13E-44D7-BBAF-600FB878B495}" type="presOf" srcId="{A2D3AB9B-7659-4877-A07D-AE2D814193EF}" destId="{71EE4610-1AF7-4F1D-BFCD-D9818EF257F9}" srcOrd="1" destOrd="0" presId="urn:microsoft.com/office/officeart/2009/3/layout/HorizontalOrganizationChart"/>
    <dgm:cxn modelId="{2D4A5B63-DD55-4A89-B95A-3C9B2E7DDD71}" type="presOf" srcId="{A685F43B-2027-40B9-8B58-F027EF84F1F3}" destId="{326FEE24-5F08-4157-96F7-696FE34B0574}" srcOrd="0" destOrd="0" presId="urn:microsoft.com/office/officeart/2009/3/layout/HorizontalOrganizationChart"/>
    <dgm:cxn modelId="{DC5B6543-F9AE-42E9-B6E8-D1A2062E6FA0}" type="presOf" srcId="{F7B8172D-52A9-4A7F-99A1-9FDF2D6A3287}" destId="{357E7417-9A76-49A9-AAC3-EAB21A1C76BC}" srcOrd="0" destOrd="0" presId="urn:microsoft.com/office/officeart/2009/3/layout/HorizontalOrganizationChart"/>
    <dgm:cxn modelId="{920DD543-D9F2-4DC0-8521-96A02EA56136}" type="presOf" srcId="{7A33686F-89A8-493B-B039-E18A9E162AE8}" destId="{A02CB403-ADE8-461C-8D1E-04BB6B116C64}" srcOrd="0" destOrd="0" presId="urn:microsoft.com/office/officeart/2009/3/layout/HorizontalOrganizationChart"/>
    <dgm:cxn modelId="{BC176F64-9FA4-4FAC-BA59-273C2D7D9CFA}" type="presOf" srcId="{C55BEC81-3D52-4228-8DCA-A84957266D5E}" destId="{0C17F433-7326-4417-A7FC-77179CC10F3E}" srcOrd="1" destOrd="0" presId="urn:microsoft.com/office/officeart/2009/3/layout/HorizontalOrganizationChart"/>
    <dgm:cxn modelId="{16BB8944-59B2-4C6A-ABE2-1BD3F81CC222}" type="presOf" srcId="{C68443F9-0520-466C-868F-07E21D57754F}" destId="{9617601C-F6B6-41A4-9FA3-2558D7A417C3}" srcOrd="0" destOrd="0" presId="urn:microsoft.com/office/officeart/2009/3/layout/HorizontalOrganizationChart"/>
    <dgm:cxn modelId="{4060CE45-F393-4F90-81DD-263C381E336A}" type="presOf" srcId="{0746CABC-976C-4900-95D6-7B39FAB1766E}" destId="{4B456942-A081-454D-AF3C-E3CECE6DA797}" srcOrd="0" destOrd="0" presId="urn:microsoft.com/office/officeart/2009/3/layout/HorizontalOrganizationChart"/>
    <dgm:cxn modelId="{FCC07B66-C497-49C4-89A0-B2C7B1542AED}" type="presOf" srcId="{5D58DA0B-D076-4905-9FB5-04700F2D8608}" destId="{661B4227-B9A7-40C0-B736-87FCCA6855EC}" srcOrd="1" destOrd="0" presId="urn:microsoft.com/office/officeart/2009/3/layout/HorizontalOrganizationChart"/>
    <dgm:cxn modelId="{CCB62267-051E-4776-95C7-28724342B88D}" type="presOf" srcId="{2ED31227-EE41-4036-937C-4A8625ACCE63}" destId="{9DCDD9D7-B51C-45B9-9F53-53F57C95194E}" srcOrd="1" destOrd="0" presId="urn:microsoft.com/office/officeart/2009/3/layout/HorizontalOrganizationChart"/>
    <dgm:cxn modelId="{88A13467-2577-4659-BC73-4FD9154B3EFC}" type="presOf" srcId="{222722FE-56C8-463B-99BA-6BF9E8575A1D}" destId="{26371FF9-BC20-4F4B-B154-D435A8C7B49D}" srcOrd="0" destOrd="0" presId="urn:microsoft.com/office/officeart/2009/3/layout/HorizontalOrganizationChart"/>
    <dgm:cxn modelId="{DD009E47-1BE4-4830-AA44-B0C476969788}" type="presOf" srcId="{5D58DA0B-D076-4905-9FB5-04700F2D8608}" destId="{FC3C21C6-A78F-42E8-A611-2A3B0314EE12}" srcOrd="0" destOrd="0" presId="urn:microsoft.com/office/officeart/2009/3/layout/HorizontalOrganizationChart"/>
    <dgm:cxn modelId="{793AB367-3714-44F7-8FF7-06CBAF931BF7}" type="presOf" srcId="{0A46BAA6-AB64-40D7-8809-8EE4446B835A}" destId="{E16416C1-030F-4E21-B04F-2DADCC64BB8D}" srcOrd="0" destOrd="0" presId="urn:microsoft.com/office/officeart/2009/3/layout/HorizontalOrganizationChart"/>
    <dgm:cxn modelId="{84E45C68-E6E6-4C52-85CC-97FAC14E3DD2}" type="presOf" srcId="{97ACA19D-1804-45A9-AA04-B52BA8187745}" destId="{31B14C7A-E838-40DC-84B3-CBBAFFF57DF9}" srcOrd="0" destOrd="0" presId="urn:microsoft.com/office/officeart/2009/3/layout/HorizontalOrganizationChart"/>
    <dgm:cxn modelId="{10C15B69-5F69-45E6-A72B-898E297E50ED}" type="presOf" srcId="{BA173DA2-0EEA-42A7-9820-B4A8BFFB21D9}" destId="{7D063198-2703-48DF-BC8B-CCDF1766AF21}" srcOrd="0" destOrd="0" presId="urn:microsoft.com/office/officeart/2009/3/layout/HorizontalOrganizationChart"/>
    <dgm:cxn modelId="{001C9769-2FF6-4620-82CD-E92B90C3F06A}" type="presOf" srcId="{8593AF75-9A99-4199-99FE-C6D5FCEE830F}" destId="{49F615CE-7E76-4BD8-9344-863A835BAB17}" srcOrd="0" destOrd="0" presId="urn:microsoft.com/office/officeart/2009/3/layout/HorizontalOrganizationChart"/>
    <dgm:cxn modelId="{5A85D069-B2DF-4117-A49E-4F6CBC993FC8}" type="presOf" srcId="{8DA01590-67BA-4267-A4A5-E19B1BB5C9E1}" destId="{124E1A8A-3DD4-4DBC-ADEE-0FC90726C298}" srcOrd="0" destOrd="0" presId="urn:microsoft.com/office/officeart/2009/3/layout/HorizontalOrganizationChart"/>
    <dgm:cxn modelId="{D58CE049-2085-4562-B897-5BEE5DBA6A8A}" type="presOf" srcId="{D4841E0C-549E-4438-BBCC-1C80E0DFC63E}" destId="{37B9CBD1-E549-4206-9851-E20D26ADD4A8}" srcOrd="0" destOrd="0" presId="urn:microsoft.com/office/officeart/2009/3/layout/HorizontalOrganizationChart"/>
    <dgm:cxn modelId="{5913656B-0775-4FA7-B0C0-E8FB1BA9EB3F}" type="presOf" srcId="{B5D85F28-5E6E-46E0-8D68-60830AFE3D32}" destId="{4BBA6F11-9A32-45F5-B87A-468D8B10CF3E}" srcOrd="0" destOrd="0" presId="urn:microsoft.com/office/officeart/2009/3/layout/HorizontalOrganizationChart"/>
    <dgm:cxn modelId="{476F4D4B-0D6B-4F29-82BA-3EDFCAC0E5E6}" type="presOf" srcId="{A0A405C8-8485-4BCC-9EE5-89596EA5FAAC}" destId="{F172DF71-0F1C-4D03-B455-4F2F2F5E556A}" srcOrd="0" destOrd="0" presId="urn:microsoft.com/office/officeart/2009/3/layout/HorizontalOrganizationChart"/>
    <dgm:cxn modelId="{E1F8B06B-E19E-4EB1-AFC2-002CA01BF070}" type="presOf" srcId="{3D50A068-E9AE-4042-8502-2562DCD2D087}" destId="{E53D6A57-BA4E-447F-90CE-0FA5CC87ED51}" srcOrd="0" destOrd="0" presId="urn:microsoft.com/office/officeart/2009/3/layout/HorizontalOrganizationChart"/>
    <dgm:cxn modelId="{7504B84B-C9C5-473F-BACA-88CE57DAD30D}" type="presOf" srcId="{ADA18F4F-264C-4200-B61C-B4139EA2DC4D}" destId="{56BD5E4B-A27C-490F-AA38-A961122ABED5}" srcOrd="0" destOrd="0" presId="urn:microsoft.com/office/officeart/2009/3/layout/HorizontalOrganizationChart"/>
    <dgm:cxn modelId="{C67E274C-5973-429E-A973-3747F88CE457}" srcId="{99C12B94-8FB8-4C68-B8DB-3AA1064737F2}" destId="{F2D3E5B3-8B62-43F7-84E3-9352A887BC7E}" srcOrd="0" destOrd="0" parTransId="{B1A04035-3B05-4AAA-9404-B355430908C6}" sibTransId="{F9C406BE-C09D-4A9F-AC51-7F9B687CD811}"/>
    <dgm:cxn modelId="{7CA02D4C-8185-4B9B-B3CD-BEE5E330B03A}" type="presOf" srcId="{513871EE-A5C9-4AE5-A239-A14D6861E598}" destId="{972FB15F-99D6-428A-ADCF-93848DE463EB}" srcOrd="0" destOrd="0" presId="urn:microsoft.com/office/officeart/2009/3/layout/HorizontalOrganizationChart"/>
    <dgm:cxn modelId="{855F3A6C-D857-49AC-9EB8-98BFDFA714F5}" type="presOf" srcId="{61606EAB-34A8-4D26-A661-A62A09F436C1}" destId="{DC3A8F27-C1D6-4792-A8DE-DA2D1697FA0D}" srcOrd="1" destOrd="0" presId="urn:microsoft.com/office/officeart/2009/3/layout/HorizontalOrganizationChart"/>
    <dgm:cxn modelId="{0A787E6C-268A-495F-B9BF-999794083C4E}" type="presOf" srcId="{2447E372-6764-46F6-9E78-E24B00284AFB}" destId="{6A9B8212-5C8C-4137-8842-ED88FCFE6512}" srcOrd="1" destOrd="0" presId="urn:microsoft.com/office/officeart/2009/3/layout/HorizontalOrganizationChart"/>
    <dgm:cxn modelId="{4630BD4C-D69B-4718-8F9A-88FFB50A9EEA}" type="presOf" srcId="{C251920D-615C-45B3-B465-DFF81D0000AA}" destId="{F3CE57E8-D1B7-4671-ADC4-2E306070E778}" srcOrd="1" destOrd="0" presId="urn:microsoft.com/office/officeart/2009/3/layout/HorizontalOrganizationChart"/>
    <dgm:cxn modelId="{4030F54C-A19D-488E-A206-DD28E1A3D88F}" srcId="{E3D681A5-AF15-483D-B2BC-B1438BD48735}" destId="{69A5CD0D-BC9A-4B81-B3D0-685AEA4F5B13}" srcOrd="0" destOrd="0" parTransId="{A03C43FD-5795-4E0E-8405-644F1C8F10C9}" sibTransId="{5356646A-3707-4AAE-B6DD-CA3357A12E08}"/>
    <dgm:cxn modelId="{4F2B004D-8D6D-4BFE-B835-E4399984E1EC}" srcId="{FF37863C-E420-461B-821E-5FD0F0E1066C}" destId="{F72A2252-93A7-4B59-80B0-048CA8C783DC}" srcOrd="2" destOrd="0" parTransId="{34BDD5F9-0410-475D-B9F6-B7DAD4356448}" sibTransId="{6FB12B73-CAC1-4C17-9B91-2BBEB78F3844}"/>
    <dgm:cxn modelId="{73428E6D-6726-4FDD-BDCB-DB0DBB80C350}" type="presOf" srcId="{17C440E2-F7D0-48F1-A29E-2E557CA790FD}" destId="{327530E8-89AB-44EF-9467-3CBA3ACA06E6}" srcOrd="1" destOrd="0" presId="urn:microsoft.com/office/officeart/2009/3/layout/HorizontalOrganizationChart"/>
    <dgm:cxn modelId="{FC2BA34D-453F-4E5A-A3DC-F764B47AD794}" srcId="{BA173DA2-0EEA-42A7-9820-B4A8BFFB21D9}" destId="{213ECA46-AE0E-48D1-9F3F-FD1E9018E931}" srcOrd="1" destOrd="0" parTransId="{0A46BAA6-AB64-40D7-8809-8EE4446B835A}" sibTransId="{AD384941-7BBF-4934-9B82-A27C51D0FDA7}"/>
    <dgm:cxn modelId="{B3470C4E-3A55-4C77-83B0-EC6EA7E5965E}" type="presOf" srcId="{46B01F1B-D6BC-4F5D-BAE0-2942F2ECCEDB}" destId="{E7FFC189-FB3A-4DFB-9567-95A9E2DD4C9F}" srcOrd="1" destOrd="0" presId="urn:microsoft.com/office/officeart/2009/3/layout/HorizontalOrganizationChart"/>
    <dgm:cxn modelId="{B973614E-375F-431E-9032-68C20904F9A2}" srcId="{C867B028-595B-43B4-8EED-566914011B27}" destId="{7157A415-3B47-4F48-B36D-310B931F3945}" srcOrd="1" destOrd="0" parTransId="{B6072588-4F2C-4CC3-B0F4-66807F7E532D}" sibTransId="{3BD0A65F-0F3E-4D1B-9B0A-3BC4FFB51BB9}"/>
    <dgm:cxn modelId="{EF46886E-955E-4FA0-B733-C509107B1F65}" srcId="{BA173DA2-0EEA-42A7-9820-B4A8BFFB21D9}" destId="{39E6A2E2-B363-42A2-813D-B79703CF0AE8}" srcOrd="0" destOrd="0" parTransId="{DC5E8956-FB0C-4A89-93D9-1D1EBC54A055}" sibTransId="{CEDC01C9-BDCA-4AB1-BD91-508840C268D3}"/>
    <dgm:cxn modelId="{18BE9A6E-A318-4F32-AB4E-4F52ED5477FD}" type="presOf" srcId="{F72A2252-93A7-4B59-80B0-048CA8C783DC}" destId="{88076AE3-BDCE-40CA-A0FB-F42975C7B01A}" srcOrd="1" destOrd="0" presId="urn:microsoft.com/office/officeart/2009/3/layout/HorizontalOrganizationChart"/>
    <dgm:cxn modelId="{09F6FF4E-A80E-4D06-9F3C-96F3CD3CC663}" type="presOf" srcId="{B1A04035-3B05-4AAA-9404-B355430908C6}" destId="{4A942998-379D-4885-ABF3-3001882B63F7}" srcOrd="0" destOrd="0" presId="urn:microsoft.com/office/officeart/2009/3/layout/HorizontalOrganizationChart"/>
    <dgm:cxn modelId="{5044644F-4C5D-44BA-BF2C-F26BBDAEB2EC}" srcId="{4FB3A010-0822-499C-AB1E-723827EC565B}" destId="{A3FD5DF3-72CF-42E6-B593-FDF200B19513}" srcOrd="1" destOrd="0" parTransId="{7CF104FA-1C81-4A95-916F-07C8DB44FC13}" sibTransId="{64F03794-FFDB-4D94-9677-7FD99408097F}"/>
    <dgm:cxn modelId="{C013B04F-91F6-49AA-8C57-DAB4CAC895C0}" type="presOf" srcId="{752DFA06-7CD8-46FE-83ED-09C2B8F2B703}" destId="{4394F212-7BA3-4009-8323-823FD567DB42}" srcOrd="0" destOrd="0" presId="urn:microsoft.com/office/officeart/2009/3/layout/HorizontalOrganizationChart"/>
    <dgm:cxn modelId="{DEFB3070-C816-4CC7-95E8-6BD1540C384E}" type="presOf" srcId="{782793E1-A0C9-41B8-9C9E-1EE233E003D7}" destId="{491F14FA-DD85-4D04-9828-581A6D0D0A8F}" srcOrd="0" destOrd="0" presId="urn:microsoft.com/office/officeart/2009/3/layout/HorizontalOrganizationChart"/>
    <dgm:cxn modelId="{3512B550-41C5-4FE5-BBE9-D86A8D3D802D}" type="presOf" srcId="{C55BEC81-3D52-4228-8DCA-A84957266D5E}" destId="{AD4CAEA4-E7B0-441F-A9AB-BB9D9BFF12CF}" srcOrd="0" destOrd="0" presId="urn:microsoft.com/office/officeart/2009/3/layout/HorizontalOrganizationChart"/>
    <dgm:cxn modelId="{C96FBA71-0286-45A0-9711-FB1BC1AB65D1}" type="presOf" srcId="{34BDD5F9-0410-475D-B9F6-B7DAD4356448}" destId="{1F5F509A-9DE9-4980-9651-B33ACBF99E9D}" srcOrd="0" destOrd="0" presId="urn:microsoft.com/office/officeart/2009/3/layout/HorizontalOrganizationChart"/>
    <dgm:cxn modelId="{F74EF251-EDDF-4D11-8C9D-F809EEF3259C}" type="presOf" srcId="{AA646EC5-56C5-4DC2-A58E-D84AAB3F9B37}" destId="{0632C5F5-702A-46D4-8BB1-5F4F415339A9}" srcOrd="0" destOrd="0" presId="urn:microsoft.com/office/officeart/2009/3/layout/HorizontalOrganizationChart"/>
    <dgm:cxn modelId="{DD572572-5F7B-4DA4-A210-280DBD1B2D2E}" type="presOf" srcId="{3A6C2035-ACA6-49A9-962C-431B33005381}" destId="{D3E70293-65E3-4234-9952-51E761E7F8D8}" srcOrd="1" destOrd="0" presId="urn:microsoft.com/office/officeart/2009/3/layout/HorizontalOrganizationChart"/>
    <dgm:cxn modelId="{553EB872-74C2-4890-981A-26DCECF88014}" type="presOf" srcId="{03A07B66-C0D2-4045-9C36-F12F14B3E02A}" destId="{5B07411E-6F31-482D-A36F-00ED554F777A}" srcOrd="0" destOrd="0" presId="urn:microsoft.com/office/officeart/2009/3/layout/HorizontalOrganizationChart"/>
    <dgm:cxn modelId="{DDD01E53-1125-45F7-A028-FAABA874C4AD}" type="presOf" srcId="{ADA18F4F-264C-4200-B61C-B4139EA2DC4D}" destId="{0DDE803F-A1F0-4383-983C-6CD414785414}" srcOrd="1" destOrd="0" presId="urn:microsoft.com/office/officeart/2009/3/layout/HorizontalOrganizationChart"/>
    <dgm:cxn modelId="{7D7A1F73-21CD-4D55-83F5-13D0F5FFF757}" type="presOf" srcId="{267168DA-E8FA-4952-8DFE-C4580CE167A3}" destId="{96DF54D3-07CB-4185-A955-575685E199E5}" srcOrd="1" destOrd="0" presId="urn:microsoft.com/office/officeart/2009/3/layout/HorizontalOrganizationChart"/>
    <dgm:cxn modelId="{2E122B53-098C-4E0C-917A-DDBF27202279}" srcId="{E3D681A5-AF15-483D-B2BC-B1438BD48735}" destId="{EB38B016-A88A-4A9E-8066-F7A5350B4AE0}" srcOrd="1" destOrd="0" parTransId="{F2803727-1EF3-430C-9B9C-F91EE6539134}" sibTransId="{C440E29E-4CF8-4329-86CB-B4241DB0E510}"/>
    <dgm:cxn modelId="{16B04053-905B-4E8A-8280-F7A675FE8B2E}" type="presOf" srcId="{B394DF32-E389-45C6-AFB4-A1A454D488AD}" destId="{C9B0DAA9-DAC6-48C0-AB67-4CE40823D503}" srcOrd="0" destOrd="0" presId="urn:microsoft.com/office/officeart/2009/3/layout/HorizontalOrganizationChart"/>
    <dgm:cxn modelId="{E6C47953-F09B-4620-A5DD-69F189C10E24}" type="presOf" srcId="{99C12B94-8FB8-4C68-B8DB-3AA1064737F2}" destId="{C7BA25CF-CF02-4933-AAEF-8C3A653F1D20}" srcOrd="1" destOrd="0" presId="urn:microsoft.com/office/officeart/2009/3/layout/HorizontalOrganizationChart"/>
    <dgm:cxn modelId="{8A213554-4809-41FC-ACDC-EAEBE8997F2A}" srcId="{8DA01590-67BA-4267-A4A5-E19B1BB5C9E1}" destId="{46C973FC-E05D-4A24-9D25-13637BFE5D44}" srcOrd="2" destOrd="0" parTransId="{67162DEE-18BE-46F1-A6F7-9CFE53D3499A}" sibTransId="{E29C29EF-F624-4565-A000-457FB848D437}"/>
    <dgm:cxn modelId="{8FB4D655-6313-4828-884C-5B18335FFC95}" type="presOf" srcId="{74C77697-F02D-482A-8ECF-5801619E7F85}" destId="{A5680BA9-2FD0-4D14-AA78-F6DA561D139C}" srcOrd="0" destOrd="0" presId="urn:microsoft.com/office/officeart/2009/3/layout/HorizontalOrganizationChart"/>
    <dgm:cxn modelId="{DB7DFB55-82D0-4511-9493-88951899C272}" srcId="{FF37863C-E420-461B-821E-5FD0F0E1066C}" destId="{D5089AC5-4FA5-49D4-8730-E822C2A1C206}" srcOrd="1" destOrd="0" parTransId="{C68443F9-0520-466C-868F-07E21D57754F}" sibTransId="{540605B6-F49F-4281-8938-E9CC8D25008D}"/>
    <dgm:cxn modelId="{D5F61956-06EB-4380-90F6-9D36CF9087EF}" type="presOf" srcId="{7A33686F-89A8-493B-B039-E18A9E162AE8}" destId="{29476A5B-4100-49E0-AC6F-1F4E82E567D8}" srcOrd="1" destOrd="0" presId="urn:microsoft.com/office/officeart/2009/3/layout/HorizontalOrganizationChart"/>
    <dgm:cxn modelId="{5AF6DC76-B078-48DE-89EF-3CB2F90913D1}" type="presOf" srcId="{DF71BB08-5600-4CCF-92CB-618C54DF6142}" destId="{5C6D6055-2AA2-4C80-8703-BF7D9284C9B3}" srcOrd="0" destOrd="0" presId="urn:microsoft.com/office/officeart/2009/3/layout/HorizontalOrganizationChart"/>
    <dgm:cxn modelId="{0F09F256-815E-431E-932B-063A950ED8A4}" type="presOf" srcId="{BD977AFD-0852-48AA-8B48-760E09881AA8}" destId="{861FD742-812E-4598-B80E-413D2512C9CE}" srcOrd="1" destOrd="0" presId="urn:microsoft.com/office/officeart/2009/3/layout/HorizontalOrganizationChart"/>
    <dgm:cxn modelId="{0368C357-8507-47E9-82A1-35B701F27E71}" type="presOf" srcId="{62333A72-89E9-4449-92C6-CEE52CD12C74}" destId="{29E54432-BDDD-4463-BFD5-D675B92918B0}" srcOrd="0" destOrd="0" presId="urn:microsoft.com/office/officeart/2009/3/layout/HorizontalOrganizationChart"/>
    <dgm:cxn modelId="{287AFD57-227D-4899-A038-5F12101FA2F2}" type="presOf" srcId="{670C045F-2F96-443C-8BBD-7EB9C948F4D4}" destId="{28C9F61D-46C8-4295-9005-949CEC0B086C}" srcOrd="0" destOrd="0" presId="urn:microsoft.com/office/officeart/2009/3/layout/HorizontalOrganizationChart"/>
    <dgm:cxn modelId="{49ECA758-2F5A-4756-869D-C1DA4EC4CA40}" type="presOf" srcId="{A5D0339A-5110-487C-B199-72E6ED1895EF}" destId="{657F3409-62D6-4D6E-8B31-73CD0FBBC98B}" srcOrd="0" destOrd="0" presId="urn:microsoft.com/office/officeart/2009/3/layout/HorizontalOrganizationChart"/>
    <dgm:cxn modelId="{75CC695A-E77A-4508-9413-55F17A5C027E}" type="presOf" srcId="{3A6C2035-ACA6-49A9-962C-431B33005381}" destId="{136CB29C-0EED-4BC4-B9AC-F735E7B89279}" srcOrd="0" destOrd="0" presId="urn:microsoft.com/office/officeart/2009/3/layout/HorizontalOrganizationChart"/>
    <dgm:cxn modelId="{B354C05A-36C1-4711-B52A-53834021E8F9}" srcId="{2ED31227-EE41-4036-937C-4A8625ACCE63}" destId="{DF71BB08-5600-4CCF-92CB-618C54DF6142}" srcOrd="0" destOrd="0" parTransId="{4B235138-2EAF-48CA-8EB0-7ECB311154B8}" sibTransId="{86F2B5E4-8DF6-4DA2-94DE-9DA76A342C6D}"/>
    <dgm:cxn modelId="{360E5A7B-6B09-45E6-93E7-C3C5D42B66F4}" srcId="{1A0A16D7-EE38-4118-804F-7513FF6B92B9}" destId="{782793E1-A0C9-41B8-9C9E-1EE233E003D7}" srcOrd="1" destOrd="0" parTransId="{E3F859DC-55B8-42FD-9A49-F7B217487473}" sibTransId="{E59374FA-BD3F-4434-BA1C-2A34ED44EDA1}"/>
    <dgm:cxn modelId="{64F4107C-B2BF-4026-A070-99D351FDC0F4}" srcId="{F2D3E5B3-8B62-43F7-84E3-9352A887BC7E}" destId="{549A8E36-AA40-4A32-9A8B-58ECCBB7B45C}" srcOrd="1" destOrd="0" parTransId="{74B6BB62-1106-45AC-A511-4B94C400FD3A}" sibTransId="{006EAFAE-3853-4C67-B970-F1DDCEC59598}"/>
    <dgm:cxn modelId="{2445FE7C-484B-4338-BE46-C6878B71F2AB}" type="presOf" srcId="{775DD27E-A779-4925-83F1-E009CE6100A4}" destId="{42DC4FEF-B1FE-4699-B2D5-742366CDD2C5}" srcOrd="1" destOrd="0" presId="urn:microsoft.com/office/officeart/2009/3/layout/HorizontalOrganizationChart"/>
    <dgm:cxn modelId="{3313507D-7B4E-4691-AB39-9CF479A8AC47}" type="presOf" srcId="{81BAA535-3563-4029-9A62-4879B7F07B74}" destId="{47010A77-4E74-4DEB-B257-E35C2DBA3CE3}" srcOrd="0" destOrd="0" presId="urn:microsoft.com/office/officeart/2009/3/layout/HorizontalOrganizationChart"/>
    <dgm:cxn modelId="{3A48C680-B9C1-42BA-AA87-E76847CAAA37}" srcId="{D5089AC5-4FA5-49D4-8730-E822C2A1C206}" destId="{E3C4E89D-0185-498E-B037-961D4DFF57BB}" srcOrd="0" destOrd="0" parTransId="{0746CABC-976C-4900-95D6-7B39FAB1766E}" sibTransId="{3A93ECDA-8CD6-4364-B076-8FDE6EC7CC89}"/>
    <dgm:cxn modelId="{2386A682-8F45-425F-80BA-E004A292C47A}" type="presOf" srcId="{E3C4E89D-0185-498E-B037-961D4DFF57BB}" destId="{EB663BE5-7F8C-425B-BFC0-AAEA78C21E04}" srcOrd="1" destOrd="0" presId="urn:microsoft.com/office/officeart/2009/3/layout/HorizontalOrganizationChart"/>
    <dgm:cxn modelId="{CBB92783-D05F-41B9-BE0D-34A9A26B8797}" type="presOf" srcId="{A6E67626-FDA3-4815-AF57-B065C0DC41AC}" destId="{75702E86-049F-4F6D-A237-4C893D428AB0}" srcOrd="0" destOrd="0" presId="urn:microsoft.com/office/officeart/2009/3/layout/HorizontalOrganizationChart"/>
    <dgm:cxn modelId="{83530784-36C7-4FA3-A02B-FED5F1F2E7FA}" type="presOf" srcId="{92D9B5B5-9935-41D9-A1B3-B29BA538C64D}" destId="{D3F8B02F-7992-403A-B251-8C48728B583A}" srcOrd="1" destOrd="0" presId="urn:microsoft.com/office/officeart/2009/3/layout/HorizontalOrganizationChart"/>
    <dgm:cxn modelId="{22C26584-0FCA-4CF7-9A38-932952DA2DCB}" type="presOf" srcId="{39414399-4F68-44E1-8717-3284D77DB37E}" destId="{AA60CF8A-7EF4-402A-82B4-89107F1F9633}" srcOrd="0" destOrd="0" presId="urn:microsoft.com/office/officeart/2009/3/layout/HorizontalOrganizationChart"/>
    <dgm:cxn modelId="{A216C384-D98E-4D93-AA71-24A9F5AFDD54}" type="presOf" srcId="{7DA39C66-A51F-4C88-B8E5-CFC58F8503CD}" destId="{AA8F67E7-EE9E-4F27-99FC-0874FC88305B}" srcOrd="0" destOrd="0" presId="urn:microsoft.com/office/officeart/2009/3/layout/HorizontalOrganizationChart"/>
    <dgm:cxn modelId="{7DC03685-77F1-4645-82F8-C664E297940C}" type="presOf" srcId="{FF37863C-E420-461B-821E-5FD0F0E1066C}" destId="{1A6A5DB3-ED98-45DB-8DCC-A298ED04135B}" srcOrd="1" destOrd="0" presId="urn:microsoft.com/office/officeart/2009/3/layout/HorizontalOrganizationChart"/>
    <dgm:cxn modelId="{49868B85-439C-455A-8B62-3B7E2238587B}" type="presOf" srcId="{00A9137D-63EF-45C1-A205-EFEB75DFA892}" destId="{39321F56-D1C6-4B90-92F3-D8200428096E}" srcOrd="0" destOrd="0" presId="urn:microsoft.com/office/officeart/2009/3/layout/HorizontalOrganizationChart"/>
    <dgm:cxn modelId="{B62EF585-C0FF-4F34-96FE-883F56B0C8D3}" type="presOf" srcId="{29AA62F5-419E-443E-B306-0FDFD6B11CD9}" destId="{F46ACAF8-4699-4357-B6E4-DE639368D3BF}" srcOrd="1" destOrd="0" presId="urn:microsoft.com/office/officeart/2009/3/layout/HorizontalOrganizationChart"/>
    <dgm:cxn modelId="{6F3B5089-C841-4EA3-9802-1D9F81A22855}" type="presOf" srcId="{2ED31227-EE41-4036-937C-4A8625ACCE63}" destId="{FFDD9277-48DB-477B-B602-2295CC5CB4E1}" srcOrd="0" destOrd="0" presId="urn:microsoft.com/office/officeart/2009/3/layout/HorizontalOrganizationChart"/>
    <dgm:cxn modelId="{FE406B8B-5E19-41CA-9FD0-7149AE90AF0B}" type="presOf" srcId="{D108B286-3F9F-4807-B36E-16BE28A43AC5}" destId="{1E181CA3-379F-47BA-86CE-CD22CD848BE3}" srcOrd="1" destOrd="0" presId="urn:microsoft.com/office/officeart/2009/3/layout/HorizontalOrganizationChart"/>
    <dgm:cxn modelId="{9A89A78D-D67A-485C-9585-314CCF6E305D}" type="presOf" srcId="{197C260A-5733-4315-8C85-E9B55FAAE52F}" destId="{CA872B09-5B6E-4C06-A643-CD015EF5F172}" srcOrd="0" destOrd="0" presId="urn:microsoft.com/office/officeart/2009/3/layout/HorizontalOrganizationChart"/>
    <dgm:cxn modelId="{9A3EF58D-A8DB-441E-BD5C-C625BFE57D1E}" srcId="{BA173DA2-0EEA-42A7-9820-B4A8BFFB21D9}" destId="{E3D681A5-AF15-483D-B2BC-B1438BD48735}" srcOrd="2" destOrd="0" parTransId="{74C77697-F02D-482A-8ECF-5801619E7F85}" sibTransId="{C787C9A6-8324-4580-9B78-1D657BE1B1B3}"/>
    <dgm:cxn modelId="{05B9EA8E-844B-4CDC-B31D-7ED795BE003C}" srcId="{F2D3E5B3-8B62-43F7-84E3-9352A887BC7E}" destId="{0BEADE84-1A80-4EB4-98D4-C9BDCCEBB38E}" srcOrd="0" destOrd="0" parTransId="{D4841E0C-549E-4438-BBCC-1C80E0DFC63E}" sibTransId="{3298349E-943F-46C6-ABBE-724CD7AE41CD}"/>
    <dgm:cxn modelId="{C65BF18F-41CF-4DC8-80CD-CA7AB4D93504}" type="presOf" srcId="{A03C43FD-5795-4E0E-8405-644F1C8F10C9}" destId="{4C502D29-8F3A-4E31-9D07-C2FC5FDCE7C6}" srcOrd="0" destOrd="0" presId="urn:microsoft.com/office/officeart/2009/3/layout/HorizontalOrganizationChart"/>
    <dgm:cxn modelId="{C3144F90-00C3-4B5D-A008-DC54922234A5}" srcId="{46B01F1B-D6BC-4F5D-BAE0-2942F2ECCEDB}" destId="{4D568CC9-8BE6-4CB1-97BB-B65CBE917F69}" srcOrd="3" destOrd="0" parTransId="{FBF98988-806A-4870-876B-369AC5A048B3}" sibTransId="{4F2B27AC-2B3F-4AC1-884B-4E1A859C7115}"/>
    <dgm:cxn modelId="{39257E91-320C-4160-8EA6-B4B0D3934D27}" type="presOf" srcId="{4D568CC9-8BE6-4CB1-97BB-B65CBE917F69}" destId="{9EE658F7-26C2-49A5-A4A4-ACA57EF7D0C9}" srcOrd="1" destOrd="0" presId="urn:microsoft.com/office/officeart/2009/3/layout/HorizontalOrganizationChart"/>
    <dgm:cxn modelId="{C6A5E991-09F4-4C70-BCE3-A41696166833}" type="presOf" srcId="{17583729-4B31-4183-927D-559230940684}" destId="{1020650C-B1E6-4AC7-A523-C5B97309802B}" srcOrd="1" destOrd="0" presId="urn:microsoft.com/office/officeart/2009/3/layout/HorizontalOrganizationChart"/>
    <dgm:cxn modelId="{D77AEF93-6842-4DBA-BAF0-B8091335BB35}" type="presOf" srcId="{A2D3AB9B-7659-4877-A07D-AE2D814193EF}" destId="{14939994-A970-4069-810D-A4577190CDCC}" srcOrd="0" destOrd="0" presId="urn:microsoft.com/office/officeart/2009/3/layout/HorizontalOrganizationChart"/>
    <dgm:cxn modelId="{4CD42D94-45EA-40AF-A109-72198629ECD8}" type="presOf" srcId="{B2E58A93-F89A-4222-B12D-BF6DEFEA2124}" destId="{5B07F193-9444-465B-9C00-91AB9AA9DA25}" srcOrd="0" destOrd="0" presId="urn:microsoft.com/office/officeart/2009/3/layout/HorizontalOrganizationChart"/>
    <dgm:cxn modelId="{946D8F95-5046-4896-B55D-716972133B0A}" type="presOf" srcId="{377329AE-28A6-4589-B9DC-1172D376FDB2}" destId="{DE568641-DD7C-41B7-A81A-0983A3C8C36C}" srcOrd="0" destOrd="0" presId="urn:microsoft.com/office/officeart/2009/3/layout/HorizontalOrganizationChart"/>
    <dgm:cxn modelId="{177BA896-2F25-470E-A2FF-56FA4C58F6B1}" type="presOf" srcId="{46C973FC-E05D-4A24-9D25-13637BFE5D44}" destId="{4FAAF54B-6858-4450-AE1C-32A0381A3177}" srcOrd="1" destOrd="0" presId="urn:microsoft.com/office/officeart/2009/3/layout/HorizontalOrganizationChart"/>
    <dgm:cxn modelId="{A50D6698-952F-40EE-AF58-1CAB9E4F465C}" type="presOf" srcId="{549A8E36-AA40-4A32-9A8B-58ECCBB7B45C}" destId="{B596858F-4999-455B-BE21-0F03AFCDB661}" srcOrd="0" destOrd="0" presId="urn:microsoft.com/office/officeart/2009/3/layout/HorizontalOrganizationChart"/>
    <dgm:cxn modelId="{764AE599-1466-4682-80FA-94C29FD18A69}" type="presOf" srcId="{4132E709-8335-4227-BD84-B71E43D2113A}" destId="{3A1888CB-DC58-4979-BD8E-1134CE074246}" srcOrd="0" destOrd="0" presId="urn:microsoft.com/office/officeart/2009/3/layout/HorizontalOrganizationChart"/>
    <dgm:cxn modelId="{481D0C9A-4BDE-4B55-AF74-16936659CD1D}" type="presOf" srcId="{8DA01590-67BA-4267-A4A5-E19B1BB5C9E1}" destId="{A936CBFB-60D2-44D9-975B-543286D4D1CA}" srcOrd="1" destOrd="0" presId="urn:microsoft.com/office/officeart/2009/3/layout/HorizontalOrganizationChart"/>
    <dgm:cxn modelId="{424D579D-1042-4A0D-95E2-7CDA6DC3172B}" srcId="{E3D681A5-AF15-483D-B2BC-B1438BD48735}" destId="{5D58DA0B-D076-4905-9FB5-04700F2D8608}" srcOrd="3" destOrd="0" parTransId="{A1925FFC-0EEE-4F5E-9446-00315B84083A}" sibTransId="{8EEBABE8-5200-45A8-A08B-E53602C2595D}"/>
    <dgm:cxn modelId="{8A66989E-21BA-4494-830B-3F8FA849568F}" srcId="{C55BEC81-3D52-4228-8DCA-A84957266D5E}" destId="{F8EF552F-EF68-4BFC-9AF9-7E2BF6351D79}" srcOrd="0" destOrd="0" parTransId="{0E807CF7-81B1-491E-A02B-C14131304744}" sibTransId="{3ABC9FDF-FEAB-4F93-BB98-5C9D7CB46548}"/>
    <dgm:cxn modelId="{12BCA09E-F3EE-40A0-BCB7-F123962E0DA5}" type="presOf" srcId="{3D50A068-E9AE-4042-8502-2562DCD2D087}" destId="{97406DA1-BD78-4BA8-AD16-3BCCDF362811}" srcOrd="1" destOrd="0" presId="urn:microsoft.com/office/officeart/2009/3/layout/HorizontalOrganizationChart"/>
    <dgm:cxn modelId="{DD14769F-6548-4FC2-BF5F-4E5FD707E9BA}" type="presOf" srcId="{549A8E36-AA40-4A32-9A8B-58ECCBB7B45C}" destId="{C2EEF028-1973-49C1-9879-669735309D7B}" srcOrd="1" destOrd="0" presId="urn:microsoft.com/office/officeart/2009/3/layout/HorizontalOrganizationChart"/>
    <dgm:cxn modelId="{187A06A0-6AF0-43EA-A2EA-F4A1B99D37D1}" type="presOf" srcId="{49D671BF-58A2-4E07-A130-EBEA4F1AACBD}" destId="{2CF22365-A639-46C6-9C48-E9F48797913F}" srcOrd="0" destOrd="0" presId="urn:microsoft.com/office/officeart/2009/3/layout/HorizontalOrganizationChart"/>
    <dgm:cxn modelId="{896A01A1-5473-4DB4-BBC4-036CD2D66BCE}" type="presOf" srcId="{5E769BB2-87DD-426C-AB75-067C3F2D3B08}" destId="{4177D13B-7367-4C72-8263-96318A938927}" srcOrd="0" destOrd="0" presId="urn:microsoft.com/office/officeart/2009/3/layout/HorizontalOrganizationChart"/>
    <dgm:cxn modelId="{25543EA1-6AE2-4F1A-ACAD-A4EA330D86ED}" type="presOf" srcId="{90DCD024-67F9-48B4-9A04-2BF5A929C0FF}" destId="{3F30ECA8-CE9A-4152-A43C-12C1CFF019E2}" srcOrd="1" destOrd="0" presId="urn:microsoft.com/office/officeart/2009/3/layout/HorizontalOrganizationChart"/>
    <dgm:cxn modelId="{FA7434A4-E2B2-4A04-A52F-BA232BF0216F}" type="presOf" srcId="{950BA882-3C7E-43C0-9962-FB2F8695FF8C}" destId="{82723738-9E75-4E55-BAAC-FF9E66D33EB4}" srcOrd="1" destOrd="0" presId="urn:microsoft.com/office/officeart/2009/3/layout/HorizontalOrganizationChart"/>
    <dgm:cxn modelId="{495CFFA4-8058-4C57-8D28-2E77EF6A752E}" type="presOf" srcId="{17583729-4B31-4183-927D-559230940684}" destId="{AC8E5F97-CB64-419C-9FD8-E2D2E52540C3}" srcOrd="0" destOrd="0" presId="urn:microsoft.com/office/officeart/2009/3/layout/HorizontalOrganizationChart"/>
    <dgm:cxn modelId="{40A503A5-A6D8-4B9D-AD7C-1F1D9D54D2A2}" type="presOf" srcId="{E3D681A5-AF15-483D-B2BC-B1438BD48735}" destId="{DBD8D5FF-A6F1-432D-A300-490A81608DB6}" srcOrd="0" destOrd="0" presId="urn:microsoft.com/office/officeart/2009/3/layout/HorizontalOrganizationChart"/>
    <dgm:cxn modelId="{C4E076A5-0AE0-4FEA-A5A8-CD4D55EC44F0}" type="presOf" srcId="{29AA62F5-419E-443E-B306-0FDFD6B11CD9}" destId="{5B1632FB-55F6-4C89-8A26-24E37FD8D672}" srcOrd="0" destOrd="0" presId="urn:microsoft.com/office/officeart/2009/3/layout/HorizontalOrganizationChart"/>
    <dgm:cxn modelId="{193675A6-37DB-4C23-A2F9-BC1D2FDC0084}" type="presOf" srcId="{E210BD09-D616-4C82-96C3-01AC001E9C16}" destId="{8F55AF2E-5DFB-414A-BE76-BF526CAA7038}" srcOrd="0" destOrd="0" presId="urn:microsoft.com/office/officeart/2009/3/layout/HorizontalOrganizationChart"/>
    <dgm:cxn modelId="{541391A6-8CE9-4525-962D-A8A1374E4EBD}" type="presOf" srcId="{F9D8A16A-27CA-4D0D-9249-722106246FC5}" destId="{1DF3B0EA-E388-45E9-9CB5-5EFF4F7B5391}" srcOrd="0" destOrd="0" presId="urn:microsoft.com/office/officeart/2009/3/layout/HorizontalOrganizationChart"/>
    <dgm:cxn modelId="{4991B5A6-ED53-4564-BC6C-C86D7258891A}" srcId="{FADE7363-1390-4D1D-A7E4-C9EB4EE5D236}" destId="{C867B028-595B-43B4-8EED-566914011B27}" srcOrd="0" destOrd="0" parTransId="{21E9E03E-097E-4767-8B20-60653F2FD2A8}" sibTransId="{30501879-575B-4F6C-AB53-1BC7551C0D17}"/>
    <dgm:cxn modelId="{6E29BCA6-6CB0-450F-ABAB-628AB5488EFE}" type="presOf" srcId="{2226E11E-CDBE-44AE-BE36-6FA1E947128E}" destId="{8339F982-0142-486F-B49A-085BB378BC66}" srcOrd="1" destOrd="0" presId="urn:microsoft.com/office/officeart/2009/3/layout/HorizontalOrganizationChart"/>
    <dgm:cxn modelId="{CFAAE8A7-2F84-4AEF-A579-2AE4396F6AB0}" type="presOf" srcId="{A0B399FF-AB7B-4954-AEC3-C361BEDDBB41}" destId="{DC3F61FB-21D0-4013-9D10-76D8AC902924}" srcOrd="0" destOrd="0" presId="urn:microsoft.com/office/officeart/2009/3/layout/HorizontalOrganizationChart"/>
    <dgm:cxn modelId="{0BB523AB-6758-4AB5-AAD5-7BB274023D81}" type="presOf" srcId="{39E6A2E2-B363-42A2-813D-B79703CF0AE8}" destId="{D725B1D0-C9C2-4DF3-AAA0-5E2E3D746100}" srcOrd="0" destOrd="0" presId="urn:microsoft.com/office/officeart/2009/3/layout/HorizontalOrganizationChart"/>
    <dgm:cxn modelId="{A589E4AB-4E4C-42EF-8B1D-936D04F88873}" type="presOf" srcId="{69A5CD0D-BC9A-4B81-B3D0-685AEA4F5B13}" destId="{24DCC16A-4D82-4584-8881-157557D214B8}" srcOrd="1" destOrd="0" presId="urn:microsoft.com/office/officeart/2009/3/layout/HorizontalOrganizationChart"/>
    <dgm:cxn modelId="{599D3CAC-8D44-44D9-B5FE-FDB1C45E1316}" type="presOf" srcId="{46C973FC-E05D-4A24-9D25-13637BFE5D44}" destId="{408C2DB7-D026-46A0-AEEC-964A79AB5F2A}" srcOrd="0" destOrd="0" presId="urn:microsoft.com/office/officeart/2009/3/layout/HorizontalOrganizationChart"/>
    <dgm:cxn modelId="{1138F3AE-5E29-4E4C-AB66-37635EAA8503}" type="presOf" srcId="{99C12B94-8FB8-4C68-B8DB-3AA1064737F2}" destId="{1E92CA0D-28D6-46C4-9253-F208D16BA832}" srcOrd="0" destOrd="0" presId="urn:microsoft.com/office/officeart/2009/3/layout/HorizontalOrganizationChart"/>
    <dgm:cxn modelId="{F55306AF-0CCE-4B1F-935C-14C03D2525B1}" type="presOf" srcId="{7157A415-3B47-4F48-B36D-310B931F3945}" destId="{33FB2C98-100E-4040-9E19-9A130FCDBE5A}" srcOrd="1" destOrd="0" presId="urn:microsoft.com/office/officeart/2009/3/layout/HorizontalOrganizationChart"/>
    <dgm:cxn modelId="{2DBA4FAF-973D-474C-BD06-A489FDCEC7C1}" type="presOf" srcId="{08B624DF-E0A8-488B-97D2-38CDC43BE480}" destId="{46F59B39-C2AF-41BC-ABD0-929D8E1F5828}" srcOrd="1" destOrd="0" presId="urn:microsoft.com/office/officeart/2009/3/layout/HorizontalOrganizationChart"/>
    <dgm:cxn modelId="{C3578DB0-2DE8-4507-9897-468DF21B74D1}" srcId="{4FB3A010-0822-499C-AB1E-723827EC565B}" destId="{FF37863C-E420-461B-821E-5FD0F0E1066C}" srcOrd="3" destOrd="0" parTransId="{95247BD8-FB23-44BE-BED8-AB401B4599EA}" sibTransId="{808E23B0-EC65-421C-BBC5-576DE8FFB8DF}"/>
    <dgm:cxn modelId="{7AE316B1-EEF4-4A04-A73F-B729286418D8}" srcId="{D5089AC5-4FA5-49D4-8730-E822C2A1C206}" destId="{A2D3AB9B-7659-4877-A07D-AE2D814193EF}" srcOrd="2" destOrd="0" parTransId="{B2E58A93-F89A-4222-B12D-BF6DEFEA2124}" sibTransId="{B4674F81-86C5-4C3D-ACF8-3372278484DC}"/>
    <dgm:cxn modelId="{345F71B2-32C3-4C4C-8714-A63A33CA3DE1}" srcId="{E3D681A5-AF15-483D-B2BC-B1438BD48735}" destId="{4132E709-8335-4227-BD84-B71E43D2113A}" srcOrd="2" destOrd="0" parTransId="{50DCE5C5-EBB9-419C-9196-DBE1D571BDD8}" sibTransId="{011C6D3B-B72F-45F3-92A5-2EF8409EA308}"/>
    <dgm:cxn modelId="{F735C7B2-D05A-40C5-8308-E8D9A435EE26}" type="presOf" srcId="{E3F859DC-55B8-42FD-9A49-F7B217487473}" destId="{E17A52C6-6184-47ED-A9B7-1D97F9A6B467}" srcOrd="0" destOrd="0" presId="urn:microsoft.com/office/officeart/2009/3/layout/HorizontalOrganizationChart"/>
    <dgm:cxn modelId="{3E87B9B4-1C37-4969-B6B5-D48B73B420D0}" type="presOf" srcId="{1A0A16D7-EE38-4118-804F-7513FF6B92B9}" destId="{1AE3F70E-E3A2-4C77-AC8D-ADEA5F6C6948}" srcOrd="0" destOrd="0" presId="urn:microsoft.com/office/officeart/2009/3/layout/HorizontalOrganizationChart"/>
    <dgm:cxn modelId="{F87846B6-204D-4939-8C2B-97EE6764009D}" type="presOf" srcId="{74B6BB62-1106-45AC-A511-4B94C400FD3A}" destId="{D6D47822-F54B-438C-87BA-BED073F41D62}" srcOrd="0" destOrd="0" presId="urn:microsoft.com/office/officeart/2009/3/layout/HorizontalOrganizationChart"/>
    <dgm:cxn modelId="{1DEAA5B6-5EB4-47C5-85CC-E63F827A3E36}" type="presOf" srcId="{F72A2252-93A7-4B59-80B0-048CA8C783DC}" destId="{82009CBC-DC95-4A23-8F18-6EF50F5EEAB2}" srcOrd="0" destOrd="0" presId="urn:microsoft.com/office/officeart/2009/3/layout/HorizontalOrganizationChart"/>
    <dgm:cxn modelId="{2A5333B8-FB97-4913-8D9E-5B89AA23DE7C}" type="presOf" srcId="{46B8CB14-EA20-44F9-A65F-687F931625FC}" destId="{D1DD13E5-159C-4243-A65C-B0F3CFFAB350}" srcOrd="0" destOrd="0" presId="urn:microsoft.com/office/officeart/2009/3/layout/HorizontalOrganizationChart"/>
    <dgm:cxn modelId="{4EADA7B8-5592-42E7-A653-E6AFCC352A8E}" type="presOf" srcId="{E3D681A5-AF15-483D-B2BC-B1438BD48735}" destId="{8A26DF06-6595-46B0-B9D4-6C51BA5E80DA}" srcOrd="1" destOrd="0" presId="urn:microsoft.com/office/officeart/2009/3/layout/HorizontalOrganizationChart"/>
    <dgm:cxn modelId="{5DECB9B8-F7BC-4F3E-9CC6-5D8EBEB2D2BF}" srcId="{950BA882-3C7E-43C0-9962-FB2F8695FF8C}" destId="{513871EE-A5C9-4AE5-A239-A14D6861E598}" srcOrd="3" destOrd="0" parTransId="{74EA814B-617D-4D76-A9A1-9EA669247F2A}" sibTransId="{759CB0BB-5ED8-48A7-8EB6-4A6ED1BC37CA}"/>
    <dgm:cxn modelId="{432842B9-60B4-48F9-88F5-817EA5862483}" type="presOf" srcId="{9023DA1F-FE43-4642-88A6-E28F97E4BE8A}" destId="{E4D5FB2D-5F67-47F8-92BA-477929855DF8}" srcOrd="0" destOrd="0" presId="urn:microsoft.com/office/officeart/2009/3/layout/HorizontalOrganizationChart"/>
    <dgm:cxn modelId="{6850B8B9-85DA-477B-9091-8E0590DF6590}" srcId="{D5089AC5-4FA5-49D4-8730-E822C2A1C206}" destId="{46B01F1B-D6BC-4F5D-BAE0-2942F2ECCEDB}" srcOrd="1" destOrd="0" parTransId="{7DA39C66-A51F-4C88-B8E5-CFC58F8503CD}" sibTransId="{EB472B98-F113-473F-A345-C6D150328E53}"/>
    <dgm:cxn modelId="{0D514ABB-9CE1-4E26-BA2D-C696683E2112}" srcId="{46B01F1B-D6BC-4F5D-BAE0-2942F2ECCEDB}" destId="{92D9B5B5-9935-41D9-A1B3-B29BA538C64D}" srcOrd="2" destOrd="0" parTransId="{81BAA535-3563-4029-9A62-4879B7F07B74}" sibTransId="{8F5E47A7-2142-458E-86D2-3B556B8F4747}"/>
    <dgm:cxn modelId="{2384EBBB-08E5-40CB-9308-05370079C622}" type="presOf" srcId="{49D671BF-58A2-4E07-A130-EBEA4F1AACBD}" destId="{A05D5844-7713-4EF1-99FA-BD8645BFB8A8}" srcOrd="1" destOrd="0" presId="urn:microsoft.com/office/officeart/2009/3/layout/HorizontalOrganizationChart"/>
    <dgm:cxn modelId="{177B46BE-0744-41EB-A3B8-84A20DF2F3FE}" type="presOf" srcId="{F8EF552F-EF68-4BFC-9AF9-7E2BF6351D79}" destId="{755CAF41-3C09-4A29-91A2-6BF97B388B6F}" srcOrd="0" destOrd="0" presId="urn:microsoft.com/office/officeart/2009/3/layout/HorizontalOrganizationChart"/>
    <dgm:cxn modelId="{160380BF-5C39-414F-BEEA-525AFEE7060F}" type="presOf" srcId="{BA83E425-F845-4643-AAC0-B7B2069AFFD9}" destId="{7309A75A-A446-4C96-8186-436C616772F6}" srcOrd="0" destOrd="0" presId="urn:microsoft.com/office/officeart/2009/3/layout/HorizontalOrganizationChart"/>
    <dgm:cxn modelId="{F00A6DC1-68F5-4952-B547-559229233CA7}" srcId="{A3FD5DF3-72CF-42E6-B593-FDF200B19513}" destId="{FADE7363-1390-4D1D-A7E4-C9EB4EE5D236}" srcOrd="2" destOrd="0" parTransId="{B5D85F28-5E6E-46E0-8D68-60830AFE3D32}" sibTransId="{90C6D9D8-DAB3-4A2A-AE93-9ED30C4F9816}"/>
    <dgm:cxn modelId="{5D956DC1-5D6D-4AA9-A8A1-B0F342725A80}" srcId="{2ED31227-EE41-4036-937C-4A8625ACCE63}" destId="{49D671BF-58A2-4E07-A130-EBEA4F1AACBD}" srcOrd="1" destOrd="0" parTransId="{A6E67626-FDA3-4815-AF57-B065C0DC41AC}" sibTransId="{2A679D4A-1035-483B-971D-F8A9A15EA3A6}"/>
    <dgm:cxn modelId="{ED2F60C2-7BAF-422F-B647-1FC20901C0AA}" type="presOf" srcId="{A0617E82-1B87-4947-95D5-587F5547F8F0}" destId="{1F248E9C-4BE4-48C0-A7DE-1668571EDADE}" srcOrd="0" destOrd="0" presId="urn:microsoft.com/office/officeart/2009/3/layout/HorizontalOrganizationChart"/>
    <dgm:cxn modelId="{8F9D31C3-0735-4B13-AA9A-7B69ED6C1E29}" type="presOf" srcId="{95247BD8-FB23-44BE-BED8-AB401B4599EA}" destId="{18C06145-0CB8-4658-A207-EDA16C1D194F}" srcOrd="0" destOrd="0" presId="urn:microsoft.com/office/officeart/2009/3/layout/HorizontalOrganizationChart"/>
    <dgm:cxn modelId="{93CEDCC3-2C55-4249-AB64-8F5B852109CF}" type="presOf" srcId="{8E1AD89F-AAAC-497E-B57C-38A30D3984A1}" destId="{D51CA5D7-F41D-4954-A6A7-BEB14376D188}" srcOrd="0" destOrd="0" presId="urn:microsoft.com/office/officeart/2009/3/layout/HorizontalOrganizationChart"/>
    <dgm:cxn modelId="{4AD3FDC4-6F1B-41CA-BBC1-55F6C487938E}" srcId="{A3FD5DF3-72CF-42E6-B593-FDF200B19513}" destId="{1A0A16D7-EE38-4118-804F-7513FF6B92B9}" srcOrd="1" destOrd="0" parTransId="{B7846189-F846-495A-A30A-6FB2791C22B8}" sibTransId="{71C535D8-FC06-4867-BE80-0FC5779EF237}"/>
    <dgm:cxn modelId="{47DE0EC5-CE3D-415F-9D2A-ED18A130255E}" type="presOf" srcId="{DC5E8956-FB0C-4A89-93D9-1D1EBC54A055}" destId="{648933C3-4FC5-4D7C-AC3B-9165EE161569}" srcOrd="0" destOrd="0" presId="urn:microsoft.com/office/officeart/2009/3/layout/HorizontalOrganizationChart"/>
    <dgm:cxn modelId="{7DB06AC5-9339-47BB-B191-F4906F9C722B}" type="presOf" srcId="{50DCE5C5-EBB9-419C-9196-DBE1D571BDD8}" destId="{999AF61A-FB36-4D2F-B81B-6277D74EB1BE}" srcOrd="0" destOrd="0" presId="urn:microsoft.com/office/officeart/2009/3/layout/HorizontalOrganizationChart"/>
    <dgm:cxn modelId="{47FF06C6-B058-46D1-98EE-1C9CDB70A8E0}" srcId="{08B624DF-E0A8-488B-97D2-38CDC43BE480}" destId="{077DE3E3-8F4A-4D72-815D-1A343F6EFC6F}" srcOrd="1" destOrd="0" parTransId="{96B9DAD6-C3C8-4E71-9D33-519E24639E25}" sibTransId="{E1F81540-9CB2-4E9D-953F-B4A9DE12D584}"/>
    <dgm:cxn modelId="{0C564AC7-8F9D-4ACC-966F-5A4982675AEA}" srcId="{F72A2252-93A7-4B59-80B0-048CA8C783DC}" destId="{BD977AFD-0852-48AA-8B48-760E09881AA8}" srcOrd="2" destOrd="0" parTransId="{A0617E82-1B87-4947-95D5-587F5547F8F0}" sibTransId="{FCFA2B50-115F-477B-A180-22694D2CFC40}"/>
    <dgm:cxn modelId="{1C156CC7-74C5-4E99-9834-C804BD8336F7}" srcId="{C55BEC81-3D52-4228-8DCA-A84957266D5E}" destId="{99C12B94-8FB8-4C68-B8DB-3AA1064737F2}" srcOrd="1" destOrd="0" parTransId="{8E1AD89F-AAAC-497E-B57C-38A30D3984A1}" sibTransId="{6E7489C7-2BA7-459E-A8DF-27A09911BB3A}"/>
    <dgm:cxn modelId="{BEE98BC7-2AE8-436E-811C-4274F6537EB2}" type="presOf" srcId="{D5089AC5-4FA5-49D4-8730-E822C2A1C206}" destId="{85DC7E35-70C7-404B-A1CB-B3C719F26DCA}" srcOrd="0" destOrd="0" presId="urn:microsoft.com/office/officeart/2009/3/layout/HorizontalOrganizationChart"/>
    <dgm:cxn modelId="{40B73BCC-4251-482F-B5DE-C45C2E020F4F}" srcId="{81F65DB9-61FB-4DDD-91D3-455570141AD9}" destId="{2ED31227-EE41-4036-937C-4A8625ACCE63}" srcOrd="1" destOrd="0" parTransId="{B1CCF859-FABD-4DE9-90DA-A9C99AD513C9}" sibTransId="{7174664C-0FB8-422F-9706-93FB7DE8F52A}"/>
    <dgm:cxn modelId="{5A0F4CCC-2DAC-4849-B670-224D1828B79A}" type="presOf" srcId="{4FB3A010-0822-499C-AB1E-723827EC565B}" destId="{AF12C5CF-A144-42CA-B54C-BC36F02027CF}" srcOrd="1" destOrd="0" presId="urn:microsoft.com/office/officeart/2009/3/layout/HorizontalOrganizationChart"/>
    <dgm:cxn modelId="{EE8500CD-4136-4B3B-AE5D-A304F2F9DC3A}" srcId="{950BA882-3C7E-43C0-9962-FB2F8695FF8C}" destId="{ADA18F4F-264C-4200-B61C-B4139EA2DC4D}" srcOrd="0" destOrd="0" parTransId="{5E64A6AB-9CE1-4B31-B09F-6109B380A76D}" sibTransId="{35C489BA-F484-4ADB-96A9-1D264DE24298}"/>
    <dgm:cxn modelId="{B2DCBECD-532A-4CBF-A9AC-A631E4F509F1}" type="presOf" srcId="{4D568CC9-8BE6-4CB1-97BB-B65CBE917F69}" destId="{8A0D65C9-B2B5-4BA9-8A6B-B0962F025896}" srcOrd="0" destOrd="0" presId="urn:microsoft.com/office/officeart/2009/3/layout/HorizontalOrganizationChart"/>
    <dgm:cxn modelId="{59CBD6CD-A74B-458B-8F47-E7442F3EA02F}" srcId="{4FB3A010-0822-499C-AB1E-723827EC565B}" destId="{2226E11E-CDBE-44AE-BE36-6FA1E947128E}" srcOrd="0" destOrd="0" parTransId="{03A07B66-C0D2-4045-9C36-F12F14B3E02A}" sibTransId="{AD006F31-3B9E-4D41-8042-2F81E5E02201}"/>
    <dgm:cxn modelId="{40968ECE-BA15-4B14-9726-1FD4F6598A5F}" srcId="{A685F43B-2027-40B9-8B58-F027EF84F1F3}" destId="{17C440E2-F7D0-48F1-A29E-2E557CA790FD}" srcOrd="0" destOrd="0" parTransId="{097106E0-E839-4F94-9ACB-5D02E95CBE69}" sibTransId="{7A5C4E29-0C3C-4555-8BCC-41E6F3312719}"/>
    <dgm:cxn modelId="{C573D7CF-4113-46C8-8246-220BCF822ABA}" type="presOf" srcId="{F2803727-1EF3-430C-9B9C-F91EE6539134}" destId="{4FFD1A33-3955-4B73-A14A-1CDD382A6178}" srcOrd="0" destOrd="0" presId="urn:microsoft.com/office/officeart/2009/3/layout/HorizontalOrganizationChart"/>
    <dgm:cxn modelId="{1799F6CF-370B-40F0-BAB9-9616E4D0B3C3}" type="presOf" srcId="{83BACCC8-C77A-4349-8147-79525C327DDB}" destId="{01EFDC7F-8E01-469E-B299-0B3017DB8C80}" srcOrd="0" destOrd="0" presId="urn:microsoft.com/office/officeart/2009/3/layout/HorizontalOrganizationChart"/>
    <dgm:cxn modelId="{043914D0-6583-4668-9497-C5491BF6363C}" type="presOf" srcId="{097106E0-E839-4F94-9ACB-5D02E95CBE69}" destId="{6102BD76-1AF5-420F-B2DF-F4493A373BEF}" srcOrd="0" destOrd="0" presId="urn:microsoft.com/office/officeart/2009/3/layout/HorizontalOrganizationChart"/>
    <dgm:cxn modelId="{E7821AD0-1B66-4FE6-8D78-7FAD77D87B66}" type="presOf" srcId="{D0315D6E-BC20-42B9-A134-92AFD6A2CC62}" destId="{418DD0F7-35F0-4ABE-93BF-B55752BC50D3}" srcOrd="0" destOrd="0" presId="urn:microsoft.com/office/officeart/2009/3/layout/HorizontalOrganizationChart"/>
    <dgm:cxn modelId="{55C50ED1-0807-47B3-9065-A29EE41C2416}" type="presOf" srcId="{4132E709-8335-4227-BD84-B71E43D2113A}" destId="{98A07DE3-0514-472F-B1D5-FEA974FE2F4C}" srcOrd="1" destOrd="0" presId="urn:microsoft.com/office/officeart/2009/3/layout/HorizontalOrganizationChart"/>
    <dgm:cxn modelId="{EA3EDDD1-5416-4E31-8791-30817F8972DB}" type="presOf" srcId="{74EA814B-617D-4D76-A9A1-9EA669247F2A}" destId="{9B721025-A24D-41DB-AFE8-786335828EC7}" srcOrd="0" destOrd="0" presId="urn:microsoft.com/office/officeart/2009/3/layout/HorizontalOrganizationChart"/>
    <dgm:cxn modelId="{0D20F6D1-8553-4805-AD57-62557DB446A7}" type="presOf" srcId="{D5089AC5-4FA5-49D4-8730-E822C2A1C206}" destId="{0FFFB30C-914C-4B4E-9D36-18D6B6954D02}" srcOrd="1" destOrd="0" presId="urn:microsoft.com/office/officeart/2009/3/layout/HorizontalOrganizationChart"/>
    <dgm:cxn modelId="{042569D2-CF26-4754-BFBE-281CF4E652AB}" type="presOf" srcId="{E7FD48CB-71E6-42E2-AE5B-BE3DD02750C9}" destId="{9134610E-C31A-450C-B345-2CE3BF77B4B2}" srcOrd="0" destOrd="0" presId="urn:microsoft.com/office/officeart/2009/3/layout/HorizontalOrganizationChart"/>
    <dgm:cxn modelId="{3066B7D2-56AD-4E8B-B0F9-2B2F0E01776A}" type="presOf" srcId="{C867B028-595B-43B4-8EED-566914011B27}" destId="{4D422577-E845-4D43-9605-F3D595663974}" srcOrd="0" destOrd="0" presId="urn:microsoft.com/office/officeart/2009/3/layout/HorizontalOrganizationChart"/>
    <dgm:cxn modelId="{A71C64D3-3D9A-4327-977D-138ADF6AAD00}" type="presOf" srcId="{F2D3E5B3-8B62-43F7-84E3-9352A887BC7E}" destId="{E00546D5-6BD7-4AF9-8867-2D4B8F435E39}" srcOrd="0" destOrd="0" presId="urn:microsoft.com/office/officeart/2009/3/layout/HorizontalOrganizationChart"/>
    <dgm:cxn modelId="{64FB97D3-E455-48E9-B6B7-6B2D592952FD}" type="presOf" srcId="{66CE178C-DDE1-4788-A7C1-238B0537F1F1}" destId="{B1C91468-4F66-42A2-8128-B2F077950C5D}" srcOrd="1" destOrd="0" presId="urn:microsoft.com/office/officeart/2009/3/layout/HorizontalOrganizationChart"/>
    <dgm:cxn modelId="{2787B5D3-D1C0-4AD7-968C-0931AF51D529}" type="presOf" srcId="{F8EF552F-EF68-4BFC-9AF9-7E2BF6351D79}" destId="{1E11D4B0-4850-4D98-BDBD-306A05DF3349}" srcOrd="1" destOrd="0" presId="urn:microsoft.com/office/officeart/2009/3/layout/HorizontalOrganizationChart"/>
    <dgm:cxn modelId="{D6E0E8D4-E601-4F15-9714-3492183E31D8}" type="presOf" srcId="{21E9E03E-097E-4767-8B20-60653F2FD2A8}" destId="{0495CDBE-2D11-49C2-8887-1655EBC4E071}" srcOrd="0" destOrd="0" presId="urn:microsoft.com/office/officeart/2009/3/layout/HorizontalOrganizationChart"/>
    <dgm:cxn modelId="{15F92FD6-B9A1-4C95-ABD1-F7F922D51CE0}" type="presOf" srcId="{A75CE7C0-16EE-4E70-AAF7-E1D19E6A1591}" destId="{5A3B610C-DF5A-44F6-9AAC-515AB196CA67}" srcOrd="0" destOrd="0" presId="urn:microsoft.com/office/officeart/2009/3/layout/HorizontalOrganizationChart"/>
    <dgm:cxn modelId="{2672ABD6-BF80-4071-AAD7-0B04CF44A396}" type="presOf" srcId="{FBF98988-806A-4870-876B-369AC5A048B3}" destId="{1BA6EDE6-8CB8-439A-83AD-7A3697148040}" srcOrd="0" destOrd="0" presId="urn:microsoft.com/office/officeart/2009/3/layout/HorizontalOrganizationChart"/>
    <dgm:cxn modelId="{1245D2D6-E9EC-4845-A2F5-C64A360A06AA}" type="presOf" srcId="{61606EAB-34A8-4D26-A661-A62A09F436C1}" destId="{EC0E2496-FCE3-4CFD-9ED5-E81FD39F773A}" srcOrd="0" destOrd="0" presId="urn:microsoft.com/office/officeart/2009/3/layout/HorizontalOrganizationChart"/>
    <dgm:cxn modelId="{6915BFD8-742F-4664-A0C7-37676EB5AACB}" type="presOf" srcId="{053C65F1-74A4-421F-9EBE-B1CCCA0DE7E6}" destId="{148D30C6-43C2-4C31-89B2-AE64BAC11FF6}" srcOrd="0" destOrd="0" presId="urn:microsoft.com/office/officeart/2009/3/layout/HorizontalOrganizationChart"/>
    <dgm:cxn modelId="{161183DC-1213-4F76-AE4E-37F7722FB946}" type="presOf" srcId="{AA646EC5-56C5-4DC2-A58E-D84AAB3F9B37}" destId="{C63F9952-BD05-4197-BB45-A799D3C1A7C0}" srcOrd="1" destOrd="0" presId="urn:microsoft.com/office/officeart/2009/3/layout/HorizontalOrganizationChart"/>
    <dgm:cxn modelId="{8E5B7FDD-610A-4B10-A91F-123E4485E13A}" srcId="{E3D681A5-AF15-483D-B2BC-B1438BD48735}" destId="{42DD9105-345E-4503-80F2-C02FC4FDED2A}" srcOrd="4" destOrd="0" parTransId="{A0A405C8-8485-4BCC-9EE5-89596EA5FAAC}" sibTransId="{8639B98E-E18F-49F8-94EC-7158B5BAC999}"/>
    <dgm:cxn modelId="{582EAEDD-5386-49E8-A461-5BF0FE34A89E}" type="presOf" srcId="{B7846189-F846-495A-A30A-6FB2791C22B8}" destId="{0DBDE144-06BE-48DB-BA2B-62475B740813}" srcOrd="0" destOrd="0" presId="urn:microsoft.com/office/officeart/2009/3/layout/HorizontalOrganizationChart"/>
    <dgm:cxn modelId="{304DB9DE-E14F-42F9-87BF-39E2D29A0F5C}" srcId="{950BA882-3C7E-43C0-9962-FB2F8695FF8C}" destId="{7A33686F-89A8-493B-B039-E18A9E162AE8}" srcOrd="2" destOrd="0" parTransId="{97ACA19D-1804-45A9-AA04-B52BA8187745}" sibTransId="{4F0E0558-7040-4819-98F3-5BA2B8B0B07C}"/>
    <dgm:cxn modelId="{4F882EDF-C090-4770-BF06-97929FC3B4E5}" type="presOf" srcId="{F9D8A16A-27CA-4D0D-9249-722106246FC5}" destId="{1EB874E7-6B23-4381-BDCC-672C3708DFE5}" srcOrd="1" destOrd="0" presId="urn:microsoft.com/office/officeart/2009/3/layout/HorizontalOrganizationChart"/>
    <dgm:cxn modelId="{472A82DF-834F-480D-A604-F455C817FC9F}" type="presOf" srcId="{2226E11E-CDBE-44AE-BE36-6FA1E947128E}" destId="{0DFBF5D6-83E3-4A42-A4E0-F62998ED0A9F}" srcOrd="0" destOrd="0" presId="urn:microsoft.com/office/officeart/2009/3/layout/HorizontalOrganizationChart"/>
    <dgm:cxn modelId="{3AC1D0E0-6E56-43FD-BDD1-89F9E1690729}" type="presOf" srcId="{08B624DF-E0A8-488B-97D2-38CDC43BE480}" destId="{28BE3AB9-76F8-455C-B092-F99623303219}" srcOrd="0" destOrd="0" presId="urn:microsoft.com/office/officeart/2009/3/layout/HorizontalOrganizationChart"/>
    <dgm:cxn modelId="{3854AFE1-3FD8-45D7-90D7-C902705D6B44}" type="presOf" srcId="{D60AFBDA-9EA7-4DBA-8F72-2F1ACC5A4F52}" destId="{1A60E365-A775-4FDF-8C0E-996C859C1386}" srcOrd="0" destOrd="0" presId="urn:microsoft.com/office/officeart/2009/3/layout/HorizontalOrganizationChart"/>
    <dgm:cxn modelId="{30EE34E2-0821-40F8-865A-DDC74406DDA6}" srcId="{BD977AFD-0852-48AA-8B48-760E09881AA8}" destId="{D0315D6E-BC20-42B9-A134-92AFD6A2CC62}" srcOrd="0" destOrd="0" parTransId="{377329AE-28A6-4589-B9DC-1172D376FDB2}" sibTransId="{AEBFBAA9-E788-4A80-9E56-82A2C8F20066}"/>
    <dgm:cxn modelId="{31B936E2-C14D-4D90-ABA7-EB9A4EE3977E}" type="presOf" srcId="{782793E1-A0C9-41B8-9C9E-1EE233E003D7}" destId="{175B5F0B-E366-4C1C-A7AE-4277648CFA52}" srcOrd="1" destOrd="0" presId="urn:microsoft.com/office/officeart/2009/3/layout/HorizontalOrganizationChart"/>
    <dgm:cxn modelId="{9E1567E3-A4E4-451A-8F62-FF138FAE094F}" type="presOf" srcId="{69A5CD0D-BC9A-4B81-B3D0-685AEA4F5B13}" destId="{B7F5E840-42F6-484F-9765-E0F3028BC1F9}" srcOrd="0" destOrd="0" presId="urn:microsoft.com/office/officeart/2009/3/layout/HorizontalOrganizationChart"/>
    <dgm:cxn modelId="{8A33DBE3-9439-4DF5-8250-75C10547C066}" type="presOf" srcId="{7CF104FA-1C81-4A95-916F-07C8DB44FC13}" destId="{BF6C4D8C-8669-49B7-9D41-AC48051F8A14}" srcOrd="0" destOrd="0" presId="urn:microsoft.com/office/officeart/2009/3/layout/HorizontalOrganizationChart"/>
    <dgm:cxn modelId="{EAC132E4-DBB6-41C1-AEB5-FCCD688391A2}" type="presOf" srcId="{92D9B5B5-9935-41D9-A1B3-B29BA538C64D}" destId="{D2058C3A-B69F-408B-AAE5-E22968CA81AD}" srcOrd="0" destOrd="0" presId="urn:microsoft.com/office/officeart/2009/3/layout/HorizontalOrganizationChart"/>
    <dgm:cxn modelId="{1BD84DE4-8E5C-4E3E-AA51-DCD0EEADE6BF}" type="presOf" srcId="{5E64A6AB-9CE1-4B31-B09F-6109B380A76D}" destId="{DEAF29F2-11DF-43CE-8DC5-267D61491D1A}" srcOrd="0" destOrd="0" presId="urn:microsoft.com/office/officeart/2009/3/layout/HorizontalOrganizationChart"/>
    <dgm:cxn modelId="{2AC73EE7-8148-4C25-A872-36644CABD207}" type="presOf" srcId="{42DD9105-345E-4503-80F2-C02FC4FDED2A}" destId="{22AB52C7-A516-4DC1-90B3-BDB5C7D70C78}" srcOrd="0" destOrd="0" presId="urn:microsoft.com/office/officeart/2009/3/layout/HorizontalOrganizationChart"/>
    <dgm:cxn modelId="{22484EE7-250A-446B-B141-6C55FB7E13BA}" srcId="{FF37863C-E420-461B-821E-5FD0F0E1066C}" destId="{1A3BCBAA-85AA-4917-A54C-2ED46A693763}" srcOrd="0" destOrd="0" parTransId="{00A9137D-63EF-45C1-A205-EFEB75DFA892}" sibTransId="{16499484-1439-43B5-A995-070D0E5FF753}"/>
    <dgm:cxn modelId="{475F9CE9-D5F5-4590-9973-C7057C30F859}" srcId="{8DA01590-67BA-4267-A4A5-E19B1BB5C9E1}" destId="{B394DF32-E389-45C6-AFB4-A1A454D488AD}" srcOrd="1" destOrd="0" parTransId="{CF9A581A-5639-4C88-8305-164DB5D4A375}" sibTransId="{3D9B9F1B-2315-4D0F-BB77-CAB9F6A48DDF}"/>
    <dgm:cxn modelId="{958D94EA-03FF-4426-8269-78281B58C2BD}" srcId="{46B01F1B-D6BC-4F5D-BAE0-2942F2ECCEDB}" destId="{B60D40FC-973E-4BB4-A152-5D0CAD4FBA8D}" srcOrd="0" destOrd="0" parTransId="{397978B1-6A88-4463-8C67-24B279FA0A55}" sibTransId="{08001DB5-284B-472F-9C67-4BF7F28AF3A8}"/>
    <dgm:cxn modelId="{D6D141EB-6801-4F50-8AFE-D0F5876A44B2}" type="presOf" srcId="{1A3BCBAA-85AA-4917-A54C-2ED46A693763}" destId="{D33B0D9C-2D29-46C8-BD22-8026C988834C}" srcOrd="0" destOrd="0" presId="urn:microsoft.com/office/officeart/2009/3/layout/HorizontalOrganizationChart"/>
    <dgm:cxn modelId="{B9F37FEB-0068-47DE-991A-698ACBF7668F}" type="presOf" srcId="{267168DA-E8FA-4952-8DFE-C4580CE167A3}" destId="{AED1B7C3-91C8-4B98-B5B0-5AB4E98C6052}" srcOrd="0" destOrd="0" presId="urn:microsoft.com/office/officeart/2009/3/layout/HorizontalOrganizationChart"/>
    <dgm:cxn modelId="{49ED86EC-3708-4F8B-B2A1-F485AD4D41EE}" type="presOf" srcId="{B60D40FC-973E-4BB4-A152-5D0CAD4FBA8D}" destId="{C54EFC91-1F6D-4F05-B1E3-C869E195ADD7}" srcOrd="1" destOrd="0" presId="urn:microsoft.com/office/officeart/2009/3/layout/HorizontalOrganizationChart"/>
    <dgm:cxn modelId="{C09BA4EC-96F7-4E37-945E-DDE2B9A4743A}" srcId="{1A0A16D7-EE38-4118-804F-7513FF6B92B9}" destId="{3D50A068-E9AE-4042-8502-2562DCD2D087}" srcOrd="0" destOrd="0" parTransId="{7DB9FB1D-5BCC-4E33-8961-CCE93EE0B033}" sibTransId="{31DADA5C-C1A0-43DE-95EE-1DEDC6B3563A}"/>
    <dgm:cxn modelId="{BAD651ED-9F33-4BEE-B8C7-B9D47B86B999}" type="presOf" srcId="{46B01F1B-D6BC-4F5D-BAE0-2942F2ECCEDB}" destId="{D0C27C15-ADBA-47E2-A00E-9278B23CE28E}" srcOrd="0" destOrd="0" presId="urn:microsoft.com/office/officeart/2009/3/layout/HorizontalOrganizationChart"/>
    <dgm:cxn modelId="{000C35EE-1BE8-427C-AF8C-3FF7EC974E0C}" type="presOf" srcId="{67162DEE-18BE-46F1-A6F7-9CFE53D3499A}" destId="{5FB136D1-CC42-4363-96BD-E9EBB977048E}" srcOrd="0" destOrd="0" presId="urn:microsoft.com/office/officeart/2009/3/layout/HorizontalOrganizationChart"/>
    <dgm:cxn modelId="{515372EE-E0FE-481D-B07D-DDD6F79CA306}" srcId="{2447E372-6764-46F6-9E78-E24B00284AFB}" destId="{1B3607DA-BA21-4F07-873B-CF2FF56C0D94}" srcOrd="0" destOrd="0" parTransId="{D60AFBDA-9EA7-4DBA-8F72-2F1ACC5A4F52}" sibTransId="{B0AA2F72-CF0A-45E3-9822-EDD6623219E2}"/>
    <dgm:cxn modelId="{F3E1CEEE-151D-4A9E-890A-193AC3E2252E}" type="presOf" srcId="{E7FD48CB-71E6-42E2-AE5B-BE3DD02750C9}" destId="{6DB67C96-E167-4DBE-BD36-3C43119FE94A}" srcOrd="1" destOrd="0" presId="urn:microsoft.com/office/officeart/2009/3/layout/HorizontalOrganizationChart"/>
    <dgm:cxn modelId="{0F8763EF-5B30-4027-8A31-E747F6A5C016}" type="presOf" srcId="{775DD27E-A779-4925-83F1-E009CE6100A4}" destId="{3E7CEA9D-DD03-4483-82FE-E34CB9ABC489}" srcOrd="0" destOrd="0" presId="urn:microsoft.com/office/officeart/2009/3/layout/HorizontalOrganizationChart"/>
    <dgm:cxn modelId="{900578F1-C19D-46B1-89D9-A3B7D95C8E86}" type="presOf" srcId="{66CE178C-DDE1-4788-A7C1-238B0537F1F1}" destId="{EF9EAD90-4836-450D-A316-1D3578F4EA32}" srcOrd="0" destOrd="0" presId="urn:microsoft.com/office/officeart/2009/3/layout/HorizontalOrganizationChart"/>
    <dgm:cxn modelId="{AF9196F2-E7E1-4FD0-AFF5-BA4A00223E6A}" type="presOf" srcId="{213ECA46-AE0E-48D1-9F3F-FD1E9018E931}" destId="{BC708FA4-E836-4DA9-9A81-C585C6AE0C21}" srcOrd="0" destOrd="0" presId="urn:microsoft.com/office/officeart/2009/3/layout/HorizontalOrganizationChart"/>
    <dgm:cxn modelId="{3B53CFF2-C413-40E2-A239-E2749CD72D8C}" type="presOf" srcId="{D108B286-3F9F-4807-B36E-16BE28A43AC5}" destId="{2CD3AD14-5626-4E2C-AEAB-2DF4FC441AFA}" srcOrd="0" destOrd="0" presId="urn:microsoft.com/office/officeart/2009/3/layout/HorizontalOrganizationChart"/>
    <dgm:cxn modelId="{189E10F4-50A9-4ACF-895A-B8FD5B0F010C}" srcId="{FF37863C-E420-461B-821E-5FD0F0E1066C}" destId="{BA173DA2-0EEA-42A7-9820-B4A8BFFB21D9}" srcOrd="3" destOrd="0" parTransId="{9023DA1F-FE43-4642-88A6-E28F97E4BE8A}" sibTransId="{3AAD5F34-5CF2-4B7D-818D-4F9A69A1C557}"/>
    <dgm:cxn modelId="{824C47F5-4B7D-4309-947D-85F2C6345AA4}" type="presOf" srcId="{513871EE-A5C9-4AE5-A239-A14D6861E598}" destId="{60292A4B-AE5B-4C9D-9256-DF03CD802CDC}" srcOrd="1" destOrd="0" presId="urn:microsoft.com/office/officeart/2009/3/layout/HorizontalOrganizationChart"/>
    <dgm:cxn modelId="{889C8CF5-16BC-426A-90B4-6032177F644F}" type="presOf" srcId="{B1CCF859-FABD-4DE9-90DA-A9C99AD513C9}" destId="{C5D6DBF8-222E-4752-9C5C-55A3F5CC56AA}" srcOrd="0" destOrd="0" presId="urn:microsoft.com/office/officeart/2009/3/layout/HorizontalOrganizationChart"/>
    <dgm:cxn modelId="{A68174F6-08A5-45A7-9993-A37CAB8497B0}" type="presOf" srcId="{EB38B016-A88A-4A9E-8066-F7A5350B4AE0}" destId="{2DF1C4D4-6E72-47A4-BB40-4FD55ADE3B39}" srcOrd="0" destOrd="0" presId="urn:microsoft.com/office/officeart/2009/3/layout/HorizontalOrganizationChart"/>
    <dgm:cxn modelId="{D6ADA7F8-361B-4418-94D6-FF94657CA6E7}" type="presOf" srcId="{FF37863C-E420-461B-821E-5FD0F0E1066C}" destId="{FD055BCD-63D4-46CE-AE0C-E55E1A990F0A}" srcOrd="0" destOrd="0" presId="urn:microsoft.com/office/officeart/2009/3/layout/HorizontalOrganizationChart"/>
    <dgm:cxn modelId="{C2DEC1F9-75C5-4693-9BA8-60CC4EFEF0D7}" type="presOf" srcId="{81F65DB9-61FB-4DDD-91D3-455570141AD9}" destId="{AF0F396C-1BD2-4578-A9C3-6F1301E6C5A0}" srcOrd="1" destOrd="0" presId="urn:microsoft.com/office/officeart/2009/3/layout/HorizontalOrganizationChart"/>
    <dgm:cxn modelId="{CE0ACAF9-3117-4549-B0A3-06EF738703C0}" srcId="{2226E11E-CDBE-44AE-BE36-6FA1E947128E}" destId="{E7FD48CB-71E6-42E2-AE5B-BE3DD02750C9}" srcOrd="0" destOrd="0" parTransId="{8593AF75-9A99-4199-99FE-C6D5FCEE830F}" sibTransId="{B3F7771A-21AD-4CCB-AECB-7B4C48CE76E4}"/>
    <dgm:cxn modelId="{B1EBDFF9-6F43-4490-BC47-0FA52F6B6639}" srcId="{950BA882-3C7E-43C0-9962-FB2F8695FF8C}" destId="{90DCD024-67F9-48B4-9A04-2BF5A929C0FF}" srcOrd="5" destOrd="0" parTransId="{670C045F-2F96-443C-8BBD-7EB9C948F4D4}" sibTransId="{F64D35A3-8AD8-47CD-BA8D-2C79D3ABC38C}"/>
    <dgm:cxn modelId="{EE7764FC-CBC9-4189-82CD-8471CD76F094}" type="presOf" srcId="{EB38B016-A88A-4A9E-8066-F7A5350B4AE0}" destId="{1CA1E896-727D-4DAF-B061-17EB41B4728A}" srcOrd="1" destOrd="0" presId="urn:microsoft.com/office/officeart/2009/3/layout/HorizontalOrganizationChart"/>
    <dgm:cxn modelId="{793970FE-F2AE-4883-B9A2-CE13E7F7F661}" type="presOf" srcId="{1A0A16D7-EE38-4118-804F-7513FF6B92B9}" destId="{EE5F14E3-4D32-4406-8F56-A64BF2E236AA}" srcOrd="1" destOrd="0" presId="urn:microsoft.com/office/officeart/2009/3/layout/HorizontalOrganizationChart"/>
    <dgm:cxn modelId="{A1ADD9FE-D4CE-4A18-A8FD-909DD6708F36}" type="presOf" srcId="{39E6A2E2-B363-42A2-813D-B79703CF0AE8}" destId="{E0D16BD8-C1B4-48C7-B79E-DD41F20A7D30}" srcOrd="1" destOrd="0" presId="urn:microsoft.com/office/officeart/2009/3/layout/HorizontalOrganizationChart"/>
    <dgm:cxn modelId="{E65A917D-AB44-4776-87DE-4D52D3C57D4E}" type="presParOf" srcId="{5D5D9088-5761-4F32-B464-991E439C1B87}" destId="{D57F0ACC-AE8E-4EA5-9BF9-712F243B3E5A}" srcOrd="0" destOrd="0" presId="urn:microsoft.com/office/officeart/2009/3/layout/HorizontalOrganizationChart"/>
    <dgm:cxn modelId="{CF26ABEB-E6B9-4D8C-8A3B-7E7D08E43AC0}" type="presParOf" srcId="{D57F0ACC-AE8E-4EA5-9BF9-712F243B3E5A}" destId="{2F491783-0280-4C0C-9465-46CC1D91F1A8}" srcOrd="0" destOrd="0" presId="urn:microsoft.com/office/officeart/2009/3/layout/HorizontalOrganizationChart"/>
    <dgm:cxn modelId="{E484322B-E40A-4CA4-BFD7-75384FD00AF1}" type="presParOf" srcId="{2F491783-0280-4C0C-9465-46CC1D91F1A8}" destId="{B67141DF-6D9F-469C-A50F-2249A7A1C2F4}" srcOrd="0" destOrd="0" presId="urn:microsoft.com/office/officeart/2009/3/layout/HorizontalOrganizationChart"/>
    <dgm:cxn modelId="{0C219255-A9F7-4550-9FC1-863335F39EA8}" type="presParOf" srcId="{2F491783-0280-4C0C-9465-46CC1D91F1A8}" destId="{AF12C5CF-A144-42CA-B54C-BC36F02027CF}" srcOrd="1" destOrd="0" presId="urn:microsoft.com/office/officeart/2009/3/layout/HorizontalOrganizationChart"/>
    <dgm:cxn modelId="{CE387B26-CB87-465F-B097-85C13ECB15B7}" type="presParOf" srcId="{D57F0ACC-AE8E-4EA5-9BF9-712F243B3E5A}" destId="{D69D7F85-99C7-44AD-BDD1-1C7776D79F91}" srcOrd="1" destOrd="0" presId="urn:microsoft.com/office/officeart/2009/3/layout/HorizontalOrganizationChart"/>
    <dgm:cxn modelId="{799CB252-5725-4089-A54F-22364D618231}" type="presParOf" srcId="{D69D7F85-99C7-44AD-BDD1-1C7776D79F91}" destId="{5B07411E-6F31-482D-A36F-00ED554F777A}" srcOrd="0" destOrd="0" presId="urn:microsoft.com/office/officeart/2009/3/layout/HorizontalOrganizationChart"/>
    <dgm:cxn modelId="{F1F9AB64-DA07-4154-8EBE-6C5D344D735A}" type="presParOf" srcId="{D69D7F85-99C7-44AD-BDD1-1C7776D79F91}" destId="{361D71AB-A76C-41A4-8EB7-27E62A68AC13}" srcOrd="1" destOrd="0" presId="urn:microsoft.com/office/officeart/2009/3/layout/HorizontalOrganizationChart"/>
    <dgm:cxn modelId="{044EC41D-D6CE-444F-BC99-DD131CCC08EA}" type="presParOf" srcId="{361D71AB-A76C-41A4-8EB7-27E62A68AC13}" destId="{D879E1E5-A1DD-41F3-A7DB-01925D2A7775}" srcOrd="0" destOrd="0" presId="urn:microsoft.com/office/officeart/2009/3/layout/HorizontalOrganizationChart"/>
    <dgm:cxn modelId="{55A7F608-5596-4083-BFA3-391682FBB5F0}" type="presParOf" srcId="{D879E1E5-A1DD-41F3-A7DB-01925D2A7775}" destId="{0DFBF5D6-83E3-4A42-A4E0-F62998ED0A9F}" srcOrd="0" destOrd="0" presId="urn:microsoft.com/office/officeart/2009/3/layout/HorizontalOrganizationChart"/>
    <dgm:cxn modelId="{6482E360-CE80-4576-B6A2-7D4548014612}" type="presParOf" srcId="{D879E1E5-A1DD-41F3-A7DB-01925D2A7775}" destId="{8339F982-0142-486F-B49A-085BB378BC66}" srcOrd="1" destOrd="0" presId="urn:microsoft.com/office/officeart/2009/3/layout/HorizontalOrganizationChart"/>
    <dgm:cxn modelId="{1BD58508-F13A-4ABE-94D3-DF08A59E8142}" type="presParOf" srcId="{361D71AB-A76C-41A4-8EB7-27E62A68AC13}" destId="{BCBA3E0C-9130-4969-98EA-7DDD83B88C5B}" srcOrd="1" destOrd="0" presId="urn:microsoft.com/office/officeart/2009/3/layout/HorizontalOrganizationChart"/>
    <dgm:cxn modelId="{419AD40F-9C23-4BF0-B2F9-5D9584ABD2AD}" type="presParOf" srcId="{BCBA3E0C-9130-4969-98EA-7DDD83B88C5B}" destId="{49F615CE-7E76-4BD8-9344-863A835BAB17}" srcOrd="0" destOrd="0" presId="urn:microsoft.com/office/officeart/2009/3/layout/HorizontalOrganizationChart"/>
    <dgm:cxn modelId="{0EA1C0FE-1689-4E54-AA22-E9782E3638E6}" type="presParOf" srcId="{BCBA3E0C-9130-4969-98EA-7DDD83B88C5B}" destId="{66580997-46D8-4498-8ACE-1FE0053786C1}" srcOrd="1" destOrd="0" presId="urn:microsoft.com/office/officeart/2009/3/layout/HorizontalOrganizationChart"/>
    <dgm:cxn modelId="{EE65B9E7-17CE-413D-AFE3-AF5205528518}" type="presParOf" srcId="{66580997-46D8-4498-8ACE-1FE0053786C1}" destId="{8CDDDAA9-978A-492A-AD90-6977556FA451}" srcOrd="0" destOrd="0" presId="urn:microsoft.com/office/officeart/2009/3/layout/HorizontalOrganizationChart"/>
    <dgm:cxn modelId="{4DDF5922-0B54-4C31-990E-05D9953E86C3}" type="presParOf" srcId="{8CDDDAA9-978A-492A-AD90-6977556FA451}" destId="{9134610E-C31A-450C-B345-2CE3BF77B4B2}" srcOrd="0" destOrd="0" presId="urn:microsoft.com/office/officeart/2009/3/layout/HorizontalOrganizationChart"/>
    <dgm:cxn modelId="{2BA8AE89-C431-430D-9FA9-240B46852173}" type="presParOf" srcId="{8CDDDAA9-978A-492A-AD90-6977556FA451}" destId="{6DB67C96-E167-4DBE-BD36-3C43119FE94A}" srcOrd="1" destOrd="0" presId="urn:microsoft.com/office/officeart/2009/3/layout/HorizontalOrganizationChart"/>
    <dgm:cxn modelId="{5AE8365E-2965-49EC-BB9D-EB7F200869BC}" type="presParOf" srcId="{66580997-46D8-4498-8ACE-1FE0053786C1}" destId="{CA3BEA0C-B138-4866-B277-234B0E37F223}" srcOrd="1" destOrd="0" presId="urn:microsoft.com/office/officeart/2009/3/layout/HorizontalOrganizationChart"/>
    <dgm:cxn modelId="{C849D9A6-E518-4B5A-807C-B3B357FAB2CF}" type="presParOf" srcId="{66580997-46D8-4498-8ACE-1FE0053786C1}" destId="{FE825008-036A-46B9-A003-D8F8077D1A11}" srcOrd="2" destOrd="0" presId="urn:microsoft.com/office/officeart/2009/3/layout/HorizontalOrganizationChart"/>
    <dgm:cxn modelId="{2731D0F4-000E-4A89-90EF-0DDCCDD2B757}" type="presParOf" srcId="{361D71AB-A76C-41A4-8EB7-27E62A68AC13}" destId="{446C6E8A-C5BA-469A-8C9B-C5503B086BD0}" srcOrd="2" destOrd="0" presId="urn:microsoft.com/office/officeart/2009/3/layout/HorizontalOrganizationChart"/>
    <dgm:cxn modelId="{D8E6D7C9-B8CA-4FE2-B470-8ACEE4617F9B}" type="presParOf" srcId="{D69D7F85-99C7-44AD-BDD1-1C7776D79F91}" destId="{BF6C4D8C-8669-49B7-9D41-AC48051F8A14}" srcOrd="2" destOrd="0" presId="urn:microsoft.com/office/officeart/2009/3/layout/HorizontalOrganizationChart"/>
    <dgm:cxn modelId="{8D11CE21-1C39-431E-BA05-898C5C55677A}" type="presParOf" srcId="{D69D7F85-99C7-44AD-BDD1-1C7776D79F91}" destId="{FC5BA52C-53DE-498C-A992-24CAECE9FE03}" srcOrd="3" destOrd="0" presId="urn:microsoft.com/office/officeart/2009/3/layout/HorizontalOrganizationChart"/>
    <dgm:cxn modelId="{99AED1CE-1D34-4BB0-BF1A-6E58BA0828D5}" type="presParOf" srcId="{FC5BA52C-53DE-498C-A992-24CAECE9FE03}" destId="{1FBC4098-26C8-4823-B1A9-1CCED5D19CFF}" srcOrd="0" destOrd="0" presId="urn:microsoft.com/office/officeart/2009/3/layout/HorizontalOrganizationChart"/>
    <dgm:cxn modelId="{59B66981-E94A-4631-B3CE-81F43EA303ED}" type="presParOf" srcId="{1FBC4098-26C8-4823-B1A9-1CCED5D19CFF}" destId="{F910DC5A-5524-42CE-B8D3-C27572A5425C}" srcOrd="0" destOrd="0" presId="urn:microsoft.com/office/officeart/2009/3/layout/HorizontalOrganizationChart"/>
    <dgm:cxn modelId="{90B469A8-BB73-494F-8B0D-0121DACD78AA}" type="presParOf" srcId="{1FBC4098-26C8-4823-B1A9-1CCED5D19CFF}" destId="{0F73D807-68F1-47F1-9CEE-8628235C46E4}" srcOrd="1" destOrd="0" presId="urn:microsoft.com/office/officeart/2009/3/layout/HorizontalOrganizationChart"/>
    <dgm:cxn modelId="{69D626C1-9F24-45CE-BEBE-C8F729FA3BBB}" type="presParOf" srcId="{FC5BA52C-53DE-498C-A992-24CAECE9FE03}" destId="{9964E973-5D1E-439E-9EB2-AC5F49713EF7}" srcOrd="1" destOrd="0" presId="urn:microsoft.com/office/officeart/2009/3/layout/HorizontalOrganizationChart"/>
    <dgm:cxn modelId="{A4FFA316-FE48-4707-A1DA-8DA9A11CC6CD}" type="presParOf" srcId="{9964E973-5D1E-439E-9EB2-AC5F49713EF7}" destId="{7309A75A-A446-4C96-8186-436C616772F6}" srcOrd="0" destOrd="0" presId="urn:microsoft.com/office/officeart/2009/3/layout/HorizontalOrganizationChart"/>
    <dgm:cxn modelId="{0D544B45-26EB-4362-9FBE-E350FC20E2A0}" type="presParOf" srcId="{9964E973-5D1E-439E-9EB2-AC5F49713EF7}" destId="{26D1F6F3-97CE-490A-A8C6-DDC25527357A}" srcOrd="1" destOrd="0" presId="urn:microsoft.com/office/officeart/2009/3/layout/HorizontalOrganizationChart"/>
    <dgm:cxn modelId="{EFB1DD82-F905-4062-A902-C44609C42927}" type="presParOf" srcId="{26D1F6F3-97CE-490A-A8C6-DDC25527357A}" destId="{994BFE77-DCF4-4B99-89D2-C5E7BC6A86C9}" srcOrd="0" destOrd="0" presId="urn:microsoft.com/office/officeart/2009/3/layout/HorizontalOrganizationChart"/>
    <dgm:cxn modelId="{A46AC3B8-2413-42F5-B7C4-CE4FE0318EE4}" type="presParOf" srcId="{994BFE77-DCF4-4B99-89D2-C5E7BC6A86C9}" destId="{326FEE24-5F08-4157-96F7-696FE34B0574}" srcOrd="0" destOrd="0" presId="urn:microsoft.com/office/officeart/2009/3/layout/HorizontalOrganizationChart"/>
    <dgm:cxn modelId="{0495DA41-13C8-4DE0-A872-DA7F5E03DAC3}" type="presParOf" srcId="{994BFE77-DCF4-4B99-89D2-C5E7BC6A86C9}" destId="{606ECB78-6394-478B-A4AB-58AB0101A9C5}" srcOrd="1" destOrd="0" presId="urn:microsoft.com/office/officeart/2009/3/layout/HorizontalOrganizationChart"/>
    <dgm:cxn modelId="{CC3DA8D2-1C0D-43BE-997D-542852D7AF44}" type="presParOf" srcId="{26D1F6F3-97CE-490A-A8C6-DDC25527357A}" destId="{5ACD0CBB-1890-4F67-8650-846CCB7FEDC7}" srcOrd="1" destOrd="0" presId="urn:microsoft.com/office/officeart/2009/3/layout/HorizontalOrganizationChart"/>
    <dgm:cxn modelId="{516A34AF-898D-4B42-B0F8-47FD99F3A6A5}" type="presParOf" srcId="{5ACD0CBB-1890-4F67-8650-846CCB7FEDC7}" destId="{6102BD76-1AF5-420F-B2DF-F4493A373BEF}" srcOrd="0" destOrd="0" presId="urn:microsoft.com/office/officeart/2009/3/layout/HorizontalOrganizationChart"/>
    <dgm:cxn modelId="{FA2B513F-7033-4933-8E62-72BE16B81F48}" type="presParOf" srcId="{5ACD0CBB-1890-4F67-8650-846CCB7FEDC7}" destId="{0731BCB2-B4F2-4DB9-B2CE-12CEE409337B}" srcOrd="1" destOrd="0" presId="urn:microsoft.com/office/officeart/2009/3/layout/HorizontalOrganizationChart"/>
    <dgm:cxn modelId="{DD8E1E94-FD43-4760-8831-CE2BE62291E8}" type="presParOf" srcId="{0731BCB2-B4F2-4DB9-B2CE-12CEE409337B}" destId="{5B0DFD36-38A8-4F3B-A70D-F66084819430}" srcOrd="0" destOrd="0" presId="urn:microsoft.com/office/officeart/2009/3/layout/HorizontalOrganizationChart"/>
    <dgm:cxn modelId="{BDA65308-0F1C-4155-99C3-653307F2CA0B}" type="presParOf" srcId="{5B0DFD36-38A8-4F3B-A70D-F66084819430}" destId="{80548999-89F2-4D28-BA30-DB9B3451C6EC}" srcOrd="0" destOrd="0" presId="urn:microsoft.com/office/officeart/2009/3/layout/HorizontalOrganizationChart"/>
    <dgm:cxn modelId="{72ECC844-3EBD-4AC4-B0C1-7C452E189B0C}" type="presParOf" srcId="{5B0DFD36-38A8-4F3B-A70D-F66084819430}" destId="{327530E8-89AB-44EF-9467-3CBA3ACA06E6}" srcOrd="1" destOrd="0" presId="urn:microsoft.com/office/officeart/2009/3/layout/HorizontalOrganizationChart"/>
    <dgm:cxn modelId="{2FB45BF6-1082-4771-803F-A75D6E78EC3E}" type="presParOf" srcId="{0731BCB2-B4F2-4DB9-B2CE-12CEE409337B}" destId="{773B1F04-0DA3-4E5E-B5CE-6EB6201007EB}" srcOrd="1" destOrd="0" presId="urn:microsoft.com/office/officeart/2009/3/layout/HorizontalOrganizationChart"/>
    <dgm:cxn modelId="{5AA58C22-B9F3-4C97-A1E7-B39309BD9750}" type="presParOf" srcId="{0731BCB2-B4F2-4DB9-B2CE-12CEE409337B}" destId="{3C66983A-83B2-4A5C-95B2-A69DA8F74CA8}" srcOrd="2" destOrd="0" presId="urn:microsoft.com/office/officeart/2009/3/layout/HorizontalOrganizationChart"/>
    <dgm:cxn modelId="{30ABDF33-A306-40C6-8CAF-6281CAC57B1A}" type="presParOf" srcId="{5ACD0CBB-1890-4F67-8650-846CCB7FEDC7}" destId="{5A3B610C-DF5A-44F6-9AAC-515AB196CA67}" srcOrd="2" destOrd="0" presId="urn:microsoft.com/office/officeart/2009/3/layout/HorizontalOrganizationChart"/>
    <dgm:cxn modelId="{FB28E217-E627-44CA-875D-AAB6E3DA9D05}" type="presParOf" srcId="{5ACD0CBB-1890-4F67-8650-846CCB7FEDC7}" destId="{E3D5A3BF-9C13-4E8E-85A4-1B624AD18A99}" srcOrd="3" destOrd="0" presId="urn:microsoft.com/office/officeart/2009/3/layout/HorizontalOrganizationChart"/>
    <dgm:cxn modelId="{B80D0C19-250D-4EB7-AE74-E5ED345BD26A}" type="presParOf" srcId="{E3D5A3BF-9C13-4E8E-85A4-1B624AD18A99}" destId="{3D43B167-8949-4756-B714-89BA002F3BFF}" srcOrd="0" destOrd="0" presId="urn:microsoft.com/office/officeart/2009/3/layout/HorizontalOrganizationChart"/>
    <dgm:cxn modelId="{0CBD6BFC-D6DC-4F62-BB07-23D5F5BFDD3C}" type="presParOf" srcId="{3D43B167-8949-4756-B714-89BA002F3BFF}" destId="{2CD3AD14-5626-4E2C-AEAB-2DF4FC441AFA}" srcOrd="0" destOrd="0" presId="urn:microsoft.com/office/officeart/2009/3/layout/HorizontalOrganizationChart"/>
    <dgm:cxn modelId="{A290D505-1E8C-4442-BAA0-735BC1676AB7}" type="presParOf" srcId="{3D43B167-8949-4756-B714-89BA002F3BFF}" destId="{1E181CA3-379F-47BA-86CE-CD22CD848BE3}" srcOrd="1" destOrd="0" presId="urn:microsoft.com/office/officeart/2009/3/layout/HorizontalOrganizationChart"/>
    <dgm:cxn modelId="{4CDC685E-2A1C-43B6-9A92-C02DA09B8BAB}" type="presParOf" srcId="{E3D5A3BF-9C13-4E8E-85A4-1B624AD18A99}" destId="{E328C828-8D7A-45BD-9598-CFECF9A6F21C}" srcOrd="1" destOrd="0" presId="urn:microsoft.com/office/officeart/2009/3/layout/HorizontalOrganizationChart"/>
    <dgm:cxn modelId="{0F9C30ED-2712-4A37-AAEE-387EFB05F4CF}" type="presParOf" srcId="{E3D5A3BF-9C13-4E8E-85A4-1B624AD18A99}" destId="{7EEF613B-8A30-4EDE-BCDE-677F4E63FE82}" srcOrd="2" destOrd="0" presId="urn:microsoft.com/office/officeart/2009/3/layout/HorizontalOrganizationChart"/>
    <dgm:cxn modelId="{CF6EF5BD-70D7-4CFF-B4EF-864A2CAA7FBF}" type="presParOf" srcId="{26D1F6F3-97CE-490A-A8C6-DDC25527357A}" destId="{9A1916D6-8BDB-4F9F-BCD0-7AB9CCBB834D}" srcOrd="2" destOrd="0" presId="urn:microsoft.com/office/officeart/2009/3/layout/HorizontalOrganizationChart"/>
    <dgm:cxn modelId="{B27A159F-00B1-48B1-BC04-ACD1552C7548}" type="presParOf" srcId="{9964E973-5D1E-439E-9EB2-AC5F49713EF7}" destId="{0DBDE144-06BE-48DB-BA2B-62475B740813}" srcOrd="2" destOrd="0" presId="urn:microsoft.com/office/officeart/2009/3/layout/HorizontalOrganizationChart"/>
    <dgm:cxn modelId="{FFD0D3D0-F90B-413E-BFBC-82596B3840D0}" type="presParOf" srcId="{9964E973-5D1E-439E-9EB2-AC5F49713EF7}" destId="{D207791A-B854-4B7D-8B55-B845A33712A4}" srcOrd="3" destOrd="0" presId="urn:microsoft.com/office/officeart/2009/3/layout/HorizontalOrganizationChart"/>
    <dgm:cxn modelId="{C3EB0F57-172F-4E9F-8161-A7E9EB240815}" type="presParOf" srcId="{D207791A-B854-4B7D-8B55-B845A33712A4}" destId="{0F3DBD9E-41DA-46DE-8014-2A3B471EE3B4}" srcOrd="0" destOrd="0" presId="urn:microsoft.com/office/officeart/2009/3/layout/HorizontalOrganizationChart"/>
    <dgm:cxn modelId="{41E64D4F-A274-4DCC-984E-EA20CE0BCCBD}" type="presParOf" srcId="{0F3DBD9E-41DA-46DE-8014-2A3B471EE3B4}" destId="{1AE3F70E-E3A2-4C77-AC8D-ADEA5F6C6948}" srcOrd="0" destOrd="0" presId="urn:microsoft.com/office/officeart/2009/3/layout/HorizontalOrganizationChart"/>
    <dgm:cxn modelId="{0265F041-26E0-4D07-9715-4D9DD9DB0C5E}" type="presParOf" srcId="{0F3DBD9E-41DA-46DE-8014-2A3B471EE3B4}" destId="{EE5F14E3-4D32-4406-8F56-A64BF2E236AA}" srcOrd="1" destOrd="0" presId="urn:microsoft.com/office/officeart/2009/3/layout/HorizontalOrganizationChart"/>
    <dgm:cxn modelId="{09AE01A5-0FDA-4879-B621-15859A01F898}" type="presParOf" srcId="{D207791A-B854-4B7D-8B55-B845A33712A4}" destId="{DA46F05D-1400-428C-86BB-3B9849F28053}" srcOrd="1" destOrd="0" presId="urn:microsoft.com/office/officeart/2009/3/layout/HorizontalOrganizationChart"/>
    <dgm:cxn modelId="{A7973B28-481A-4364-9A7E-5B6298A43F9E}" type="presParOf" srcId="{DA46F05D-1400-428C-86BB-3B9849F28053}" destId="{C6BF05F3-75C1-4C51-91BB-671986F98D9A}" srcOrd="0" destOrd="0" presId="urn:microsoft.com/office/officeart/2009/3/layout/HorizontalOrganizationChart"/>
    <dgm:cxn modelId="{E0493FCA-D754-4531-AB3B-032B1A263CA9}" type="presParOf" srcId="{DA46F05D-1400-428C-86BB-3B9849F28053}" destId="{344F5BB9-9CD7-4011-927A-F320FCEB1C2F}" srcOrd="1" destOrd="0" presId="urn:microsoft.com/office/officeart/2009/3/layout/HorizontalOrganizationChart"/>
    <dgm:cxn modelId="{F1A1F4C2-0A1E-470D-8544-F848BA84A699}" type="presParOf" srcId="{344F5BB9-9CD7-4011-927A-F320FCEB1C2F}" destId="{16262AA0-BAC7-4C56-A1F8-E5EE7A471C6B}" srcOrd="0" destOrd="0" presId="urn:microsoft.com/office/officeart/2009/3/layout/HorizontalOrganizationChart"/>
    <dgm:cxn modelId="{3296F5E7-93FE-47E9-A0AE-1F77FEE6A0C9}" type="presParOf" srcId="{16262AA0-BAC7-4C56-A1F8-E5EE7A471C6B}" destId="{E53D6A57-BA4E-447F-90CE-0FA5CC87ED51}" srcOrd="0" destOrd="0" presId="urn:microsoft.com/office/officeart/2009/3/layout/HorizontalOrganizationChart"/>
    <dgm:cxn modelId="{697191A6-F89D-4D92-9513-7B87A0472A24}" type="presParOf" srcId="{16262AA0-BAC7-4C56-A1F8-E5EE7A471C6B}" destId="{97406DA1-BD78-4BA8-AD16-3BCCDF362811}" srcOrd="1" destOrd="0" presId="urn:microsoft.com/office/officeart/2009/3/layout/HorizontalOrganizationChart"/>
    <dgm:cxn modelId="{76CA4A70-71A9-4828-B30D-7AEEF18A709F}" type="presParOf" srcId="{344F5BB9-9CD7-4011-927A-F320FCEB1C2F}" destId="{9D020092-9117-44FA-98CD-6D7E51768051}" srcOrd="1" destOrd="0" presId="urn:microsoft.com/office/officeart/2009/3/layout/HorizontalOrganizationChart"/>
    <dgm:cxn modelId="{C003E9CA-4822-4B48-8252-022F147BF91B}" type="presParOf" srcId="{9D020092-9117-44FA-98CD-6D7E51768051}" destId="{D97DBED2-7DBF-499F-8B6E-DE1324AC5F30}" srcOrd="0" destOrd="0" presId="urn:microsoft.com/office/officeart/2009/3/layout/HorizontalOrganizationChart"/>
    <dgm:cxn modelId="{8D8645F6-F26F-4BCC-A56C-7C9E859B7ED8}" type="presParOf" srcId="{9D020092-9117-44FA-98CD-6D7E51768051}" destId="{FD4FB2CC-09E2-4C80-83C8-CA528F827AA2}" srcOrd="1" destOrd="0" presId="urn:microsoft.com/office/officeart/2009/3/layout/HorizontalOrganizationChart"/>
    <dgm:cxn modelId="{F058766A-27FC-4CF6-8222-0338279007EC}" type="presParOf" srcId="{FD4FB2CC-09E2-4C80-83C8-CA528F827AA2}" destId="{A8846D02-FE63-44F4-B58F-EAB2A89C2576}" srcOrd="0" destOrd="0" presId="urn:microsoft.com/office/officeart/2009/3/layout/HorizontalOrganizationChart"/>
    <dgm:cxn modelId="{C9747739-099A-4B1C-BC07-30EBE7D2807F}" type="presParOf" srcId="{A8846D02-FE63-44F4-B58F-EAB2A89C2576}" destId="{5B1632FB-55F6-4C89-8A26-24E37FD8D672}" srcOrd="0" destOrd="0" presId="urn:microsoft.com/office/officeart/2009/3/layout/HorizontalOrganizationChart"/>
    <dgm:cxn modelId="{B83250CE-E67B-4FA6-AD56-45220A66DBF3}" type="presParOf" srcId="{A8846D02-FE63-44F4-B58F-EAB2A89C2576}" destId="{F46ACAF8-4699-4357-B6E4-DE639368D3BF}" srcOrd="1" destOrd="0" presId="urn:microsoft.com/office/officeart/2009/3/layout/HorizontalOrganizationChart"/>
    <dgm:cxn modelId="{64C41ADB-231E-4B42-9566-0745FD69B27F}" type="presParOf" srcId="{FD4FB2CC-09E2-4C80-83C8-CA528F827AA2}" destId="{B29A3A20-8BF9-4C19-9B9F-8624CA65810A}" srcOrd="1" destOrd="0" presId="urn:microsoft.com/office/officeart/2009/3/layout/HorizontalOrganizationChart"/>
    <dgm:cxn modelId="{A12B8CFA-1839-4300-9D36-58EF7303FADC}" type="presParOf" srcId="{FD4FB2CC-09E2-4C80-83C8-CA528F827AA2}" destId="{18411DAC-44A9-45E1-A5F5-7615BEA685B2}" srcOrd="2" destOrd="0" presId="urn:microsoft.com/office/officeart/2009/3/layout/HorizontalOrganizationChart"/>
    <dgm:cxn modelId="{4DD7A632-73E0-468A-AEAD-5297FE296A79}" type="presParOf" srcId="{344F5BB9-9CD7-4011-927A-F320FCEB1C2F}" destId="{0912708C-7745-48D3-8EC7-E66ABB494210}" srcOrd="2" destOrd="0" presId="urn:microsoft.com/office/officeart/2009/3/layout/HorizontalOrganizationChart"/>
    <dgm:cxn modelId="{8EFF8CE4-76D6-4E60-AAC2-A894A4414DDB}" type="presParOf" srcId="{DA46F05D-1400-428C-86BB-3B9849F28053}" destId="{E17A52C6-6184-47ED-A9B7-1D97F9A6B467}" srcOrd="2" destOrd="0" presId="urn:microsoft.com/office/officeart/2009/3/layout/HorizontalOrganizationChart"/>
    <dgm:cxn modelId="{1745365D-A529-4299-B5CE-8415A439C365}" type="presParOf" srcId="{DA46F05D-1400-428C-86BB-3B9849F28053}" destId="{50D5C11F-78C3-44E2-8D1C-547BCCA3F6DE}" srcOrd="3" destOrd="0" presId="urn:microsoft.com/office/officeart/2009/3/layout/HorizontalOrganizationChart"/>
    <dgm:cxn modelId="{A3A30288-507C-4D2B-8393-A08884CE49CA}" type="presParOf" srcId="{50D5C11F-78C3-44E2-8D1C-547BCCA3F6DE}" destId="{C310C72D-BA48-4DEA-8CE1-62698A78AB18}" srcOrd="0" destOrd="0" presId="urn:microsoft.com/office/officeart/2009/3/layout/HorizontalOrganizationChart"/>
    <dgm:cxn modelId="{7629C34B-3AFA-42C4-B64C-B2E39C1CD4BB}" type="presParOf" srcId="{C310C72D-BA48-4DEA-8CE1-62698A78AB18}" destId="{491F14FA-DD85-4D04-9828-581A6D0D0A8F}" srcOrd="0" destOrd="0" presId="urn:microsoft.com/office/officeart/2009/3/layout/HorizontalOrganizationChart"/>
    <dgm:cxn modelId="{86F5F0F6-5B99-4B04-9490-79AFE24124D1}" type="presParOf" srcId="{C310C72D-BA48-4DEA-8CE1-62698A78AB18}" destId="{175B5F0B-E366-4C1C-A7AE-4277648CFA52}" srcOrd="1" destOrd="0" presId="urn:microsoft.com/office/officeart/2009/3/layout/HorizontalOrganizationChart"/>
    <dgm:cxn modelId="{4626729E-2922-445A-965F-1591A0E3C7DB}" type="presParOf" srcId="{50D5C11F-78C3-44E2-8D1C-547BCCA3F6DE}" destId="{398F4B55-6672-409F-AD41-DAEC6B256CC3}" srcOrd="1" destOrd="0" presId="urn:microsoft.com/office/officeart/2009/3/layout/HorizontalOrganizationChart"/>
    <dgm:cxn modelId="{B877B263-DB35-4E53-B19F-CE2A271DA6B2}" type="presParOf" srcId="{50D5C11F-78C3-44E2-8D1C-547BCCA3F6DE}" destId="{81D1443B-00F7-4924-98E1-AA2425769ECE}" srcOrd="2" destOrd="0" presId="urn:microsoft.com/office/officeart/2009/3/layout/HorizontalOrganizationChart"/>
    <dgm:cxn modelId="{8503F928-292F-4B16-8132-708EF7CE050C}" type="presParOf" srcId="{D207791A-B854-4B7D-8B55-B845A33712A4}" destId="{01231C63-3344-462F-9369-D138ACFF902A}" srcOrd="2" destOrd="0" presId="urn:microsoft.com/office/officeart/2009/3/layout/HorizontalOrganizationChart"/>
    <dgm:cxn modelId="{BBA1C39B-C603-4FC3-91F8-5AA55A37F5CE}" type="presParOf" srcId="{9964E973-5D1E-439E-9EB2-AC5F49713EF7}" destId="{4BBA6F11-9A32-45F5-B87A-468D8B10CF3E}" srcOrd="4" destOrd="0" presId="urn:microsoft.com/office/officeart/2009/3/layout/HorizontalOrganizationChart"/>
    <dgm:cxn modelId="{CD9E6DA9-39DE-4E4E-BBC0-C66E50913365}" type="presParOf" srcId="{9964E973-5D1E-439E-9EB2-AC5F49713EF7}" destId="{3DC9049D-EDF0-4E39-8E57-117AECA5A597}" srcOrd="5" destOrd="0" presId="urn:microsoft.com/office/officeart/2009/3/layout/HorizontalOrganizationChart"/>
    <dgm:cxn modelId="{D14E62D6-3F76-471B-9A7C-B7433D4D09B8}" type="presParOf" srcId="{3DC9049D-EDF0-4E39-8E57-117AECA5A597}" destId="{C0E8A47B-313B-419D-8A82-33BF473F0402}" srcOrd="0" destOrd="0" presId="urn:microsoft.com/office/officeart/2009/3/layout/HorizontalOrganizationChart"/>
    <dgm:cxn modelId="{4FFBCC2F-794F-4DAD-90E5-1B7607059A30}" type="presParOf" srcId="{C0E8A47B-313B-419D-8A82-33BF473F0402}" destId="{B314ED7E-393F-47E5-ADA3-63467E213325}" srcOrd="0" destOrd="0" presId="urn:microsoft.com/office/officeart/2009/3/layout/HorizontalOrganizationChart"/>
    <dgm:cxn modelId="{97C65AE1-F44D-4925-A4C2-EFAD861DFD71}" type="presParOf" srcId="{C0E8A47B-313B-419D-8A82-33BF473F0402}" destId="{3A7B8A18-D960-45D1-ADB8-C826266D99EE}" srcOrd="1" destOrd="0" presId="urn:microsoft.com/office/officeart/2009/3/layout/HorizontalOrganizationChart"/>
    <dgm:cxn modelId="{6C206E0F-B4AF-421E-93C9-04689EB7B28B}" type="presParOf" srcId="{3DC9049D-EDF0-4E39-8E57-117AECA5A597}" destId="{662402E1-75E5-4A42-B82D-E200E48C4C5A}" srcOrd="1" destOrd="0" presId="urn:microsoft.com/office/officeart/2009/3/layout/HorizontalOrganizationChart"/>
    <dgm:cxn modelId="{C86AE6E3-6D48-48AD-A898-E3DB280ABDAA}" type="presParOf" srcId="{662402E1-75E5-4A42-B82D-E200E48C4C5A}" destId="{0495CDBE-2D11-49C2-8887-1655EBC4E071}" srcOrd="0" destOrd="0" presId="urn:microsoft.com/office/officeart/2009/3/layout/HorizontalOrganizationChart"/>
    <dgm:cxn modelId="{0BA9F11D-1A5A-4341-B100-BE95FF39296C}" type="presParOf" srcId="{662402E1-75E5-4A42-B82D-E200E48C4C5A}" destId="{43181F08-A0B5-4745-9A79-0F39D5BFEFCC}" srcOrd="1" destOrd="0" presId="urn:microsoft.com/office/officeart/2009/3/layout/HorizontalOrganizationChart"/>
    <dgm:cxn modelId="{04901DCA-9774-41BD-9604-E4FA432AA4E1}" type="presParOf" srcId="{43181F08-A0B5-4745-9A79-0F39D5BFEFCC}" destId="{FDEA17D0-BF04-4359-822E-950B12E0F740}" srcOrd="0" destOrd="0" presId="urn:microsoft.com/office/officeart/2009/3/layout/HorizontalOrganizationChart"/>
    <dgm:cxn modelId="{C702AB45-9112-4A91-9DE0-9410D698CBEC}" type="presParOf" srcId="{FDEA17D0-BF04-4359-822E-950B12E0F740}" destId="{4D422577-E845-4D43-9605-F3D595663974}" srcOrd="0" destOrd="0" presId="urn:microsoft.com/office/officeart/2009/3/layout/HorizontalOrganizationChart"/>
    <dgm:cxn modelId="{922BD8E4-7497-4387-A1F2-9C87C896A60B}" type="presParOf" srcId="{FDEA17D0-BF04-4359-822E-950B12E0F740}" destId="{C5EC6E99-A5F7-4E91-B4A9-7277B8649A37}" srcOrd="1" destOrd="0" presId="urn:microsoft.com/office/officeart/2009/3/layout/HorizontalOrganizationChart"/>
    <dgm:cxn modelId="{BF537904-0D61-43B4-A505-DDD6BAE59EA1}" type="presParOf" srcId="{43181F08-A0B5-4745-9A79-0F39D5BFEFCC}" destId="{8AC92173-19FC-474A-B041-135E3C737AC3}" srcOrd="1" destOrd="0" presId="urn:microsoft.com/office/officeart/2009/3/layout/HorizontalOrganizationChart"/>
    <dgm:cxn modelId="{6F4C4823-AD36-442E-B9CD-B5E67B50C7BD}" type="presParOf" srcId="{8AC92173-19FC-474A-B041-135E3C737AC3}" destId="{4394F212-7BA3-4009-8323-823FD567DB42}" srcOrd="0" destOrd="0" presId="urn:microsoft.com/office/officeart/2009/3/layout/HorizontalOrganizationChart"/>
    <dgm:cxn modelId="{6FC03794-7AA3-435B-AE70-F38BDB5A2D8F}" type="presParOf" srcId="{8AC92173-19FC-474A-B041-135E3C737AC3}" destId="{4B231DFC-867E-4010-9CD0-14D2F1752B8F}" srcOrd="1" destOrd="0" presId="urn:microsoft.com/office/officeart/2009/3/layout/HorizontalOrganizationChart"/>
    <dgm:cxn modelId="{171AC198-BB91-4162-A381-C03143AD5399}" type="presParOf" srcId="{4B231DFC-867E-4010-9CD0-14D2F1752B8F}" destId="{768DA669-6F30-40CD-9A10-B9A6435F8A17}" srcOrd="0" destOrd="0" presId="urn:microsoft.com/office/officeart/2009/3/layout/HorizontalOrganizationChart"/>
    <dgm:cxn modelId="{F768CD9B-2287-470F-AB34-5835D93FC92A}" type="presParOf" srcId="{768DA669-6F30-40CD-9A10-B9A6435F8A17}" destId="{EC0E2496-FCE3-4CFD-9ED5-E81FD39F773A}" srcOrd="0" destOrd="0" presId="urn:microsoft.com/office/officeart/2009/3/layout/HorizontalOrganizationChart"/>
    <dgm:cxn modelId="{EBDE1246-45A3-4833-AF77-074825ADB793}" type="presParOf" srcId="{768DA669-6F30-40CD-9A10-B9A6435F8A17}" destId="{DC3A8F27-C1D6-4792-A8DE-DA2D1697FA0D}" srcOrd="1" destOrd="0" presId="urn:microsoft.com/office/officeart/2009/3/layout/HorizontalOrganizationChart"/>
    <dgm:cxn modelId="{99D29E8B-744A-474D-BDB6-B3D030DF9D9E}" type="presParOf" srcId="{4B231DFC-867E-4010-9CD0-14D2F1752B8F}" destId="{99ED8078-B51C-4747-B02E-0D0DB5E49255}" srcOrd="1" destOrd="0" presId="urn:microsoft.com/office/officeart/2009/3/layout/HorizontalOrganizationChart"/>
    <dgm:cxn modelId="{87248AEA-F9D0-4138-AC83-851EA5D78229}" type="presParOf" srcId="{4B231DFC-867E-4010-9CD0-14D2F1752B8F}" destId="{41A5ACD7-B9DD-49F2-B95E-723EABBAF760}" srcOrd="2" destOrd="0" presId="urn:microsoft.com/office/officeart/2009/3/layout/HorizontalOrganizationChart"/>
    <dgm:cxn modelId="{007C786B-DBB9-49ED-9135-706CA43A8A12}" type="presParOf" srcId="{8AC92173-19FC-474A-B041-135E3C737AC3}" destId="{8827BC04-67C9-4C4D-83C3-AA5C01C9D8E6}" srcOrd="2" destOrd="0" presId="urn:microsoft.com/office/officeart/2009/3/layout/HorizontalOrganizationChart"/>
    <dgm:cxn modelId="{1A8375EC-2545-42E9-A2E4-7F0448D683A1}" type="presParOf" srcId="{8AC92173-19FC-474A-B041-135E3C737AC3}" destId="{3AD5AF9F-22BF-433D-9E1A-A8EA3B9F1DCF}" srcOrd="3" destOrd="0" presId="urn:microsoft.com/office/officeart/2009/3/layout/HorizontalOrganizationChart"/>
    <dgm:cxn modelId="{0E0C989D-AEAB-46F8-87EC-677C3074463D}" type="presParOf" srcId="{3AD5AF9F-22BF-433D-9E1A-A8EA3B9F1DCF}" destId="{9522A84C-FA22-4517-988B-E93E9A0D7C34}" srcOrd="0" destOrd="0" presId="urn:microsoft.com/office/officeart/2009/3/layout/HorizontalOrganizationChart"/>
    <dgm:cxn modelId="{593ABF0A-83E4-437D-A2C6-E3DD41718589}" type="presParOf" srcId="{9522A84C-FA22-4517-988B-E93E9A0D7C34}" destId="{9466BB53-D378-4FE6-92EA-DF22B4D86248}" srcOrd="0" destOrd="0" presId="urn:microsoft.com/office/officeart/2009/3/layout/HorizontalOrganizationChart"/>
    <dgm:cxn modelId="{50A6EA3D-1FB2-49E7-9027-DDEDFA2DBC4A}" type="presParOf" srcId="{9522A84C-FA22-4517-988B-E93E9A0D7C34}" destId="{33FB2C98-100E-4040-9E19-9A130FCDBE5A}" srcOrd="1" destOrd="0" presId="urn:microsoft.com/office/officeart/2009/3/layout/HorizontalOrganizationChart"/>
    <dgm:cxn modelId="{DDD95827-40CA-4CF0-9584-0D8E8214727F}" type="presParOf" srcId="{3AD5AF9F-22BF-433D-9E1A-A8EA3B9F1DCF}" destId="{600B2791-40A7-48FA-9CAC-B08BFCB28238}" srcOrd="1" destOrd="0" presId="urn:microsoft.com/office/officeart/2009/3/layout/HorizontalOrganizationChart"/>
    <dgm:cxn modelId="{839749BD-C1C0-400E-BBD6-502B6B4C11F1}" type="presParOf" srcId="{3AD5AF9F-22BF-433D-9E1A-A8EA3B9F1DCF}" destId="{89A8897B-40D6-4950-AF66-368132A8648B}" srcOrd="2" destOrd="0" presId="urn:microsoft.com/office/officeart/2009/3/layout/HorizontalOrganizationChart"/>
    <dgm:cxn modelId="{CE8B72C2-C467-4D2E-BF11-C2870AAC5632}" type="presParOf" srcId="{8AC92173-19FC-474A-B041-135E3C737AC3}" destId="{AA60CF8A-7EF4-402A-82B4-89107F1F9633}" srcOrd="4" destOrd="0" presId="urn:microsoft.com/office/officeart/2009/3/layout/HorizontalOrganizationChart"/>
    <dgm:cxn modelId="{82424AF7-8E4E-4AFB-AA4B-CDE5B15E37E2}" type="presParOf" srcId="{8AC92173-19FC-474A-B041-135E3C737AC3}" destId="{9E35AB3D-723A-4F2E-A524-8C3A9378C1BE}" srcOrd="5" destOrd="0" presId="urn:microsoft.com/office/officeart/2009/3/layout/HorizontalOrganizationChart"/>
    <dgm:cxn modelId="{60B709CF-CA20-449D-A3AD-6ED42CF3A671}" type="presParOf" srcId="{9E35AB3D-723A-4F2E-A524-8C3A9378C1BE}" destId="{31F030ED-B2B0-4364-9763-3138A545C1FC}" srcOrd="0" destOrd="0" presId="urn:microsoft.com/office/officeart/2009/3/layout/HorizontalOrganizationChart"/>
    <dgm:cxn modelId="{AC89DA7D-CFDA-4DF6-B0C5-F3B2A87E5E53}" type="presParOf" srcId="{31F030ED-B2B0-4364-9763-3138A545C1FC}" destId="{0632C5F5-702A-46D4-8BB1-5F4F415339A9}" srcOrd="0" destOrd="0" presId="urn:microsoft.com/office/officeart/2009/3/layout/HorizontalOrganizationChart"/>
    <dgm:cxn modelId="{FE3321C3-C6DB-4E93-AECD-73A2EC0B9531}" type="presParOf" srcId="{31F030ED-B2B0-4364-9763-3138A545C1FC}" destId="{C63F9952-BD05-4197-BB45-A799D3C1A7C0}" srcOrd="1" destOrd="0" presId="urn:microsoft.com/office/officeart/2009/3/layout/HorizontalOrganizationChart"/>
    <dgm:cxn modelId="{F482A71A-4611-47AB-B4F2-5F0B30E0FD79}" type="presParOf" srcId="{9E35AB3D-723A-4F2E-A524-8C3A9378C1BE}" destId="{1BB0E55D-E51D-4378-989E-194150DA06A6}" srcOrd="1" destOrd="0" presId="urn:microsoft.com/office/officeart/2009/3/layout/HorizontalOrganizationChart"/>
    <dgm:cxn modelId="{07506E75-2645-41A6-BA06-DF0E6C2E3B13}" type="presParOf" srcId="{9E35AB3D-723A-4F2E-A524-8C3A9378C1BE}" destId="{A01C53DD-24F9-488B-A986-03A140B9F371}" srcOrd="2" destOrd="0" presId="urn:microsoft.com/office/officeart/2009/3/layout/HorizontalOrganizationChart"/>
    <dgm:cxn modelId="{F4CE7CCA-31F3-47AB-B672-347DC5D8C7A9}" type="presParOf" srcId="{43181F08-A0B5-4745-9A79-0F39D5BFEFCC}" destId="{A6DDFC9E-1C11-4E01-91E2-8D589935C540}" srcOrd="2" destOrd="0" presId="urn:microsoft.com/office/officeart/2009/3/layout/HorizontalOrganizationChart"/>
    <dgm:cxn modelId="{878592AB-374C-4AAB-9442-40D2DB7C098E}" type="presParOf" srcId="{3DC9049D-EDF0-4E39-8E57-117AECA5A597}" destId="{B2C37F76-96BC-4476-ADA8-7AE85B717A1B}" srcOrd="2" destOrd="0" presId="urn:microsoft.com/office/officeart/2009/3/layout/HorizontalOrganizationChart"/>
    <dgm:cxn modelId="{74355AF1-3C39-4B77-9DD0-F7781C8A0609}" type="presParOf" srcId="{FC5BA52C-53DE-498C-A992-24CAECE9FE03}" destId="{D94CEB36-2D6F-46AA-8625-7F8267DA2F33}" srcOrd="2" destOrd="0" presId="urn:microsoft.com/office/officeart/2009/3/layout/HorizontalOrganizationChart"/>
    <dgm:cxn modelId="{0502E814-7C53-4DED-85E2-05223EB040E7}" type="presParOf" srcId="{D69D7F85-99C7-44AD-BDD1-1C7776D79F91}" destId="{357E7417-9A76-49A9-AAC3-EAB21A1C76BC}" srcOrd="4" destOrd="0" presId="urn:microsoft.com/office/officeart/2009/3/layout/HorizontalOrganizationChart"/>
    <dgm:cxn modelId="{B8793F88-A193-4FD9-BCB0-745102C59EDF}" type="presParOf" srcId="{D69D7F85-99C7-44AD-BDD1-1C7776D79F91}" destId="{6EC12193-3800-4997-9319-B45D004A5D43}" srcOrd="5" destOrd="0" presId="urn:microsoft.com/office/officeart/2009/3/layout/HorizontalOrganizationChart"/>
    <dgm:cxn modelId="{F22BE5B4-4DFA-415B-B1B0-FB506EF30CC9}" type="presParOf" srcId="{6EC12193-3800-4997-9319-B45D004A5D43}" destId="{F7697B8D-FE9E-4086-8DA7-125084460D50}" srcOrd="0" destOrd="0" presId="urn:microsoft.com/office/officeart/2009/3/layout/HorizontalOrganizationChart"/>
    <dgm:cxn modelId="{B9B5BF54-0E4C-4522-83CF-6CA1D3B57794}" type="presParOf" srcId="{F7697B8D-FE9E-4086-8DA7-125084460D50}" destId="{AD4CAEA4-E7B0-441F-A9AB-BB9D9BFF12CF}" srcOrd="0" destOrd="0" presId="urn:microsoft.com/office/officeart/2009/3/layout/HorizontalOrganizationChart"/>
    <dgm:cxn modelId="{C6D4FA73-86CD-413A-938C-9750CFB0B3CF}" type="presParOf" srcId="{F7697B8D-FE9E-4086-8DA7-125084460D50}" destId="{0C17F433-7326-4417-A7FC-77179CC10F3E}" srcOrd="1" destOrd="0" presId="urn:microsoft.com/office/officeart/2009/3/layout/HorizontalOrganizationChart"/>
    <dgm:cxn modelId="{724253A0-6CAF-4551-9B58-08DB19AF113C}" type="presParOf" srcId="{6EC12193-3800-4997-9319-B45D004A5D43}" destId="{7453EE1B-8178-4346-9B37-640AE60BBA7E}" srcOrd="1" destOrd="0" presId="urn:microsoft.com/office/officeart/2009/3/layout/HorizontalOrganizationChart"/>
    <dgm:cxn modelId="{904D44C7-454F-4506-AA42-C888F972FE25}" type="presParOf" srcId="{7453EE1B-8178-4346-9B37-640AE60BBA7E}" destId="{B744E748-7D3B-4706-BD1E-B78F1A773C1B}" srcOrd="0" destOrd="0" presId="urn:microsoft.com/office/officeart/2009/3/layout/HorizontalOrganizationChart"/>
    <dgm:cxn modelId="{91DA769E-0C8C-4DAD-9628-7D2FEF468871}" type="presParOf" srcId="{7453EE1B-8178-4346-9B37-640AE60BBA7E}" destId="{B9F34AAE-5188-4C0D-8E4F-B84309F11024}" srcOrd="1" destOrd="0" presId="urn:microsoft.com/office/officeart/2009/3/layout/HorizontalOrganizationChart"/>
    <dgm:cxn modelId="{1F78E763-9527-4265-942F-081E35CE5019}" type="presParOf" srcId="{B9F34AAE-5188-4C0D-8E4F-B84309F11024}" destId="{834EFB8D-1481-44EC-B33B-544CCE40086F}" srcOrd="0" destOrd="0" presId="urn:microsoft.com/office/officeart/2009/3/layout/HorizontalOrganizationChart"/>
    <dgm:cxn modelId="{EB53C876-3F10-48AE-A12C-34C490E83D14}" type="presParOf" srcId="{834EFB8D-1481-44EC-B33B-544CCE40086F}" destId="{755CAF41-3C09-4A29-91A2-6BF97B388B6F}" srcOrd="0" destOrd="0" presId="urn:microsoft.com/office/officeart/2009/3/layout/HorizontalOrganizationChart"/>
    <dgm:cxn modelId="{A0762996-A2D3-44BF-967E-C8683704234C}" type="presParOf" srcId="{834EFB8D-1481-44EC-B33B-544CCE40086F}" destId="{1E11D4B0-4850-4D98-BDBD-306A05DF3349}" srcOrd="1" destOrd="0" presId="urn:microsoft.com/office/officeart/2009/3/layout/HorizontalOrganizationChart"/>
    <dgm:cxn modelId="{B878680D-9573-42AE-ACB5-29C766256842}" type="presParOf" srcId="{B9F34AAE-5188-4C0D-8E4F-B84309F11024}" destId="{3733DFA6-400C-4F91-92DB-51BFFA6BA6C2}" srcOrd="1" destOrd="0" presId="urn:microsoft.com/office/officeart/2009/3/layout/HorizontalOrganizationChart"/>
    <dgm:cxn modelId="{F9FB255A-3A24-4D62-BAE9-56FB4BF7385E}" type="presParOf" srcId="{3733DFA6-400C-4F91-92DB-51BFFA6BA6C2}" destId="{DC3F61FB-21D0-4013-9D10-76D8AC902924}" srcOrd="0" destOrd="0" presId="urn:microsoft.com/office/officeart/2009/3/layout/HorizontalOrganizationChart"/>
    <dgm:cxn modelId="{5C3EE465-C14D-484A-8449-BBC8584ABBC4}" type="presParOf" srcId="{3733DFA6-400C-4F91-92DB-51BFFA6BA6C2}" destId="{1C969076-870B-4A44-88F1-66E9F8D2AACD}" srcOrd="1" destOrd="0" presId="urn:microsoft.com/office/officeart/2009/3/layout/HorizontalOrganizationChart"/>
    <dgm:cxn modelId="{39CEE270-04C1-4848-BB6D-15FC173F0882}" type="presParOf" srcId="{1C969076-870B-4A44-88F1-66E9F8D2AACD}" destId="{93008687-68DE-48F5-BB22-9FA78B6C2BCC}" srcOrd="0" destOrd="0" presId="urn:microsoft.com/office/officeart/2009/3/layout/HorizontalOrganizationChart"/>
    <dgm:cxn modelId="{D4013382-21BF-4821-A7F7-58FE60332D81}" type="presParOf" srcId="{93008687-68DE-48F5-BB22-9FA78B6C2BCC}" destId="{124E1A8A-3DD4-4DBC-ADEE-0FC90726C298}" srcOrd="0" destOrd="0" presId="urn:microsoft.com/office/officeart/2009/3/layout/HorizontalOrganizationChart"/>
    <dgm:cxn modelId="{4B9F6812-1CCA-405B-A5DD-5A74D74F9FFD}" type="presParOf" srcId="{93008687-68DE-48F5-BB22-9FA78B6C2BCC}" destId="{A936CBFB-60D2-44D9-975B-543286D4D1CA}" srcOrd="1" destOrd="0" presId="urn:microsoft.com/office/officeart/2009/3/layout/HorizontalOrganizationChart"/>
    <dgm:cxn modelId="{2FBF1EC5-53B6-49AA-A030-67096E18C24A}" type="presParOf" srcId="{1C969076-870B-4A44-88F1-66E9F8D2AACD}" destId="{8BCA6C7B-1A0C-4BE6-BDFA-4294FE569BCB}" srcOrd="1" destOrd="0" presId="urn:microsoft.com/office/officeart/2009/3/layout/HorizontalOrganizationChart"/>
    <dgm:cxn modelId="{7B1E2B19-334E-4DF9-8EE9-58AE58ACCCDF}" type="presParOf" srcId="{8BCA6C7B-1A0C-4BE6-BDFA-4294FE569BCB}" destId="{CC7730A7-7C35-4966-8F10-16F1C7611567}" srcOrd="0" destOrd="0" presId="urn:microsoft.com/office/officeart/2009/3/layout/HorizontalOrganizationChart"/>
    <dgm:cxn modelId="{1E2F88EE-ED31-4D01-AA6F-E202395CA4AF}" type="presParOf" srcId="{8BCA6C7B-1A0C-4BE6-BDFA-4294FE569BCB}" destId="{B44A3BE0-A011-4AB3-A3BF-03CE70AD5514}" srcOrd="1" destOrd="0" presId="urn:microsoft.com/office/officeart/2009/3/layout/HorizontalOrganizationChart"/>
    <dgm:cxn modelId="{623BAAF7-9536-4DFE-AEFE-6DE9A6A95BB9}" type="presParOf" srcId="{B44A3BE0-A011-4AB3-A3BF-03CE70AD5514}" destId="{72E0A5F4-7405-4959-A2B8-5E9DD0FA7360}" srcOrd="0" destOrd="0" presId="urn:microsoft.com/office/officeart/2009/3/layout/HorizontalOrganizationChart"/>
    <dgm:cxn modelId="{A85B38EB-6889-4F07-B48F-CB59D7869241}" type="presParOf" srcId="{72E0A5F4-7405-4959-A2B8-5E9DD0FA7360}" destId="{AED1B7C3-91C8-4B98-B5B0-5AB4E98C6052}" srcOrd="0" destOrd="0" presId="urn:microsoft.com/office/officeart/2009/3/layout/HorizontalOrganizationChart"/>
    <dgm:cxn modelId="{2607E787-9233-4153-932D-6779E9AE49B5}" type="presParOf" srcId="{72E0A5F4-7405-4959-A2B8-5E9DD0FA7360}" destId="{96DF54D3-07CB-4185-A955-575685E199E5}" srcOrd="1" destOrd="0" presId="urn:microsoft.com/office/officeart/2009/3/layout/HorizontalOrganizationChart"/>
    <dgm:cxn modelId="{D2D22E97-EAF2-46B1-9F24-1448EE1E29D4}" type="presParOf" srcId="{B44A3BE0-A011-4AB3-A3BF-03CE70AD5514}" destId="{375A4F0C-7EA0-4F60-94D2-C46A6735D4D6}" srcOrd="1" destOrd="0" presId="urn:microsoft.com/office/officeart/2009/3/layout/HorizontalOrganizationChart"/>
    <dgm:cxn modelId="{2D2FA4BD-8696-4C6B-9012-72B12930B63A}" type="presParOf" srcId="{B44A3BE0-A011-4AB3-A3BF-03CE70AD5514}" destId="{A84937C7-D503-4C2E-B590-A68AA7BF31E1}" srcOrd="2" destOrd="0" presId="urn:microsoft.com/office/officeart/2009/3/layout/HorizontalOrganizationChart"/>
    <dgm:cxn modelId="{AB4B12AD-F400-4816-AC8B-28280C3D8240}" type="presParOf" srcId="{8BCA6C7B-1A0C-4BE6-BDFA-4294FE569BCB}" destId="{8DC5CEF4-21DD-40BA-A34C-0013EDD0F680}" srcOrd="2" destOrd="0" presId="urn:microsoft.com/office/officeart/2009/3/layout/HorizontalOrganizationChart"/>
    <dgm:cxn modelId="{4FB44489-851D-4CF5-9DDC-493C0C0746A8}" type="presParOf" srcId="{8BCA6C7B-1A0C-4BE6-BDFA-4294FE569BCB}" destId="{BAF6732E-666D-4156-A1A4-2F87F2196B75}" srcOrd="3" destOrd="0" presId="urn:microsoft.com/office/officeart/2009/3/layout/HorizontalOrganizationChart"/>
    <dgm:cxn modelId="{FBA23A17-2714-42A1-B8CE-4F32E99F0B1E}" type="presParOf" srcId="{BAF6732E-666D-4156-A1A4-2F87F2196B75}" destId="{CB000C1E-E401-4FEF-968E-917ACF76247B}" srcOrd="0" destOrd="0" presId="urn:microsoft.com/office/officeart/2009/3/layout/HorizontalOrganizationChart"/>
    <dgm:cxn modelId="{BD7C1DEE-3C7A-4BE9-AB86-BED248F73FAD}" type="presParOf" srcId="{CB000C1E-E401-4FEF-968E-917ACF76247B}" destId="{C9B0DAA9-DAC6-48C0-AB67-4CE40823D503}" srcOrd="0" destOrd="0" presId="urn:microsoft.com/office/officeart/2009/3/layout/HorizontalOrganizationChart"/>
    <dgm:cxn modelId="{E2FC11FF-CA68-427D-99A9-8F1F67FF1CB8}" type="presParOf" srcId="{CB000C1E-E401-4FEF-968E-917ACF76247B}" destId="{8952B22A-D405-499F-9C9B-B77887606960}" srcOrd="1" destOrd="0" presId="urn:microsoft.com/office/officeart/2009/3/layout/HorizontalOrganizationChart"/>
    <dgm:cxn modelId="{B8945135-8B58-4CE3-B6AF-4CECD0E8DC03}" type="presParOf" srcId="{BAF6732E-666D-4156-A1A4-2F87F2196B75}" destId="{B8AF17DA-872C-4D52-87B2-CFB04801D364}" srcOrd="1" destOrd="0" presId="urn:microsoft.com/office/officeart/2009/3/layout/HorizontalOrganizationChart"/>
    <dgm:cxn modelId="{78331DA6-83A2-4B2A-8276-EFC316668746}" type="presParOf" srcId="{BAF6732E-666D-4156-A1A4-2F87F2196B75}" destId="{258AF132-7BEF-4469-B61C-13693E4B1500}" srcOrd="2" destOrd="0" presId="urn:microsoft.com/office/officeart/2009/3/layout/HorizontalOrganizationChart"/>
    <dgm:cxn modelId="{98DFD03C-1B53-4DD0-AA4F-90973ECD5753}" type="presParOf" srcId="{8BCA6C7B-1A0C-4BE6-BDFA-4294FE569BCB}" destId="{5FB136D1-CC42-4363-96BD-E9EBB977048E}" srcOrd="4" destOrd="0" presId="urn:microsoft.com/office/officeart/2009/3/layout/HorizontalOrganizationChart"/>
    <dgm:cxn modelId="{AB9AA5D3-E0D7-41CB-B22B-D2EAB8F3AA60}" type="presParOf" srcId="{8BCA6C7B-1A0C-4BE6-BDFA-4294FE569BCB}" destId="{004F0AB0-6002-45EA-A616-738187A4B528}" srcOrd="5" destOrd="0" presId="urn:microsoft.com/office/officeart/2009/3/layout/HorizontalOrganizationChart"/>
    <dgm:cxn modelId="{2C1D5BEC-0057-4C02-B9E2-4875CC90C0AB}" type="presParOf" srcId="{004F0AB0-6002-45EA-A616-738187A4B528}" destId="{84738B84-E1C3-4DD3-85EB-211D9A31EAB4}" srcOrd="0" destOrd="0" presId="urn:microsoft.com/office/officeart/2009/3/layout/HorizontalOrganizationChart"/>
    <dgm:cxn modelId="{96FA3AF4-CCC9-4A7A-81AF-ABA5D735B0A0}" type="presParOf" srcId="{84738B84-E1C3-4DD3-85EB-211D9A31EAB4}" destId="{408C2DB7-D026-46A0-AEEC-964A79AB5F2A}" srcOrd="0" destOrd="0" presId="urn:microsoft.com/office/officeart/2009/3/layout/HorizontalOrganizationChart"/>
    <dgm:cxn modelId="{5DCF139C-FB0B-4404-9003-E93BE9DB5E6B}" type="presParOf" srcId="{84738B84-E1C3-4DD3-85EB-211D9A31EAB4}" destId="{4FAAF54B-6858-4450-AE1C-32A0381A3177}" srcOrd="1" destOrd="0" presId="urn:microsoft.com/office/officeart/2009/3/layout/HorizontalOrganizationChart"/>
    <dgm:cxn modelId="{05E06ED3-AC02-44F8-87A2-1D4807F14030}" type="presParOf" srcId="{004F0AB0-6002-45EA-A616-738187A4B528}" destId="{808B8D65-B38A-4533-9DA3-070A0AAD8A23}" srcOrd="1" destOrd="0" presId="urn:microsoft.com/office/officeart/2009/3/layout/HorizontalOrganizationChart"/>
    <dgm:cxn modelId="{4693A69F-9833-4A33-9ECF-ECBAC8A04E1D}" type="presParOf" srcId="{004F0AB0-6002-45EA-A616-738187A4B528}" destId="{DC4769E7-12A8-4487-97F6-7B40687FD0A9}" srcOrd="2" destOrd="0" presId="urn:microsoft.com/office/officeart/2009/3/layout/HorizontalOrganizationChart"/>
    <dgm:cxn modelId="{E4EE9A6E-C7AF-403F-801F-8181D0C4B415}" type="presParOf" srcId="{1C969076-870B-4A44-88F1-66E9F8D2AACD}" destId="{4665264F-3E0D-40A3-8255-217A0D9A3750}" srcOrd="2" destOrd="0" presId="urn:microsoft.com/office/officeart/2009/3/layout/HorizontalOrganizationChart"/>
    <dgm:cxn modelId="{368607FA-D01B-4E8C-A31D-C7509BFC967E}" type="presParOf" srcId="{B9F34AAE-5188-4C0D-8E4F-B84309F11024}" destId="{2991C22B-8FF7-4DF8-AAD7-15BAC23605BE}" srcOrd="2" destOrd="0" presId="urn:microsoft.com/office/officeart/2009/3/layout/HorizontalOrganizationChart"/>
    <dgm:cxn modelId="{E1AE4AAD-5941-4C81-B50D-E28F41068846}" type="presParOf" srcId="{7453EE1B-8178-4346-9B37-640AE60BBA7E}" destId="{D51CA5D7-F41D-4954-A6A7-BEB14376D188}" srcOrd="2" destOrd="0" presId="urn:microsoft.com/office/officeart/2009/3/layout/HorizontalOrganizationChart"/>
    <dgm:cxn modelId="{2316F031-8D57-44AB-862A-668342FF58BF}" type="presParOf" srcId="{7453EE1B-8178-4346-9B37-640AE60BBA7E}" destId="{3DCFDD2F-979E-4526-A21D-C39D92EA42D9}" srcOrd="3" destOrd="0" presId="urn:microsoft.com/office/officeart/2009/3/layout/HorizontalOrganizationChart"/>
    <dgm:cxn modelId="{BEF02A6B-40F8-4631-863E-E7A4F74DAA16}" type="presParOf" srcId="{3DCFDD2F-979E-4526-A21D-C39D92EA42D9}" destId="{483421DF-D557-445A-9230-C77ED02365EC}" srcOrd="0" destOrd="0" presId="urn:microsoft.com/office/officeart/2009/3/layout/HorizontalOrganizationChart"/>
    <dgm:cxn modelId="{9521E70A-1907-4419-B48A-80FB4D808F25}" type="presParOf" srcId="{483421DF-D557-445A-9230-C77ED02365EC}" destId="{1E92CA0D-28D6-46C4-9253-F208D16BA832}" srcOrd="0" destOrd="0" presId="urn:microsoft.com/office/officeart/2009/3/layout/HorizontalOrganizationChart"/>
    <dgm:cxn modelId="{B178F3CE-AAF2-4D79-969B-162898A20B72}" type="presParOf" srcId="{483421DF-D557-445A-9230-C77ED02365EC}" destId="{C7BA25CF-CF02-4933-AAEF-8C3A653F1D20}" srcOrd="1" destOrd="0" presId="urn:microsoft.com/office/officeart/2009/3/layout/HorizontalOrganizationChart"/>
    <dgm:cxn modelId="{D446DF1A-73C3-4C26-BFA0-4D6269932DA0}" type="presParOf" srcId="{3DCFDD2F-979E-4526-A21D-C39D92EA42D9}" destId="{E8756A0F-F2CD-4235-A5E6-157BEBBCD5D9}" srcOrd="1" destOrd="0" presId="urn:microsoft.com/office/officeart/2009/3/layout/HorizontalOrganizationChart"/>
    <dgm:cxn modelId="{8B9145B9-53BC-43B0-ACE7-0F5461AB564F}" type="presParOf" srcId="{E8756A0F-F2CD-4235-A5E6-157BEBBCD5D9}" destId="{4A942998-379D-4885-ABF3-3001882B63F7}" srcOrd="0" destOrd="0" presId="urn:microsoft.com/office/officeart/2009/3/layout/HorizontalOrganizationChart"/>
    <dgm:cxn modelId="{C11C6BD9-4E8C-451B-9953-C7AAC9655A6C}" type="presParOf" srcId="{E8756A0F-F2CD-4235-A5E6-157BEBBCD5D9}" destId="{716D479A-C6FE-4898-87E5-B4CD6527C5AA}" srcOrd="1" destOrd="0" presId="urn:microsoft.com/office/officeart/2009/3/layout/HorizontalOrganizationChart"/>
    <dgm:cxn modelId="{77919549-6D7A-4F04-ACBE-95CC79F85195}" type="presParOf" srcId="{716D479A-C6FE-4898-87E5-B4CD6527C5AA}" destId="{D952E813-6472-44FE-9826-76B2A767DFE0}" srcOrd="0" destOrd="0" presId="urn:microsoft.com/office/officeart/2009/3/layout/HorizontalOrganizationChart"/>
    <dgm:cxn modelId="{A9696600-1ED5-4B39-94CE-1D054455A4CB}" type="presParOf" srcId="{D952E813-6472-44FE-9826-76B2A767DFE0}" destId="{E00546D5-6BD7-4AF9-8867-2D4B8F435E39}" srcOrd="0" destOrd="0" presId="urn:microsoft.com/office/officeart/2009/3/layout/HorizontalOrganizationChart"/>
    <dgm:cxn modelId="{02A39D99-41DF-4ADF-989D-67A9F2BADE27}" type="presParOf" srcId="{D952E813-6472-44FE-9826-76B2A767DFE0}" destId="{A9E83BC4-677D-404D-9107-A0522A77BB86}" srcOrd="1" destOrd="0" presId="urn:microsoft.com/office/officeart/2009/3/layout/HorizontalOrganizationChart"/>
    <dgm:cxn modelId="{10061BB6-341F-4702-9E2E-8E81728CD55E}" type="presParOf" srcId="{716D479A-C6FE-4898-87E5-B4CD6527C5AA}" destId="{94B4C83C-7F04-4B5C-987F-96DB23B9F072}" srcOrd="1" destOrd="0" presId="urn:microsoft.com/office/officeart/2009/3/layout/HorizontalOrganizationChart"/>
    <dgm:cxn modelId="{A918F67E-6646-4A7C-A5B0-EF8B0D4401FF}" type="presParOf" srcId="{94B4C83C-7F04-4B5C-987F-96DB23B9F072}" destId="{37B9CBD1-E549-4206-9851-E20D26ADD4A8}" srcOrd="0" destOrd="0" presId="urn:microsoft.com/office/officeart/2009/3/layout/HorizontalOrganizationChart"/>
    <dgm:cxn modelId="{B5847A12-03D8-4F2E-8286-525E87E234B2}" type="presParOf" srcId="{94B4C83C-7F04-4B5C-987F-96DB23B9F072}" destId="{42F556AC-B9DA-457D-9422-7C664B05B27C}" srcOrd="1" destOrd="0" presId="urn:microsoft.com/office/officeart/2009/3/layout/HorizontalOrganizationChart"/>
    <dgm:cxn modelId="{DFAEC474-B53C-45B5-A352-E2F4AC58DE1C}" type="presParOf" srcId="{42F556AC-B9DA-457D-9422-7C664B05B27C}" destId="{745A3171-602A-48DF-A36E-14A2CFF9AF4E}" srcOrd="0" destOrd="0" presId="urn:microsoft.com/office/officeart/2009/3/layout/HorizontalOrganizationChart"/>
    <dgm:cxn modelId="{080E2E3C-B2D4-4BFC-B5E9-23836D1C4805}" type="presParOf" srcId="{745A3171-602A-48DF-A36E-14A2CFF9AF4E}" destId="{400D25EB-E935-46D5-A169-6AEA972663A7}" srcOrd="0" destOrd="0" presId="urn:microsoft.com/office/officeart/2009/3/layout/HorizontalOrganizationChart"/>
    <dgm:cxn modelId="{1D6BE7A7-1B26-4FF4-A00D-3662DA6838D7}" type="presParOf" srcId="{745A3171-602A-48DF-A36E-14A2CFF9AF4E}" destId="{7205506A-4D38-44DF-9A99-1E3D715FEA90}" srcOrd="1" destOrd="0" presId="urn:microsoft.com/office/officeart/2009/3/layout/HorizontalOrganizationChart"/>
    <dgm:cxn modelId="{F35D3DEF-4524-44CD-A061-31CC1C114223}" type="presParOf" srcId="{42F556AC-B9DA-457D-9422-7C664B05B27C}" destId="{C30DA0AE-CE32-4C9B-A7A4-7EECFC9A29A5}" srcOrd="1" destOrd="0" presId="urn:microsoft.com/office/officeart/2009/3/layout/HorizontalOrganizationChart"/>
    <dgm:cxn modelId="{5F4CC5A5-E844-4603-93F2-1315DB13C5B0}" type="presParOf" srcId="{42F556AC-B9DA-457D-9422-7C664B05B27C}" destId="{9BD6A715-9C64-427D-B5D5-89AB4BB5DDAA}" srcOrd="2" destOrd="0" presId="urn:microsoft.com/office/officeart/2009/3/layout/HorizontalOrganizationChart"/>
    <dgm:cxn modelId="{42A6C113-1F15-414B-8197-D6650FE22AA7}" type="presParOf" srcId="{94B4C83C-7F04-4B5C-987F-96DB23B9F072}" destId="{D6D47822-F54B-438C-87BA-BED073F41D62}" srcOrd="2" destOrd="0" presId="urn:microsoft.com/office/officeart/2009/3/layout/HorizontalOrganizationChart"/>
    <dgm:cxn modelId="{F4488312-E932-4855-85B7-9C4332AF26B8}" type="presParOf" srcId="{94B4C83C-7F04-4B5C-987F-96DB23B9F072}" destId="{F71E0FA7-B822-44EE-9C1A-DDA2060EB113}" srcOrd="3" destOrd="0" presId="urn:microsoft.com/office/officeart/2009/3/layout/HorizontalOrganizationChart"/>
    <dgm:cxn modelId="{DE19F61C-8711-476C-99E4-795D13DEDC08}" type="presParOf" srcId="{F71E0FA7-B822-44EE-9C1A-DDA2060EB113}" destId="{65D38F47-46DE-4A07-8800-83F84DD35136}" srcOrd="0" destOrd="0" presId="urn:microsoft.com/office/officeart/2009/3/layout/HorizontalOrganizationChart"/>
    <dgm:cxn modelId="{855CAE8A-DE58-46FD-B402-5108B2621D63}" type="presParOf" srcId="{65D38F47-46DE-4A07-8800-83F84DD35136}" destId="{B596858F-4999-455B-BE21-0F03AFCDB661}" srcOrd="0" destOrd="0" presId="urn:microsoft.com/office/officeart/2009/3/layout/HorizontalOrganizationChart"/>
    <dgm:cxn modelId="{8A423BE5-5808-4DD0-B7E5-6D455F6A02EA}" type="presParOf" srcId="{65D38F47-46DE-4A07-8800-83F84DD35136}" destId="{C2EEF028-1973-49C1-9879-669735309D7B}" srcOrd="1" destOrd="0" presId="urn:microsoft.com/office/officeart/2009/3/layout/HorizontalOrganizationChart"/>
    <dgm:cxn modelId="{6833F45C-C6DE-4A05-9849-0B3052B2CC25}" type="presParOf" srcId="{F71E0FA7-B822-44EE-9C1A-DDA2060EB113}" destId="{C2B888BF-4CC3-4186-B222-66C0689FD0B5}" srcOrd="1" destOrd="0" presId="urn:microsoft.com/office/officeart/2009/3/layout/HorizontalOrganizationChart"/>
    <dgm:cxn modelId="{B770B0A2-262B-468A-9B02-68C28C172B8E}" type="presParOf" srcId="{C2B888BF-4CC3-4186-B222-66C0689FD0B5}" destId="{26371FF9-BC20-4F4B-B154-D435A8C7B49D}" srcOrd="0" destOrd="0" presId="urn:microsoft.com/office/officeart/2009/3/layout/HorizontalOrganizationChart"/>
    <dgm:cxn modelId="{7ED9F492-F39E-442C-B7BB-5B0CF55B71C9}" type="presParOf" srcId="{C2B888BF-4CC3-4186-B222-66C0689FD0B5}" destId="{5480C07D-2963-4BE8-AB33-4BC6BF2EF7BD}" srcOrd="1" destOrd="0" presId="urn:microsoft.com/office/officeart/2009/3/layout/HorizontalOrganizationChart"/>
    <dgm:cxn modelId="{A6A4AB5C-E93F-4C15-98E5-5FDBF04A6CA9}" type="presParOf" srcId="{5480C07D-2963-4BE8-AB33-4BC6BF2EF7BD}" destId="{AE5A0AE8-5590-487D-929C-50A1E398CFE8}" srcOrd="0" destOrd="0" presId="urn:microsoft.com/office/officeart/2009/3/layout/HorizontalOrganizationChart"/>
    <dgm:cxn modelId="{C5E835A6-1698-46EA-8DDE-39260FC3AA62}" type="presParOf" srcId="{AE5A0AE8-5590-487D-929C-50A1E398CFE8}" destId="{AC8E5F97-CB64-419C-9FD8-E2D2E52540C3}" srcOrd="0" destOrd="0" presId="urn:microsoft.com/office/officeart/2009/3/layout/HorizontalOrganizationChart"/>
    <dgm:cxn modelId="{CD1FDED4-0FC8-4C7D-8ADB-4A5E67724994}" type="presParOf" srcId="{AE5A0AE8-5590-487D-929C-50A1E398CFE8}" destId="{1020650C-B1E6-4AC7-A523-C5B97309802B}" srcOrd="1" destOrd="0" presId="urn:microsoft.com/office/officeart/2009/3/layout/HorizontalOrganizationChart"/>
    <dgm:cxn modelId="{B562DC6F-758A-4109-BAE6-DE628EA5C6EF}" type="presParOf" srcId="{5480C07D-2963-4BE8-AB33-4BC6BF2EF7BD}" destId="{2F62BED5-5B18-40BD-9FFF-CD75CD9AFD51}" srcOrd="1" destOrd="0" presId="urn:microsoft.com/office/officeart/2009/3/layout/HorizontalOrganizationChart"/>
    <dgm:cxn modelId="{40BF9539-C210-420A-A8E1-9EF692A13835}" type="presParOf" srcId="{5480C07D-2963-4BE8-AB33-4BC6BF2EF7BD}" destId="{894601C6-E3BD-48BC-BADA-C901D806EB19}" srcOrd="2" destOrd="0" presId="urn:microsoft.com/office/officeart/2009/3/layout/HorizontalOrganizationChart"/>
    <dgm:cxn modelId="{FA84673C-AB4C-4AE2-8113-9CF1A6BE2D12}" type="presParOf" srcId="{F71E0FA7-B822-44EE-9C1A-DDA2060EB113}" destId="{EF818CB0-AE54-4063-937A-9F00A309339A}" srcOrd="2" destOrd="0" presId="urn:microsoft.com/office/officeart/2009/3/layout/HorizontalOrganizationChart"/>
    <dgm:cxn modelId="{41D6016B-01A5-4807-9C2D-EF824E2CF202}" type="presParOf" srcId="{716D479A-C6FE-4898-87E5-B4CD6527C5AA}" destId="{F4A19F01-D210-478F-B153-00E5528E1031}" srcOrd="2" destOrd="0" presId="urn:microsoft.com/office/officeart/2009/3/layout/HorizontalOrganizationChart"/>
    <dgm:cxn modelId="{E6536482-7F16-4E8C-830A-81EC55F59CF3}" type="presParOf" srcId="{3DCFDD2F-979E-4526-A21D-C39D92EA42D9}" destId="{D831A358-7028-4F27-8E1B-5934B738E4F8}" srcOrd="2" destOrd="0" presId="urn:microsoft.com/office/officeart/2009/3/layout/HorizontalOrganizationChart"/>
    <dgm:cxn modelId="{41851E79-03CF-479E-BDD5-3ED215AA852D}" type="presParOf" srcId="{6EC12193-3800-4997-9319-B45D004A5D43}" destId="{7733DB0B-92A1-48D9-813C-3C42B55E3A5B}" srcOrd="2" destOrd="0" presId="urn:microsoft.com/office/officeart/2009/3/layout/HorizontalOrganizationChart"/>
    <dgm:cxn modelId="{4C8465C5-688B-40DE-974E-2A7B0655F634}" type="presParOf" srcId="{D69D7F85-99C7-44AD-BDD1-1C7776D79F91}" destId="{18C06145-0CB8-4658-A207-EDA16C1D194F}" srcOrd="6" destOrd="0" presId="urn:microsoft.com/office/officeart/2009/3/layout/HorizontalOrganizationChart"/>
    <dgm:cxn modelId="{14353891-8932-4629-8C59-05D3C4C9777A}" type="presParOf" srcId="{D69D7F85-99C7-44AD-BDD1-1C7776D79F91}" destId="{C4CCF170-EBA4-4729-9079-EAEBD2A4C8FD}" srcOrd="7" destOrd="0" presId="urn:microsoft.com/office/officeart/2009/3/layout/HorizontalOrganizationChart"/>
    <dgm:cxn modelId="{F57A7652-DED4-455C-B3AD-615112182A81}" type="presParOf" srcId="{C4CCF170-EBA4-4729-9079-EAEBD2A4C8FD}" destId="{B2000F60-F31B-47D3-9FF2-84C321300564}" srcOrd="0" destOrd="0" presId="urn:microsoft.com/office/officeart/2009/3/layout/HorizontalOrganizationChart"/>
    <dgm:cxn modelId="{E2A314E1-E3FD-4D63-B2E9-6DC403F5F264}" type="presParOf" srcId="{B2000F60-F31B-47D3-9FF2-84C321300564}" destId="{FD055BCD-63D4-46CE-AE0C-E55E1A990F0A}" srcOrd="0" destOrd="0" presId="urn:microsoft.com/office/officeart/2009/3/layout/HorizontalOrganizationChart"/>
    <dgm:cxn modelId="{DAC04B9F-44C8-4C75-8CAA-94B7817E59C4}" type="presParOf" srcId="{B2000F60-F31B-47D3-9FF2-84C321300564}" destId="{1A6A5DB3-ED98-45DB-8DCC-A298ED04135B}" srcOrd="1" destOrd="0" presId="urn:microsoft.com/office/officeart/2009/3/layout/HorizontalOrganizationChart"/>
    <dgm:cxn modelId="{3F78C8D2-5EFD-4A92-B150-3BBE4BB8E857}" type="presParOf" srcId="{C4CCF170-EBA4-4729-9079-EAEBD2A4C8FD}" destId="{72A9CA00-A3B2-46FB-BA4A-CB90A7EF26B6}" srcOrd="1" destOrd="0" presId="urn:microsoft.com/office/officeart/2009/3/layout/HorizontalOrganizationChart"/>
    <dgm:cxn modelId="{2C7BA672-8C36-42F7-B2FF-E9D87D56EBCD}" type="presParOf" srcId="{72A9CA00-A3B2-46FB-BA4A-CB90A7EF26B6}" destId="{39321F56-D1C6-4B90-92F3-D8200428096E}" srcOrd="0" destOrd="0" presId="urn:microsoft.com/office/officeart/2009/3/layout/HorizontalOrganizationChart"/>
    <dgm:cxn modelId="{FE731DC0-8499-4BDB-A17A-563033F2164D}" type="presParOf" srcId="{72A9CA00-A3B2-46FB-BA4A-CB90A7EF26B6}" destId="{CC2C31D9-2D72-4E80-8D84-6E69901E2A61}" srcOrd="1" destOrd="0" presId="urn:microsoft.com/office/officeart/2009/3/layout/HorizontalOrganizationChart"/>
    <dgm:cxn modelId="{F9E10C4E-48E7-4DD0-9C96-1183C8B37AA8}" type="presParOf" srcId="{CC2C31D9-2D72-4E80-8D84-6E69901E2A61}" destId="{3839F037-0894-4C9C-991D-4CBDCE0BA385}" srcOrd="0" destOrd="0" presId="urn:microsoft.com/office/officeart/2009/3/layout/HorizontalOrganizationChart"/>
    <dgm:cxn modelId="{9AFA4235-A4EC-4DBA-B376-2967F578A3F6}" type="presParOf" srcId="{3839F037-0894-4C9C-991D-4CBDCE0BA385}" destId="{D33B0D9C-2D29-46C8-BD22-8026C988834C}" srcOrd="0" destOrd="0" presId="urn:microsoft.com/office/officeart/2009/3/layout/HorizontalOrganizationChart"/>
    <dgm:cxn modelId="{CEEA0E1E-25AD-478D-9179-32817E57B7DA}" type="presParOf" srcId="{3839F037-0894-4C9C-991D-4CBDCE0BA385}" destId="{75E21DD9-6143-4C98-B25D-6C19A02FC35A}" srcOrd="1" destOrd="0" presId="urn:microsoft.com/office/officeart/2009/3/layout/HorizontalOrganizationChart"/>
    <dgm:cxn modelId="{56FEA736-E9C3-4542-A534-4EEF5D56A16E}" type="presParOf" srcId="{CC2C31D9-2D72-4E80-8D84-6E69901E2A61}" destId="{0BECD768-6D68-4797-B130-D97AD064E43B}" srcOrd="1" destOrd="0" presId="urn:microsoft.com/office/officeart/2009/3/layout/HorizontalOrganizationChart"/>
    <dgm:cxn modelId="{78F375F5-089D-41F5-A379-C40737C18CC4}" type="presParOf" srcId="{0BECD768-6D68-4797-B130-D97AD064E43B}" destId="{CA872B09-5B6E-4C06-A643-CD015EF5F172}" srcOrd="0" destOrd="0" presId="urn:microsoft.com/office/officeart/2009/3/layout/HorizontalOrganizationChart"/>
    <dgm:cxn modelId="{8BDE7F2E-4611-4B47-B355-A522C604905A}" type="presParOf" srcId="{0BECD768-6D68-4797-B130-D97AD064E43B}" destId="{3F0EBA99-A993-4778-9C2E-E00231140B46}" srcOrd="1" destOrd="0" presId="urn:microsoft.com/office/officeart/2009/3/layout/HorizontalOrganizationChart"/>
    <dgm:cxn modelId="{1238A4B4-18CA-497E-A362-8EC1EFD706B9}" type="presParOf" srcId="{3F0EBA99-A993-4778-9C2E-E00231140B46}" destId="{28125B10-AA17-4FCD-AE1D-FB59502C0C14}" srcOrd="0" destOrd="0" presId="urn:microsoft.com/office/officeart/2009/3/layout/HorizontalOrganizationChart"/>
    <dgm:cxn modelId="{51BDE973-4E41-4372-A1A0-39146A61D338}" type="presParOf" srcId="{28125B10-AA17-4FCD-AE1D-FB59502C0C14}" destId="{C807B4EC-E59F-4759-AB5F-99F2A2940F33}" srcOrd="0" destOrd="0" presId="urn:microsoft.com/office/officeart/2009/3/layout/HorizontalOrganizationChart"/>
    <dgm:cxn modelId="{478D253B-3722-47E5-8E2E-6048326056FA}" type="presParOf" srcId="{28125B10-AA17-4FCD-AE1D-FB59502C0C14}" destId="{6A9B8212-5C8C-4137-8842-ED88FCFE6512}" srcOrd="1" destOrd="0" presId="urn:microsoft.com/office/officeart/2009/3/layout/HorizontalOrganizationChart"/>
    <dgm:cxn modelId="{47AC3838-254C-405F-AE9F-BED8E7D93092}" type="presParOf" srcId="{3F0EBA99-A993-4778-9C2E-E00231140B46}" destId="{24CA6D4B-7BE8-4E3D-8FEE-6642608A700B}" srcOrd="1" destOrd="0" presId="urn:microsoft.com/office/officeart/2009/3/layout/HorizontalOrganizationChart"/>
    <dgm:cxn modelId="{EA7B3B24-7AB0-421C-A2EB-3C66C72CB6D4}" type="presParOf" srcId="{24CA6D4B-7BE8-4E3D-8FEE-6642608A700B}" destId="{1A60E365-A775-4FDF-8C0E-996C859C1386}" srcOrd="0" destOrd="0" presId="urn:microsoft.com/office/officeart/2009/3/layout/HorizontalOrganizationChart"/>
    <dgm:cxn modelId="{C17601B8-8D7C-429E-BEDF-B1863DEBEB45}" type="presParOf" srcId="{24CA6D4B-7BE8-4E3D-8FEE-6642608A700B}" destId="{C7934AF1-5C4C-48D2-B9EB-5EDC2E07A942}" srcOrd="1" destOrd="0" presId="urn:microsoft.com/office/officeart/2009/3/layout/HorizontalOrganizationChart"/>
    <dgm:cxn modelId="{9C798EA3-3D1B-4818-BBC4-EACEC657C4DE}" type="presParOf" srcId="{C7934AF1-5C4C-48D2-B9EB-5EDC2E07A942}" destId="{91F0393A-756C-4A73-A79B-99BCC043F965}" srcOrd="0" destOrd="0" presId="urn:microsoft.com/office/officeart/2009/3/layout/HorizontalOrganizationChart"/>
    <dgm:cxn modelId="{A1EDDFDC-F171-46FE-B25B-247DC85819D4}" type="presParOf" srcId="{91F0393A-756C-4A73-A79B-99BCC043F965}" destId="{C6F1D8F7-D423-4E1F-A1FB-297DA21E01D7}" srcOrd="0" destOrd="0" presId="urn:microsoft.com/office/officeart/2009/3/layout/HorizontalOrganizationChart"/>
    <dgm:cxn modelId="{79C1DF10-CA88-4539-8BA8-5E9A76761BE2}" type="presParOf" srcId="{91F0393A-756C-4A73-A79B-99BCC043F965}" destId="{D7D779D2-941A-461C-B8B5-D81F7C1A3B52}" srcOrd="1" destOrd="0" presId="urn:microsoft.com/office/officeart/2009/3/layout/HorizontalOrganizationChart"/>
    <dgm:cxn modelId="{142F8B1D-9F18-4EC6-BA3B-ADEB8403A01D}" type="presParOf" srcId="{C7934AF1-5C4C-48D2-B9EB-5EDC2E07A942}" destId="{16DB4759-F983-4422-B06A-4B9621EC2D1F}" srcOrd="1" destOrd="0" presId="urn:microsoft.com/office/officeart/2009/3/layout/HorizontalOrganizationChart"/>
    <dgm:cxn modelId="{6D363F9D-5894-4EDC-9FAD-B4409435F60F}" type="presParOf" srcId="{C7934AF1-5C4C-48D2-B9EB-5EDC2E07A942}" destId="{80FF7D1B-A547-4DBF-A515-143026E9C427}" srcOrd="2" destOrd="0" presId="urn:microsoft.com/office/officeart/2009/3/layout/HorizontalOrganizationChart"/>
    <dgm:cxn modelId="{723BC1B8-770D-4227-B0D7-01DA16FABEAA}" type="presParOf" srcId="{3F0EBA99-A993-4778-9C2E-E00231140B46}" destId="{FBBC407B-4ADC-4BBB-8DDB-54E284775E4C}" srcOrd="2" destOrd="0" presId="urn:microsoft.com/office/officeart/2009/3/layout/HorizontalOrganizationChart"/>
    <dgm:cxn modelId="{AD2DF69A-D157-46DD-A8BD-3BF5196784AB}" type="presParOf" srcId="{CC2C31D9-2D72-4E80-8D84-6E69901E2A61}" destId="{BAE5AE15-402B-4ED0-AE2F-9D1C6497F061}" srcOrd="2" destOrd="0" presId="urn:microsoft.com/office/officeart/2009/3/layout/HorizontalOrganizationChart"/>
    <dgm:cxn modelId="{557FA454-7897-48E2-A0AE-43DDFD6D68B1}" type="presParOf" srcId="{72A9CA00-A3B2-46FB-BA4A-CB90A7EF26B6}" destId="{9617601C-F6B6-41A4-9FA3-2558D7A417C3}" srcOrd="2" destOrd="0" presId="urn:microsoft.com/office/officeart/2009/3/layout/HorizontalOrganizationChart"/>
    <dgm:cxn modelId="{8321C0EF-0EFF-4E13-8B1D-D59A32CB8729}" type="presParOf" srcId="{72A9CA00-A3B2-46FB-BA4A-CB90A7EF26B6}" destId="{5A2763E6-087B-4754-A9E7-AC16B4A118C8}" srcOrd="3" destOrd="0" presId="urn:microsoft.com/office/officeart/2009/3/layout/HorizontalOrganizationChart"/>
    <dgm:cxn modelId="{B498DFD2-23A6-4F74-A6ED-9C1EDBBE1E3C}" type="presParOf" srcId="{5A2763E6-087B-4754-A9E7-AC16B4A118C8}" destId="{D852A228-35EC-44A8-9F12-26FA4B5B8D65}" srcOrd="0" destOrd="0" presId="urn:microsoft.com/office/officeart/2009/3/layout/HorizontalOrganizationChart"/>
    <dgm:cxn modelId="{BBFF2C8F-5745-4B94-B5DC-B5222A0EC984}" type="presParOf" srcId="{D852A228-35EC-44A8-9F12-26FA4B5B8D65}" destId="{85DC7E35-70C7-404B-A1CB-B3C719F26DCA}" srcOrd="0" destOrd="0" presId="urn:microsoft.com/office/officeart/2009/3/layout/HorizontalOrganizationChart"/>
    <dgm:cxn modelId="{326DE2C6-3EB1-4F6B-9946-315B1F8018F4}" type="presParOf" srcId="{D852A228-35EC-44A8-9F12-26FA4B5B8D65}" destId="{0FFFB30C-914C-4B4E-9D36-18D6B6954D02}" srcOrd="1" destOrd="0" presId="urn:microsoft.com/office/officeart/2009/3/layout/HorizontalOrganizationChart"/>
    <dgm:cxn modelId="{56C25444-DDBA-440F-878B-78A205EA9DD1}" type="presParOf" srcId="{5A2763E6-087B-4754-A9E7-AC16B4A118C8}" destId="{892A4217-73D4-4B78-B392-AE314AC06962}" srcOrd="1" destOrd="0" presId="urn:microsoft.com/office/officeart/2009/3/layout/HorizontalOrganizationChart"/>
    <dgm:cxn modelId="{D770F57F-AEC0-4272-ABD2-BEE7C6E38ED3}" type="presParOf" srcId="{892A4217-73D4-4B78-B392-AE314AC06962}" destId="{4B456942-A081-454D-AF3C-E3CECE6DA797}" srcOrd="0" destOrd="0" presId="urn:microsoft.com/office/officeart/2009/3/layout/HorizontalOrganizationChart"/>
    <dgm:cxn modelId="{E5BB566E-5209-4C62-B48C-EAECAD89B1EF}" type="presParOf" srcId="{892A4217-73D4-4B78-B392-AE314AC06962}" destId="{4146A60D-2615-4F20-A31F-0887C009C605}" srcOrd="1" destOrd="0" presId="urn:microsoft.com/office/officeart/2009/3/layout/HorizontalOrganizationChart"/>
    <dgm:cxn modelId="{A1F9F5AD-C5E5-42EB-84FF-48B8CB6D6724}" type="presParOf" srcId="{4146A60D-2615-4F20-A31F-0887C009C605}" destId="{541EE3E0-A918-4047-B4A9-2C73D1FD85CE}" srcOrd="0" destOrd="0" presId="urn:microsoft.com/office/officeart/2009/3/layout/HorizontalOrganizationChart"/>
    <dgm:cxn modelId="{BAD23060-D558-42C6-A2D2-CFE28BBE9B07}" type="presParOf" srcId="{541EE3E0-A918-4047-B4A9-2C73D1FD85CE}" destId="{508B94EA-312D-4CB4-B68B-70FF6777EA92}" srcOrd="0" destOrd="0" presId="urn:microsoft.com/office/officeart/2009/3/layout/HorizontalOrganizationChart"/>
    <dgm:cxn modelId="{35BF00D9-35BB-442E-A47E-50725DA5D72D}" type="presParOf" srcId="{541EE3E0-A918-4047-B4A9-2C73D1FD85CE}" destId="{EB663BE5-7F8C-425B-BFC0-AAEA78C21E04}" srcOrd="1" destOrd="0" presId="urn:microsoft.com/office/officeart/2009/3/layout/HorizontalOrganizationChart"/>
    <dgm:cxn modelId="{3B0BE44E-D6B3-4350-B70E-1BAE46EE37C9}" type="presParOf" srcId="{4146A60D-2615-4F20-A31F-0887C009C605}" destId="{C3C79B60-783E-4051-95A2-912445811AD1}" srcOrd="1" destOrd="0" presId="urn:microsoft.com/office/officeart/2009/3/layout/HorizontalOrganizationChart"/>
    <dgm:cxn modelId="{C1F94CAA-E0A5-4A26-802F-3DB3A88004E1}" type="presParOf" srcId="{4146A60D-2615-4F20-A31F-0887C009C605}" destId="{CAEA8698-81CE-499C-83E3-A249E1B6FDBB}" srcOrd="2" destOrd="0" presId="urn:microsoft.com/office/officeart/2009/3/layout/HorizontalOrganizationChart"/>
    <dgm:cxn modelId="{4C11D3B9-9AFF-4B97-8F2D-2E5C8A9F6DD5}" type="presParOf" srcId="{892A4217-73D4-4B78-B392-AE314AC06962}" destId="{AA8F67E7-EE9E-4F27-99FC-0874FC88305B}" srcOrd="2" destOrd="0" presId="urn:microsoft.com/office/officeart/2009/3/layout/HorizontalOrganizationChart"/>
    <dgm:cxn modelId="{49ADB841-B224-432D-99AF-E309171212AA}" type="presParOf" srcId="{892A4217-73D4-4B78-B392-AE314AC06962}" destId="{0BFEB304-BA00-4874-99D3-6BF3A344A66C}" srcOrd="3" destOrd="0" presId="urn:microsoft.com/office/officeart/2009/3/layout/HorizontalOrganizationChart"/>
    <dgm:cxn modelId="{0876B200-DD17-4DDE-BDE9-4E32AC2DF46C}" type="presParOf" srcId="{0BFEB304-BA00-4874-99D3-6BF3A344A66C}" destId="{B8569B30-3D48-48BD-8CE2-185F1129EBFD}" srcOrd="0" destOrd="0" presId="urn:microsoft.com/office/officeart/2009/3/layout/HorizontalOrganizationChart"/>
    <dgm:cxn modelId="{51DECCBF-1A57-46FF-A3DE-28C8F15ECBB5}" type="presParOf" srcId="{B8569B30-3D48-48BD-8CE2-185F1129EBFD}" destId="{D0C27C15-ADBA-47E2-A00E-9278B23CE28E}" srcOrd="0" destOrd="0" presId="urn:microsoft.com/office/officeart/2009/3/layout/HorizontalOrganizationChart"/>
    <dgm:cxn modelId="{D50E7FE2-6DFF-4A72-946C-B1DFB6424DEB}" type="presParOf" srcId="{B8569B30-3D48-48BD-8CE2-185F1129EBFD}" destId="{E7FFC189-FB3A-4DFB-9567-95A9E2DD4C9F}" srcOrd="1" destOrd="0" presId="urn:microsoft.com/office/officeart/2009/3/layout/HorizontalOrganizationChart"/>
    <dgm:cxn modelId="{1972555A-EF0B-4F7B-B671-A33150963B7E}" type="presParOf" srcId="{0BFEB304-BA00-4874-99D3-6BF3A344A66C}" destId="{1D38EDFB-E408-49DE-9739-A963503A2EF8}" srcOrd="1" destOrd="0" presId="urn:microsoft.com/office/officeart/2009/3/layout/HorizontalOrganizationChart"/>
    <dgm:cxn modelId="{4C5435ED-CB0F-4519-8688-4ACC92BADCF9}" type="presParOf" srcId="{1D38EDFB-E408-49DE-9739-A963503A2EF8}" destId="{A13B10B1-EC08-40A7-B99F-5812245E0EEB}" srcOrd="0" destOrd="0" presId="urn:microsoft.com/office/officeart/2009/3/layout/HorizontalOrganizationChart"/>
    <dgm:cxn modelId="{E3646A49-14B3-48B9-A230-222CCB662152}" type="presParOf" srcId="{1D38EDFB-E408-49DE-9739-A963503A2EF8}" destId="{AE291489-A8A6-4FEB-8588-A2B2CB04749E}" srcOrd="1" destOrd="0" presId="urn:microsoft.com/office/officeart/2009/3/layout/HorizontalOrganizationChart"/>
    <dgm:cxn modelId="{19B28D45-2CA7-486B-A314-1217DA45A6F3}" type="presParOf" srcId="{AE291489-A8A6-4FEB-8588-A2B2CB04749E}" destId="{F178C45F-08E7-4BA6-A1CF-A20DACE2F756}" srcOrd="0" destOrd="0" presId="urn:microsoft.com/office/officeart/2009/3/layout/HorizontalOrganizationChart"/>
    <dgm:cxn modelId="{120AD8FC-38DC-4BBB-AF01-F458291B1ED3}" type="presParOf" srcId="{F178C45F-08E7-4BA6-A1CF-A20DACE2F756}" destId="{016D18D4-BA59-46CA-A0EB-717730A1007E}" srcOrd="0" destOrd="0" presId="urn:microsoft.com/office/officeart/2009/3/layout/HorizontalOrganizationChart"/>
    <dgm:cxn modelId="{4EC19517-9DC8-45E6-ABD5-C0B5A5C3D107}" type="presParOf" srcId="{F178C45F-08E7-4BA6-A1CF-A20DACE2F756}" destId="{C54EFC91-1F6D-4F05-B1E3-C869E195ADD7}" srcOrd="1" destOrd="0" presId="urn:microsoft.com/office/officeart/2009/3/layout/HorizontalOrganizationChart"/>
    <dgm:cxn modelId="{6B12711F-E5F4-46EF-A5C1-22DF465E922B}" type="presParOf" srcId="{AE291489-A8A6-4FEB-8588-A2B2CB04749E}" destId="{468B32C4-0B5E-4A7F-876A-DAECBB80B9EC}" srcOrd="1" destOrd="0" presId="urn:microsoft.com/office/officeart/2009/3/layout/HorizontalOrganizationChart"/>
    <dgm:cxn modelId="{2C500E40-E19D-4F45-827E-1937FB1B757C}" type="presParOf" srcId="{AE291489-A8A6-4FEB-8588-A2B2CB04749E}" destId="{521B8666-D0A5-493C-A3F9-2162D650A6DA}" srcOrd="2" destOrd="0" presId="urn:microsoft.com/office/officeart/2009/3/layout/HorizontalOrganizationChart"/>
    <dgm:cxn modelId="{54FA0D38-2D46-4A59-9845-8B81F841212E}" type="presParOf" srcId="{1D38EDFB-E408-49DE-9739-A963503A2EF8}" destId="{01EFDC7F-8E01-469E-B299-0B3017DB8C80}" srcOrd="2" destOrd="0" presId="urn:microsoft.com/office/officeart/2009/3/layout/HorizontalOrganizationChart"/>
    <dgm:cxn modelId="{593FE8C7-91AA-476E-B125-AB7BD6577768}" type="presParOf" srcId="{1D38EDFB-E408-49DE-9739-A963503A2EF8}" destId="{FCDB5A0C-558A-4F66-80E8-42D3D8B84867}" srcOrd="3" destOrd="0" presId="urn:microsoft.com/office/officeart/2009/3/layout/HorizontalOrganizationChart"/>
    <dgm:cxn modelId="{8FDB73A2-F86E-4902-B083-472F01B43082}" type="presParOf" srcId="{FCDB5A0C-558A-4F66-80E8-42D3D8B84867}" destId="{4081AE38-F62C-45D3-BDB3-DE4F4E70B25E}" srcOrd="0" destOrd="0" presId="urn:microsoft.com/office/officeart/2009/3/layout/HorizontalOrganizationChart"/>
    <dgm:cxn modelId="{98B9C93B-0948-4D99-814F-1E40110E9751}" type="presParOf" srcId="{4081AE38-F62C-45D3-BDB3-DE4F4E70B25E}" destId="{136CB29C-0EED-4BC4-B9AC-F735E7B89279}" srcOrd="0" destOrd="0" presId="urn:microsoft.com/office/officeart/2009/3/layout/HorizontalOrganizationChart"/>
    <dgm:cxn modelId="{E0822381-C6AB-4530-9772-8F70C659C17D}" type="presParOf" srcId="{4081AE38-F62C-45D3-BDB3-DE4F4E70B25E}" destId="{D3E70293-65E3-4234-9952-51E761E7F8D8}" srcOrd="1" destOrd="0" presId="urn:microsoft.com/office/officeart/2009/3/layout/HorizontalOrganizationChart"/>
    <dgm:cxn modelId="{61F3B921-ECAE-42A0-A920-6E77DCAF7C8B}" type="presParOf" srcId="{FCDB5A0C-558A-4F66-80E8-42D3D8B84867}" destId="{4BCA2390-DC39-41AC-944E-1CE708EA7111}" srcOrd="1" destOrd="0" presId="urn:microsoft.com/office/officeart/2009/3/layout/HorizontalOrganizationChart"/>
    <dgm:cxn modelId="{BFDC1E21-017D-48F2-9FAC-7F4A9831FB78}" type="presParOf" srcId="{FCDB5A0C-558A-4F66-80E8-42D3D8B84867}" destId="{C6C26A8D-EB82-43A7-B150-993B54337D21}" srcOrd="2" destOrd="0" presId="urn:microsoft.com/office/officeart/2009/3/layout/HorizontalOrganizationChart"/>
    <dgm:cxn modelId="{92C5AA25-A8B0-4BD3-A812-A07321847920}" type="presParOf" srcId="{1D38EDFB-E408-49DE-9739-A963503A2EF8}" destId="{47010A77-4E74-4DEB-B257-E35C2DBA3CE3}" srcOrd="4" destOrd="0" presId="urn:microsoft.com/office/officeart/2009/3/layout/HorizontalOrganizationChart"/>
    <dgm:cxn modelId="{3A14319E-A06D-444D-B20B-19505AEDB755}" type="presParOf" srcId="{1D38EDFB-E408-49DE-9739-A963503A2EF8}" destId="{4EF3C955-7B9B-4E5A-A4AE-3F40076DF336}" srcOrd="5" destOrd="0" presId="urn:microsoft.com/office/officeart/2009/3/layout/HorizontalOrganizationChart"/>
    <dgm:cxn modelId="{26FC7193-2BB2-4276-B6BA-0F8002E2BB93}" type="presParOf" srcId="{4EF3C955-7B9B-4E5A-A4AE-3F40076DF336}" destId="{7E8CD81F-0588-432A-8EC2-5805420F0668}" srcOrd="0" destOrd="0" presId="urn:microsoft.com/office/officeart/2009/3/layout/HorizontalOrganizationChart"/>
    <dgm:cxn modelId="{ECA522DC-FC89-4A60-908E-6D6E8B8FABE6}" type="presParOf" srcId="{7E8CD81F-0588-432A-8EC2-5805420F0668}" destId="{D2058C3A-B69F-408B-AAE5-E22968CA81AD}" srcOrd="0" destOrd="0" presId="urn:microsoft.com/office/officeart/2009/3/layout/HorizontalOrganizationChart"/>
    <dgm:cxn modelId="{5837D55D-BF2A-46BC-BE31-8F76D214DF0C}" type="presParOf" srcId="{7E8CD81F-0588-432A-8EC2-5805420F0668}" destId="{D3F8B02F-7992-403A-B251-8C48728B583A}" srcOrd="1" destOrd="0" presId="urn:microsoft.com/office/officeart/2009/3/layout/HorizontalOrganizationChart"/>
    <dgm:cxn modelId="{E4BC9C7A-EBBB-467A-AD39-5564C7C911D5}" type="presParOf" srcId="{4EF3C955-7B9B-4E5A-A4AE-3F40076DF336}" destId="{06E99EE6-2472-4A76-AB9F-2C9541EA203E}" srcOrd="1" destOrd="0" presId="urn:microsoft.com/office/officeart/2009/3/layout/HorizontalOrganizationChart"/>
    <dgm:cxn modelId="{AC91ED3A-C320-4791-87F2-A2C43835EF96}" type="presParOf" srcId="{4EF3C955-7B9B-4E5A-A4AE-3F40076DF336}" destId="{D082037B-52EC-49D1-85BE-734798C2F4D8}" srcOrd="2" destOrd="0" presId="urn:microsoft.com/office/officeart/2009/3/layout/HorizontalOrganizationChart"/>
    <dgm:cxn modelId="{15AC8B88-8EBB-48C6-8527-A1422CD076DF}" type="presParOf" srcId="{1D38EDFB-E408-49DE-9739-A963503A2EF8}" destId="{1BA6EDE6-8CB8-439A-83AD-7A3697148040}" srcOrd="6" destOrd="0" presId="urn:microsoft.com/office/officeart/2009/3/layout/HorizontalOrganizationChart"/>
    <dgm:cxn modelId="{695927A6-B53E-4042-A477-561FC1BF45D3}" type="presParOf" srcId="{1D38EDFB-E408-49DE-9739-A963503A2EF8}" destId="{ABC90EA2-876E-487E-9A4B-B12A8DB44490}" srcOrd="7" destOrd="0" presId="urn:microsoft.com/office/officeart/2009/3/layout/HorizontalOrganizationChart"/>
    <dgm:cxn modelId="{535B672B-6D51-443F-9F91-0341D3B84D81}" type="presParOf" srcId="{ABC90EA2-876E-487E-9A4B-B12A8DB44490}" destId="{480B44A0-E1D9-43D0-98BF-67B9F5F26729}" srcOrd="0" destOrd="0" presId="urn:microsoft.com/office/officeart/2009/3/layout/HorizontalOrganizationChart"/>
    <dgm:cxn modelId="{A06C7906-1285-47CC-ACB5-DD47F352BA1E}" type="presParOf" srcId="{480B44A0-E1D9-43D0-98BF-67B9F5F26729}" destId="{8A0D65C9-B2B5-4BA9-8A6B-B0962F025896}" srcOrd="0" destOrd="0" presId="urn:microsoft.com/office/officeart/2009/3/layout/HorizontalOrganizationChart"/>
    <dgm:cxn modelId="{23851CB6-6051-444B-89B3-6FCD10071E0C}" type="presParOf" srcId="{480B44A0-E1D9-43D0-98BF-67B9F5F26729}" destId="{9EE658F7-26C2-49A5-A4A4-ACA57EF7D0C9}" srcOrd="1" destOrd="0" presId="urn:microsoft.com/office/officeart/2009/3/layout/HorizontalOrganizationChart"/>
    <dgm:cxn modelId="{382906F8-FCD5-4848-B0EF-07CEEBDCBBFA}" type="presParOf" srcId="{ABC90EA2-876E-487E-9A4B-B12A8DB44490}" destId="{295FA802-660D-4915-98FF-6A83A4107E4E}" srcOrd="1" destOrd="0" presId="urn:microsoft.com/office/officeart/2009/3/layout/HorizontalOrganizationChart"/>
    <dgm:cxn modelId="{708B83D9-FBDB-4EE4-8839-F93B8DE28BE8}" type="presParOf" srcId="{ABC90EA2-876E-487E-9A4B-B12A8DB44490}" destId="{10E9AB55-7296-47F3-BDBD-934C955D6F65}" srcOrd="2" destOrd="0" presId="urn:microsoft.com/office/officeart/2009/3/layout/HorizontalOrganizationChart"/>
    <dgm:cxn modelId="{40E2492F-1B9D-42D0-AA08-6C5D31B20F6C}" type="presParOf" srcId="{0BFEB304-BA00-4874-99D3-6BF3A344A66C}" destId="{943498A1-BA21-47DB-A35B-479D2F23AA2B}" srcOrd="2" destOrd="0" presId="urn:microsoft.com/office/officeart/2009/3/layout/HorizontalOrganizationChart"/>
    <dgm:cxn modelId="{B9127CB2-50FB-4A55-B946-646C4F7B13B1}" type="presParOf" srcId="{892A4217-73D4-4B78-B392-AE314AC06962}" destId="{5B07F193-9444-465B-9C00-91AB9AA9DA25}" srcOrd="4" destOrd="0" presId="urn:microsoft.com/office/officeart/2009/3/layout/HorizontalOrganizationChart"/>
    <dgm:cxn modelId="{058F71EC-07D2-4D03-A044-BA9A440BBAA4}" type="presParOf" srcId="{892A4217-73D4-4B78-B392-AE314AC06962}" destId="{FA62DF10-16E1-4384-A9B0-C7C347C5488C}" srcOrd="5" destOrd="0" presId="urn:microsoft.com/office/officeart/2009/3/layout/HorizontalOrganizationChart"/>
    <dgm:cxn modelId="{098B7527-9327-4806-AEE2-1B9F0E7BAFDF}" type="presParOf" srcId="{FA62DF10-16E1-4384-A9B0-C7C347C5488C}" destId="{388868F4-9E93-425E-9B3F-5501EB9183CE}" srcOrd="0" destOrd="0" presId="urn:microsoft.com/office/officeart/2009/3/layout/HorizontalOrganizationChart"/>
    <dgm:cxn modelId="{5FCE483D-198E-43E1-9CB8-2DDBA3E3C477}" type="presParOf" srcId="{388868F4-9E93-425E-9B3F-5501EB9183CE}" destId="{14939994-A970-4069-810D-A4577190CDCC}" srcOrd="0" destOrd="0" presId="urn:microsoft.com/office/officeart/2009/3/layout/HorizontalOrganizationChart"/>
    <dgm:cxn modelId="{C2C951D0-5A64-4F27-9F8D-F3CBFF6098D3}" type="presParOf" srcId="{388868F4-9E93-425E-9B3F-5501EB9183CE}" destId="{71EE4610-1AF7-4F1D-BFCD-D9818EF257F9}" srcOrd="1" destOrd="0" presId="urn:microsoft.com/office/officeart/2009/3/layout/HorizontalOrganizationChart"/>
    <dgm:cxn modelId="{DE0B0575-D8A8-4F30-9DEA-DF22E8F0B3F4}" type="presParOf" srcId="{FA62DF10-16E1-4384-A9B0-C7C347C5488C}" destId="{64AAF995-2C8E-4ACB-BDA7-00F0EA0C56D2}" srcOrd="1" destOrd="0" presId="urn:microsoft.com/office/officeart/2009/3/layout/HorizontalOrganizationChart"/>
    <dgm:cxn modelId="{5904967D-F204-4DB2-A54C-762F35E47955}" type="presParOf" srcId="{64AAF995-2C8E-4ACB-BDA7-00F0EA0C56D2}" destId="{0B6F51A7-21A1-4B40-AB51-38B0655D34BD}" srcOrd="0" destOrd="0" presId="urn:microsoft.com/office/officeart/2009/3/layout/HorizontalOrganizationChart"/>
    <dgm:cxn modelId="{2B32CBF3-6DF4-429E-A9B2-32FAFF18FE95}" type="presParOf" srcId="{64AAF995-2C8E-4ACB-BDA7-00F0EA0C56D2}" destId="{31F37C95-023E-4589-ABA9-137E3878C51A}" srcOrd="1" destOrd="0" presId="urn:microsoft.com/office/officeart/2009/3/layout/HorizontalOrganizationChart"/>
    <dgm:cxn modelId="{AF61F245-BECE-4EB6-A94C-3ECB75FF83BD}" type="presParOf" srcId="{31F37C95-023E-4589-ABA9-137E3878C51A}" destId="{6AF350F6-3C24-486F-BD4B-6BF8395C2C0C}" srcOrd="0" destOrd="0" presId="urn:microsoft.com/office/officeart/2009/3/layout/HorizontalOrganizationChart"/>
    <dgm:cxn modelId="{4E35A5E1-B0AB-4B76-969E-832BBD96B607}" type="presParOf" srcId="{6AF350F6-3C24-486F-BD4B-6BF8395C2C0C}" destId="{2C4B92C7-86D6-4F0D-9864-B5BE67947428}" srcOrd="0" destOrd="0" presId="urn:microsoft.com/office/officeart/2009/3/layout/HorizontalOrganizationChart"/>
    <dgm:cxn modelId="{265A7330-DBA3-4C28-A670-F1759E4457A5}" type="presParOf" srcId="{6AF350F6-3C24-486F-BD4B-6BF8395C2C0C}" destId="{F3CE57E8-D1B7-4671-ADC4-2E306070E778}" srcOrd="1" destOrd="0" presId="urn:microsoft.com/office/officeart/2009/3/layout/HorizontalOrganizationChart"/>
    <dgm:cxn modelId="{F592A7FC-35B6-43D6-88F4-EE4ED69F9821}" type="presParOf" srcId="{31F37C95-023E-4589-ABA9-137E3878C51A}" destId="{C9290687-D9FD-403D-8B11-B172B079CE22}" srcOrd="1" destOrd="0" presId="urn:microsoft.com/office/officeart/2009/3/layout/HorizontalOrganizationChart"/>
    <dgm:cxn modelId="{0A7F4F51-5B89-46ED-A7A4-A591D5ED9326}" type="presParOf" srcId="{31F37C95-023E-4589-ABA9-137E3878C51A}" destId="{70662B1C-D1A6-467D-B82A-1DA4C8364CCA}" srcOrd="2" destOrd="0" presId="urn:microsoft.com/office/officeart/2009/3/layout/HorizontalOrganizationChart"/>
    <dgm:cxn modelId="{B77C37B7-7BB3-4EDF-B13E-D819160A7B6B}" type="presParOf" srcId="{FA62DF10-16E1-4384-A9B0-C7C347C5488C}" destId="{FC3C55DB-1EA9-4FF6-A25D-DDAFC68091A6}" srcOrd="2" destOrd="0" presId="urn:microsoft.com/office/officeart/2009/3/layout/HorizontalOrganizationChart"/>
    <dgm:cxn modelId="{B94B5D55-6199-465D-809E-E121AF46697A}" type="presParOf" srcId="{5A2763E6-087B-4754-A9E7-AC16B4A118C8}" destId="{5D78D707-6CD7-4703-9278-1AA7BE390E2F}" srcOrd="2" destOrd="0" presId="urn:microsoft.com/office/officeart/2009/3/layout/HorizontalOrganizationChart"/>
    <dgm:cxn modelId="{3094144C-6EA7-4E43-B075-68893CFCCD70}" type="presParOf" srcId="{72A9CA00-A3B2-46FB-BA4A-CB90A7EF26B6}" destId="{1F5F509A-9DE9-4980-9651-B33ACBF99E9D}" srcOrd="4" destOrd="0" presId="urn:microsoft.com/office/officeart/2009/3/layout/HorizontalOrganizationChart"/>
    <dgm:cxn modelId="{78F87184-B161-49B1-8C52-DDBBDB0DCEAE}" type="presParOf" srcId="{72A9CA00-A3B2-46FB-BA4A-CB90A7EF26B6}" destId="{A74AD8FD-D61E-4D10-AB19-797E6C8DF24A}" srcOrd="5" destOrd="0" presId="urn:microsoft.com/office/officeart/2009/3/layout/HorizontalOrganizationChart"/>
    <dgm:cxn modelId="{166AE979-4964-423F-9068-051A6C366431}" type="presParOf" srcId="{A74AD8FD-D61E-4D10-AB19-797E6C8DF24A}" destId="{623FED26-72C7-47E0-8611-14A84BDDB52D}" srcOrd="0" destOrd="0" presId="urn:microsoft.com/office/officeart/2009/3/layout/HorizontalOrganizationChart"/>
    <dgm:cxn modelId="{0E095AC0-8AAC-4EDF-A7A8-301EC852C6A1}" type="presParOf" srcId="{623FED26-72C7-47E0-8611-14A84BDDB52D}" destId="{82009CBC-DC95-4A23-8F18-6EF50F5EEAB2}" srcOrd="0" destOrd="0" presId="urn:microsoft.com/office/officeart/2009/3/layout/HorizontalOrganizationChart"/>
    <dgm:cxn modelId="{818F486C-F049-42E7-81F7-7412B0E901C9}" type="presParOf" srcId="{623FED26-72C7-47E0-8611-14A84BDDB52D}" destId="{88076AE3-BDCE-40CA-A0FB-F42975C7B01A}" srcOrd="1" destOrd="0" presId="urn:microsoft.com/office/officeart/2009/3/layout/HorizontalOrganizationChart"/>
    <dgm:cxn modelId="{5CCE70EC-3F1B-41F1-A938-044B52DED1F1}" type="presParOf" srcId="{A74AD8FD-D61E-4D10-AB19-797E6C8DF24A}" destId="{28A84065-7B28-49AC-BE11-23A9BDF7973F}" srcOrd="1" destOrd="0" presId="urn:microsoft.com/office/officeart/2009/3/layout/HorizontalOrganizationChart"/>
    <dgm:cxn modelId="{3B9C724B-8697-43B1-9C16-C35EEB450A83}" type="presParOf" srcId="{28A84065-7B28-49AC-BE11-23A9BDF7973F}" destId="{29E54432-BDDD-4463-BFD5-D675B92918B0}" srcOrd="0" destOrd="0" presId="urn:microsoft.com/office/officeart/2009/3/layout/HorizontalOrganizationChart"/>
    <dgm:cxn modelId="{9F8814C4-0B2F-43A0-AB1A-BBD912B116BE}" type="presParOf" srcId="{28A84065-7B28-49AC-BE11-23A9BDF7973F}" destId="{AAE583C1-DFAC-4713-B7F8-256773B2BA56}" srcOrd="1" destOrd="0" presId="urn:microsoft.com/office/officeart/2009/3/layout/HorizontalOrganizationChart"/>
    <dgm:cxn modelId="{79AA7825-00E2-4CAA-BC7A-0C40AA6CEDA2}" type="presParOf" srcId="{AAE583C1-DFAC-4713-B7F8-256773B2BA56}" destId="{6848BDB8-691E-40AB-9A44-2FFC25E2FF97}" srcOrd="0" destOrd="0" presId="urn:microsoft.com/office/officeart/2009/3/layout/HorizontalOrganizationChart"/>
    <dgm:cxn modelId="{E69FB0BB-2BEE-44AD-81DD-867B370315A9}" type="presParOf" srcId="{6848BDB8-691E-40AB-9A44-2FFC25E2FF97}" destId="{F37B71AD-18CA-453A-A24C-D040EB1FCB71}" srcOrd="0" destOrd="0" presId="urn:microsoft.com/office/officeart/2009/3/layout/HorizontalOrganizationChart"/>
    <dgm:cxn modelId="{7E884938-6EA6-4969-B850-B31709DEBA09}" type="presParOf" srcId="{6848BDB8-691E-40AB-9A44-2FFC25E2FF97}" destId="{82723738-9E75-4E55-BAAC-FF9E66D33EB4}" srcOrd="1" destOrd="0" presId="urn:microsoft.com/office/officeart/2009/3/layout/HorizontalOrganizationChart"/>
    <dgm:cxn modelId="{AF6EFDFF-4B4E-4A27-B0E5-43B5D222637D}" type="presParOf" srcId="{AAE583C1-DFAC-4713-B7F8-256773B2BA56}" destId="{98AF69B7-8D07-4FF1-ABC9-F15D91E6B4C6}" srcOrd="1" destOrd="0" presId="urn:microsoft.com/office/officeart/2009/3/layout/HorizontalOrganizationChart"/>
    <dgm:cxn modelId="{17192BFF-41F0-4F2B-AD5F-89693F57F407}" type="presParOf" srcId="{98AF69B7-8D07-4FF1-ABC9-F15D91E6B4C6}" destId="{DEAF29F2-11DF-43CE-8DC5-267D61491D1A}" srcOrd="0" destOrd="0" presId="urn:microsoft.com/office/officeart/2009/3/layout/HorizontalOrganizationChart"/>
    <dgm:cxn modelId="{DA91A1A2-72F7-4473-94FB-EC50A3DC5C51}" type="presParOf" srcId="{98AF69B7-8D07-4FF1-ABC9-F15D91E6B4C6}" destId="{A6202587-3876-458F-A9A7-F6C1CC73C988}" srcOrd="1" destOrd="0" presId="urn:microsoft.com/office/officeart/2009/3/layout/HorizontalOrganizationChart"/>
    <dgm:cxn modelId="{1B063E29-86ED-49F9-8EAE-9C9420E14DD5}" type="presParOf" srcId="{A6202587-3876-458F-A9A7-F6C1CC73C988}" destId="{D2CA175B-3BCF-4B8D-917F-AFEEC425F7BA}" srcOrd="0" destOrd="0" presId="urn:microsoft.com/office/officeart/2009/3/layout/HorizontalOrganizationChart"/>
    <dgm:cxn modelId="{8AF8A8F5-4394-4CE4-8EDE-1A848A9B076E}" type="presParOf" srcId="{D2CA175B-3BCF-4B8D-917F-AFEEC425F7BA}" destId="{56BD5E4B-A27C-490F-AA38-A961122ABED5}" srcOrd="0" destOrd="0" presId="urn:microsoft.com/office/officeart/2009/3/layout/HorizontalOrganizationChart"/>
    <dgm:cxn modelId="{AFDC8DF8-A841-44AC-8216-F19E6EE5CD37}" type="presParOf" srcId="{D2CA175B-3BCF-4B8D-917F-AFEEC425F7BA}" destId="{0DDE803F-A1F0-4383-983C-6CD414785414}" srcOrd="1" destOrd="0" presId="urn:microsoft.com/office/officeart/2009/3/layout/HorizontalOrganizationChart"/>
    <dgm:cxn modelId="{268EEB76-89D7-4919-9CB3-40044B91B582}" type="presParOf" srcId="{A6202587-3876-458F-A9A7-F6C1CC73C988}" destId="{3C5BB9AF-2A06-4C35-AD4C-A867F7A82CF3}" srcOrd="1" destOrd="0" presId="urn:microsoft.com/office/officeart/2009/3/layout/HorizontalOrganizationChart"/>
    <dgm:cxn modelId="{9E2D278B-3065-46B3-AB4F-BD820BBA43C6}" type="presParOf" srcId="{A6202587-3876-458F-A9A7-F6C1CC73C988}" destId="{585C3933-4B1E-437A-BE49-286E2142DDFE}" srcOrd="2" destOrd="0" presId="urn:microsoft.com/office/officeart/2009/3/layout/HorizontalOrganizationChart"/>
    <dgm:cxn modelId="{614182B5-7E97-4DB8-9A94-6264557812D8}" type="presParOf" srcId="{98AF69B7-8D07-4FF1-ABC9-F15D91E6B4C6}" destId="{D1DD13E5-159C-4243-A65C-B0F3CFFAB350}" srcOrd="2" destOrd="0" presId="urn:microsoft.com/office/officeart/2009/3/layout/HorizontalOrganizationChart"/>
    <dgm:cxn modelId="{8DE09C41-1E23-401B-B8FB-A66EFF945593}" type="presParOf" srcId="{98AF69B7-8D07-4FF1-ABC9-F15D91E6B4C6}" destId="{6B7F70F2-C7D8-42D3-B319-E7F6CE9ADF9C}" srcOrd="3" destOrd="0" presId="urn:microsoft.com/office/officeart/2009/3/layout/HorizontalOrganizationChart"/>
    <dgm:cxn modelId="{3004EFE8-B822-4086-B458-4B3AC52D1327}" type="presParOf" srcId="{6B7F70F2-C7D8-42D3-B319-E7F6CE9ADF9C}" destId="{21CC4AC0-DD94-498E-BE57-9E5978F108B4}" srcOrd="0" destOrd="0" presId="urn:microsoft.com/office/officeart/2009/3/layout/HorizontalOrganizationChart"/>
    <dgm:cxn modelId="{281FA29B-875F-4418-A17C-342FA8FC903B}" type="presParOf" srcId="{21CC4AC0-DD94-498E-BE57-9E5978F108B4}" destId="{1DF3B0EA-E388-45E9-9CB5-5EFF4F7B5391}" srcOrd="0" destOrd="0" presId="urn:microsoft.com/office/officeart/2009/3/layout/HorizontalOrganizationChart"/>
    <dgm:cxn modelId="{00FDAFDF-184A-4961-8A5C-DF17E920FD43}" type="presParOf" srcId="{21CC4AC0-DD94-498E-BE57-9E5978F108B4}" destId="{1EB874E7-6B23-4381-BDCC-672C3708DFE5}" srcOrd="1" destOrd="0" presId="urn:microsoft.com/office/officeart/2009/3/layout/HorizontalOrganizationChart"/>
    <dgm:cxn modelId="{AB481894-AEE6-428A-82A6-A58735E05263}" type="presParOf" srcId="{6B7F70F2-C7D8-42D3-B319-E7F6CE9ADF9C}" destId="{038822E0-D850-4EF5-A224-C791063C60F1}" srcOrd="1" destOrd="0" presId="urn:microsoft.com/office/officeart/2009/3/layout/HorizontalOrganizationChart"/>
    <dgm:cxn modelId="{19BBD313-A159-4E14-AEEB-C7CB1AE3D140}" type="presParOf" srcId="{6B7F70F2-C7D8-42D3-B319-E7F6CE9ADF9C}" destId="{4A834280-2CCE-41F9-99E1-32A23BA24A47}" srcOrd="2" destOrd="0" presId="urn:microsoft.com/office/officeart/2009/3/layout/HorizontalOrganizationChart"/>
    <dgm:cxn modelId="{534A1E37-CE1F-4A72-AE7D-6C7D17D3F8BD}" type="presParOf" srcId="{98AF69B7-8D07-4FF1-ABC9-F15D91E6B4C6}" destId="{31B14C7A-E838-40DC-84B3-CBBAFFF57DF9}" srcOrd="4" destOrd="0" presId="urn:microsoft.com/office/officeart/2009/3/layout/HorizontalOrganizationChart"/>
    <dgm:cxn modelId="{604B9B60-3D9B-45A3-9451-52394AA21361}" type="presParOf" srcId="{98AF69B7-8D07-4FF1-ABC9-F15D91E6B4C6}" destId="{80976BA1-5E7B-460D-8E70-546ABB044833}" srcOrd="5" destOrd="0" presId="urn:microsoft.com/office/officeart/2009/3/layout/HorizontalOrganizationChart"/>
    <dgm:cxn modelId="{0C0DEB53-C04B-48E3-B829-FBD341B1C841}" type="presParOf" srcId="{80976BA1-5E7B-460D-8E70-546ABB044833}" destId="{E7BE032F-E235-4E13-8E90-4CC1AED17DBC}" srcOrd="0" destOrd="0" presId="urn:microsoft.com/office/officeart/2009/3/layout/HorizontalOrganizationChart"/>
    <dgm:cxn modelId="{F3BE9914-27E9-45ED-A95B-B2699CC24BF0}" type="presParOf" srcId="{E7BE032F-E235-4E13-8E90-4CC1AED17DBC}" destId="{A02CB403-ADE8-461C-8D1E-04BB6B116C64}" srcOrd="0" destOrd="0" presId="urn:microsoft.com/office/officeart/2009/3/layout/HorizontalOrganizationChart"/>
    <dgm:cxn modelId="{A01E9951-F7AA-4CDA-99F7-255B19F13B93}" type="presParOf" srcId="{E7BE032F-E235-4E13-8E90-4CC1AED17DBC}" destId="{29476A5B-4100-49E0-AC6F-1F4E82E567D8}" srcOrd="1" destOrd="0" presId="urn:microsoft.com/office/officeart/2009/3/layout/HorizontalOrganizationChart"/>
    <dgm:cxn modelId="{231CFFAA-4B2F-465F-BB12-187F1A1B7D5F}" type="presParOf" srcId="{80976BA1-5E7B-460D-8E70-546ABB044833}" destId="{9F6791E2-B18B-4FE3-952E-AF6BDCE8468B}" srcOrd="1" destOrd="0" presId="urn:microsoft.com/office/officeart/2009/3/layout/HorizontalOrganizationChart"/>
    <dgm:cxn modelId="{E75F8491-CF99-4050-92CE-A716D56459D8}" type="presParOf" srcId="{80976BA1-5E7B-460D-8E70-546ABB044833}" destId="{CA6517C5-B124-47EE-A4C5-3D97A1EFE1F7}" srcOrd="2" destOrd="0" presId="urn:microsoft.com/office/officeart/2009/3/layout/HorizontalOrganizationChart"/>
    <dgm:cxn modelId="{688CA90D-66C1-43DD-9DF9-60E98BECC22D}" type="presParOf" srcId="{98AF69B7-8D07-4FF1-ABC9-F15D91E6B4C6}" destId="{9B721025-A24D-41DB-AFE8-786335828EC7}" srcOrd="6" destOrd="0" presId="urn:microsoft.com/office/officeart/2009/3/layout/HorizontalOrganizationChart"/>
    <dgm:cxn modelId="{11E50A34-54A7-44B6-A3F6-BEA8BD05AF35}" type="presParOf" srcId="{98AF69B7-8D07-4FF1-ABC9-F15D91E6B4C6}" destId="{E92D1891-7F6D-4283-85C4-4910ADF9C652}" srcOrd="7" destOrd="0" presId="urn:microsoft.com/office/officeart/2009/3/layout/HorizontalOrganizationChart"/>
    <dgm:cxn modelId="{09CF46FC-5A2A-4D2F-81FB-FBCF783F3605}" type="presParOf" srcId="{E92D1891-7F6D-4283-85C4-4910ADF9C652}" destId="{464DD9B3-DF8D-4E7E-B965-A573AE57BE9B}" srcOrd="0" destOrd="0" presId="urn:microsoft.com/office/officeart/2009/3/layout/HorizontalOrganizationChart"/>
    <dgm:cxn modelId="{E5F3CA99-A5A4-4700-9EF7-3E98B215D2AD}" type="presParOf" srcId="{464DD9B3-DF8D-4E7E-B965-A573AE57BE9B}" destId="{972FB15F-99D6-428A-ADCF-93848DE463EB}" srcOrd="0" destOrd="0" presId="urn:microsoft.com/office/officeart/2009/3/layout/HorizontalOrganizationChart"/>
    <dgm:cxn modelId="{BA39984C-6757-4E4A-8406-3CD5625CB05A}" type="presParOf" srcId="{464DD9B3-DF8D-4E7E-B965-A573AE57BE9B}" destId="{60292A4B-AE5B-4C9D-9256-DF03CD802CDC}" srcOrd="1" destOrd="0" presId="urn:microsoft.com/office/officeart/2009/3/layout/HorizontalOrganizationChart"/>
    <dgm:cxn modelId="{0052E2D7-9954-4619-ADCC-59774AD2DC88}" type="presParOf" srcId="{E92D1891-7F6D-4283-85C4-4910ADF9C652}" destId="{0AF75E85-99A9-475F-B04A-B3276383812C}" srcOrd="1" destOrd="0" presId="urn:microsoft.com/office/officeart/2009/3/layout/HorizontalOrganizationChart"/>
    <dgm:cxn modelId="{FF08AED2-15F4-4D50-B7A5-DBD95875B9D6}" type="presParOf" srcId="{E92D1891-7F6D-4283-85C4-4910ADF9C652}" destId="{8FDD9185-67F1-4974-AB76-B552491DAB9B}" srcOrd="2" destOrd="0" presId="urn:microsoft.com/office/officeart/2009/3/layout/HorizontalOrganizationChart"/>
    <dgm:cxn modelId="{3DA6D808-1F66-47E8-AE0B-2378287566C1}" type="presParOf" srcId="{98AF69B7-8D07-4FF1-ABC9-F15D91E6B4C6}" destId="{9E1ABE90-5EC8-473B-8B16-5CB8517C6E9D}" srcOrd="8" destOrd="0" presId="urn:microsoft.com/office/officeart/2009/3/layout/HorizontalOrganizationChart"/>
    <dgm:cxn modelId="{ECA8562F-E0CB-4AA4-9ECC-DF5A936EB0A7}" type="presParOf" srcId="{98AF69B7-8D07-4FF1-ABC9-F15D91E6B4C6}" destId="{C6DB880F-F731-44B9-AAE4-EDAB72CB05BA}" srcOrd="9" destOrd="0" presId="urn:microsoft.com/office/officeart/2009/3/layout/HorizontalOrganizationChart"/>
    <dgm:cxn modelId="{7DBE4E2A-1E43-4810-93F8-BFB4BF0AC7B9}" type="presParOf" srcId="{C6DB880F-F731-44B9-AAE4-EDAB72CB05BA}" destId="{3178811D-26F9-4D98-86CB-B180C048ACC1}" srcOrd="0" destOrd="0" presId="urn:microsoft.com/office/officeart/2009/3/layout/HorizontalOrganizationChart"/>
    <dgm:cxn modelId="{3C26FCA2-3BD5-4910-BB0E-7F66D83B2E64}" type="presParOf" srcId="{3178811D-26F9-4D98-86CB-B180C048ACC1}" destId="{EF9EAD90-4836-450D-A316-1D3578F4EA32}" srcOrd="0" destOrd="0" presId="urn:microsoft.com/office/officeart/2009/3/layout/HorizontalOrganizationChart"/>
    <dgm:cxn modelId="{D9A58E3A-7CE8-478E-A0A5-70EC352F9C6A}" type="presParOf" srcId="{3178811D-26F9-4D98-86CB-B180C048ACC1}" destId="{B1C91468-4F66-42A2-8128-B2F077950C5D}" srcOrd="1" destOrd="0" presId="urn:microsoft.com/office/officeart/2009/3/layout/HorizontalOrganizationChart"/>
    <dgm:cxn modelId="{1B933CD8-8DF6-4D12-93B0-87BF6586D55B}" type="presParOf" srcId="{C6DB880F-F731-44B9-AAE4-EDAB72CB05BA}" destId="{9D9715FB-63D0-49AA-B27B-9B74D838560C}" srcOrd="1" destOrd="0" presId="urn:microsoft.com/office/officeart/2009/3/layout/HorizontalOrganizationChart"/>
    <dgm:cxn modelId="{4E6DB81A-F256-440C-B45E-E28AAC7FF76C}" type="presParOf" srcId="{C6DB880F-F731-44B9-AAE4-EDAB72CB05BA}" destId="{B552A0E0-5BF0-4B1D-B252-E5216D80781B}" srcOrd="2" destOrd="0" presId="urn:microsoft.com/office/officeart/2009/3/layout/HorizontalOrganizationChart"/>
    <dgm:cxn modelId="{2BA965D5-75BD-4A0C-B4E9-17999A7CBB97}" type="presParOf" srcId="{98AF69B7-8D07-4FF1-ABC9-F15D91E6B4C6}" destId="{28C9F61D-46C8-4295-9005-949CEC0B086C}" srcOrd="10" destOrd="0" presId="urn:microsoft.com/office/officeart/2009/3/layout/HorizontalOrganizationChart"/>
    <dgm:cxn modelId="{723F4469-A719-4433-A10E-46D5BBC775B7}" type="presParOf" srcId="{98AF69B7-8D07-4FF1-ABC9-F15D91E6B4C6}" destId="{DF68F8CC-05D6-4F14-A75D-8A9810A95C0A}" srcOrd="11" destOrd="0" presId="urn:microsoft.com/office/officeart/2009/3/layout/HorizontalOrganizationChart"/>
    <dgm:cxn modelId="{8AE85BF7-FCF0-471E-AE27-FBBCB606B66E}" type="presParOf" srcId="{DF68F8CC-05D6-4F14-A75D-8A9810A95C0A}" destId="{9FD7A999-3954-486F-A1C2-7971A6A1F827}" srcOrd="0" destOrd="0" presId="urn:microsoft.com/office/officeart/2009/3/layout/HorizontalOrganizationChart"/>
    <dgm:cxn modelId="{4155B8A2-A9FA-4086-AEC1-FACC2A9EB744}" type="presParOf" srcId="{9FD7A999-3954-486F-A1C2-7971A6A1F827}" destId="{AB6C8B8D-7784-4BFA-8B24-5A43D3E852B4}" srcOrd="0" destOrd="0" presId="urn:microsoft.com/office/officeart/2009/3/layout/HorizontalOrganizationChart"/>
    <dgm:cxn modelId="{D64D8056-246E-4820-9A5F-446F05A63316}" type="presParOf" srcId="{9FD7A999-3954-486F-A1C2-7971A6A1F827}" destId="{3F30ECA8-CE9A-4152-A43C-12C1CFF019E2}" srcOrd="1" destOrd="0" presId="urn:microsoft.com/office/officeart/2009/3/layout/HorizontalOrganizationChart"/>
    <dgm:cxn modelId="{E5D7727B-C520-4E89-B13D-00BAA374D9CE}" type="presParOf" srcId="{DF68F8CC-05D6-4F14-A75D-8A9810A95C0A}" destId="{4ADA2834-BE64-4368-A21F-C6DC89CA3274}" srcOrd="1" destOrd="0" presId="urn:microsoft.com/office/officeart/2009/3/layout/HorizontalOrganizationChart"/>
    <dgm:cxn modelId="{879700B1-E824-4D60-A026-E70AEB536F0F}" type="presParOf" srcId="{DF68F8CC-05D6-4F14-A75D-8A9810A95C0A}" destId="{46582B5A-4565-4DDC-9824-C4CFB6BAEC29}" srcOrd="2" destOrd="0" presId="urn:microsoft.com/office/officeart/2009/3/layout/HorizontalOrganizationChart"/>
    <dgm:cxn modelId="{EC0149F4-4D12-44B2-8A73-4511088D6A14}" type="presParOf" srcId="{AAE583C1-DFAC-4713-B7F8-256773B2BA56}" destId="{D474664D-ACC1-4D59-8E02-2156E8392211}" srcOrd="2" destOrd="0" presId="urn:microsoft.com/office/officeart/2009/3/layout/HorizontalOrganizationChart"/>
    <dgm:cxn modelId="{91478FA9-F171-4163-A944-6664420A04AB}" type="presParOf" srcId="{28A84065-7B28-49AC-BE11-23A9BDF7973F}" destId="{8F55AF2E-5DFB-414A-BE76-BF526CAA7038}" srcOrd="2" destOrd="0" presId="urn:microsoft.com/office/officeart/2009/3/layout/HorizontalOrganizationChart"/>
    <dgm:cxn modelId="{4F1720F2-76F3-44CF-AA43-721227EAFD0C}" type="presParOf" srcId="{28A84065-7B28-49AC-BE11-23A9BDF7973F}" destId="{D0E1F8C1-7A7E-4B64-8749-8A8CC5A0D064}" srcOrd="3" destOrd="0" presId="urn:microsoft.com/office/officeart/2009/3/layout/HorizontalOrganizationChart"/>
    <dgm:cxn modelId="{0BD5EDF5-640C-4BDF-987C-1CC803D65FF7}" type="presParOf" srcId="{D0E1F8C1-7A7E-4B64-8749-8A8CC5A0D064}" destId="{A2C8254F-27D9-4196-957B-AB94A8C38854}" srcOrd="0" destOrd="0" presId="urn:microsoft.com/office/officeart/2009/3/layout/HorizontalOrganizationChart"/>
    <dgm:cxn modelId="{2A085710-49F2-4A5E-97B4-1BEA9E79CD93}" type="presParOf" srcId="{A2C8254F-27D9-4196-957B-AB94A8C38854}" destId="{E596FCD6-FA1C-4C15-8B52-1183453B7A18}" srcOrd="0" destOrd="0" presId="urn:microsoft.com/office/officeart/2009/3/layout/HorizontalOrganizationChart"/>
    <dgm:cxn modelId="{DAA0A3ED-9D22-4C56-B925-7A4B8910B11C}" type="presParOf" srcId="{A2C8254F-27D9-4196-957B-AB94A8C38854}" destId="{AF0F396C-1BD2-4578-A9C3-6F1301E6C5A0}" srcOrd="1" destOrd="0" presId="urn:microsoft.com/office/officeart/2009/3/layout/HorizontalOrganizationChart"/>
    <dgm:cxn modelId="{137FEB61-689C-48DB-A713-9E8829184C56}" type="presParOf" srcId="{D0E1F8C1-7A7E-4B64-8749-8A8CC5A0D064}" destId="{1620BC2D-BF78-4AAF-940A-A65209839AA4}" srcOrd="1" destOrd="0" presId="urn:microsoft.com/office/officeart/2009/3/layout/HorizontalOrganizationChart"/>
    <dgm:cxn modelId="{B48A805C-8569-44C6-9466-21E053F73A5F}" type="presParOf" srcId="{1620BC2D-BF78-4AAF-940A-A65209839AA4}" destId="{A45FC3F9-D76B-4F0C-A188-D56BE65E81EF}" srcOrd="0" destOrd="0" presId="urn:microsoft.com/office/officeart/2009/3/layout/HorizontalOrganizationChart"/>
    <dgm:cxn modelId="{D9633686-734B-426C-B390-C072791F311A}" type="presParOf" srcId="{1620BC2D-BF78-4AAF-940A-A65209839AA4}" destId="{87D3B8D6-CB2C-4996-80F7-A5D8219F2F23}" srcOrd="1" destOrd="0" presId="urn:microsoft.com/office/officeart/2009/3/layout/HorizontalOrganizationChart"/>
    <dgm:cxn modelId="{7F54690B-CD5B-49BD-96E8-940FC4AA050E}" type="presParOf" srcId="{87D3B8D6-CB2C-4996-80F7-A5D8219F2F23}" destId="{2EA021D1-96C2-45C5-8F28-2273B08C92D1}" srcOrd="0" destOrd="0" presId="urn:microsoft.com/office/officeart/2009/3/layout/HorizontalOrganizationChart"/>
    <dgm:cxn modelId="{38FDCBDF-6BBF-45BE-9FBA-DAD50FA3FCA5}" type="presParOf" srcId="{2EA021D1-96C2-45C5-8F28-2273B08C92D1}" destId="{28BE3AB9-76F8-455C-B092-F99623303219}" srcOrd="0" destOrd="0" presId="urn:microsoft.com/office/officeart/2009/3/layout/HorizontalOrganizationChart"/>
    <dgm:cxn modelId="{CDACB32A-3AB3-45BA-812F-42C4A5147AD0}" type="presParOf" srcId="{2EA021D1-96C2-45C5-8F28-2273B08C92D1}" destId="{46F59B39-C2AF-41BC-ABD0-929D8E1F5828}" srcOrd="1" destOrd="0" presId="urn:microsoft.com/office/officeart/2009/3/layout/HorizontalOrganizationChart"/>
    <dgm:cxn modelId="{959898FF-ACA7-4E14-8FC6-6FBD46AF16C5}" type="presParOf" srcId="{87D3B8D6-CB2C-4996-80F7-A5D8219F2F23}" destId="{BA07F5AD-B210-4EE6-97BC-1C923232F2F5}" srcOrd="1" destOrd="0" presId="urn:microsoft.com/office/officeart/2009/3/layout/HorizontalOrganizationChart"/>
    <dgm:cxn modelId="{8DE230CE-3085-4D07-A7E8-75D8C801F9E5}" type="presParOf" srcId="{BA07F5AD-B210-4EE6-97BC-1C923232F2F5}" destId="{85F001B5-A768-4828-823E-229042237EB7}" srcOrd="0" destOrd="0" presId="urn:microsoft.com/office/officeart/2009/3/layout/HorizontalOrganizationChart"/>
    <dgm:cxn modelId="{786FB4E1-36C8-4F15-8E73-A82BAB07F723}" type="presParOf" srcId="{BA07F5AD-B210-4EE6-97BC-1C923232F2F5}" destId="{4C4C91BB-0CCD-4F13-8767-E25A6D6B3F48}" srcOrd="1" destOrd="0" presId="urn:microsoft.com/office/officeart/2009/3/layout/HorizontalOrganizationChart"/>
    <dgm:cxn modelId="{CF17D420-2C2F-48A8-BC87-0A5E4B5C5424}" type="presParOf" srcId="{4C4C91BB-0CCD-4F13-8767-E25A6D6B3F48}" destId="{41E14819-1FD5-4953-B8D0-D3075E911D94}" srcOrd="0" destOrd="0" presId="urn:microsoft.com/office/officeart/2009/3/layout/HorizontalOrganizationChart"/>
    <dgm:cxn modelId="{A6C957BE-3F1F-414B-81FB-24C3D8B115A8}" type="presParOf" srcId="{41E14819-1FD5-4953-B8D0-D3075E911D94}" destId="{8FB85E7F-FBAD-4309-A3DB-A551E0B117AC}" srcOrd="0" destOrd="0" presId="urn:microsoft.com/office/officeart/2009/3/layout/HorizontalOrganizationChart"/>
    <dgm:cxn modelId="{A1A614CE-F112-4547-8F4F-98EA7E355C21}" type="presParOf" srcId="{41E14819-1FD5-4953-B8D0-D3075E911D94}" destId="{50D09010-2B62-44BA-8384-92DD0850A5A2}" srcOrd="1" destOrd="0" presId="urn:microsoft.com/office/officeart/2009/3/layout/HorizontalOrganizationChart"/>
    <dgm:cxn modelId="{A2953EF3-A1C5-4000-BD83-8BEFFD71531D}" type="presParOf" srcId="{4C4C91BB-0CCD-4F13-8767-E25A6D6B3F48}" destId="{092D6314-313E-4AD8-9C36-AB98441A93EF}" srcOrd="1" destOrd="0" presId="urn:microsoft.com/office/officeart/2009/3/layout/HorizontalOrganizationChart"/>
    <dgm:cxn modelId="{7187359D-447E-44F2-A603-DF3F9E0AB772}" type="presParOf" srcId="{4C4C91BB-0CCD-4F13-8767-E25A6D6B3F48}" destId="{0804811F-89EB-4B7C-995F-ECC9098D6185}" srcOrd="2" destOrd="0" presId="urn:microsoft.com/office/officeart/2009/3/layout/HorizontalOrganizationChart"/>
    <dgm:cxn modelId="{25B0D0BD-E1CF-4D71-B033-781F08BFE85A}" type="presParOf" srcId="{BA07F5AD-B210-4EE6-97BC-1C923232F2F5}" destId="{B719A035-4D9C-49F4-940A-24C54A4FAE77}" srcOrd="2" destOrd="0" presId="urn:microsoft.com/office/officeart/2009/3/layout/HorizontalOrganizationChart"/>
    <dgm:cxn modelId="{48581D00-40C0-4A1E-8957-845C400A640C}" type="presParOf" srcId="{BA07F5AD-B210-4EE6-97BC-1C923232F2F5}" destId="{5C2459CF-54C7-4AA6-88B9-8274E4EF9B8D}" srcOrd="3" destOrd="0" presId="urn:microsoft.com/office/officeart/2009/3/layout/HorizontalOrganizationChart"/>
    <dgm:cxn modelId="{46D3FD59-87F0-49E3-8D0D-3F9D14FF1186}" type="presParOf" srcId="{5C2459CF-54C7-4AA6-88B9-8274E4EF9B8D}" destId="{6D945E90-79EE-4E13-9555-D197E5F162C1}" srcOrd="0" destOrd="0" presId="urn:microsoft.com/office/officeart/2009/3/layout/HorizontalOrganizationChart"/>
    <dgm:cxn modelId="{1BADF78A-5841-4240-995A-0FB67E40EAA3}" type="presParOf" srcId="{6D945E90-79EE-4E13-9555-D197E5F162C1}" destId="{6950BAFB-837C-4457-BE47-07A66B21848C}" srcOrd="0" destOrd="0" presId="urn:microsoft.com/office/officeart/2009/3/layout/HorizontalOrganizationChart"/>
    <dgm:cxn modelId="{B0990F3E-D5CC-47B6-94B1-4E213E2EC3D5}" type="presParOf" srcId="{6D945E90-79EE-4E13-9555-D197E5F162C1}" destId="{DEDED180-2334-45D2-9600-A8D8DECC7E47}" srcOrd="1" destOrd="0" presId="urn:microsoft.com/office/officeart/2009/3/layout/HorizontalOrganizationChart"/>
    <dgm:cxn modelId="{14D5EEEB-95E3-4AE1-ADAF-C7ED0DE6D0FE}" type="presParOf" srcId="{5C2459CF-54C7-4AA6-88B9-8274E4EF9B8D}" destId="{A77BE9A3-45A8-4324-BD7C-10D5CFF8B759}" srcOrd="1" destOrd="0" presId="urn:microsoft.com/office/officeart/2009/3/layout/HorizontalOrganizationChart"/>
    <dgm:cxn modelId="{B0633E67-F756-4601-9BD3-2AA6708AFEE1}" type="presParOf" srcId="{5C2459CF-54C7-4AA6-88B9-8274E4EF9B8D}" destId="{AE630E4D-77DC-40F8-A64E-089D5E681856}" srcOrd="2" destOrd="0" presId="urn:microsoft.com/office/officeart/2009/3/layout/HorizontalOrganizationChart"/>
    <dgm:cxn modelId="{961FD29C-D5F5-4A92-BCF3-BB4F08E46541}" type="presParOf" srcId="{BA07F5AD-B210-4EE6-97BC-1C923232F2F5}" destId="{4177D13B-7367-4C72-8263-96318A938927}" srcOrd="4" destOrd="0" presId="urn:microsoft.com/office/officeart/2009/3/layout/HorizontalOrganizationChart"/>
    <dgm:cxn modelId="{F7FAA052-3703-451C-B691-F891F4E4AFF4}" type="presParOf" srcId="{BA07F5AD-B210-4EE6-97BC-1C923232F2F5}" destId="{B65B5650-1760-4E95-A483-02C12EB42FFB}" srcOrd="5" destOrd="0" presId="urn:microsoft.com/office/officeart/2009/3/layout/HorizontalOrganizationChart"/>
    <dgm:cxn modelId="{CA64D82D-6E9E-4303-8818-C71666E1C338}" type="presParOf" srcId="{B65B5650-1760-4E95-A483-02C12EB42FFB}" destId="{D1EF10AE-5B80-4AC0-BB60-8CA7C4EA0B25}" srcOrd="0" destOrd="0" presId="urn:microsoft.com/office/officeart/2009/3/layout/HorizontalOrganizationChart"/>
    <dgm:cxn modelId="{B06A7EC8-6120-4D63-A0A1-C7BE86EA2EA1}" type="presParOf" srcId="{D1EF10AE-5B80-4AC0-BB60-8CA7C4EA0B25}" destId="{3E7CEA9D-DD03-4483-82FE-E34CB9ABC489}" srcOrd="0" destOrd="0" presId="urn:microsoft.com/office/officeart/2009/3/layout/HorizontalOrganizationChart"/>
    <dgm:cxn modelId="{3F3742D3-860B-4818-84D0-3B0E9ED514FB}" type="presParOf" srcId="{D1EF10AE-5B80-4AC0-BB60-8CA7C4EA0B25}" destId="{42DC4FEF-B1FE-4699-B2D5-742366CDD2C5}" srcOrd="1" destOrd="0" presId="urn:microsoft.com/office/officeart/2009/3/layout/HorizontalOrganizationChart"/>
    <dgm:cxn modelId="{17F1B77D-FE68-4E7B-97D0-690B6721AFF4}" type="presParOf" srcId="{B65B5650-1760-4E95-A483-02C12EB42FFB}" destId="{35A92D06-A9C8-40EC-8B9F-1DD4FBA2B3CA}" srcOrd="1" destOrd="0" presId="urn:microsoft.com/office/officeart/2009/3/layout/HorizontalOrganizationChart"/>
    <dgm:cxn modelId="{E5BA3964-B215-4C7A-9AFC-5FB6300C2F41}" type="presParOf" srcId="{B65B5650-1760-4E95-A483-02C12EB42FFB}" destId="{D9CBA81D-7EB5-4C23-903B-D4CB6147A06B}" srcOrd="2" destOrd="0" presId="urn:microsoft.com/office/officeart/2009/3/layout/HorizontalOrganizationChart"/>
    <dgm:cxn modelId="{D550882B-17DE-4440-A125-8715678A4F89}" type="presParOf" srcId="{87D3B8D6-CB2C-4996-80F7-A5D8219F2F23}" destId="{59E2B065-3927-4CCD-8602-5783BC985E14}" srcOrd="2" destOrd="0" presId="urn:microsoft.com/office/officeart/2009/3/layout/HorizontalOrganizationChart"/>
    <dgm:cxn modelId="{EA8E514F-DF2F-4FC7-8346-F256E4FAFFF2}" type="presParOf" srcId="{1620BC2D-BF78-4AAF-940A-A65209839AA4}" destId="{C5D6DBF8-222E-4752-9C5C-55A3F5CC56AA}" srcOrd="2" destOrd="0" presId="urn:microsoft.com/office/officeart/2009/3/layout/HorizontalOrganizationChart"/>
    <dgm:cxn modelId="{8165E7AD-AF2D-47CE-BAA1-8BFDCCA8782F}" type="presParOf" srcId="{1620BC2D-BF78-4AAF-940A-A65209839AA4}" destId="{B102B8BD-4CF2-42A5-A501-AB1F00376FFE}" srcOrd="3" destOrd="0" presId="urn:microsoft.com/office/officeart/2009/3/layout/HorizontalOrganizationChart"/>
    <dgm:cxn modelId="{B2205349-241F-4C91-B029-7432EA6D436E}" type="presParOf" srcId="{B102B8BD-4CF2-42A5-A501-AB1F00376FFE}" destId="{CB9CF545-A430-410F-ACC0-54C54B720F8D}" srcOrd="0" destOrd="0" presId="urn:microsoft.com/office/officeart/2009/3/layout/HorizontalOrganizationChart"/>
    <dgm:cxn modelId="{C4BE484F-F9BA-42FD-9090-041ADC4E80FF}" type="presParOf" srcId="{CB9CF545-A430-410F-ACC0-54C54B720F8D}" destId="{FFDD9277-48DB-477B-B602-2295CC5CB4E1}" srcOrd="0" destOrd="0" presId="urn:microsoft.com/office/officeart/2009/3/layout/HorizontalOrganizationChart"/>
    <dgm:cxn modelId="{46C7D9AE-460B-43F9-8081-CBA486633486}" type="presParOf" srcId="{CB9CF545-A430-410F-ACC0-54C54B720F8D}" destId="{9DCDD9D7-B51C-45B9-9F53-53F57C95194E}" srcOrd="1" destOrd="0" presId="urn:microsoft.com/office/officeart/2009/3/layout/HorizontalOrganizationChart"/>
    <dgm:cxn modelId="{39BB1C4E-20CC-42C6-B7FA-87DE964FF7EA}" type="presParOf" srcId="{B102B8BD-4CF2-42A5-A501-AB1F00376FFE}" destId="{5736276A-106F-4945-A797-BBEC91872F36}" srcOrd="1" destOrd="0" presId="urn:microsoft.com/office/officeart/2009/3/layout/HorizontalOrganizationChart"/>
    <dgm:cxn modelId="{637D8990-472C-4BBE-A711-1FABE585A3AE}" type="presParOf" srcId="{5736276A-106F-4945-A797-BBEC91872F36}" destId="{A44F7CDF-9DD8-4765-B6E9-951E24432351}" srcOrd="0" destOrd="0" presId="urn:microsoft.com/office/officeart/2009/3/layout/HorizontalOrganizationChart"/>
    <dgm:cxn modelId="{D89A4D9F-E744-4596-A96F-3A06B8E68627}" type="presParOf" srcId="{5736276A-106F-4945-A797-BBEC91872F36}" destId="{CEDCDFAE-1152-48E7-9B19-A7B81EA03B0D}" srcOrd="1" destOrd="0" presId="urn:microsoft.com/office/officeart/2009/3/layout/HorizontalOrganizationChart"/>
    <dgm:cxn modelId="{FBA8C5FC-A042-4EF0-8133-3584CDA4FFFB}" type="presParOf" srcId="{CEDCDFAE-1152-48E7-9B19-A7B81EA03B0D}" destId="{F0319D87-CE9F-4926-9EC4-3A6361FF0969}" srcOrd="0" destOrd="0" presId="urn:microsoft.com/office/officeart/2009/3/layout/HorizontalOrganizationChart"/>
    <dgm:cxn modelId="{14755098-E63E-408D-AE72-B8388FC44F27}" type="presParOf" srcId="{F0319D87-CE9F-4926-9EC4-3A6361FF0969}" destId="{5C6D6055-2AA2-4C80-8703-BF7D9284C9B3}" srcOrd="0" destOrd="0" presId="urn:microsoft.com/office/officeart/2009/3/layout/HorizontalOrganizationChart"/>
    <dgm:cxn modelId="{713957B4-393C-408B-9B48-608D37A56F76}" type="presParOf" srcId="{F0319D87-CE9F-4926-9EC4-3A6361FF0969}" destId="{CA34D86B-05F4-44D4-832A-379550E629B4}" srcOrd="1" destOrd="0" presId="urn:microsoft.com/office/officeart/2009/3/layout/HorizontalOrganizationChart"/>
    <dgm:cxn modelId="{F52F0857-2B04-4051-9C1D-BF6716C5C88B}" type="presParOf" srcId="{CEDCDFAE-1152-48E7-9B19-A7B81EA03B0D}" destId="{F8F7A343-EBCE-47B6-B85B-0699BCBC8F36}" srcOrd="1" destOrd="0" presId="urn:microsoft.com/office/officeart/2009/3/layout/HorizontalOrganizationChart"/>
    <dgm:cxn modelId="{D09909B0-215F-4764-B163-CA4B3A61C9C3}" type="presParOf" srcId="{CEDCDFAE-1152-48E7-9B19-A7B81EA03B0D}" destId="{EEAF4CBC-ED8F-47E5-8C55-6654E440A892}" srcOrd="2" destOrd="0" presId="urn:microsoft.com/office/officeart/2009/3/layout/HorizontalOrganizationChart"/>
    <dgm:cxn modelId="{5AD1FE56-B645-4126-A84A-92C5D93A0BA3}" type="presParOf" srcId="{5736276A-106F-4945-A797-BBEC91872F36}" destId="{75702E86-049F-4F6D-A237-4C893D428AB0}" srcOrd="2" destOrd="0" presId="urn:microsoft.com/office/officeart/2009/3/layout/HorizontalOrganizationChart"/>
    <dgm:cxn modelId="{B010B082-E0AF-47B0-BDA6-838977059A27}" type="presParOf" srcId="{5736276A-106F-4945-A797-BBEC91872F36}" destId="{3BE06C9B-1BD4-45A9-95AC-97B969E30BE7}" srcOrd="3" destOrd="0" presId="urn:microsoft.com/office/officeart/2009/3/layout/HorizontalOrganizationChart"/>
    <dgm:cxn modelId="{82639B58-A39D-4DEA-AD57-C78CF82BC6D4}" type="presParOf" srcId="{3BE06C9B-1BD4-45A9-95AC-97B969E30BE7}" destId="{469C4E4E-032B-4103-AE6D-4D7F4711E4A5}" srcOrd="0" destOrd="0" presId="urn:microsoft.com/office/officeart/2009/3/layout/HorizontalOrganizationChart"/>
    <dgm:cxn modelId="{B6F3367E-8379-488A-9E90-C8950B24E88C}" type="presParOf" srcId="{469C4E4E-032B-4103-AE6D-4D7F4711E4A5}" destId="{2CF22365-A639-46C6-9C48-E9F48797913F}" srcOrd="0" destOrd="0" presId="urn:microsoft.com/office/officeart/2009/3/layout/HorizontalOrganizationChart"/>
    <dgm:cxn modelId="{233F43BF-A3F6-46F2-857F-05A7095BD2BD}" type="presParOf" srcId="{469C4E4E-032B-4103-AE6D-4D7F4711E4A5}" destId="{A05D5844-7713-4EF1-99FA-BD8645BFB8A8}" srcOrd="1" destOrd="0" presId="urn:microsoft.com/office/officeart/2009/3/layout/HorizontalOrganizationChart"/>
    <dgm:cxn modelId="{85615754-85EC-494D-9843-F678372D65CE}" type="presParOf" srcId="{3BE06C9B-1BD4-45A9-95AC-97B969E30BE7}" destId="{EEEDC75B-03DE-4C80-B8F6-91F7F0348B38}" srcOrd="1" destOrd="0" presId="urn:microsoft.com/office/officeart/2009/3/layout/HorizontalOrganizationChart"/>
    <dgm:cxn modelId="{CC8A5B00-061F-442F-8B15-CA745706136A}" type="presParOf" srcId="{3BE06C9B-1BD4-45A9-95AC-97B969E30BE7}" destId="{777F62FE-D8A8-460A-8351-E87176382DC5}" srcOrd="2" destOrd="0" presId="urn:microsoft.com/office/officeart/2009/3/layout/HorizontalOrganizationChart"/>
    <dgm:cxn modelId="{0843A560-9604-4AED-B3D6-71B2BE52843A}" type="presParOf" srcId="{B102B8BD-4CF2-42A5-A501-AB1F00376FFE}" destId="{2F7284AE-EEBF-493F-ABA1-F6381E8B00BB}" srcOrd="2" destOrd="0" presId="urn:microsoft.com/office/officeart/2009/3/layout/HorizontalOrganizationChart"/>
    <dgm:cxn modelId="{8AA9B998-D308-42F6-9E2C-327DB9B7D50C}" type="presParOf" srcId="{D0E1F8C1-7A7E-4B64-8749-8A8CC5A0D064}" destId="{D5D8A95C-1ABE-4D83-B0F9-40644FE4F827}" srcOrd="2" destOrd="0" presId="urn:microsoft.com/office/officeart/2009/3/layout/HorizontalOrganizationChart"/>
    <dgm:cxn modelId="{9FA59DBE-8292-43F3-B5F1-2EDF82B3142A}" type="presParOf" srcId="{28A84065-7B28-49AC-BE11-23A9BDF7973F}" destId="{1F248E9C-4BE4-48C0-A7DE-1668571EDADE}" srcOrd="4" destOrd="0" presId="urn:microsoft.com/office/officeart/2009/3/layout/HorizontalOrganizationChart"/>
    <dgm:cxn modelId="{21DA1A48-F98C-42E4-B9E8-DF225C038D89}" type="presParOf" srcId="{28A84065-7B28-49AC-BE11-23A9BDF7973F}" destId="{B19F15F7-8CCF-46FF-9490-92E490D72AB5}" srcOrd="5" destOrd="0" presId="urn:microsoft.com/office/officeart/2009/3/layout/HorizontalOrganizationChart"/>
    <dgm:cxn modelId="{A14E12B3-CB45-46C1-8244-26C38897F444}" type="presParOf" srcId="{B19F15F7-8CCF-46FF-9490-92E490D72AB5}" destId="{8DFB5693-599E-44D4-B15D-EFFF85BD57FF}" srcOrd="0" destOrd="0" presId="urn:microsoft.com/office/officeart/2009/3/layout/HorizontalOrganizationChart"/>
    <dgm:cxn modelId="{75289262-ACF3-42FC-8BBC-A1A09A499755}" type="presParOf" srcId="{8DFB5693-599E-44D4-B15D-EFFF85BD57FF}" destId="{AE0A2CD7-FA42-41F4-AB08-DD517E74021D}" srcOrd="0" destOrd="0" presId="urn:microsoft.com/office/officeart/2009/3/layout/HorizontalOrganizationChart"/>
    <dgm:cxn modelId="{382C7377-5A60-4893-8690-E6421C4248B2}" type="presParOf" srcId="{8DFB5693-599E-44D4-B15D-EFFF85BD57FF}" destId="{861FD742-812E-4598-B80E-413D2512C9CE}" srcOrd="1" destOrd="0" presId="urn:microsoft.com/office/officeart/2009/3/layout/HorizontalOrganizationChart"/>
    <dgm:cxn modelId="{AA18788E-486C-4BDA-8E8A-13C2A138CC68}" type="presParOf" srcId="{B19F15F7-8CCF-46FF-9490-92E490D72AB5}" destId="{964FE6FA-6126-478E-8125-CAFBCE9DDF6D}" srcOrd="1" destOrd="0" presId="urn:microsoft.com/office/officeart/2009/3/layout/HorizontalOrganizationChart"/>
    <dgm:cxn modelId="{4C7129B4-3FC3-4F15-AFD7-99C64ADE96F7}" type="presParOf" srcId="{964FE6FA-6126-478E-8125-CAFBCE9DDF6D}" destId="{DE568641-DD7C-41B7-A81A-0983A3C8C36C}" srcOrd="0" destOrd="0" presId="urn:microsoft.com/office/officeart/2009/3/layout/HorizontalOrganizationChart"/>
    <dgm:cxn modelId="{31CDF5D0-AA61-4B9E-8AED-3A84A1F4A22D}" type="presParOf" srcId="{964FE6FA-6126-478E-8125-CAFBCE9DDF6D}" destId="{127AE8EB-3E4B-4CBA-AB09-A1F194182FEC}" srcOrd="1" destOrd="0" presId="urn:microsoft.com/office/officeart/2009/3/layout/HorizontalOrganizationChart"/>
    <dgm:cxn modelId="{45953D53-C4A2-4D8B-9090-01AB75625631}" type="presParOf" srcId="{127AE8EB-3E4B-4CBA-AB09-A1F194182FEC}" destId="{D258562D-9AEA-44BD-B13B-E2499B67B7BA}" srcOrd="0" destOrd="0" presId="urn:microsoft.com/office/officeart/2009/3/layout/HorizontalOrganizationChart"/>
    <dgm:cxn modelId="{C1AD5D53-A861-4434-847B-DBBFB527C4CB}" type="presParOf" srcId="{D258562D-9AEA-44BD-B13B-E2499B67B7BA}" destId="{418DD0F7-35F0-4ABE-93BF-B55752BC50D3}" srcOrd="0" destOrd="0" presId="urn:microsoft.com/office/officeart/2009/3/layout/HorizontalOrganizationChart"/>
    <dgm:cxn modelId="{92E63C17-DC6C-401B-ACFB-4E3C905946CD}" type="presParOf" srcId="{D258562D-9AEA-44BD-B13B-E2499B67B7BA}" destId="{F490B13C-70B3-46B3-A0D1-A38D7D3A08DD}" srcOrd="1" destOrd="0" presId="urn:microsoft.com/office/officeart/2009/3/layout/HorizontalOrganizationChart"/>
    <dgm:cxn modelId="{8849AB38-3C88-4A24-903C-C0680FCBBBAB}" type="presParOf" srcId="{127AE8EB-3E4B-4CBA-AB09-A1F194182FEC}" destId="{B3224E4B-9BA7-4D10-89AE-8B581FFC56F0}" srcOrd="1" destOrd="0" presId="urn:microsoft.com/office/officeart/2009/3/layout/HorizontalOrganizationChart"/>
    <dgm:cxn modelId="{50E28E29-C92E-4013-A44A-0254B373391C}" type="presParOf" srcId="{127AE8EB-3E4B-4CBA-AB09-A1F194182FEC}" destId="{14B9D8A7-2325-41BE-87B1-4A2FE0F8E4C3}" srcOrd="2" destOrd="0" presId="urn:microsoft.com/office/officeart/2009/3/layout/HorizontalOrganizationChart"/>
    <dgm:cxn modelId="{D056DFE7-6171-478F-A10B-1CA334418F04}" type="presParOf" srcId="{B19F15F7-8CCF-46FF-9490-92E490D72AB5}" destId="{C9D3677C-08D7-4B28-A8E5-A4D33FC73307}" srcOrd="2" destOrd="0" presId="urn:microsoft.com/office/officeart/2009/3/layout/HorizontalOrganizationChart"/>
    <dgm:cxn modelId="{584B877A-4DD0-4E64-ACDF-882E08054DEC}" type="presParOf" srcId="{A74AD8FD-D61E-4D10-AB19-797E6C8DF24A}" destId="{010E8470-77B6-42FF-8EAE-FE9C802F3EA1}" srcOrd="2" destOrd="0" presId="urn:microsoft.com/office/officeart/2009/3/layout/HorizontalOrganizationChart"/>
    <dgm:cxn modelId="{429F7363-9944-4544-9D83-F6C787BAEE54}" type="presParOf" srcId="{72A9CA00-A3B2-46FB-BA4A-CB90A7EF26B6}" destId="{E4D5FB2D-5F67-47F8-92BA-477929855DF8}" srcOrd="6" destOrd="0" presId="urn:microsoft.com/office/officeart/2009/3/layout/HorizontalOrganizationChart"/>
    <dgm:cxn modelId="{DA3BF4A6-DA2D-4425-BC1B-8D8EFD0B93DF}" type="presParOf" srcId="{72A9CA00-A3B2-46FB-BA4A-CB90A7EF26B6}" destId="{F3714103-6CA5-4502-B9B1-598E940D941E}" srcOrd="7" destOrd="0" presId="urn:microsoft.com/office/officeart/2009/3/layout/HorizontalOrganizationChart"/>
    <dgm:cxn modelId="{C8F74316-6930-4DB2-AAED-FE760F0406B8}" type="presParOf" srcId="{F3714103-6CA5-4502-B9B1-598E940D941E}" destId="{2670A3ED-4629-488B-9662-4920DA1B346A}" srcOrd="0" destOrd="0" presId="urn:microsoft.com/office/officeart/2009/3/layout/HorizontalOrganizationChart"/>
    <dgm:cxn modelId="{F9674BBF-B958-4E64-B1D6-9F5C36B5B911}" type="presParOf" srcId="{2670A3ED-4629-488B-9662-4920DA1B346A}" destId="{7D063198-2703-48DF-BC8B-CCDF1766AF21}" srcOrd="0" destOrd="0" presId="urn:microsoft.com/office/officeart/2009/3/layout/HorizontalOrganizationChart"/>
    <dgm:cxn modelId="{47F67B6B-CAF7-4334-83A9-17C0819652B5}" type="presParOf" srcId="{2670A3ED-4629-488B-9662-4920DA1B346A}" destId="{C935FA55-414D-4E7A-A8EA-CEB1C80D7B5D}" srcOrd="1" destOrd="0" presId="urn:microsoft.com/office/officeart/2009/3/layout/HorizontalOrganizationChart"/>
    <dgm:cxn modelId="{742AE0B7-219C-4066-874A-2356F3B5C8F5}" type="presParOf" srcId="{F3714103-6CA5-4502-B9B1-598E940D941E}" destId="{8F6662CF-FFBE-4C18-BF59-74A989071725}" srcOrd="1" destOrd="0" presId="urn:microsoft.com/office/officeart/2009/3/layout/HorizontalOrganizationChart"/>
    <dgm:cxn modelId="{0E12A5E2-E5F1-41CF-8E26-A222AB3675AA}" type="presParOf" srcId="{8F6662CF-FFBE-4C18-BF59-74A989071725}" destId="{648933C3-4FC5-4D7C-AC3B-9165EE161569}" srcOrd="0" destOrd="0" presId="urn:microsoft.com/office/officeart/2009/3/layout/HorizontalOrganizationChart"/>
    <dgm:cxn modelId="{DDD37C20-FEB0-4D93-93DC-BE07E9E23AA7}" type="presParOf" srcId="{8F6662CF-FFBE-4C18-BF59-74A989071725}" destId="{5E1EE98B-6607-4638-83A9-740A12B35B29}" srcOrd="1" destOrd="0" presId="urn:microsoft.com/office/officeart/2009/3/layout/HorizontalOrganizationChart"/>
    <dgm:cxn modelId="{0A90378C-29A1-4747-82A3-30ADA7B704E6}" type="presParOf" srcId="{5E1EE98B-6607-4638-83A9-740A12B35B29}" destId="{40505516-8D7E-47C9-AAB2-EDA94B577346}" srcOrd="0" destOrd="0" presId="urn:microsoft.com/office/officeart/2009/3/layout/HorizontalOrganizationChart"/>
    <dgm:cxn modelId="{89DAD199-46A9-42F0-AAE7-E2BF5D2F8E47}" type="presParOf" srcId="{40505516-8D7E-47C9-AAB2-EDA94B577346}" destId="{D725B1D0-C9C2-4DF3-AAA0-5E2E3D746100}" srcOrd="0" destOrd="0" presId="urn:microsoft.com/office/officeart/2009/3/layout/HorizontalOrganizationChart"/>
    <dgm:cxn modelId="{205E3D7B-D7C2-4864-B53B-EF7BFEACA6E7}" type="presParOf" srcId="{40505516-8D7E-47C9-AAB2-EDA94B577346}" destId="{E0D16BD8-C1B4-48C7-B79E-DD41F20A7D30}" srcOrd="1" destOrd="0" presId="urn:microsoft.com/office/officeart/2009/3/layout/HorizontalOrganizationChart"/>
    <dgm:cxn modelId="{40330DFE-0AB6-4A42-8255-D0558917B0AE}" type="presParOf" srcId="{5E1EE98B-6607-4638-83A9-740A12B35B29}" destId="{766E5848-C975-48DF-A4EF-95E581BDDD24}" srcOrd="1" destOrd="0" presId="urn:microsoft.com/office/officeart/2009/3/layout/HorizontalOrganizationChart"/>
    <dgm:cxn modelId="{6490F147-CA9E-4F41-B585-19D6B534A9BA}" type="presParOf" srcId="{5E1EE98B-6607-4638-83A9-740A12B35B29}" destId="{0F763887-6F2B-42DA-A24F-230171B55264}" srcOrd="2" destOrd="0" presId="urn:microsoft.com/office/officeart/2009/3/layout/HorizontalOrganizationChart"/>
    <dgm:cxn modelId="{E0251C15-13D6-4BE2-80B0-48D413D8BBF1}" type="presParOf" srcId="{8F6662CF-FFBE-4C18-BF59-74A989071725}" destId="{E16416C1-030F-4E21-B04F-2DADCC64BB8D}" srcOrd="2" destOrd="0" presId="urn:microsoft.com/office/officeart/2009/3/layout/HorizontalOrganizationChart"/>
    <dgm:cxn modelId="{5EBB2CBD-7B9E-475E-9701-0E82AE13E21E}" type="presParOf" srcId="{8F6662CF-FFBE-4C18-BF59-74A989071725}" destId="{AD172B41-B0C0-4149-8495-9125261609F8}" srcOrd="3" destOrd="0" presId="urn:microsoft.com/office/officeart/2009/3/layout/HorizontalOrganizationChart"/>
    <dgm:cxn modelId="{6509E0EE-4FC8-4F7E-B5E0-20FF303682B3}" type="presParOf" srcId="{AD172B41-B0C0-4149-8495-9125261609F8}" destId="{A0DE8653-9387-4262-950E-A929863ED4AF}" srcOrd="0" destOrd="0" presId="urn:microsoft.com/office/officeart/2009/3/layout/HorizontalOrganizationChart"/>
    <dgm:cxn modelId="{14EE288A-40E8-41E1-9797-FB9867CB1A7C}" type="presParOf" srcId="{A0DE8653-9387-4262-950E-A929863ED4AF}" destId="{BC708FA4-E836-4DA9-9A81-C585C6AE0C21}" srcOrd="0" destOrd="0" presId="urn:microsoft.com/office/officeart/2009/3/layout/HorizontalOrganizationChart"/>
    <dgm:cxn modelId="{630E6D4F-4C10-402A-A6CD-E3A762CC0642}" type="presParOf" srcId="{A0DE8653-9387-4262-950E-A929863ED4AF}" destId="{7D85001B-9124-4F34-A509-DDA1FE402849}" srcOrd="1" destOrd="0" presId="urn:microsoft.com/office/officeart/2009/3/layout/HorizontalOrganizationChart"/>
    <dgm:cxn modelId="{2B905895-E6CC-454E-8B74-1CDF7EEE57A8}" type="presParOf" srcId="{AD172B41-B0C0-4149-8495-9125261609F8}" destId="{CA4463ED-5F57-4623-9B91-D89F88EB17BB}" srcOrd="1" destOrd="0" presId="urn:microsoft.com/office/officeart/2009/3/layout/HorizontalOrganizationChart"/>
    <dgm:cxn modelId="{ADEB97C6-4D78-4E34-A4F5-1EDA8A10F421}" type="presParOf" srcId="{CA4463ED-5F57-4623-9B91-D89F88EB17BB}" destId="{148D30C6-43C2-4C31-89B2-AE64BAC11FF6}" srcOrd="0" destOrd="0" presId="urn:microsoft.com/office/officeart/2009/3/layout/HorizontalOrganizationChart"/>
    <dgm:cxn modelId="{30C5A764-D222-451A-918D-1FF7F2806AF0}" type="presParOf" srcId="{CA4463ED-5F57-4623-9B91-D89F88EB17BB}" destId="{265CBE30-FBE6-4E63-8E18-4BB33E9309F2}" srcOrd="1" destOrd="0" presId="urn:microsoft.com/office/officeart/2009/3/layout/HorizontalOrganizationChart"/>
    <dgm:cxn modelId="{CE2E96DC-2C7A-464C-91E9-A8CEBC348228}" type="presParOf" srcId="{265CBE30-FBE6-4E63-8E18-4BB33E9309F2}" destId="{41CDDF0E-8563-47DA-936D-60A1AACE60BA}" srcOrd="0" destOrd="0" presId="urn:microsoft.com/office/officeart/2009/3/layout/HorizontalOrganizationChart"/>
    <dgm:cxn modelId="{05F74610-069F-4531-AF53-DEC54970301C}" type="presParOf" srcId="{41CDDF0E-8563-47DA-936D-60A1AACE60BA}" destId="{657F3409-62D6-4D6E-8B31-73CD0FBBC98B}" srcOrd="0" destOrd="0" presId="urn:microsoft.com/office/officeart/2009/3/layout/HorizontalOrganizationChart"/>
    <dgm:cxn modelId="{8D86258B-8857-41FF-BE9C-E3BC29A474A2}" type="presParOf" srcId="{41CDDF0E-8563-47DA-936D-60A1AACE60BA}" destId="{31D55DBE-EAE5-4DCF-B075-BC7CFDA7B61E}" srcOrd="1" destOrd="0" presId="urn:microsoft.com/office/officeart/2009/3/layout/HorizontalOrganizationChart"/>
    <dgm:cxn modelId="{3AFA5004-1E2D-421C-9B73-4879385DB39D}" type="presParOf" srcId="{265CBE30-FBE6-4E63-8E18-4BB33E9309F2}" destId="{D512464A-8112-49B9-9A33-D12B97A86504}" srcOrd="1" destOrd="0" presId="urn:microsoft.com/office/officeart/2009/3/layout/HorizontalOrganizationChart"/>
    <dgm:cxn modelId="{9DE9667C-76F6-46A6-9292-972125338B40}" type="presParOf" srcId="{265CBE30-FBE6-4E63-8E18-4BB33E9309F2}" destId="{52A5075E-B268-4C2C-808A-48AA5703F92C}" srcOrd="2" destOrd="0" presId="urn:microsoft.com/office/officeart/2009/3/layout/HorizontalOrganizationChart"/>
    <dgm:cxn modelId="{89A08ECC-8F16-40A2-810A-A8D667CA9E98}" type="presParOf" srcId="{AD172B41-B0C0-4149-8495-9125261609F8}" destId="{A2783F36-1F91-45B6-A8D8-3F790FAD8A89}" srcOrd="2" destOrd="0" presId="urn:microsoft.com/office/officeart/2009/3/layout/HorizontalOrganizationChart"/>
    <dgm:cxn modelId="{818D2839-E1BE-40C3-9B11-C39B4B28DB57}" type="presParOf" srcId="{8F6662CF-FFBE-4C18-BF59-74A989071725}" destId="{A5680BA9-2FD0-4D14-AA78-F6DA561D139C}" srcOrd="4" destOrd="0" presId="urn:microsoft.com/office/officeart/2009/3/layout/HorizontalOrganizationChart"/>
    <dgm:cxn modelId="{E95F4B6B-B87E-45EE-897C-5C9600EE2BFB}" type="presParOf" srcId="{8F6662CF-FFBE-4C18-BF59-74A989071725}" destId="{47692335-CC06-48B9-BF6F-6E3BDCF90927}" srcOrd="5" destOrd="0" presId="urn:microsoft.com/office/officeart/2009/3/layout/HorizontalOrganizationChart"/>
    <dgm:cxn modelId="{366409E8-9185-4C7B-B396-21B5354B4E81}" type="presParOf" srcId="{47692335-CC06-48B9-BF6F-6E3BDCF90927}" destId="{9C287225-C5F3-48F0-8366-FCBEE47D15F3}" srcOrd="0" destOrd="0" presId="urn:microsoft.com/office/officeart/2009/3/layout/HorizontalOrganizationChart"/>
    <dgm:cxn modelId="{8237D581-DAE8-4D53-8839-347B809FD853}" type="presParOf" srcId="{9C287225-C5F3-48F0-8366-FCBEE47D15F3}" destId="{DBD8D5FF-A6F1-432D-A300-490A81608DB6}" srcOrd="0" destOrd="0" presId="urn:microsoft.com/office/officeart/2009/3/layout/HorizontalOrganizationChart"/>
    <dgm:cxn modelId="{DADC2C32-9303-4DC4-8DA3-8DA3CC431D86}" type="presParOf" srcId="{9C287225-C5F3-48F0-8366-FCBEE47D15F3}" destId="{8A26DF06-6595-46B0-B9D4-6C51BA5E80DA}" srcOrd="1" destOrd="0" presId="urn:microsoft.com/office/officeart/2009/3/layout/HorizontalOrganizationChart"/>
    <dgm:cxn modelId="{9C7A8648-7D7A-4845-A15A-E1977AF96388}" type="presParOf" srcId="{47692335-CC06-48B9-BF6F-6E3BDCF90927}" destId="{4C3855C0-17A2-4B2B-AC8B-5F54963922E4}" srcOrd="1" destOrd="0" presId="urn:microsoft.com/office/officeart/2009/3/layout/HorizontalOrganizationChart"/>
    <dgm:cxn modelId="{007E6A35-649B-4786-9090-309A343CD4F8}" type="presParOf" srcId="{4C3855C0-17A2-4B2B-AC8B-5F54963922E4}" destId="{4C502D29-8F3A-4E31-9D07-C2FC5FDCE7C6}" srcOrd="0" destOrd="0" presId="urn:microsoft.com/office/officeart/2009/3/layout/HorizontalOrganizationChart"/>
    <dgm:cxn modelId="{C60F97D2-4328-4FFA-8500-21B4722FAE0E}" type="presParOf" srcId="{4C3855C0-17A2-4B2B-AC8B-5F54963922E4}" destId="{9D9236B6-E6DB-4CD9-B814-AB7621920466}" srcOrd="1" destOrd="0" presId="urn:microsoft.com/office/officeart/2009/3/layout/HorizontalOrganizationChart"/>
    <dgm:cxn modelId="{89C4155F-A439-49CD-AF5E-33FD637234A6}" type="presParOf" srcId="{9D9236B6-E6DB-4CD9-B814-AB7621920466}" destId="{C3805031-F177-4FA2-AFDF-03A47AC15238}" srcOrd="0" destOrd="0" presId="urn:microsoft.com/office/officeart/2009/3/layout/HorizontalOrganizationChart"/>
    <dgm:cxn modelId="{78B1E364-5E29-4332-AB39-9E8143653EB7}" type="presParOf" srcId="{C3805031-F177-4FA2-AFDF-03A47AC15238}" destId="{B7F5E840-42F6-484F-9765-E0F3028BC1F9}" srcOrd="0" destOrd="0" presId="urn:microsoft.com/office/officeart/2009/3/layout/HorizontalOrganizationChart"/>
    <dgm:cxn modelId="{DA73001F-923F-4223-85C5-7543A3C42019}" type="presParOf" srcId="{C3805031-F177-4FA2-AFDF-03A47AC15238}" destId="{24DCC16A-4D82-4584-8881-157557D214B8}" srcOrd="1" destOrd="0" presId="urn:microsoft.com/office/officeart/2009/3/layout/HorizontalOrganizationChart"/>
    <dgm:cxn modelId="{231190D3-E098-4BAC-9E91-A1328D68174D}" type="presParOf" srcId="{9D9236B6-E6DB-4CD9-B814-AB7621920466}" destId="{202B318F-C3ED-4987-ADF3-F81FF9889376}" srcOrd="1" destOrd="0" presId="urn:microsoft.com/office/officeart/2009/3/layout/HorizontalOrganizationChart"/>
    <dgm:cxn modelId="{6B51B0F7-9A8F-4BAF-BB40-D6FF6EC930C1}" type="presParOf" srcId="{9D9236B6-E6DB-4CD9-B814-AB7621920466}" destId="{13F633B1-5372-4D4D-B934-498CCED93278}" srcOrd="2" destOrd="0" presId="urn:microsoft.com/office/officeart/2009/3/layout/HorizontalOrganizationChart"/>
    <dgm:cxn modelId="{783C5268-256F-4F2D-915F-BDF4CB3785E5}" type="presParOf" srcId="{4C3855C0-17A2-4B2B-AC8B-5F54963922E4}" destId="{4FFD1A33-3955-4B73-A14A-1CDD382A6178}" srcOrd="2" destOrd="0" presId="urn:microsoft.com/office/officeart/2009/3/layout/HorizontalOrganizationChart"/>
    <dgm:cxn modelId="{64F9536F-8F82-4F0D-BEC7-476910F8C00B}" type="presParOf" srcId="{4C3855C0-17A2-4B2B-AC8B-5F54963922E4}" destId="{CD7922F1-D0BF-41CE-8CA2-354D7F3CFE04}" srcOrd="3" destOrd="0" presId="urn:microsoft.com/office/officeart/2009/3/layout/HorizontalOrganizationChart"/>
    <dgm:cxn modelId="{7E98877C-19A8-4978-A35D-3B67FF32089E}" type="presParOf" srcId="{CD7922F1-D0BF-41CE-8CA2-354D7F3CFE04}" destId="{C80E02D7-D6CA-46A1-96BC-6ADBCABD845B}" srcOrd="0" destOrd="0" presId="urn:microsoft.com/office/officeart/2009/3/layout/HorizontalOrganizationChart"/>
    <dgm:cxn modelId="{71495CA6-35F3-4535-A703-E5BB92E4F56C}" type="presParOf" srcId="{C80E02D7-D6CA-46A1-96BC-6ADBCABD845B}" destId="{2DF1C4D4-6E72-47A4-BB40-4FD55ADE3B39}" srcOrd="0" destOrd="0" presId="urn:microsoft.com/office/officeart/2009/3/layout/HorizontalOrganizationChart"/>
    <dgm:cxn modelId="{FA9813B5-BA4E-4997-B14A-EFB45A5A24AF}" type="presParOf" srcId="{C80E02D7-D6CA-46A1-96BC-6ADBCABD845B}" destId="{1CA1E896-727D-4DAF-B061-17EB41B4728A}" srcOrd="1" destOrd="0" presId="urn:microsoft.com/office/officeart/2009/3/layout/HorizontalOrganizationChart"/>
    <dgm:cxn modelId="{3549349B-AB3B-463C-9738-0CC01219FC5D}" type="presParOf" srcId="{CD7922F1-D0BF-41CE-8CA2-354D7F3CFE04}" destId="{9B0A9CE4-765D-4DAF-BD0F-B586B3D3FA9C}" srcOrd="1" destOrd="0" presId="urn:microsoft.com/office/officeart/2009/3/layout/HorizontalOrganizationChart"/>
    <dgm:cxn modelId="{73F21E35-9502-47D5-BB3B-55AF83E1630B}" type="presParOf" srcId="{CD7922F1-D0BF-41CE-8CA2-354D7F3CFE04}" destId="{44424B98-6C33-46FA-A2E8-ED2B083BF015}" srcOrd="2" destOrd="0" presId="urn:microsoft.com/office/officeart/2009/3/layout/HorizontalOrganizationChart"/>
    <dgm:cxn modelId="{8AD777FA-82B0-4549-99B8-8D4635FF9F8D}" type="presParOf" srcId="{4C3855C0-17A2-4B2B-AC8B-5F54963922E4}" destId="{999AF61A-FB36-4D2F-B81B-6277D74EB1BE}" srcOrd="4" destOrd="0" presId="urn:microsoft.com/office/officeart/2009/3/layout/HorizontalOrganizationChart"/>
    <dgm:cxn modelId="{4B3DBE0E-8836-486D-8584-619061E8EE1D}" type="presParOf" srcId="{4C3855C0-17A2-4B2B-AC8B-5F54963922E4}" destId="{98229236-2464-4006-BAF8-D514BE173E7E}" srcOrd="5" destOrd="0" presId="urn:microsoft.com/office/officeart/2009/3/layout/HorizontalOrganizationChart"/>
    <dgm:cxn modelId="{8D7DC1D7-DBE6-49BA-A5C2-A5D4D6B9B40E}" type="presParOf" srcId="{98229236-2464-4006-BAF8-D514BE173E7E}" destId="{B2C4DAB2-155A-47A8-88A9-E67F34100A62}" srcOrd="0" destOrd="0" presId="urn:microsoft.com/office/officeart/2009/3/layout/HorizontalOrganizationChart"/>
    <dgm:cxn modelId="{3AFB5DE8-9F6F-4CCC-833F-3E0705559A5E}" type="presParOf" srcId="{B2C4DAB2-155A-47A8-88A9-E67F34100A62}" destId="{3A1888CB-DC58-4979-BD8E-1134CE074246}" srcOrd="0" destOrd="0" presId="urn:microsoft.com/office/officeart/2009/3/layout/HorizontalOrganizationChart"/>
    <dgm:cxn modelId="{18E572F6-0889-4C32-8D2E-C6D761422605}" type="presParOf" srcId="{B2C4DAB2-155A-47A8-88A9-E67F34100A62}" destId="{98A07DE3-0514-472F-B1D5-FEA974FE2F4C}" srcOrd="1" destOrd="0" presId="urn:microsoft.com/office/officeart/2009/3/layout/HorizontalOrganizationChart"/>
    <dgm:cxn modelId="{D93A22DF-B37E-4AA9-9CEB-CE8D8C0E15C2}" type="presParOf" srcId="{98229236-2464-4006-BAF8-D514BE173E7E}" destId="{277E2E78-2D4F-428A-917B-792F237CD026}" srcOrd="1" destOrd="0" presId="urn:microsoft.com/office/officeart/2009/3/layout/HorizontalOrganizationChart"/>
    <dgm:cxn modelId="{DE80927D-99FD-4C42-8DF1-ECEDA9A7C154}" type="presParOf" srcId="{98229236-2464-4006-BAF8-D514BE173E7E}" destId="{5B7CED40-554A-49B5-BC90-352775AD9981}" srcOrd="2" destOrd="0" presId="urn:microsoft.com/office/officeart/2009/3/layout/HorizontalOrganizationChart"/>
    <dgm:cxn modelId="{DF3C4CF9-38A0-48D9-BB8A-DB32E1E61983}" type="presParOf" srcId="{4C3855C0-17A2-4B2B-AC8B-5F54963922E4}" destId="{DC495F8B-7B6A-408D-99CA-2B63F40DAB24}" srcOrd="6" destOrd="0" presId="urn:microsoft.com/office/officeart/2009/3/layout/HorizontalOrganizationChart"/>
    <dgm:cxn modelId="{3722874B-732A-4D8B-9A20-09510F7B3E64}" type="presParOf" srcId="{4C3855C0-17A2-4B2B-AC8B-5F54963922E4}" destId="{FC6454FB-4DE0-4E97-977D-BED18F3935D0}" srcOrd="7" destOrd="0" presId="urn:microsoft.com/office/officeart/2009/3/layout/HorizontalOrganizationChart"/>
    <dgm:cxn modelId="{AA5BBA6D-1726-43D7-8A5E-4FC142167B62}" type="presParOf" srcId="{FC6454FB-4DE0-4E97-977D-BED18F3935D0}" destId="{8C46B27D-0C73-4B9C-B407-842715C9C4CA}" srcOrd="0" destOrd="0" presId="urn:microsoft.com/office/officeart/2009/3/layout/HorizontalOrganizationChart"/>
    <dgm:cxn modelId="{8294A167-7EB1-4ABD-B75A-B39807A70CA7}" type="presParOf" srcId="{8C46B27D-0C73-4B9C-B407-842715C9C4CA}" destId="{FC3C21C6-A78F-42E8-A611-2A3B0314EE12}" srcOrd="0" destOrd="0" presId="urn:microsoft.com/office/officeart/2009/3/layout/HorizontalOrganizationChart"/>
    <dgm:cxn modelId="{2C577120-EA91-4DAE-88B4-323F23F28793}" type="presParOf" srcId="{8C46B27D-0C73-4B9C-B407-842715C9C4CA}" destId="{661B4227-B9A7-40C0-B736-87FCCA6855EC}" srcOrd="1" destOrd="0" presId="urn:microsoft.com/office/officeart/2009/3/layout/HorizontalOrganizationChart"/>
    <dgm:cxn modelId="{9EA00377-D9A9-4363-9FD0-D695D259D2F3}" type="presParOf" srcId="{FC6454FB-4DE0-4E97-977D-BED18F3935D0}" destId="{1FDF604C-4C18-4D1C-9E8E-156236FEDB20}" srcOrd="1" destOrd="0" presId="urn:microsoft.com/office/officeart/2009/3/layout/HorizontalOrganizationChart"/>
    <dgm:cxn modelId="{41BC12CD-1187-4C08-8B33-AA23FEB95736}" type="presParOf" srcId="{FC6454FB-4DE0-4E97-977D-BED18F3935D0}" destId="{876D9C2C-A8AC-4438-B00C-B5473812BEDF}" srcOrd="2" destOrd="0" presId="urn:microsoft.com/office/officeart/2009/3/layout/HorizontalOrganizationChart"/>
    <dgm:cxn modelId="{293BDA92-A823-4D90-9734-58CD07C2EDD3}" type="presParOf" srcId="{4C3855C0-17A2-4B2B-AC8B-5F54963922E4}" destId="{F172DF71-0F1C-4D03-B455-4F2F2F5E556A}" srcOrd="8" destOrd="0" presId="urn:microsoft.com/office/officeart/2009/3/layout/HorizontalOrganizationChart"/>
    <dgm:cxn modelId="{78D33897-F87B-4446-83AC-F9E09C42D62E}" type="presParOf" srcId="{4C3855C0-17A2-4B2B-AC8B-5F54963922E4}" destId="{48092E80-CC2F-423D-B3A2-3F9F7EC767A2}" srcOrd="9" destOrd="0" presId="urn:microsoft.com/office/officeart/2009/3/layout/HorizontalOrganizationChart"/>
    <dgm:cxn modelId="{AFCA8DAC-2CE9-47F0-840C-A987198E81C3}" type="presParOf" srcId="{48092E80-CC2F-423D-B3A2-3F9F7EC767A2}" destId="{1EB372AD-D91F-4410-AF90-EB4A576571D9}" srcOrd="0" destOrd="0" presId="urn:microsoft.com/office/officeart/2009/3/layout/HorizontalOrganizationChart"/>
    <dgm:cxn modelId="{A46C8955-DB09-4368-A88B-5C229A9A6C46}" type="presParOf" srcId="{1EB372AD-D91F-4410-AF90-EB4A576571D9}" destId="{22AB52C7-A516-4DC1-90B3-BDB5C7D70C78}" srcOrd="0" destOrd="0" presId="urn:microsoft.com/office/officeart/2009/3/layout/HorizontalOrganizationChart"/>
    <dgm:cxn modelId="{810D7D35-7F50-4057-AAF1-620204E4E810}" type="presParOf" srcId="{1EB372AD-D91F-4410-AF90-EB4A576571D9}" destId="{8F43EBF0-B0E8-4E7A-8873-8F384AEA4162}" srcOrd="1" destOrd="0" presId="urn:microsoft.com/office/officeart/2009/3/layout/HorizontalOrganizationChart"/>
    <dgm:cxn modelId="{7C9ACE6C-A6CE-4E05-86DE-DCB071AF6097}" type="presParOf" srcId="{48092E80-CC2F-423D-B3A2-3F9F7EC767A2}" destId="{2F32C28F-C3FF-49D8-B4BE-52E6B8D02645}" srcOrd="1" destOrd="0" presId="urn:microsoft.com/office/officeart/2009/3/layout/HorizontalOrganizationChart"/>
    <dgm:cxn modelId="{048D1C2F-BC32-4E97-8F33-F2A6C94C567C}" type="presParOf" srcId="{48092E80-CC2F-423D-B3A2-3F9F7EC767A2}" destId="{20F466F4-9198-4B08-B98E-42963E774C6F}" srcOrd="2" destOrd="0" presId="urn:microsoft.com/office/officeart/2009/3/layout/HorizontalOrganizationChart"/>
    <dgm:cxn modelId="{DA05F2BC-4C9E-4672-8ED0-D03FBEA420DD}" type="presParOf" srcId="{47692335-CC06-48B9-BF6F-6E3BDCF90927}" destId="{0E879B44-DF8C-4D65-A883-B82C889B58B1}" srcOrd="2" destOrd="0" presId="urn:microsoft.com/office/officeart/2009/3/layout/HorizontalOrganizationChart"/>
    <dgm:cxn modelId="{7434B485-C7DD-4258-BC74-1CAF20DB6A1D}" type="presParOf" srcId="{F3714103-6CA5-4502-B9B1-598E940D941E}" destId="{BD9517C4-8BAE-469A-8A77-9DE63881B983}" srcOrd="2" destOrd="0" presId="urn:microsoft.com/office/officeart/2009/3/layout/HorizontalOrganizationChart"/>
    <dgm:cxn modelId="{E0EBE330-EC96-448F-99EB-D890F00C80DB}" type="presParOf" srcId="{C4CCF170-EBA4-4729-9079-EAEBD2A4C8FD}" destId="{9F630073-27D6-4552-8DA6-9639139C0755}" srcOrd="2" destOrd="0" presId="urn:microsoft.com/office/officeart/2009/3/layout/HorizontalOrganizationChart"/>
    <dgm:cxn modelId="{02E7F49D-5CE6-4F20-8BEA-2B87720BC5AF}" type="presParOf" srcId="{D57F0ACC-AE8E-4EA5-9BF9-712F243B3E5A}" destId="{671B0EF3-105E-4D23-B6FF-055ABA0004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8E849-AECE-47D6-A70D-D32766E5D7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FB3A010-0822-499C-AB1E-723827EC565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Inter-UAV Interference Management Strategies</a:t>
          </a:r>
        </a:p>
      </dgm:t>
    </dgm:pt>
    <dgm:pt modelId="{EC9820E6-1384-4951-8CEC-B3258D5AC31C}" type="parTrans" cxnId="{5098413B-6FD9-4E68-8E28-E41058BFFD9F}">
      <dgm:prSet/>
      <dgm:spPr/>
      <dgm:t>
        <a:bodyPr/>
        <a:lstStyle/>
        <a:p>
          <a:endParaRPr lang="en-SG"/>
        </a:p>
      </dgm:t>
    </dgm:pt>
    <dgm:pt modelId="{B0943A40-C70D-4018-9396-BBD696680FB8}" type="sibTrans" cxnId="{5098413B-6FD9-4E68-8E28-E41058BFFD9F}">
      <dgm:prSet/>
      <dgm:spPr/>
      <dgm:t>
        <a:bodyPr/>
        <a:lstStyle/>
        <a:p>
          <a:endParaRPr lang="en-SG"/>
        </a:p>
      </dgm:t>
    </dgm:pt>
    <dgm:pt modelId="{0B659387-BC6C-49FB-B61D-DD9753FCA89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Interference Management Strategies</a:t>
          </a:r>
        </a:p>
      </dgm:t>
    </dgm:pt>
    <dgm:pt modelId="{23613F17-F585-4076-91D1-4F3826E29869}" type="parTrans" cxnId="{68CDF8D9-0255-4085-8A9F-2CA2854EA750}">
      <dgm:prSet/>
      <dgm:spPr/>
      <dgm:t>
        <a:bodyPr/>
        <a:lstStyle/>
        <a:p>
          <a:endParaRPr lang="en-SG"/>
        </a:p>
      </dgm:t>
    </dgm:pt>
    <dgm:pt modelId="{8D3C39CF-FE38-4DD8-851C-5FFEFDDF3417}" type="sibTrans" cxnId="{68CDF8D9-0255-4085-8A9F-2CA2854EA750}">
      <dgm:prSet/>
      <dgm:spPr/>
      <dgm:t>
        <a:bodyPr/>
        <a:lstStyle/>
        <a:p>
          <a:endParaRPr lang="en-SG"/>
        </a:p>
      </dgm:t>
    </dgm:pt>
    <dgm:pt modelId="{04A3A671-BB0C-413A-83C4-5AC8CB63B62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Interference Ignorant Detection</a:t>
          </a:r>
        </a:p>
      </dgm:t>
    </dgm:pt>
    <dgm:pt modelId="{A1C078BB-AE8B-4759-9B3B-AB1C695FA7AE}" type="parTrans" cxnId="{F3C39970-74EB-4DE0-B4BC-BC0A57745367}">
      <dgm:prSet/>
      <dgm:spPr/>
      <dgm:t>
        <a:bodyPr/>
        <a:lstStyle/>
        <a:p>
          <a:endParaRPr lang="en-SG"/>
        </a:p>
      </dgm:t>
    </dgm:pt>
    <dgm:pt modelId="{D164E824-A100-4923-BCEB-B1E3345C8190}" type="sibTrans" cxnId="{F3C39970-74EB-4DE0-B4BC-BC0A57745367}">
      <dgm:prSet/>
      <dgm:spPr/>
      <dgm:t>
        <a:bodyPr/>
        <a:lstStyle/>
        <a:p>
          <a:endParaRPr lang="en-SG"/>
        </a:p>
      </dgm:t>
    </dgm:pt>
    <dgm:pt modelId="{EE336C56-6CB0-4F09-B19E-BF0361186DD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Successive Interference Cancellation</a:t>
          </a:r>
        </a:p>
      </dgm:t>
    </dgm:pt>
    <dgm:pt modelId="{CDE6DFC2-AFF0-441D-9BFB-986393E079B1}" type="parTrans" cxnId="{ACB6B736-97D7-47F5-AAB8-026AB2616082}">
      <dgm:prSet/>
      <dgm:spPr/>
      <dgm:t>
        <a:bodyPr/>
        <a:lstStyle/>
        <a:p>
          <a:endParaRPr lang="en-SG"/>
        </a:p>
      </dgm:t>
    </dgm:pt>
    <dgm:pt modelId="{9B26BBB6-F5AE-427E-BD92-3479824CD09A}" type="sibTrans" cxnId="{ACB6B736-97D7-47F5-AAB8-026AB2616082}">
      <dgm:prSet/>
      <dgm:spPr/>
      <dgm:t>
        <a:bodyPr/>
        <a:lstStyle/>
        <a:p>
          <a:endParaRPr lang="en-SG"/>
        </a:p>
      </dgm:t>
    </dgm:pt>
    <dgm:pt modelId="{381E93E0-6C1B-4703-B956-14254DA2D2A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Joint Detection</a:t>
          </a:r>
        </a:p>
      </dgm:t>
    </dgm:pt>
    <dgm:pt modelId="{85ADA254-7C2A-47C9-B29A-13E9BF20EB33}" type="parTrans" cxnId="{46268361-552D-4766-BD6E-7167848B7CE3}">
      <dgm:prSet/>
      <dgm:spPr/>
      <dgm:t>
        <a:bodyPr/>
        <a:lstStyle/>
        <a:p>
          <a:endParaRPr lang="en-SG"/>
        </a:p>
      </dgm:t>
    </dgm:pt>
    <dgm:pt modelId="{EC5630D1-6843-4162-94D7-63BA954B0FE3}" type="sibTrans" cxnId="{46268361-552D-4766-BD6E-7167848B7CE3}">
      <dgm:prSet/>
      <dgm:spPr/>
      <dgm:t>
        <a:bodyPr/>
        <a:lstStyle/>
        <a:p>
          <a:endParaRPr lang="en-SG"/>
        </a:p>
      </dgm:t>
    </dgm:pt>
    <dgm:pt modelId="{8C1743E9-F5BA-47FC-A2DD-454AB24FE6B3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Performance Evaluation in UAV Communications (II, SIC, JD)</a:t>
          </a:r>
        </a:p>
      </dgm:t>
    </dgm:pt>
    <dgm:pt modelId="{0802F322-E570-493B-A422-76FBD6BC9ACF}" type="parTrans" cxnId="{BB55813B-D9FF-4446-A23B-7EE1287FD6E0}">
      <dgm:prSet/>
      <dgm:spPr/>
      <dgm:t>
        <a:bodyPr/>
        <a:lstStyle/>
        <a:p>
          <a:endParaRPr lang="en-SG"/>
        </a:p>
      </dgm:t>
    </dgm:pt>
    <dgm:pt modelId="{6DCF3373-0C23-44B4-B6C0-9FA97A237F3D}" type="sibTrans" cxnId="{BB55813B-D9FF-4446-A23B-7EE1287FD6E0}">
      <dgm:prSet/>
      <dgm:spPr/>
      <dgm:t>
        <a:bodyPr/>
        <a:lstStyle/>
        <a:p>
          <a:endParaRPr lang="en-SG"/>
        </a:p>
      </dgm:t>
    </dgm:pt>
    <dgm:pt modelId="{8C23A86B-0D27-4D20-AB2F-73B819EA355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What does SIC entails? Also discuss applications in wireless systems.</a:t>
          </a:r>
        </a:p>
      </dgm:t>
    </dgm:pt>
    <dgm:pt modelId="{9E4B705F-46BE-49D9-A193-6FAA7EC74EFB}" type="parTrans" cxnId="{A4CFA4F3-CB8B-470C-8BC7-88D1E06F0475}">
      <dgm:prSet/>
      <dgm:spPr/>
      <dgm:t>
        <a:bodyPr/>
        <a:lstStyle/>
        <a:p>
          <a:endParaRPr lang="en-SG"/>
        </a:p>
      </dgm:t>
    </dgm:pt>
    <dgm:pt modelId="{5E46B6A6-4E52-4324-9963-8B220CC52650}" type="sibTrans" cxnId="{A4CFA4F3-CB8B-470C-8BC7-88D1E06F0475}">
      <dgm:prSet/>
      <dgm:spPr/>
      <dgm:t>
        <a:bodyPr/>
        <a:lstStyle/>
        <a:p>
          <a:endParaRPr lang="en-SG"/>
        </a:p>
      </dgm:t>
    </dgm:pt>
    <dgm:pt modelId="{6E6D6103-0EB9-469D-A801-27E9C96B5A4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What does joint detection entails? Also discuss applications in wireless systems.</a:t>
          </a:r>
        </a:p>
      </dgm:t>
    </dgm:pt>
    <dgm:pt modelId="{BEFB7C83-33F1-4194-91DE-1CDDCD65B76E}" type="parTrans" cxnId="{D6B208DE-5951-47A7-84A8-FDEBDF35409B}">
      <dgm:prSet/>
      <dgm:spPr/>
      <dgm:t>
        <a:bodyPr/>
        <a:lstStyle/>
        <a:p>
          <a:endParaRPr lang="en-SG"/>
        </a:p>
      </dgm:t>
    </dgm:pt>
    <dgm:pt modelId="{DB2D6A00-1845-4775-89F6-03FEA1B65D59}" type="sibTrans" cxnId="{D6B208DE-5951-47A7-84A8-FDEBDF35409B}">
      <dgm:prSet/>
      <dgm:spPr/>
      <dgm:t>
        <a:bodyPr/>
        <a:lstStyle/>
        <a:p>
          <a:endParaRPr lang="en-SG"/>
        </a:p>
      </dgm:t>
    </dgm:pt>
    <dgm:pt modelId="{BCF820CC-B190-41BC-8806-68A3C87CE22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Outage Probability</a:t>
          </a:r>
        </a:p>
      </dgm:t>
    </dgm:pt>
    <dgm:pt modelId="{7E236966-D8FE-45DE-ADBC-0B44B9EB315C}" type="parTrans" cxnId="{2C76A69F-0B79-46C9-804B-CFBBB5103AC0}">
      <dgm:prSet/>
      <dgm:spPr/>
      <dgm:t>
        <a:bodyPr/>
        <a:lstStyle/>
        <a:p>
          <a:endParaRPr lang="en-SG"/>
        </a:p>
      </dgm:t>
    </dgm:pt>
    <dgm:pt modelId="{43F6B2CD-EE2F-43C3-8894-D84678C97DDD}" type="sibTrans" cxnId="{2C76A69F-0B79-46C9-804B-CFBBB5103AC0}">
      <dgm:prSet/>
      <dgm:spPr/>
      <dgm:t>
        <a:bodyPr/>
        <a:lstStyle/>
        <a:p>
          <a:endParaRPr lang="en-SG"/>
        </a:p>
      </dgm:t>
    </dgm:pt>
    <dgm:pt modelId="{9052D100-49F2-4251-8866-1C4F9F2B389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Finite SNR DMT</a:t>
          </a:r>
        </a:p>
      </dgm:t>
    </dgm:pt>
    <dgm:pt modelId="{A955823B-FF10-44C4-8B90-EA0260A16B78}" type="parTrans" cxnId="{DF04110D-19F7-4ADB-AFDD-2D6B2759E88F}">
      <dgm:prSet/>
      <dgm:spPr/>
      <dgm:t>
        <a:bodyPr/>
        <a:lstStyle/>
        <a:p>
          <a:endParaRPr lang="en-SG"/>
        </a:p>
      </dgm:t>
    </dgm:pt>
    <dgm:pt modelId="{75FC1B68-8A22-496C-A44F-A69165FD90C4}" type="sibTrans" cxnId="{DF04110D-19F7-4ADB-AFDD-2D6B2759E88F}">
      <dgm:prSet/>
      <dgm:spPr/>
      <dgm:t>
        <a:bodyPr/>
        <a:lstStyle/>
        <a:p>
          <a:endParaRPr lang="en-SG"/>
        </a:p>
      </dgm:t>
    </dgm:pt>
    <dgm:pt modelId="{A64E0D7A-236D-451B-8268-B700D34953A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Open Research Problems</a:t>
          </a:r>
        </a:p>
      </dgm:t>
    </dgm:pt>
    <dgm:pt modelId="{0A64989A-F783-4E49-97EA-B1F5E42C133A}" type="parTrans" cxnId="{645A1103-0CFB-49AD-8AD0-9218A631147A}">
      <dgm:prSet/>
      <dgm:spPr/>
      <dgm:t>
        <a:bodyPr/>
        <a:lstStyle/>
        <a:p>
          <a:endParaRPr lang="en-SG"/>
        </a:p>
      </dgm:t>
    </dgm:pt>
    <dgm:pt modelId="{4A3DFF4B-C8BA-4B4F-A31C-08C4EF2C6C74}" type="sibTrans" cxnId="{645A1103-0CFB-49AD-8AD0-9218A631147A}">
      <dgm:prSet/>
      <dgm:spPr/>
      <dgm:t>
        <a:bodyPr/>
        <a:lstStyle/>
        <a:p>
          <a:endParaRPr lang="en-SG"/>
        </a:p>
      </dgm:t>
    </dgm:pt>
    <dgm:pt modelId="{BADF9C37-FE53-4358-A012-74D7894C7557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Adopting Interference Forwarding as a Strategy</a:t>
          </a:r>
        </a:p>
      </dgm:t>
    </dgm:pt>
    <dgm:pt modelId="{E4B3F8AA-3F0C-4B36-BB3D-71AF0CE139A4}" type="parTrans" cxnId="{B0111818-D5A2-47D9-8A7F-9D1C305C17A2}">
      <dgm:prSet/>
      <dgm:spPr/>
      <dgm:t>
        <a:bodyPr/>
        <a:lstStyle/>
        <a:p>
          <a:endParaRPr lang="en-SG"/>
        </a:p>
      </dgm:t>
    </dgm:pt>
    <dgm:pt modelId="{481EFCD5-CE07-4AF2-92E0-4EB67675602C}" type="sibTrans" cxnId="{B0111818-D5A2-47D9-8A7F-9D1C305C17A2}">
      <dgm:prSet/>
      <dgm:spPr/>
      <dgm:t>
        <a:bodyPr/>
        <a:lstStyle/>
        <a:p>
          <a:endParaRPr lang="en-SG"/>
        </a:p>
      </dgm:t>
    </dgm:pt>
    <dgm:pt modelId="{29E82D47-DEF1-4A99-8787-0E81EDD1FB77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HBD context</a:t>
          </a:r>
        </a:p>
      </dgm:t>
    </dgm:pt>
    <dgm:pt modelId="{B06B0F39-2196-4837-AF77-118D40E3C646}" type="parTrans" cxnId="{BFA84721-6B7B-433A-B3CC-2031C2663089}">
      <dgm:prSet/>
      <dgm:spPr/>
      <dgm:t>
        <a:bodyPr/>
        <a:lstStyle/>
        <a:p>
          <a:endParaRPr lang="en-SG"/>
        </a:p>
      </dgm:t>
    </dgm:pt>
    <dgm:pt modelId="{65A247DF-046D-4684-9B56-A9E3DA9E1B32}" type="sibTrans" cxnId="{BFA84721-6B7B-433A-B3CC-2031C2663089}">
      <dgm:prSet/>
      <dgm:spPr/>
      <dgm:t>
        <a:bodyPr/>
        <a:lstStyle/>
        <a:p>
          <a:endParaRPr lang="en-SG"/>
        </a:p>
      </dgm:t>
    </dgm:pt>
    <dgm:pt modelId="{1E8472C5-E4C7-4B19-AFD9-DFBB4EF92AA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What is II detection and what are its advantages and limitations? Also discuss applications in wireless systems, e.g., mobile systems</a:t>
          </a:r>
        </a:p>
      </dgm:t>
    </dgm:pt>
    <dgm:pt modelId="{09A13D11-A1DC-4ECD-B96E-E111A8FD0330}" type="parTrans" cxnId="{F5526872-63C1-4882-81F5-7B0EE048ABA9}">
      <dgm:prSet/>
      <dgm:spPr/>
      <dgm:t>
        <a:bodyPr/>
        <a:lstStyle/>
        <a:p>
          <a:endParaRPr lang="en-SG"/>
        </a:p>
      </dgm:t>
    </dgm:pt>
    <dgm:pt modelId="{43A91C32-5135-4FF3-B163-1B2A3D339323}" type="sibTrans" cxnId="{F5526872-63C1-4882-81F5-7B0EE048ABA9}">
      <dgm:prSet/>
      <dgm:spPr/>
      <dgm:t>
        <a:bodyPr/>
        <a:lstStyle/>
        <a:p>
          <a:endParaRPr lang="en-SG"/>
        </a:p>
      </dgm:t>
    </dgm:pt>
    <dgm:pt modelId="{3A56C0CF-A615-4883-A247-3062D978147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How can it be applied in HBD UAV communications?</a:t>
          </a:r>
        </a:p>
      </dgm:t>
    </dgm:pt>
    <dgm:pt modelId="{F6C2C5DC-78DB-42FA-9099-813A61FB8913}" type="parTrans" cxnId="{C56A5EF5-AB56-4712-9B08-8B42C1A7257B}">
      <dgm:prSet/>
      <dgm:spPr/>
      <dgm:t>
        <a:bodyPr/>
        <a:lstStyle/>
        <a:p>
          <a:endParaRPr lang="en-SG"/>
        </a:p>
      </dgm:t>
    </dgm:pt>
    <dgm:pt modelId="{BD120ECF-35C4-4ACF-A4E0-A810770CE02C}" type="sibTrans" cxnId="{C56A5EF5-AB56-4712-9B08-8B42C1A7257B}">
      <dgm:prSet/>
      <dgm:spPr/>
      <dgm:t>
        <a:bodyPr/>
        <a:lstStyle/>
        <a:p>
          <a:endParaRPr lang="en-SG"/>
        </a:p>
      </dgm:t>
    </dgm:pt>
    <dgm:pt modelId="{9B41E4E6-4B82-46D9-A82E-0DD67C621DF7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How can it be applied in HBD UAV communications?</a:t>
          </a:r>
        </a:p>
      </dgm:t>
    </dgm:pt>
    <dgm:pt modelId="{64076B69-549F-4342-8F11-6EF1C405376F}" type="parTrans" cxnId="{FE2986D2-0FFF-48BB-9D20-3959096BC317}">
      <dgm:prSet/>
      <dgm:spPr/>
      <dgm:t>
        <a:bodyPr/>
        <a:lstStyle/>
        <a:p>
          <a:endParaRPr lang="en-SG"/>
        </a:p>
      </dgm:t>
    </dgm:pt>
    <dgm:pt modelId="{27C6B16E-CCDE-41E6-AAE1-4294C189EC14}" type="sibTrans" cxnId="{FE2986D2-0FFF-48BB-9D20-3959096BC317}">
      <dgm:prSet/>
      <dgm:spPr/>
      <dgm:t>
        <a:bodyPr/>
        <a:lstStyle/>
        <a:p>
          <a:endParaRPr lang="en-SG"/>
        </a:p>
      </dgm:t>
    </dgm:pt>
    <dgm:pt modelId="{9B9852BC-AB06-4A22-A1C1-12E93D1282D0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How can it be applied in HBD UAV communications?</a:t>
          </a:r>
        </a:p>
      </dgm:t>
    </dgm:pt>
    <dgm:pt modelId="{3F1941B7-F541-4EBE-8C9B-D8690E92DF5F}" type="parTrans" cxnId="{8C15BC7D-E6EC-4F06-A4BD-6B3B1AE22582}">
      <dgm:prSet/>
      <dgm:spPr/>
      <dgm:t>
        <a:bodyPr/>
        <a:lstStyle/>
        <a:p>
          <a:endParaRPr lang="en-SG"/>
        </a:p>
      </dgm:t>
    </dgm:pt>
    <dgm:pt modelId="{CF9A79CF-845E-4ECB-866C-AC8234592CD3}" type="sibTrans" cxnId="{8C15BC7D-E6EC-4F06-A4BD-6B3B1AE22582}">
      <dgm:prSet/>
      <dgm:spPr/>
      <dgm:t>
        <a:bodyPr/>
        <a:lstStyle/>
        <a:p>
          <a:endParaRPr lang="en-SG"/>
        </a:p>
      </dgm:t>
    </dgm:pt>
    <dgm:pt modelId="{0D71A477-2AA2-42E4-A792-0A02305027E4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For the HBD-UCS, discuss the outage events definitions for II, SIC, and JD</a:t>
          </a:r>
        </a:p>
      </dgm:t>
    </dgm:pt>
    <dgm:pt modelId="{605B3874-DF8E-4F4B-99E6-10F9F87A0788}" type="parTrans" cxnId="{F8F488DA-6230-4165-8E5A-1CD70D17473D}">
      <dgm:prSet/>
      <dgm:spPr/>
      <dgm:t>
        <a:bodyPr/>
        <a:lstStyle/>
        <a:p>
          <a:endParaRPr lang="en-SG"/>
        </a:p>
      </dgm:t>
    </dgm:pt>
    <dgm:pt modelId="{F7DB1525-E911-4C91-AB2F-E15D3046A0BA}" type="sibTrans" cxnId="{F8F488DA-6230-4165-8E5A-1CD70D17473D}">
      <dgm:prSet/>
      <dgm:spPr/>
      <dgm:t>
        <a:bodyPr/>
        <a:lstStyle/>
        <a:p>
          <a:endParaRPr lang="en-SG"/>
        </a:p>
      </dgm:t>
    </dgm:pt>
    <dgm:pt modelId="{F49E6CFA-F8D4-4137-90CF-FAE12D3E8B3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Cite JD paper for achievable instantaneous rate region</a:t>
          </a:r>
        </a:p>
      </dgm:t>
    </dgm:pt>
    <dgm:pt modelId="{993EE759-A8EC-4E7A-9F61-FD3935527573}" type="parTrans" cxnId="{B5494015-68B0-4588-9873-C7F58CBE308B}">
      <dgm:prSet/>
      <dgm:spPr/>
      <dgm:t>
        <a:bodyPr/>
        <a:lstStyle/>
        <a:p>
          <a:endParaRPr lang="en-SG"/>
        </a:p>
      </dgm:t>
    </dgm:pt>
    <dgm:pt modelId="{D83FB990-5BA6-4929-9C16-1AA26A680873}" type="sibTrans" cxnId="{B5494015-68B0-4588-9873-C7F58CBE308B}">
      <dgm:prSet/>
      <dgm:spPr/>
      <dgm:t>
        <a:bodyPr/>
        <a:lstStyle/>
        <a:p>
          <a:endParaRPr lang="en-SG"/>
        </a:p>
      </dgm:t>
    </dgm:pt>
    <dgm:pt modelId="{E79515AA-3F6A-471D-829E-067CD8452A46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Provide probability expressions and show some related results for II, SIC, and JD.</a:t>
          </a:r>
        </a:p>
      </dgm:t>
    </dgm:pt>
    <dgm:pt modelId="{679D1D1C-E5E3-4AE7-B9F1-89186CAF79AE}" type="parTrans" cxnId="{66FED5D8-A05B-4495-8DDA-D74326092C67}">
      <dgm:prSet/>
      <dgm:spPr/>
      <dgm:t>
        <a:bodyPr/>
        <a:lstStyle/>
        <a:p>
          <a:endParaRPr lang="en-SG"/>
        </a:p>
      </dgm:t>
    </dgm:pt>
    <dgm:pt modelId="{796A8E72-4BF7-49A8-B814-5932E71DD455}" type="sibTrans" cxnId="{66FED5D8-A05B-4495-8DDA-D74326092C67}">
      <dgm:prSet/>
      <dgm:spPr/>
      <dgm:t>
        <a:bodyPr/>
        <a:lstStyle/>
        <a:p>
          <a:endParaRPr lang="en-SG"/>
        </a:p>
      </dgm:t>
    </dgm:pt>
    <dgm:pt modelId="{2C7B6C04-0C34-4F13-B0A0-8417B0842291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Discuss related literature for II</a:t>
          </a:r>
        </a:p>
      </dgm:t>
    </dgm:pt>
    <dgm:pt modelId="{4947218A-9477-4F12-BC25-4974767E8E17}" type="parTrans" cxnId="{13114BB7-94B1-42E8-BA09-17D985E416FB}">
      <dgm:prSet/>
      <dgm:spPr/>
      <dgm:t>
        <a:bodyPr/>
        <a:lstStyle/>
        <a:p>
          <a:endParaRPr lang="en-SG"/>
        </a:p>
      </dgm:t>
    </dgm:pt>
    <dgm:pt modelId="{CEEE1ADA-B087-47B8-A7DA-7FF579BC91AB}" type="sibTrans" cxnId="{13114BB7-94B1-42E8-BA09-17D985E416FB}">
      <dgm:prSet/>
      <dgm:spPr/>
      <dgm:t>
        <a:bodyPr/>
        <a:lstStyle/>
        <a:p>
          <a:endParaRPr lang="en-SG"/>
        </a:p>
      </dgm:t>
    </dgm:pt>
    <dgm:pt modelId="{40A0909F-423A-43FC-B2AB-9EDF4D09C80D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Discuss related literature for SIC</a:t>
          </a:r>
        </a:p>
      </dgm:t>
    </dgm:pt>
    <dgm:pt modelId="{B0A0BAC4-9C69-45BD-BF9B-230A179B642F}" type="parTrans" cxnId="{5C723CE9-A8C3-43D4-AA9B-AAF8A4C79193}">
      <dgm:prSet/>
      <dgm:spPr/>
      <dgm:t>
        <a:bodyPr/>
        <a:lstStyle/>
        <a:p>
          <a:endParaRPr lang="en-SG"/>
        </a:p>
      </dgm:t>
    </dgm:pt>
    <dgm:pt modelId="{26F44FE3-F092-4C47-8196-5EBE096EE7DA}" type="sibTrans" cxnId="{5C723CE9-A8C3-43D4-AA9B-AAF8A4C79193}">
      <dgm:prSet/>
      <dgm:spPr/>
      <dgm:t>
        <a:bodyPr/>
        <a:lstStyle/>
        <a:p>
          <a:endParaRPr lang="en-SG"/>
        </a:p>
      </dgm:t>
    </dgm:pt>
    <dgm:pt modelId="{85933F00-3FB4-4D69-887C-12A08C6F8051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Discuss related literature for JD</a:t>
          </a:r>
        </a:p>
      </dgm:t>
    </dgm:pt>
    <dgm:pt modelId="{7903ACBC-F0F5-4F98-B7C3-9D62B4C2D6ED}" type="parTrans" cxnId="{CADD5A88-0C2C-4C96-B919-46C87D9E3849}">
      <dgm:prSet/>
      <dgm:spPr/>
      <dgm:t>
        <a:bodyPr/>
        <a:lstStyle/>
        <a:p>
          <a:endParaRPr lang="en-SG"/>
        </a:p>
      </dgm:t>
    </dgm:pt>
    <dgm:pt modelId="{B3034E33-18D8-4E49-A4D3-52A66F45A2E8}" type="sibTrans" cxnId="{CADD5A88-0C2C-4C96-B919-46C87D9E3849}">
      <dgm:prSet/>
      <dgm:spPr/>
      <dgm:t>
        <a:bodyPr/>
        <a:lstStyle/>
        <a:p>
          <a:endParaRPr lang="en-SG"/>
        </a:p>
      </dgm:t>
    </dgm:pt>
    <dgm:pt modelId="{BA383F7D-370F-4F67-86B7-BB227332FA09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Discuss related literature for II</a:t>
          </a:r>
        </a:p>
      </dgm:t>
    </dgm:pt>
    <dgm:pt modelId="{CDBEFAE6-5C61-4DAD-8AC6-99998D03C351}" type="parTrans" cxnId="{F4423B4F-06D8-4EA4-A2E2-09C22E7EBDB1}">
      <dgm:prSet/>
      <dgm:spPr/>
      <dgm:t>
        <a:bodyPr/>
        <a:lstStyle/>
        <a:p>
          <a:endParaRPr lang="en-SG"/>
        </a:p>
      </dgm:t>
    </dgm:pt>
    <dgm:pt modelId="{3C735DB9-CF68-4142-B72B-3EE69CFEB07B}" type="sibTrans" cxnId="{F4423B4F-06D8-4EA4-A2E2-09C22E7EBDB1}">
      <dgm:prSet/>
      <dgm:spPr/>
      <dgm:t>
        <a:bodyPr/>
        <a:lstStyle/>
        <a:p>
          <a:endParaRPr lang="en-SG"/>
        </a:p>
      </dgm:t>
    </dgm:pt>
    <dgm:pt modelId="{5BF6CC7F-6C30-4798-AF84-B9ED9DE421E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Discuss related literature for SIC</a:t>
          </a:r>
        </a:p>
      </dgm:t>
    </dgm:pt>
    <dgm:pt modelId="{C7FED90D-23D7-4F0B-A1E0-1E2B278D5E5A}" type="parTrans" cxnId="{6F6E66DC-D86B-4D90-A139-ACCA21AF02D1}">
      <dgm:prSet/>
      <dgm:spPr/>
      <dgm:t>
        <a:bodyPr/>
        <a:lstStyle/>
        <a:p>
          <a:endParaRPr lang="en-SG"/>
        </a:p>
      </dgm:t>
    </dgm:pt>
    <dgm:pt modelId="{13B5A7CB-0ED6-4D61-8A27-906E85FCB0BB}" type="sibTrans" cxnId="{6F6E66DC-D86B-4D90-A139-ACCA21AF02D1}">
      <dgm:prSet/>
      <dgm:spPr/>
      <dgm:t>
        <a:bodyPr/>
        <a:lstStyle/>
        <a:p>
          <a:endParaRPr lang="en-SG"/>
        </a:p>
      </dgm:t>
    </dgm:pt>
    <dgm:pt modelId="{CB1B9446-086E-48C4-A14D-2ED9C796FB1F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Discuss related literature for JD</a:t>
          </a:r>
        </a:p>
      </dgm:t>
    </dgm:pt>
    <dgm:pt modelId="{4802F83D-C513-4947-8B68-394E69B943F3}" type="parTrans" cxnId="{D69108EB-22BD-4EBA-9ED1-D83F9A360E72}">
      <dgm:prSet/>
      <dgm:spPr/>
      <dgm:t>
        <a:bodyPr/>
        <a:lstStyle/>
        <a:p>
          <a:endParaRPr lang="en-SG"/>
        </a:p>
      </dgm:t>
    </dgm:pt>
    <dgm:pt modelId="{57954E5D-0AD3-4858-AD64-0F00A508FE45}" type="sibTrans" cxnId="{D69108EB-22BD-4EBA-9ED1-D83F9A360E72}">
      <dgm:prSet/>
      <dgm:spPr/>
      <dgm:t>
        <a:bodyPr/>
        <a:lstStyle/>
        <a:p>
          <a:endParaRPr lang="en-SG"/>
        </a:p>
      </dgm:t>
    </dgm:pt>
    <dgm:pt modelId="{CA4C5595-9619-472E-BCA0-A2A93B7E016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Provide finite SNR diversity gain expressions for the HBD-UCS and show some related results for II, SIC, and JD.</a:t>
          </a:r>
        </a:p>
      </dgm:t>
    </dgm:pt>
    <dgm:pt modelId="{B2A5CBE0-9E8A-4AD6-86FF-6B3C852A3083}" type="parTrans" cxnId="{08C4A4A7-5DD5-4126-9380-0A3AC165B99E}">
      <dgm:prSet/>
      <dgm:spPr/>
      <dgm:t>
        <a:bodyPr/>
        <a:lstStyle/>
        <a:p>
          <a:endParaRPr lang="en-SG"/>
        </a:p>
      </dgm:t>
    </dgm:pt>
    <dgm:pt modelId="{41D6C32A-7BEB-4A7A-930F-F9692F082F20}" type="sibTrans" cxnId="{08C4A4A7-5DD5-4126-9380-0A3AC165B99E}">
      <dgm:prSet/>
      <dgm:spPr/>
      <dgm:t>
        <a:bodyPr/>
        <a:lstStyle/>
        <a:p>
          <a:endParaRPr lang="en-SG"/>
        </a:p>
      </dgm:t>
    </dgm:pt>
    <dgm:pt modelId="{DD0BA9A9-32FD-4FDD-9FDB-08F22EBDAFDF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Discuss the definition of finite SNR diversity gain</a:t>
          </a:r>
        </a:p>
      </dgm:t>
    </dgm:pt>
    <dgm:pt modelId="{32FE614F-D151-49C3-9E76-980BF749B724}" type="parTrans" cxnId="{AE2052BF-9594-4E8D-B917-80B5A4E83503}">
      <dgm:prSet/>
      <dgm:spPr/>
      <dgm:t>
        <a:bodyPr/>
        <a:lstStyle/>
        <a:p>
          <a:endParaRPr lang="en-SG"/>
        </a:p>
      </dgm:t>
    </dgm:pt>
    <dgm:pt modelId="{64D43705-AC6C-4DCD-8CF3-2D4E7607B376}" type="sibTrans" cxnId="{AE2052BF-9594-4E8D-B917-80B5A4E83503}">
      <dgm:prSet/>
      <dgm:spPr/>
      <dgm:t>
        <a:bodyPr/>
        <a:lstStyle/>
        <a:p>
          <a:endParaRPr lang="en-SG"/>
        </a:p>
      </dgm:t>
    </dgm:pt>
    <dgm:pt modelId="{85F2612B-8967-4F86-BCCF-F49A287758B6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Gaussian Interference Channel Capacity to Within One Bit</a:t>
          </a:r>
          <a:endParaRPr lang="en-SG" dirty="0"/>
        </a:p>
      </dgm:t>
    </dgm:pt>
    <dgm:pt modelId="{2A8D9B25-17E2-4734-ADE9-FD818033BB98}" type="parTrans" cxnId="{C0D16E38-C325-4224-BD78-66B080B54FB4}">
      <dgm:prSet/>
      <dgm:spPr/>
      <dgm:t>
        <a:bodyPr/>
        <a:lstStyle/>
        <a:p>
          <a:endParaRPr lang="en-SG"/>
        </a:p>
      </dgm:t>
    </dgm:pt>
    <dgm:pt modelId="{DF06D91E-AE00-4F27-A277-596F350B96D7}" type="sibTrans" cxnId="{C0D16E38-C325-4224-BD78-66B080B54FB4}">
      <dgm:prSet/>
      <dgm:spPr/>
      <dgm:t>
        <a:bodyPr/>
        <a:lstStyle/>
        <a:p>
          <a:endParaRPr lang="en-SG"/>
        </a:p>
      </dgm:t>
    </dgm:pt>
    <dgm:pt modelId="{F37E381B-532C-4037-A727-D32CFA359377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Full-Duplex Decode-and-Forward Relay-Assisted Interference Management: A Diversity Gain Region Perspective</a:t>
          </a:r>
          <a:endParaRPr lang="en-SG" dirty="0"/>
        </a:p>
      </dgm:t>
    </dgm:pt>
    <dgm:pt modelId="{173BEB11-F1D2-4E7D-AD19-2B59735130D6}" type="parTrans" cxnId="{1FC07395-631A-4F0E-A558-0E84A0665AE0}">
      <dgm:prSet/>
      <dgm:spPr/>
      <dgm:t>
        <a:bodyPr/>
        <a:lstStyle/>
        <a:p>
          <a:endParaRPr lang="en-SG"/>
        </a:p>
      </dgm:t>
    </dgm:pt>
    <dgm:pt modelId="{6F106252-40CB-4BC8-AADB-3714C3034A2A}" type="sibTrans" cxnId="{1FC07395-631A-4F0E-A558-0E84A0665AE0}">
      <dgm:prSet/>
      <dgm:spPr/>
      <dgm:t>
        <a:bodyPr/>
        <a:lstStyle/>
        <a:p>
          <a:endParaRPr lang="en-SG"/>
        </a:p>
      </dgm:t>
    </dgm:pt>
    <dgm:pt modelId="{EC669079-C84F-434B-9959-C32E86950E6F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IF has been investigated in the literature</a:t>
          </a:r>
        </a:p>
      </dgm:t>
    </dgm:pt>
    <dgm:pt modelId="{F7069531-6A1D-4803-88C2-B19E3AD2E881}" type="parTrans" cxnId="{303DD9B2-1678-4D02-AC33-B03BF9548A3E}">
      <dgm:prSet/>
      <dgm:spPr/>
      <dgm:t>
        <a:bodyPr/>
        <a:lstStyle/>
        <a:p>
          <a:endParaRPr lang="en-SG"/>
        </a:p>
      </dgm:t>
    </dgm:pt>
    <dgm:pt modelId="{75FBC59B-62D5-460F-B0EB-A2D43582FB8A}" type="sibTrans" cxnId="{303DD9B2-1678-4D02-AC33-B03BF9548A3E}">
      <dgm:prSet/>
      <dgm:spPr/>
      <dgm:t>
        <a:bodyPr/>
        <a:lstStyle/>
        <a:p>
          <a:endParaRPr lang="en-SG"/>
        </a:p>
      </dgm:t>
    </dgm:pt>
    <dgm:pt modelId="{CE1E6045-E975-46A6-9237-4372CB43FDFD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 </a:t>
          </a:r>
          <a:r>
            <a:rPr lang="en-US" b="0" i="0" dirty="0"/>
            <a:t>Full-Duplex Decode-and-Forward Relay-Assisted Interference Management: A Diversity Gain Region Perspective </a:t>
          </a:r>
          <a:endParaRPr lang="en-SG" dirty="0"/>
        </a:p>
      </dgm:t>
    </dgm:pt>
    <dgm:pt modelId="{90A7C835-24A4-41ED-AF0F-D72A232A87D8}" type="parTrans" cxnId="{1931C955-83C9-4258-B0F3-AD01E0E701DA}">
      <dgm:prSet/>
      <dgm:spPr/>
      <dgm:t>
        <a:bodyPr/>
        <a:lstStyle/>
        <a:p>
          <a:endParaRPr lang="en-SG"/>
        </a:p>
      </dgm:t>
    </dgm:pt>
    <dgm:pt modelId="{803C4402-F05E-4248-928E-B660BE77B027}" type="sibTrans" cxnId="{1931C955-83C9-4258-B0F3-AD01E0E701DA}">
      <dgm:prSet/>
      <dgm:spPr/>
      <dgm:t>
        <a:bodyPr/>
        <a:lstStyle/>
        <a:p>
          <a:endParaRPr lang="en-SG"/>
        </a:p>
      </dgm:t>
    </dgm:pt>
    <dgm:pt modelId="{90D64760-6819-42E2-ABC0-A459F26162B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Discuss why the analysis might be apply for HBD-UCS</a:t>
          </a:r>
        </a:p>
      </dgm:t>
    </dgm:pt>
    <dgm:pt modelId="{9758601F-70AF-4A4C-938C-A41F9118D4B1}" type="parTrans" cxnId="{90127120-EC50-414A-A6CB-7B85B1B78759}">
      <dgm:prSet/>
      <dgm:spPr/>
      <dgm:t>
        <a:bodyPr/>
        <a:lstStyle/>
        <a:p>
          <a:endParaRPr lang="en-SG"/>
        </a:p>
      </dgm:t>
    </dgm:pt>
    <dgm:pt modelId="{6BADAF93-8364-45D3-8E3C-821B621E97AE}" type="sibTrans" cxnId="{90127120-EC50-414A-A6CB-7B85B1B78759}">
      <dgm:prSet/>
      <dgm:spPr/>
      <dgm:t>
        <a:bodyPr/>
        <a:lstStyle/>
        <a:p>
          <a:endParaRPr lang="en-SG"/>
        </a:p>
      </dgm:t>
    </dgm:pt>
    <dgm:pt modelId="{0A0E4C83-AF45-4EB9-BFFB-F5A8F4A059EE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On the Symbol Error Rate and Diversity Gain Region of the Relay-Assisted Z-channel</a:t>
          </a:r>
          <a:endParaRPr lang="en-SG" dirty="0"/>
        </a:p>
      </dgm:t>
    </dgm:pt>
    <dgm:pt modelId="{30A02DB5-ABCB-408A-B996-0C516909707C}" type="parTrans" cxnId="{33192F69-D5BE-411B-A1EC-BB2BD63CF73E}">
      <dgm:prSet/>
      <dgm:spPr/>
      <dgm:t>
        <a:bodyPr/>
        <a:lstStyle/>
        <a:p>
          <a:endParaRPr lang="en-SG"/>
        </a:p>
      </dgm:t>
    </dgm:pt>
    <dgm:pt modelId="{25348C8B-4E9A-4BD9-AC2C-D94C95167553}" type="sibTrans" cxnId="{33192F69-D5BE-411B-A1EC-BB2BD63CF73E}">
      <dgm:prSet/>
      <dgm:spPr/>
      <dgm:t>
        <a:bodyPr/>
        <a:lstStyle/>
        <a:p>
          <a:endParaRPr lang="en-SG"/>
        </a:p>
      </dgm:t>
    </dgm:pt>
    <dgm:pt modelId="{8ED8A051-6005-45C5-862C-59EFFDCE7CA5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Mobile Communication Systems in the Presence of Fading/Shadowing, Noise and Interference </a:t>
          </a:r>
          <a:endParaRPr lang="en-SG" dirty="0"/>
        </a:p>
      </dgm:t>
    </dgm:pt>
    <dgm:pt modelId="{93A531F9-46A5-442A-96C2-6B7788A6D1E5}" type="parTrans" cxnId="{79AFDA39-C0A1-41B6-8693-F9AC0A319DE7}">
      <dgm:prSet/>
      <dgm:spPr/>
      <dgm:t>
        <a:bodyPr/>
        <a:lstStyle/>
        <a:p>
          <a:endParaRPr lang="en-SG"/>
        </a:p>
      </dgm:t>
    </dgm:pt>
    <dgm:pt modelId="{8D666DE1-B506-4329-B621-650CEA03DEC7}" type="sibTrans" cxnId="{79AFDA39-C0A1-41B6-8693-F9AC0A319DE7}">
      <dgm:prSet/>
      <dgm:spPr/>
      <dgm:t>
        <a:bodyPr/>
        <a:lstStyle/>
        <a:p>
          <a:endParaRPr lang="en-SG"/>
        </a:p>
      </dgm:t>
    </dgm:pt>
    <dgm:pt modelId="{EE00C42C-E2AE-4905-849E-CD7BC9874F46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Performance Analysis of Cellular Mobile Systems With Successive Co-Channel Interference Cancellation</a:t>
          </a:r>
          <a:endParaRPr lang="en-SG" dirty="0"/>
        </a:p>
      </dgm:t>
    </dgm:pt>
    <dgm:pt modelId="{417BF869-654F-4A66-A830-AAA97B21A4E8}" type="parTrans" cxnId="{5ACC8A41-6F64-4681-854A-F638FBA9E2CC}">
      <dgm:prSet/>
      <dgm:spPr/>
      <dgm:t>
        <a:bodyPr/>
        <a:lstStyle/>
        <a:p>
          <a:endParaRPr lang="en-SG"/>
        </a:p>
      </dgm:t>
    </dgm:pt>
    <dgm:pt modelId="{8FD770EB-BE06-40B4-AB76-96BB7E7B3250}" type="sibTrans" cxnId="{5ACC8A41-6F64-4681-854A-F638FBA9E2CC}">
      <dgm:prSet/>
      <dgm:spPr/>
      <dgm:t>
        <a:bodyPr/>
        <a:lstStyle/>
        <a:p>
          <a:endParaRPr lang="en-SG"/>
        </a:p>
      </dgm:t>
    </dgm:pt>
    <dgm:pt modelId="{E5FEBE57-23E1-46AC-B848-9D50AE01E301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Transmission Capacity of Wireless </a:t>
          </a:r>
          <a:r>
            <a:rPr lang="en-US" b="0" i="1" dirty="0"/>
            <a:t>Ad Hoc </a:t>
          </a:r>
          <a:r>
            <a:rPr lang="en-US" b="0" i="0" dirty="0"/>
            <a:t>Networks With Successive Interference Cancellation</a:t>
          </a:r>
          <a:endParaRPr lang="en-SG" dirty="0"/>
        </a:p>
      </dgm:t>
    </dgm:pt>
    <dgm:pt modelId="{C2C74A19-277C-4BBB-9762-7303943A5E49}" type="parTrans" cxnId="{AC62AA47-FE47-4080-BA58-9D87AC2CBE74}">
      <dgm:prSet/>
      <dgm:spPr/>
      <dgm:t>
        <a:bodyPr/>
        <a:lstStyle/>
        <a:p>
          <a:endParaRPr lang="en-SG"/>
        </a:p>
      </dgm:t>
    </dgm:pt>
    <dgm:pt modelId="{FFF3FF14-0A22-46EA-9F6A-0B7EC0A0BA5E}" type="sibTrans" cxnId="{AC62AA47-FE47-4080-BA58-9D87AC2CBE74}">
      <dgm:prSet/>
      <dgm:spPr/>
      <dgm:t>
        <a:bodyPr/>
        <a:lstStyle/>
        <a:p>
          <a:endParaRPr lang="en-SG"/>
        </a:p>
      </dgm:t>
    </dgm:pt>
    <dgm:pt modelId="{E5333835-D3E1-4DDD-A609-160AAD73D600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Full-Duplex Device-to-Device-Aided Cooperative Nonorthogonal Multiple Access </a:t>
          </a:r>
          <a:endParaRPr lang="en-SG" b="0" dirty="0"/>
        </a:p>
      </dgm:t>
    </dgm:pt>
    <dgm:pt modelId="{7810EC52-63D3-46C9-8B6C-BCEB43041B95}" type="parTrans" cxnId="{C803D534-2759-47C8-B9FC-5804A7272E5C}">
      <dgm:prSet/>
      <dgm:spPr/>
      <dgm:t>
        <a:bodyPr/>
        <a:lstStyle/>
        <a:p>
          <a:endParaRPr lang="en-SG"/>
        </a:p>
      </dgm:t>
    </dgm:pt>
    <dgm:pt modelId="{4372CF73-2D02-4084-9750-75E3658EED22}" type="sibTrans" cxnId="{C803D534-2759-47C8-B9FC-5804A7272E5C}">
      <dgm:prSet/>
      <dgm:spPr/>
      <dgm:t>
        <a:bodyPr/>
        <a:lstStyle/>
        <a:p>
          <a:endParaRPr lang="en-SG"/>
        </a:p>
      </dgm:t>
    </dgm:pt>
    <dgm:pt modelId="{E8321AFA-9259-47AF-85B3-932349C0079A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Full-Duplex Decode-and-Forward Relay-Assisted Interference Management: A Diversity Gain Region Perspective</a:t>
          </a:r>
          <a:endParaRPr lang="en-SG" dirty="0"/>
        </a:p>
      </dgm:t>
    </dgm:pt>
    <dgm:pt modelId="{9447F2EE-F8A2-4276-B516-BCDD541FE33B}" type="parTrans" cxnId="{923F1C2D-CC4C-4266-8274-17B76A9C4D55}">
      <dgm:prSet/>
      <dgm:spPr/>
      <dgm:t>
        <a:bodyPr/>
        <a:lstStyle/>
        <a:p>
          <a:endParaRPr lang="en-SG"/>
        </a:p>
      </dgm:t>
    </dgm:pt>
    <dgm:pt modelId="{7807E7E9-3600-4039-AB89-A4FEF1112DEF}" type="sibTrans" cxnId="{923F1C2D-CC4C-4266-8274-17B76A9C4D55}">
      <dgm:prSet/>
      <dgm:spPr/>
      <dgm:t>
        <a:bodyPr/>
        <a:lstStyle/>
        <a:p>
          <a:endParaRPr lang="en-SG"/>
        </a:p>
      </dgm:t>
    </dgm:pt>
    <dgm:pt modelId="{83CC55DA-D644-40A4-9C89-8F6A60FCBE96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On the Symbol Error Rate and Diversity Gain Region of the Relay-Assisted Z-channel</a:t>
          </a:r>
          <a:endParaRPr lang="en-SG" dirty="0"/>
        </a:p>
      </dgm:t>
    </dgm:pt>
    <dgm:pt modelId="{BC3CBCDB-636D-4E6D-940B-0EB8581DF780}" type="parTrans" cxnId="{707AF80B-0A83-4F34-8BD6-F38337E3B0B3}">
      <dgm:prSet/>
      <dgm:spPr/>
      <dgm:t>
        <a:bodyPr/>
        <a:lstStyle/>
        <a:p>
          <a:endParaRPr lang="en-SG"/>
        </a:p>
      </dgm:t>
    </dgm:pt>
    <dgm:pt modelId="{1747DA79-CCB7-4B8A-8D78-A65AD58452E6}" type="sibTrans" cxnId="{707AF80B-0A83-4F34-8BD6-F38337E3B0B3}">
      <dgm:prSet/>
      <dgm:spPr/>
      <dgm:t>
        <a:bodyPr/>
        <a:lstStyle/>
        <a:p>
          <a:endParaRPr lang="en-SG"/>
        </a:p>
      </dgm:t>
    </dgm:pt>
    <dgm:pt modelId="{D1F5578B-0A6F-4158-BF7D-C0ED33A944BB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Understanding the Benefits of Successive Interference Cancellation in Multi-Rate Multi-Hop Wireless Networks </a:t>
          </a:r>
          <a:endParaRPr lang="en-SG" dirty="0"/>
        </a:p>
      </dgm:t>
    </dgm:pt>
    <dgm:pt modelId="{C48D159B-5E36-418B-B1C5-F4A9147F2520}" type="parTrans" cxnId="{39F4B66A-7C05-4AB3-BF89-763ED5FF1917}">
      <dgm:prSet/>
      <dgm:spPr/>
      <dgm:t>
        <a:bodyPr/>
        <a:lstStyle/>
        <a:p>
          <a:endParaRPr lang="en-SG"/>
        </a:p>
      </dgm:t>
    </dgm:pt>
    <dgm:pt modelId="{3F6E2AD9-C745-4C6B-B4D1-D9EA8D2461FB}" type="sibTrans" cxnId="{39F4B66A-7C05-4AB3-BF89-763ED5FF1917}">
      <dgm:prSet/>
      <dgm:spPr/>
      <dgm:t>
        <a:bodyPr/>
        <a:lstStyle/>
        <a:p>
          <a:endParaRPr lang="en-SG"/>
        </a:p>
      </dgm:t>
    </dgm:pt>
    <dgm:pt modelId="{FF5B1C2D-6DEC-4135-9368-DC5264EFC485}">
      <dgm:prSet phldrT="[Text]"/>
      <dgm:spPr>
        <a:solidFill>
          <a:srgbClr val="7030A0"/>
        </a:solidFill>
      </dgm:spPr>
      <dgm:t>
        <a:bodyPr/>
        <a:lstStyle/>
        <a:p>
          <a:r>
            <a:rPr lang="en-SG"/>
            <a:t>Discuss interference model for SIC</a:t>
          </a:r>
          <a:endParaRPr lang="en-SG" dirty="0"/>
        </a:p>
      </dgm:t>
    </dgm:pt>
    <dgm:pt modelId="{22494D02-7533-45FD-958E-643FD05A1C2D}" type="parTrans" cxnId="{C88553C0-D7AF-4141-BEBF-77F79F975434}">
      <dgm:prSet/>
      <dgm:spPr/>
      <dgm:t>
        <a:bodyPr/>
        <a:lstStyle/>
        <a:p>
          <a:endParaRPr lang="en-SG"/>
        </a:p>
      </dgm:t>
    </dgm:pt>
    <dgm:pt modelId="{6E85F4DD-2234-49C0-913A-CA9089BFC0FF}" type="sibTrans" cxnId="{C88553C0-D7AF-4141-BEBF-77F79F975434}">
      <dgm:prSet/>
      <dgm:spPr/>
      <dgm:t>
        <a:bodyPr/>
        <a:lstStyle/>
        <a:p>
          <a:endParaRPr lang="en-SG"/>
        </a:p>
      </dgm:t>
    </dgm:pt>
    <dgm:pt modelId="{6FFE3BB7-8913-4E76-AB31-9BF2E3A39E25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Understanding the Benefits of Successive Interference Cancellation in Multi-Rate Multi-Hop Wireless Networks </a:t>
          </a:r>
          <a:endParaRPr lang="en-SG" dirty="0"/>
        </a:p>
      </dgm:t>
    </dgm:pt>
    <dgm:pt modelId="{E8203DF8-8A74-4814-840E-819B45CEB728}" type="parTrans" cxnId="{4738E36C-DBCA-41D0-9557-780F6891C009}">
      <dgm:prSet/>
      <dgm:spPr/>
      <dgm:t>
        <a:bodyPr/>
        <a:lstStyle/>
        <a:p>
          <a:endParaRPr lang="en-SG"/>
        </a:p>
      </dgm:t>
    </dgm:pt>
    <dgm:pt modelId="{155280AE-437B-40D7-9118-E9645A481F72}" type="sibTrans" cxnId="{4738E36C-DBCA-41D0-9557-780F6891C009}">
      <dgm:prSet/>
      <dgm:spPr/>
      <dgm:t>
        <a:bodyPr/>
        <a:lstStyle/>
        <a:p>
          <a:endParaRPr lang="en-SG"/>
        </a:p>
      </dgm:t>
    </dgm:pt>
    <dgm:pt modelId="{C9A12F34-C9A9-434C-9A4B-A8D124EA6AE3}">
      <dgm:prSet phldrT="[Text]"/>
      <dgm:spPr>
        <a:solidFill>
          <a:srgbClr val="7030A0"/>
        </a:solidFill>
      </dgm:spPr>
      <dgm:t>
        <a:bodyPr/>
        <a:lstStyle/>
        <a:p>
          <a:r>
            <a:rPr lang="en-SG" b="0" i="0" dirty="0"/>
            <a:t>Is Non-Unique Decoding Necessary?</a:t>
          </a:r>
          <a:endParaRPr lang="en-SG" dirty="0"/>
        </a:p>
      </dgm:t>
    </dgm:pt>
    <dgm:pt modelId="{72BD1987-1E05-4681-A2E9-401AA5904CB5}" type="parTrans" cxnId="{DE0BE24A-8960-4C16-9601-86501FC8B1B0}">
      <dgm:prSet/>
      <dgm:spPr/>
      <dgm:t>
        <a:bodyPr/>
        <a:lstStyle/>
        <a:p>
          <a:endParaRPr lang="en-SG"/>
        </a:p>
      </dgm:t>
    </dgm:pt>
    <dgm:pt modelId="{658AB633-F46F-43AD-AF84-11855072ADB3}" type="sibTrans" cxnId="{DE0BE24A-8960-4C16-9601-86501FC8B1B0}">
      <dgm:prSet/>
      <dgm:spPr/>
      <dgm:t>
        <a:bodyPr/>
        <a:lstStyle/>
        <a:p>
          <a:endParaRPr lang="en-SG"/>
        </a:p>
      </dgm:t>
    </dgm:pt>
    <dgm:pt modelId="{7A505C9F-B7EC-4DBA-9E1B-9CAE686F520C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Is MAC Joint Decoding Optimal for Interference Channels?</a:t>
          </a:r>
          <a:endParaRPr lang="en-SG" dirty="0"/>
        </a:p>
      </dgm:t>
    </dgm:pt>
    <dgm:pt modelId="{C0D73BD7-1B11-4E9F-9D2F-248946F10CEC}" type="parTrans" cxnId="{91D3FA29-7A3C-4318-B518-0B23814561E7}">
      <dgm:prSet/>
      <dgm:spPr/>
      <dgm:t>
        <a:bodyPr/>
        <a:lstStyle/>
        <a:p>
          <a:endParaRPr lang="en-SG"/>
        </a:p>
      </dgm:t>
    </dgm:pt>
    <dgm:pt modelId="{235F1BE6-EE7A-48EF-829B-DA0D9036DFC4}" type="sibTrans" cxnId="{91D3FA29-7A3C-4318-B518-0B23814561E7}">
      <dgm:prSet/>
      <dgm:spPr/>
      <dgm:t>
        <a:bodyPr/>
        <a:lstStyle/>
        <a:p>
          <a:endParaRPr lang="en-SG"/>
        </a:p>
      </dgm:t>
    </dgm:pt>
    <dgm:pt modelId="{6532ABF7-3816-4AFE-84E0-8366B7825AA2}">
      <dgm:prSet phldrT="[Text]"/>
      <dgm:spPr>
        <a:solidFill>
          <a:srgbClr val="7030A0"/>
        </a:solidFill>
      </dgm:spPr>
      <dgm:t>
        <a:bodyPr/>
        <a:lstStyle/>
        <a:p>
          <a:r>
            <a:rPr lang="en-US" b="1" i="0" dirty="0"/>
            <a:t>Advanced Interference Management for 5G Cellular Networks</a:t>
          </a:r>
          <a:endParaRPr lang="en-SG" dirty="0"/>
        </a:p>
      </dgm:t>
    </dgm:pt>
    <dgm:pt modelId="{A3B29A42-420E-495D-A620-46FE39F62274}" type="parTrans" cxnId="{5CE4E63D-3CF5-43DF-A484-E14C8D3275F7}">
      <dgm:prSet/>
      <dgm:spPr/>
      <dgm:t>
        <a:bodyPr/>
        <a:lstStyle/>
        <a:p>
          <a:endParaRPr lang="en-SG"/>
        </a:p>
      </dgm:t>
    </dgm:pt>
    <dgm:pt modelId="{47A087A2-0504-40EB-9245-EC8024CDE694}" type="sibTrans" cxnId="{5CE4E63D-3CF5-43DF-A484-E14C8D3275F7}">
      <dgm:prSet/>
      <dgm:spPr/>
      <dgm:t>
        <a:bodyPr/>
        <a:lstStyle/>
        <a:p>
          <a:endParaRPr lang="en-SG"/>
        </a:p>
      </dgm:t>
    </dgm:pt>
    <dgm:pt modelId="{B4B4C28C-2E2F-49EF-8304-974C46DE1DD2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Outage regions</a:t>
          </a:r>
          <a:endParaRPr lang="en-SG" dirty="0"/>
        </a:p>
      </dgm:t>
    </dgm:pt>
    <dgm:pt modelId="{818C5DE1-4536-4EAC-8C65-FA2764ACF043}" type="parTrans" cxnId="{120141EE-C571-4AC9-B3B2-2A2C53A70527}">
      <dgm:prSet/>
      <dgm:spPr/>
      <dgm:t>
        <a:bodyPr/>
        <a:lstStyle/>
        <a:p>
          <a:endParaRPr lang="en-SG"/>
        </a:p>
      </dgm:t>
    </dgm:pt>
    <dgm:pt modelId="{75B046C0-DF15-44C0-AFD9-AFDD49DDC680}" type="sibTrans" cxnId="{120141EE-C571-4AC9-B3B2-2A2C53A70527}">
      <dgm:prSet/>
      <dgm:spPr/>
      <dgm:t>
        <a:bodyPr/>
        <a:lstStyle/>
        <a:p>
          <a:endParaRPr lang="en-SG"/>
        </a:p>
      </dgm:t>
    </dgm:pt>
    <dgm:pt modelId="{EE9FBFC0-2854-49B4-B4C3-1AD9BE0BE3AC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/>
            <a:t>Individual </a:t>
          </a:r>
          <a:r>
            <a:rPr lang="en-US" b="0" i="0" dirty="0"/>
            <a:t>Outage Rate Regions for Fading Multiple Access Channels</a:t>
          </a:r>
          <a:endParaRPr lang="en-SG" dirty="0"/>
        </a:p>
      </dgm:t>
    </dgm:pt>
    <dgm:pt modelId="{A2D93F70-395A-4C4A-A649-B035EF5E410D}" type="parTrans" cxnId="{5137DCA9-6651-4CCF-ADE8-67DF22015153}">
      <dgm:prSet/>
      <dgm:spPr/>
      <dgm:t>
        <a:bodyPr/>
        <a:lstStyle/>
        <a:p>
          <a:endParaRPr lang="en-SG"/>
        </a:p>
      </dgm:t>
    </dgm:pt>
    <dgm:pt modelId="{117D731D-6065-4E5D-B70D-0928A71F103B}" type="sibTrans" cxnId="{5137DCA9-6651-4CCF-ADE8-67DF22015153}">
      <dgm:prSet/>
      <dgm:spPr/>
      <dgm:t>
        <a:bodyPr/>
        <a:lstStyle/>
        <a:p>
          <a:endParaRPr lang="en-SG"/>
        </a:p>
      </dgm:t>
    </dgm:pt>
    <dgm:pt modelId="{1AD0AE14-08D0-47C4-96FD-C5F467242CAE}">
      <dgm:prSet phldrT="[Text]"/>
      <dgm:spPr>
        <a:solidFill>
          <a:srgbClr val="7030A0"/>
        </a:solidFill>
      </dgm:spPr>
      <dgm:t>
        <a:bodyPr/>
        <a:lstStyle/>
        <a:p>
          <a:r>
            <a:rPr lang="en-US" b="1" i="0" dirty="0"/>
            <a:t>Simultaneous Nonunique Decoding Is Rate-Optimal</a:t>
          </a:r>
          <a:endParaRPr lang="en-SG" dirty="0"/>
        </a:p>
      </dgm:t>
    </dgm:pt>
    <dgm:pt modelId="{5AF1B92E-458E-4A57-A2FD-956427BBEED3}" type="parTrans" cxnId="{6018E64C-7DAF-4E48-9855-78EA5FADCAFB}">
      <dgm:prSet/>
      <dgm:spPr/>
      <dgm:t>
        <a:bodyPr/>
        <a:lstStyle/>
        <a:p>
          <a:endParaRPr lang="en-SG"/>
        </a:p>
      </dgm:t>
    </dgm:pt>
    <dgm:pt modelId="{1287C582-9F39-4A86-AF7B-2367C659413A}" type="sibTrans" cxnId="{6018E64C-7DAF-4E48-9855-78EA5FADCAFB}">
      <dgm:prSet/>
      <dgm:spPr/>
      <dgm:t>
        <a:bodyPr/>
        <a:lstStyle/>
        <a:p>
          <a:endParaRPr lang="en-SG"/>
        </a:p>
      </dgm:t>
    </dgm:pt>
    <dgm:pt modelId="{7CEF9CEA-E775-4D78-9025-C99896FF5379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Derivation of Ergodic Capacity</a:t>
          </a:r>
        </a:p>
      </dgm:t>
    </dgm:pt>
    <dgm:pt modelId="{77FC7852-AE3F-43B8-9F07-96782D95CAAB}" type="parTrans" cxnId="{87FAE958-E96D-4876-8DF4-3CC8E4D68DFC}">
      <dgm:prSet/>
      <dgm:spPr/>
      <dgm:t>
        <a:bodyPr/>
        <a:lstStyle/>
        <a:p>
          <a:endParaRPr lang="en-SG"/>
        </a:p>
      </dgm:t>
    </dgm:pt>
    <dgm:pt modelId="{21BFD009-7267-4931-AFD3-01236BEB457D}" type="sibTrans" cxnId="{87FAE958-E96D-4876-8DF4-3CC8E4D68DFC}">
      <dgm:prSet/>
      <dgm:spPr/>
      <dgm:t>
        <a:bodyPr/>
        <a:lstStyle/>
        <a:p>
          <a:endParaRPr lang="en-SG"/>
        </a:p>
      </dgm:t>
    </dgm:pt>
    <dgm:pt modelId="{6E2865F6-E4C9-4AD0-8E22-7EB5F12CA051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Derivation of Bit Error Rate</a:t>
          </a:r>
        </a:p>
      </dgm:t>
    </dgm:pt>
    <dgm:pt modelId="{29A610DA-89A7-490E-AF59-62E74758E39D}" type="parTrans" cxnId="{E589A9F4-9BF3-4483-9658-61EF75A1367D}">
      <dgm:prSet/>
      <dgm:spPr/>
      <dgm:t>
        <a:bodyPr/>
        <a:lstStyle/>
        <a:p>
          <a:endParaRPr lang="en-SG"/>
        </a:p>
      </dgm:t>
    </dgm:pt>
    <dgm:pt modelId="{164B0AF7-304C-4590-9A44-7BEC034303E0}" type="sibTrans" cxnId="{E589A9F4-9BF3-4483-9658-61EF75A1367D}">
      <dgm:prSet/>
      <dgm:spPr/>
      <dgm:t>
        <a:bodyPr/>
        <a:lstStyle/>
        <a:p>
          <a:endParaRPr lang="en-SG"/>
        </a:p>
      </dgm:t>
    </dgm:pt>
    <dgm:pt modelId="{A822F316-E9B5-4924-A71D-69A126F150AB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BER Analysis of Interference-Limited Synchronous Wireless Networks with Line-of-Sight Links</a:t>
          </a:r>
          <a:endParaRPr lang="en-SG" dirty="0"/>
        </a:p>
      </dgm:t>
    </dgm:pt>
    <dgm:pt modelId="{A78278AB-5E34-4680-BE46-51D0D1C1F498}" type="parTrans" cxnId="{54AF85CE-41A6-44DF-8F05-4A4B1B1F7CD5}">
      <dgm:prSet/>
      <dgm:spPr/>
      <dgm:t>
        <a:bodyPr/>
        <a:lstStyle/>
        <a:p>
          <a:endParaRPr lang="en-SG"/>
        </a:p>
      </dgm:t>
    </dgm:pt>
    <dgm:pt modelId="{C162F7F9-FD65-4321-82DF-C1A3B5922011}" type="sibTrans" cxnId="{54AF85CE-41A6-44DF-8F05-4A4B1B1F7CD5}">
      <dgm:prSet/>
      <dgm:spPr/>
      <dgm:t>
        <a:bodyPr/>
        <a:lstStyle/>
        <a:p>
          <a:endParaRPr lang="en-SG"/>
        </a:p>
      </dgm:t>
    </dgm:pt>
    <dgm:pt modelId="{575A29A6-1074-42B5-83FC-43E2F6620367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A Useful Technique for Interference Analysis in </a:t>
          </a:r>
          <a:r>
            <a:rPr lang="en-US" b="0" i="0" dirty="0" err="1"/>
            <a:t>Nakagami</a:t>
          </a:r>
          <a:r>
            <a:rPr lang="en-US" b="0" i="0" dirty="0"/>
            <a:t> Fading</a:t>
          </a:r>
          <a:endParaRPr lang="en-SG" dirty="0"/>
        </a:p>
      </dgm:t>
    </dgm:pt>
    <dgm:pt modelId="{EC437415-8529-416F-B524-8C1CCE3F8C29}" type="parTrans" cxnId="{8D336217-693D-4A0F-934A-1855A8BD6C05}">
      <dgm:prSet/>
      <dgm:spPr/>
      <dgm:t>
        <a:bodyPr/>
        <a:lstStyle/>
        <a:p>
          <a:endParaRPr lang="en-SG"/>
        </a:p>
      </dgm:t>
    </dgm:pt>
    <dgm:pt modelId="{EE3B261C-CC58-45C1-A41D-EDF266694144}" type="sibTrans" cxnId="{8D336217-693D-4A0F-934A-1855A8BD6C05}">
      <dgm:prSet/>
      <dgm:spPr/>
      <dgm:t>
        <a:bodyPr/>
        <a:lstStyle/>
        <a:p>
          <a:endParaRPr lang="en-SG"/>
        </a:p>
      </dgm:t>
    </dgm:pt>
    <dgm:pt modelId="{740A5415-C80F-450C-ADD6-4B8E621659E8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/>
            <a:t>A Useful Lemma for Capacity Analysis of Fading Interference Channels</a:t>
          </a:r>
          <a:endParaRPr lang="en-SG" dirty="0"/>
        </a:p>
      </dgm:t>
    </dgm:pt>
    <dgm:pt modelId="{C78C346C-B6BA-443A-9B53-DEE055E93A0E}" type="parTrans" cxnId="{A8041527-C8B0-42D9-A078-6D4480D73A14}">
      <dgm:prSet/>
      <dgm:spPr/>
      <dgm:t>
        <a:bodyPr/>
        <a:lstStyle/>
        <a:p>
          <a:endParaRPr lang="en-SG"/>
        </a:p>
      </dgm:t>
    </dgm:pt>
    <dgm:pt modelId="{4D89D866-B2CC-4E83-9296-EEE893940AB2}" type="sibTrans" cxnId="{A8041527-C8B0-42D9-A078-6D4480D73A14}">
      <dgm:prSet/>
      <dgm:spPr/>
      <dgm:t>
        <a:bodyPr/>
        <a:lstStyle/>
        <a:p>
          <a:endParaRPr lang="en-SG"/>
        </a:p>
      </dgm:t>
    </dgm:pt>
    <dgm:pt modelId="{5D5D9088-5761-4F32-B464-991E439C1B87}" type="pres">
      <dgm:prSet presAssocID="{0798E849-AECE-47D6-A70D-D32766E5D7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7F0ACC-AE8E-4EA5-9BF9-712F243B3E5A}" type="pres">
      <dgm:prSet presAssocID="{4FB3A010-0822-499C-AB1E-723827EC565B}" presName="hierRoot1" presStyleCnt="0">
        <dgm:presLayoutVars>
          <dgm:hierBranch val="init"/>
        </dgm:presLayoutVars>
      </dgm:prSet>
      <dgm:spPr/>
    </dgm:pt>
    <dgm:pt modelId="{2F491783-0280-4C0C-9465-46CC1D91F1A8}" type="pres">
      <dgm:prSet presAssocID="{4FB3A010-0822-499C-AB1E-723827EC565B}" presName="rootComposite1" presStyleCnt="0"/>
      <dgm:spPr/>
    </dgm:pt>
    <dgm:pt modelId="{B67141DF-6D9F-469C-A50F-2249A7A1C2F4}" type="pres">
      <dgm:prSet presAssocID="{4FB3A010-0822-499C-AB1E-723827EC565B}" presName="rootText1" presStyleLbl="node0" presStyleIdx="0" presStyleCnt="1">
        <dgm:presLayoutVars>
          <dgm:chPref val="3"/>
        </dgm:presLayoutVars>
      </dgm:prSet>
      <dgm:spPr/>
    </dgm:pt>
    <dgm:pt modelId="{AF12C5CF-A144-42CA-B54C-BC36F02027CF}" type="pres">
      <dgm:prSet presAssocID="{4FB3A010-0822-499C-AB1E-723827EC565B}" presName="rootConnector1" presStyleLbl="node1" presStyleIdx="0" presStyleCnt="0"/>
      <dgm:spPr/>
    </dgm:pt>
    <dgm:pt modelId="{D69D7F85-99C7-44AD-BDD1-1C7776D79F91}" type="pres">
      <dgm:prSet presAssocID="{4FB3A010-0822-499C-AB1E-723827EC565B}" presName="hierChild2" presStyleCnt="0"/>
      <dgm:spPr/>
    </dgm:pt>
    <dgm:pt modelId="{1517909F-6989-4214-95F5-6EE17BF9AF70}" type="pres">
      <dgm:prSet presAssocID="{23613F17-F585-4076-91D1-4F3826E29869}" presName="Name64" presStyleLbl="parChTrans1D2" presStyleIdx="0" presStyleCnt="3"/>
      <dgm:spPr/>
    </dgm:pt>
    <dgm:pt modelId="{E2B556E7-28AD-4FB6-BD5C-3AD68E62EE28}" type="pres">
      <dgm:prSet presAssocID="{0B659387-BC6C-49FB-B61D-DD9753FCA89C}" presName="hierRoot2" presStyleCnt="0">
        <dgm:presLayoutVars>
          <dgm:hierBranch val="init"/>
        </dgm:presLayoutVars>
      </dgm:prSet>
      <dgm:spPr/>
    </dgm:pt>
    <dgm:pt modelId="{F424EC08-435E-4854-B33A-40FB248C438B}" type="pres">
      <dgm:prSet presAssocID="{0B659387-BC6C-49FB-B61D-DD9753FCA89C}" presName="rootComposite" presStyleCnt="0"/>
      <dgm:spPr/>
    </dgm:pt>
    <dgm:pt modelId="{59DFFEE0-BF9A-45B1-B848-A995DED760A6}" type="pres">
      <dgm:prSet presAssocID="{0B659387-BC6C-49FB-B61D-DD9753FCA89C}" presName="rootText" presStyleLbl="node2" presStyleIdx="0" presStyleCnt="3">
        <dgm:presLayoutVars>
          <dgm:chPref val="3"/>
        </dgm:presLayoutVars>
      </dgm:prSet>
      <dgm:spPr/>
    </dgm:pt>
    <dgm:pt modelId="{1078693A-5DD1-4836-BB88-0A4C7BC9454E}" type="pres">
      <dgm:prSet presAssocID="{0B659387-BC6C-49FB-B61D-DD9753FCA89C}" presName="rootConnector" presStyleLbl="node2" presStyleIdx="0" presStyleCnt="3"/>
      <dgm:spPr/>
    </dgm:pt>
    <dgm:pt modelId="{9EC11026-F1A3-41F3-BC8C-90A665C9C012}" type="pres">
      <dgm:prSet presAssocID="{0B659387-BC6C-49FB-B61D-DD9753FCA89C}" presName="hierChild4" presStyleCnt="0"/>
      <dgm:spPr/>
    </dgm:pt>
    <dgm:pt modelId="{C11D4610-9E9E-4986-88E9-166B5813950C}" type="pres">
      <dgm:prSet presAssocID="{A1C078BB-AE8B-4759-9B3B-AB1C695FA7AE}" presName="Name64" presStyleLbl="parChTrans1D3" presStyleIdx="0" presStyleCnt="8"/>
      <dgm:spPr/>
    </dgm:pt>
    <dgm:pt modelId="{824D2897-3172-4417-949F-74668A5A52AA}" type="pres">
      <dgm:prSet presAssocID="{04A3A671-BB0C-413A-83C4-5AC8CB63B62E}" presName="hierRoot2" presStyleCnt="0">
        <dgm:presLayoutVars>
          <dgm:hierBranch val="init"/>
        </dgm:presLayoutVars>
      </dgm:prSet>
      <dgm:spPr/>
    </dgm:pt>
    <dgm:pt modelId="{5478CE61-41A2-4418-BB3C-9E6C271B26A0}" type="pres">
      <dgm:prSet presAssocID="{04A3A671-BB0C-413A-83C4-5AC8CB63B62E}" presName="rootComposite" presStyleCnt="0"/>
      <dgm:spPr/>
    </dgm:pt>
    <dgm:pt modelId="{51FB9F25-42EC-491E-AA1F-39927C94C265}" type="pres">
      <dgm:prSet presAssocID="{04A3A671-BB0C-413A-83C4-5AC8CB63B62E}" presName="rootText" presStyleLbl="node3" presStyleIdx="0" presStyleCnt="8">
        <dgm:presLayoutVars>
          <dgm:chPref val="3"/>
        </dgm:presLayoutVars>
      </dgm:prSet>
      <dgm:spPr/>
    </dgm:pt>
    <dgm:pt modelId="{37EEC1EF-42B4-4D90-A71F-34C1D5106C23}" type="pres">
      <dgm:prSet presAssocID="{04A3A671-BB0C-413A-83C4-5AC8CB63B62E}" presName="rootConnector" presStyleLbl="node3" presStyleIdx="0" presStyleCnt="8"/>
      <dgm:spPr/>
    </dgm:pt>
    <dgm:pt modelId="{9C419CBF-7A8F-458A-8851-F30A15F6B154}" type="pres">
      <dgm:prSet presAssocID="{04A3A671-BB0C-413A-83C4-5AC8CB63B62E}" presName="hierChild4" presStyleCnt="0"/>
      <dgm:spPr/>
    </dgm:pt>
    <dgm:pt modelId="{C49225D3-E396-460B-85EC-850F8C27B9BE}" type="pres">
      <dgm:prSet presAssocID="{09A13D11-A1DC-4ECD-B96E-E111A8FD0330}" presName="Name64" presStyleLbl="parChTrans1D4" presStyleIdx="0" presStyleCnt="42"/>
      <dgm:spPr/>
    </dgm:pt>
    <dgm:pt modelId="{86CD2656-37B6-4314-B05C-976A263547D5}" type="pres">
      <dgm:prSet presAssocID="{1E8472C5-E4C7-4B19-AFD9-DFBB4EF92AA5}" presName="hierRoot2" presStyleCnt="0">
        <dgm:presLayoutVars>
          <dgm:hierBranch val="init"/>
        </dgm:presLayoutVars>
      </dgm:prSet>
      <dgm:spPr/>
    </dgm:pt>
    <dgm:pt modelId="{94250B9A-97A9-4913-B7A4-2B6BBBC7C6D9}" type="pres">
      <dgm:prSet presAssocID="{1E8472C5-E4C7-4B19-AFD9-DFBB4EF92AA5}" presName="rootComposite" presStyleCnt="0"/>
      <dgm:spPr/>
    </dgm:pt>
    <dgm:pt modelId="{71D77840-1788-46BB-B1FB-AF29CEB94992}" type="pres">
      <dgm:prSet presAssocID="{1E8472C5-E4C7-4B19-AFD9-DFBB4EF92AA5}" presName="rootText" presStyleLbl="node4" presStyleIdx="0" presStyleCnt="42" custScaleX="144642">
        <dgm:presLayoutVars>
          <dgm:chPref val="3"/>
        </dgm:presLayoutVars>
      </dgm:prSet>
      <dgm:spPr/>
    </dgm:pt>
    <dgm:pt modelId="{89AF8C01-FE65-42E4-BCA2-5BC8A1B31FDD}" type="pres">
      <dgm:prSet presAssocID="{1E8472C5-E4C7-4B19-AFD9-DFBB4EF92AA5}" presName="rootConnector" presStyleLbl="node4" presStyleIdx="0" presStyleCnt="42"/>
      <dgm:spPr/>
    </dgm:pt>
    <dgm:pt modelId="{FDA369C3-B0DB-4418-AE5D-90F4C103FB7F}" type="pres">
      <dgm:prSet presAssocID="{1E8472C5-E4C7-4B19-AFD9-DFBB4EF92AA5}" presName="hierChild4" presStyleCnt="0"/>
      <dgm:spPr/>
    </dgm:pt>
    <dgm:pt modelId="{28F80371-68D8-4B48-A29E-84322706FA53}" type="pres">
      <dgm:prSet presAssocID="{2A8D9B25-17E2-4734-ADE9-FD818033BB98}" presName="Name64" presStyleLbl="parChTrans1D4" presStyleIdx="1" presStyleCnt="42"/>
      <dgm:spPr/>
    </dgm:pt>
    <dgm:pt modelId="{3217722B-1AA6-46B3-9253-D2097403275B}" type="pres">
      <dgm:prSet presAssocID="{85F2612B-8967-4F86-BCCF-F49A287758B6}" presName="hierRoot2" presStyleCnt="0">
        <dgm:presLayoutVars>
          <dgm:hierBranch val="init"/>
        </dgm:presLayoutVars>
      </dgm:prSet>
      <dgm:spPr/>
    </dgm:pt>
    <dgm:pt modelId="{D8B60D42-0FA9-4460-8136-7D3A0DE85C72}" type="pres">
      <dgm:prSet presAssocID="{85F2612B-8967-4F86-BCCF-F49A287758B6}" presName="rootComposite" presStyleCnt="0"/>
      <dgm:spPr/>
    </dgm:pt>
    <dgm:pt modelId="{1E6F7CEB-64EC-4C79-966B-CE7BECA801D0}" type="pres">
      <dgm:prSet presAssocID="{85F2612B-8967-4F86-BCCF-F49A287758B6}" presName="rootText" presStyleLbl="node4" presStyleIdx="1" presStyleCnt="42" custScaleX="158767" custScaleY="56440">
        <dgm:presLayoutVars>
          <dgm:chPref val="3"/>
        </dgm:presLayoutVars>
      </dgm:prSet>
      <dgm:spPr/>
    </dgm:pt>
    <dgm:pt modelId="{9482BEE8-47D5-418C-94A4-3FDC3CA43909}" type="pres">
      <dgm:prSet presAssocID="{85F2612B-8967-4F86-BCCF-F49A287758B6}" presName="rootConnector" presStyleLbl="node4" presStyleIdx="1" presStyleCnt="42"/>
      <dgm:spPr/>
    </dgm:pt>
    <dgm:pt modelId="{98520403-3192-48DE-B641-A406CE3E0640}" type="pres">
      <dgm:prSet presAssocID="{85F2612B-8967-4F86-BCCF-F49A287758B6}" presName="hierChild4" presStyleCnt="0"/>
      <dgm:spPr/>
    </dgm:pt>
    <dgm:pt modelId="{1BF3026A-E627-4823-870E-ACDE370F6DD7}" type="pres">
      <dgm:prSet presAssocID="{85F2612B-8967-4F86-BCCF-F49A287758B6}" presName="hierChild5" presStyleCnt="0"/>
      <dgm:spPr/>
    </dgm:pt>
    <dgm:pt modelId="{4928AE75-F1CF-4CB0-8D01-F36E0C130BE7}" type="pres">
      <dgm:prSet presAssocID="{173BEB11-F1D2-4E7D-AD19-2B59735130D6}" presName="Name64" presStyleLbl="parChTrans1D4" presStyleIdx="2" presStyleCnt="42"/>
      <dgm:spPr/>
    </dgm:pt>
    <dgm:pt modelId="{1A7D20F2-3E20-49A4-965B-9B25A18E46B7}" type="pres">
      <dgm:prSet presAssocID="{F37E381B-532C-4037-A727-D32CFA359377}" presName="hierRoot2" presStyleCnt="0">
        <dgm:presLayoutVars>
          <dgm:hierBranch val="init"/>
        </dgm:presLayoutVars>
      </dgm:prSet>
      <dgm:spPr/>
    </dgm:pt>
    <dgm:pt modelId="{F60D7AA4-16F7-4CD1-B250-AA4205BCCD40}" type="pres">
      <dgm:prSet presAssocID="{F37E381B-532C-4037-A727-D32CFA359377}" presName="rootComposite" presStyleCnt="0"/>
      <dgm:spPr/>
    </dgm:pt>
    <dgm:pt modelId="{B811B369-8EF9-4556-825E-D690A74D5396}" type="pres">
      <dgm:prSet presAssocID="{F37E381B-532C-4037-A727-D32CFA359377}" presName="rootText" presStyleLbl="node4" presStyleIdx="2" presStyleCnt="42" custScaleX="322634" custScaleY="65668">
        <dgm:presLayoutVars>
          <dgm:chPref val="3"/>
        </dgm:presLayoutVars>
      </dgm:prSet>
      <dgm:spPr/>
    </dgm:pt>
    <dgm:pt modelId="{18308461-E6DA-4070-B400-8B633BD5BE12}" type="pres">
      <dgm:prSet presAssocID="{F37E381B-532C-4037-A727-D32CFA359377}" presName="rootConnector" presStyleLbl="node4" presStyleIdx="2" presStyleCnt="42"/>
      <dgm:spPr/>
    </dgm:pt>
    <dgm:pt modelId="{E9D1856B-CE4E-4AF8-B409-6912F03D671F}" type="pres">
      <dgm:prSet presAssocID="{F37E381B-532C-4037-A727-D32CFA359377}" presName="hierChild4" presStyleCnt="0"/>
      <dgm:spPr/>
    </dgm:pt>
    <dgm:pt modelId="{8B27CDF4-ABE2-40AD-9BF8-E3E022B1ABA9}" type="pres">
      <dgm:prSet presAssocID="{F37E381B-532C-4037-A727-D32CFA359377}" presName="hierChild5" presStyleCnt="0"/>
      <dgm:spPr/>
    </dgm:pt>
    <dgm:pt modelId="{235616C7-AF05-482F-BCA6-5DBEDE8F94E5}" type="pres">
      <dgm:prSet presAssocID="{30A02DB5-ABCB-408A-B996-0C516909707C}" presName="Name64" presStyleLbl="parChTrans1D4" presStyleIdx="3" presStyleCnt="42"/>
      <dgm:spPr/>
    </dgm:pt>
    <dgm:pt modelId="{AC648073-E8FA-4282-B946-2B6242F6419A}" type="pres">
      <dgm:prSet presAssocID="{0A0E4C83-AF45-4EB9-BFFB-F5A8F4A059EE}" presName="hierRoot2" presStyleCnt="0">
        <dgm:presLayoutVars>
          <dgm:hierBranch val="init"/>
        </dgm:presLayoutVars>
      </dgm:prSet>
      <dgm:spPr/>
    </dgm:pt>
    <dgm:pt modelId="{57EC57BA-6367-41CD-B4F1-982BC42288FA}" type="pres">
      <dgm:prSet presAssocID="{0A0E4C83-AF45-4EB9-BFFB-F5A8F4A059EE}" presName="rootComposite" presStyleCnt="0"/>
      <dgm:spPr/>
    </dgm:pt>
    <dgm:pt modelId="{F630A438-D7E4-4E4C-8A12-BC895415A814}" type="pres">
      <dgm:prSet presAssocID="{0A0E4C83-AF45-4EB9-BFFB-F5A8F4A059EE}" presName="rootText" presStyleLbl="node4" presStyleIdx="3" presStyleCnt="42" custScaleX="219112" custScaleY="52967">
        <dgm:presLayoutVars>
          <dgm:chPref val="3"/>
        </dgm:presLayoutVars>
      </dgm:prSet>
      <dgm:spPr/>
    </dgm:pt>
    <dgm:pt modelId="{C92D9442-FE39-419F-8AD6-BE8618F03C0B}" type="pres">
      <dgm:prSet presAssocID="{0A0E4C83-AF45-4EB9-BFFB-F5A8F4A059EE}" presName="rootConnector" presStyleLbl="node4" presStyleIdx="3" presStyleCnt="42"/>
      <dgm:spPr/>
    </dgm:pt>
    <dgm:pt modelId="{13AFE765-50C7-4E97-A051-9AE531B66D24}" type="pres">
      <dgm:prSet presAssocID="{0A0E4C83-AF45-4EB9-BFFB-F5A8F4A059EE}" presName="hierChild4" presStyleCnt="0"/>
      <dgm:spPr/>
    </dgm:pt>
    <dgm:pt modelId="{9A3FBC24-7559-45D1-BAED-7EDA50D37F64}" type="pres">
      <dgm:prSet presAssocID="{0A0E4C83-AF45-4EB9-BFFB-F5A8F4A059EE}" presName="hierChild5" presStyleCnt="0"/>
      <dgm:spPr/>
    </dgm:pt>
    <dgm:pt modelId="{36707825-8F69-470B-8C0C-BC15C6E0006A}" type="pres">
      <dgm:prSet presAssocID="{93A531F9-46A5-442A-96C2-6B7788A6D1E5}" presName="Name64" presStyleLbl="parChTrans1D4" presStyleIdx="4" presStyleCnt="42"/>
      <dgm:spPr/>
    </dgm:pt>
    <dgm:pt modelId="{A1FF3BA0-E7CC-4370-B474-4C7C8AC82157}" type="pres">
      <dgm:prSet presAssocID="{8ED8A051-6005-45C5-862C-59EFFDCE7CA5}" presName="hierRoot2" presStyleCnt="0">
        <dgm:presLayoutVars>
          <dgm:hierBranch val="init"/>
        </dgm:presLayoutVars>
      </dgm:prSet>
      <dgm:spPr/>
    </dgm:pt>
    <dgm:pt modelId="{1E4306AB-85FA-433E-8945-9A8EE58FCEC0}" type="pres">
      <dgm:prSet presAssocID="{8ED8A051-6005-45C5-862C-59EFFDCE7CA5}" presName="rootComposite" presStyleCnt="0"/>
      <dgm:spPr/>
    </dgm:pt>
    <dgm:pt modelId="{D06C5581-8566-4734-8A37-3B8764187E16}" type="pres">
      <dgm:prSet presAssocID="{8ED8A051-6005-45C5-862C-59EFFDCE7CA5}" presName="rootText" presStyleLbl="node4" presStyleIdx="4" presStyleCnt="42" custScaleX="243404" custScaleY="43625">
        <dgm:presLayoutVars>
          <dgm:chPref val="3"/>
        </dgm:presLayoutVars>
      </dgm:prSet>
      <dgm:spPr/>
    </dgm:pt>
    <dgm:pt modelId="{A46BDAEE-9BC8-4C64-BDE1-006043916E1C}" type="pres">
      <dgm:prSet presAssocID="{8ED8A051-6005-45C5-862C-59EFFDCE7CA5}" presName="rootConnector" presStyleLbl="node4" presStyleIdx="4" presStyleCnt="42"/>
      <dgm:spPr/>
    </dgm:pt>
    <dgm:pt modelId="{AFC50FE4-F023-439D-BD16-213836C34757}" type="pres">
      <dgm:prSet presAssocID="{8ED8A051-6005-45C5-862C-59EFFDCE7CA5}" presName="hierChild4" presStyleCnt="0"/>
      <dgm:spPr/>
    </dgm:pt>
    <dgm:pt modelId="{20597B05-A29E-4461-BF9B-CE57918CE448}" type="pres">
      <dgm:prSet presAssocID="{8ED8A051-6005-45C5-862C-59EFFDCE7CA5}" presName="hierChild5" presStyleCnt="0"/>
      <dgm:spPr/>
    </dgm:pt>
    <dgm:pt modelId="{CDFB9DC1-BAFA-4773-AB4B-5D5DA085ADD5}" type="pres">
      <dgm:prSet presAssocID="{1E8472C5-E4C7-4B19-AFD9-DFBB4EF92AA5}" presName="hierChild5" presStyleCnt="0"/>
      <dgm:spPr/>
    </dgm:pt>
    <dgm:pt modelId="{68508034-9E93-4A85-B99C-27F68DFCF132}" type="pres">
      <dgm:prSet presAssocID="{F6C2C5DC-78DB-42FA-9099-813A61FB8913}" presName="Name64" presStyleLbl="parChTrans1D4" presStyleIdx="5" presStyleCnt="42"/>
      <dgm:spPr/>
    </dgm:pt>
    <dgm:pt modelId="{FE643D17-0FA6-4A9A-BA3E-C888CC1F9CEB}" type="pres">
      <dgm:prSet presAssocID="{3A56C0CF-A615-4883-A247-3062D978147C}" presName="hierRoot2" presStyleCnt="0">
        <dgm:presLayoutVars>
          <dgm:hierBranch val="init"/>
        </dgm:presLayoutVars>
      </dgm:prSet>
      <dgm:spPr/>
    </dgm:pt>
    <dgm:pt modelId="{DA375631-EF4F-4218-B620-7EC029C437E8}" type="pres">
      <dgm:prSet presAssocID="{3A56C0CF-A615-4883-A247-3062D978147C}" presName="rootComposite" presStyleCnt="0"/>
      <dgm:spPr/>
    </dgm:pt>
    <dgm:pt modelId="{4D5E5F3A-4EC5-4A4D-84DE-0B4CABCF1FDA}" type="pres">
      <dgm:prSet presAssocID="{3A56C0CF-A615-4883-A247-3062D978147C}" presName="rootText" presStyleLbl="node4" presStyleIdx="5" presStyleCnt="42">
        <dgm:presLayoutVars>
          <dgm:chPref val="3"/>
        </dgm:presLayoutVars>
      </dgm:prSet>
      <dgm:spPr/>
    </dgm:pt>
    <dgm:pt modelId="{D9065D54-F8CE-490E-BD25-6D93CD6D0627}" type="pres">
      <dgm:prSet presAssocID="{3A56C0CF-A615-4883-A247-3062D978147C}" presName="rootConnector" presStyleLbl="node4" presStyleIdx="5" presStyleCnt="42"/>
      <dgm:spPr/>
    </dgm:pt>
    <dgm:pt modelId="{02CBD27C-D2FF-4232-80F8-C3E0CF35B345}" type="pres">
      <dgm:prSet presAssocID="{3A56C0CF-A615-4883-A247-3062D978147C}" presName="hierChild4" presStyleCnt="0"/>
      <dgm:spPr/>
    </dgm:pt>
    <dgm:pt modelId="{3D742E5B-DA0A-41FF-A56B-983DF6B2EBE6}" type="pres">
      <dgm:prSet presAssocID="{3A56C0CF-A615-4883-A247-3062D978147C}" presName="hierChild5" presStyleCnt="0"/>
      <dgm:spPr/>
    </dgm:pt>
    <dgm:pt modelId="{97D9E53E-51E0-4552-86A3-14BC519EB276}" type="pres">
      <dgm:prSet presAssocID="{04A3A671-BB0C-413A-83C4-5AC8CB63B62E}" presName="hierChild5" presStyleCnt="0"/>
      <dgm:spPr/>
    </dgm:pt>
    <dgm:pt modelId="{5B479F12-7117-4A55-B36D-E99644D3A111}" type="pres">
      <dgm:prSet presAssocID="{CDE6DFC2-AFF0-441D-9BFB-986393E079B1}" presName="Name64" presStyleLbl="parChTrans1D3" presStyleIdx="1" presStyleCnt="8"/>
      <dgm:spPr/>
    </dgm:pt>
    <dgm:pt modelId="{00726493-A648-46DD-BFB1-1C8B3C7386E2}" type="pres">
      <dgm:prSet presAssocID="{EE336C56-6CB0-4F09-B19E-BF0361186DD5}" presName="hierRoot2" presStyleCnt="0">
        <dgm:presLayoutVars>
          <dgm:hierBranch val="init"/>
        </dgm:presLayoutVars>
      </dgm:prSet>
      <dgm:spPr/>
    </dgm:pt>
    <dgm:pt modelId="{0B31A58B-CE5D-4A76-B41E-BA1D987E24EB}" type="pres">
      <dgm:prSet presAssocID="{EE336C56-6CB0-4F09-B19E-BF0361186DD5}" presName="rootComposite" presStyleCnt="0"/>
      <dgm:spPr/>
    </dgm:pt>
    <dgm:pt modelId="{8060E233-C1AB-4468-9D08-E9481730CC18}" type="pres">
      <dgm:prSet presAssocID="{EE336C56-6CB0-4F09-B19E-BF0361186DD5}" presName="rootText" presStyleLbl="node3" presStyleIdx="1" presStyleCnt="8">
        <dgm:presLayoutVars>
          <dgm:chPref val="3"/>
        </dgm:presLayoutVars>
      </dgm:prSet>
      <dgm:spPr/>
    </dgm:pt>
    <dgm:pt modelId="{B200F06E-3B04-4E25-9DF0-F2E31DDBEC1D}" type="pres">
      <dgm:prSet presAssocID="{EE336C56-6CB0-4F09-B19E-BF0361186DD5}" presName="rootConnector" presStyleLbl="node3" presStyleIdx="1" presStyleCnt="8"/>
      <dgm:spPr/>
    </dgm:pt>
    <dgm:pt modelId="{161C555C-3EDA-42B1-AC35-327E9EC5C7C0}" type="pres">
      <dgm:prSet presAssocID="{EE336C56-6CB0-4F09-B19E-BF0361186DD5}" presName="hierChild4" presStyleCnt="0"/>
      <dgm:spPr/>
    </dgm:pt>
    <dgm:pt modelId="{446001B4-9707-4B1B-9586-99FDF3B7ABD6}" type="pres">
      <dgm:prSet presAssocID="{9E4B705F-46BE-49D9-A193-6FAA7EC74EFB}" presName="Name64" presStyleLbl="parChTrans1D4" presStyleIdx="6" presStyleCnt="42"/>
      <dgm:spPr/>
    </dgm:pt>
    <dgm:pt modelId="{15394E01-977A-4421-8D86-C31DAC23648B}" type="pres">
      <dgm:prSet presAssocID="{8C23A86B-0D27-4D20-AB2F-73B819EA3555}" presName="hierRoot2" presStyleCnt="0">
        <dgm:presLayoutVars>
          <dgm:hierBranch val="init"/>
        </dgm:presLayoutVars>
      </dgm:prSet>
      <dgm:spPr/>
    </dgm:pt>
    <dgm:pt modelId="{3DDFABE7-ADD4-4CA4-BB06-9B1D80C3D76B}" type="pres">
      <dgm:prSet presAssocID="{8C23A86B-0D27-4D20-AB2F-73B819EA3555}" presName="rootComposite" presStyleCnt="0"/>
      <dgm:spPr/>
    </dgm:pt>
    <dgm:pt modelId="{723A2A27-E245-4A5B-875D-474F7A58A23E}" type="pres">
      <dgm:prSet presAssocID="{8C23A86B-0D27-4D20-AB2F-73B819EA3555}" presName="rootText" presStyleLbl="node4" presStyleIdx="6" presStyleCnt="42">
        <dgm:presLayoutVars>
          <dgm:chPref val="3"/>
        </dgm:presLayoutVars>
      </dgm:prSet>
      <dgm:spPr/>
    </dgm:pt>
    <dgm:pt modelId="{0D940171-8206-4A05-BD69-9A0B48042802}" type="pres">
      <dgm:prSet presAssocID="{8C23A86B-0D27-4D20-AB2F-73B819EA3555}" presName="rootConnector" presStyleLbl="node4" presStyleIdx="6" presStyleCnt="42"/>
      <dgm:spPr/>
    </dgm:pt>
    <dgm:pt modelId="{155F5C1F-5EDA-4CB6-8353-D52836A31DBE}" type="pres">
      <dgm:prSet presAssocID="{8C23A86B-0D27-4D20-AB2F-73B819EA3555}" presName="hierChild4" presStyleCnt="0"/>
      <dgm:spPr/>
    </dgm:pt>
    <dgm:pt modelId="{DE17F60C-B350-4AC7-B2AF-7238E3600559}" type="pres">
      <dgm:prSet presAssocID="{C2C74A19-277C-4BBB-9762-7303943A5E49}" presName="Name64" presStyleLbl="parChTrans1D4" presStyleIdx="7" presStyleCnt="42"/>
      <dgm:spPr/>
    </dgm:pt>
    <dgm:pt modelId="{E0A2FECE-65AA-4FD0-8D14-8D8245E59AA2}" type="pres">
      <dgm:prSet presAssocID="{E5FEBE57-23E1-46AC-B848-9D50AE01E301}" presName="hierRoot2" presStyleCnt="0">
        <dgm:presLayoutVars>
          <dgm:hierBranch val="init"/>
        </dgm:presLayoutVars>
      </dgm:prSet>
      <dgm:spPr/>
    </dgm:pt>
    <dgm:pt modelId="{CF1569B0-FDAF-4F21-B7C1-57815BC72C15}" type="pres">
      <dgm:prSet presAssocID="{E5FEBE57-23E1-46AC-B848-9D50AE01E301}" presName="rootComposite" presStyleCnt="0"/>
      <dgm:spPr/>
    </dgm:pt>
    <dgm:pt modelId="{FDA59A67-8559-4525-91C1-9962D6FF21CD}" type="pres">
      <dgm:prSet presAssocID="{E5FEBE57-23E1-46AC-B848-9D50AE01E301}" presName="rootText" presStyleLbl="node4" presStyleIdx="7" presStyleCnt="42" custScaleX="242593" custScaleY="52827">
        <dgm:presLayoutVars>
          <dgm:chPref val="3"/>
        </dgm:presLayoutVars>
      </dgm:prSet>
      <dgm:spPr/>
    </dgm:pt>
    <dgm:pt modelId="{039C4AE7-7616-4281-954A-5828939335DF}" type="pres">
      <dgm:prSet presAssocID="{E5FEBE57-23E1-46AC-B848-9D50AE01E301}" presName="rootConnector" presStyleLbl="node4" presStyleIdx="7" presStyleCnt="42"/>
      <dgm:spPr/>
    </dgm:pt>
    <dgm:pt modelId="{AA3E12D1-67FF-4F6A-9A47-96B74738713B}" type="pres">
      <dgm:prSet presAssocID="{E5FEBE57-23E1-46AC-B848-9D50AE01E301}" presName="hierChild4" presStyleCnt="0"/>
      <dgm:spPr/>
    </dgm:pt>
    <dgm:pt modelId="{2B76DD4F-8327-4388-B7DA-257D045943D5}" type="pres">
      <dgm:prSet presAssocID="{E5FEBE57-23E1-46AC-B848-9D50AE01E301}" presName="hierChild5" presStyleCnt="0"/>
      <dgm:spPr/>
    </dgm:pt>
    <dgm:pt modelId="{09666191-403C-4D3C-B949-060C318EDB7B}" type="pres">
      <dgm:prSet presAssocID="{C48D159B-5E36-418B-B1C5-F4A9147F2520}" presName="Name64" presStyleLbl="parChTrans1D4" presStyleIdx="8" presStyleCnt="42"/>
      <dgm:spPr/>
    </dgm:pt>
    <dgm:pt modelId="{369B4035-898B-4205-91B0-A4CF84A5B179}" type="pres">
      <dgm:prSet presAssocID="{D1F5578B-0A6F-4158-BF7D-C0ED33A944BB}" presName="hierRoot2" presStyleCnt="0">
        <dgm:presLayoutVars>
          <dgm:hierBranch val="init"/>
        </dgm:presLayoutVars>
      </dgm:prSet>
      <dgm:spPr/>
    </dgm:pt>
    <dgm:pt modelId="{8DFB5459-18E5-43AC-B100-793A9F390DD8}" type="pres">
      <dgm:prSet presAssocID="{D1F5578B-0A6F-4158-BF7D-C0ED33A944BB}" presName="rootComposite" presStyleCnt="0"/>
      <dgm:spPr/>
    </dgm:pt>
    <dgm:pt modelId="{55E63CE0-3B3D-432F-91BE-44556987C76E}" type="pres">
      <dgm:prSet presAssocID="{D1F5578B-0A6F-4158-BF7D-C0ED33A944BB}" presName="rootText" presStyleLbl="node4" presStyleIdx="8" presStyleCnt="42" custScaleX="296597" custScaleY="52861">
        <dgm:presLayoutVars>
          <dgm:chPref val="3"/>
        </dgm:presLayoutVars>
      </dgm:prSet>
      <dgm:spPr/>
    </dgm:pt>
    <dgm:pt modelId="{58C66D14-54EB-4ECB-AA78-65B68F6C5DE2}" type="pres">
      <dgm:prSet presAssocID="{D1F5578B-0A6F-4158-BF7D-C0ED33A944BB}" presName="rootConnector" presStyleLbl="node4" presStyleIdx="8" presStyleCnt="42"/>
      <dgm:spPr/>
    </dgm:pt>
    <dgm:pt modelId="{28FA169B-0461-4BFA-A46E-03BD461A1222}" type="pres">
      <dgm:prSet presAssocID="{D1F5578B-0A6F-4158-BF7D-C0ED33A944BB}" presName="hierChild4" presStyleCnt="0"/>
      <dgm:spPr/>
    </dgm:pt>
    <dgm:pt modelId="{4977E6B0-3D1E-492B-B2A8-04EA6E054F27}" type="pres">
      <dgm:prSet presAssocID="{D1F5578B-0A6F-4158-BF7D-C0ED33A944BB}" presName="hierChild5" presStyleCnt="0"/>
      <dgm:spPr/>
    </dgm:pt>
    <dgm:pt modelId="{4ECA5DEE-392A-4FA7-A0AE-FC8F1808B676}" type="pres">
      <dgm:prSet presAssocID="{7810EC52-63D3-46C9-8B6C-BCEB43041B95}" presName="Name64" presStyleLbl="parChTrans1D4" presStyleIdx="9" presStyleCnt="42"/>
      <dgm:spPr/>
    </dgm:pt>
    <dgm:pt modelId="{05768832-770E-4DF3-B347-211247CE32CD}" type="pres">
      <dgm:prSet presAssocID="{E5333835-D3E1-4DDD-A609-160AAD73D600}" presName="hierRoot2" presStyleCnt="0">
        <dgm:presLayoutVars>
          <dgm:hierBranch val="init"/>
        </dgm:presLayoutVars>
      </dgm:prSet>
      <dgm:spPr/>
    </dgm:pt>
    <dgm:pt modelId="{E9027792-465E-467F-87C6-C959984AA207}" type="pres">
      <dgm:prSet presAssocID="{E5333835-D3E1-4DDD-A609-160AAD73D600}" presName="rootComposite" presStyleCnt="0"/>
      <dgm:spPr/>
    </dgm:pt>
    <dgm:pt modelId="{4CF36BEB-0B4C-4F52-9CD4-5EEFB634274A}" type="pres">
      <dgm:prSet presAssocID="{E5333835-D3E1-4DDD-A609-160AAD73D600}" presName="rootText" presStyleLbl="node4" presStyleIdx="9" presStyleCnt="42" custScaleX="225737" custScaleY="53834">
        <dgm:presLayoutVars>
          <dgm:chPref val="3"/>
        </dgm:presLayoutVars>
      </dgm:prSet>
      <dgm:spPr/>
    </dgm:pt>
    <dgm:pt modelId="{1ACB72B7-223E-49E5-AA61-02ED2C10C71B}" type="pres">
      <dgm:prSet presAssocID="{E5333835-D3E1-4DDD-A609-160AAD73D600}" presName="rootConnector" presStyleLbl="node4" presStyleIdx="9" presStyleCnt="42"/>
      <dgm:spPr/>
    </dgm:pt>
    <dgm:pt modelId="{FCDF6174-2B25-4D70-8933-4BC3BBE55118}" type="pres">
      <dgm:prSet presAssocID="{E5333835-D3E1-4DDD-A609-160AAD73D600}" presName="hierChild4" presStyleCnt="0"/>
      <dgm:spPr/>
    </dgm:pt>
    <dgm:pt modelId="{0CA045D3-86F6-43B7-A8CF-55BC61E996E7}" type="pres">
      <dgm:prSet presAssocID="{E5333835-D3E1-4DDD-A609-160AAD73D600}" presName="hierChild5" presStyleCnt="0"/>
      <dgm:spPr/>
    </dgm:pt>
    <dgm:pt modelId="{C7508E95-4550-465B-9C37-FC0E6F24A400}" type="pres">
      <dgm:prSet presAssocID="{9447F2EE-F8A2-4276-B516-BCDD541FE33B}" presName="Name64" presStyleLbl="parChTrans1D4" presStyleIdx="10" presStyleCnt="42"/>
      <dgm:spPr/>
    </dgm:pt>
    <dgm:pt modelId="{1267E6EE-5166-4FEF-A71F-3DAEA08CA1B9}" type="pres">
      <dgm:prSet presAssocID="{E8321AFA-9259-47AF-85B3-932349C0079A}" presName="hierRoot2" presStyleCnt="0">
        <dgm:presLayoutVars>
          <dgm:hierBranch val="init"/>
        </dgm:presLayoutVars>
      </dgm:prSet>
      <dgm:spPr/>
    </dgm:pt>
    <dgm:pt modelId="{CEF8C6E1-6A67-4EB0-B084-182FCAD53D6E}" type="pres">
      <dgm:prSet presAssocID="{E8321AFA-9259-47AF-85B3-932349C0079A}" presName="rootComposite" presStyleCnt="0"/>
      <dgm:spPr/>
    </dgm:pt>
    <dgm:pt modelId="{BD5EFFBA-C3A7-4A57-AF02-907AC9ABA86F}" type="pres">
      <dgm:prSet presAssocID="{E8321AFA-9259-47AF-85B3-932349C0079A}" presName="rootText" presStyleLbl="node4" presStyleIdx="10" presStyleCnt="42" custScaleX="283957" custScaleY="39621">
        <dgm:presLayoutVars>
          <dgm:chPref val="3"/>
        </dgm:presLayoutVars>
      </dgm:prSet>
      <dgm:spPr/>
    </dgm:pt>
    <dgm:pt modelId="{F342E0A0-9298-4538-AA82-6E81F3FE8476}" type="pres">
      <dgm:prSet presAssocID="{E8321AFA-9259-47AF-85B3-932349C0079A}" presName="rootConnector" presStyleLbl="node4" presStyleIdx="10" presStyleCnt="42"/>
      <dgm:spPr/>
    </dgm:pt>
    <dgm:pt modelId="{CBA7D749-4A30-4050-A88C-E80DA28DE98D}" type="pres">
      <dgm:prSet presAssocID="{E8321AFA-9259-47AF-85B3-932349C0079A}" presName="hierChild4" presStyleCnt="0"/>
      <dgm:spPr/>
    </dgm:pt>
    <dgm:pt modelId="{21ED4C6B-658B-484B-B778-90852B242832}" type="pres">
      <dgm:prSet presAssocID="{E8321AFA-9259-47AF-85B3-932349C0079A}" presName="hierChild5" presStyleCnt="0"/>
      <dgm:spPr/>
    </dgm:pt>
    <dgm:pt modelId="{1BCA4134-989B-4CFE-A951-982F2DD4297B}" type="pres">
      <dgm:prSet presAssocID="{BC3CBCDB-636D-4E6D-940B-0EB8581DF780}" presName="Name64" presStyleLbl="parChTrans1D4" presStyleIdx="11" presStyleCnt="42"/>
      <dgm:spPr/>
    </dgm:pt>
    <dgm:pt modelId="{36CF443A-AACA-4938-B9BA-9B641FAECFC5}" type="pres">
      <dgm:prSet presAssocID="{83CC55DA-D644-40A4-9C89-8F6A60FCBE96}" presName="hierRoot2" presStyleCnt="0">
        <dgm:presLayoutVars>
          <dgm:hierBranch val="init"/>
        </dgm:presLayoutVars>
      </dgm:prSet>
      <dgm:spPr/>
    </dgm:pt>
    <dgm:pt modelId="{EB9974A4-32B2-4A8D-9806-3D92C37F3DE0}" type="pres">
      <dgm:prSet presAssocID="{83CC55DA-D644-40A4-9C89-8F6A60FCBE96}" presName="rootComposite" presStyleCnt="0"/>
      <dgm:spPr/>
    </dgm:pt>
    <dgm:pt modelId="{AAE012C3-23C3-4EB8-A401-66A7BA89ADE2}" type="pres">
      <dgm:prSet presAssocID="{83CC55DA-D644-40A4-9C89-8F6A60FCBE96}" presName="rootText" presStyleLbl="node4" presStyleIdx="11" presStyleCnt="42" custScaleX="219112" custScaleY="52967">
        <dgm:presLayoutVars>
          <dgm:chPref val="3"/>
        </dgm:presLayoutVars>
      </dgm:prSet>
      <dgm:spPr/>
    </dgm:pt>
    <dgm:pt modelId="{7376C92A-C4B8-4D61-8288-A2030FC96E50}" type="pres">
      <dgm:prSet presAssocID="{83CC55DA-D644-40A4-9C89-8F6A60FCBE96}" presName="rootConnector" presStyleLbl="node4" presStyleIdx="11" presStyleCnt="42"/>
      <dgm:spPr/>
    </dgm:pt>
    <dgm:pt modelId="{72A1ADAF-14BE-4673-9E6A-A98CAC22BFA2}" type="pres">
      <dgm:prSet presAssocID="{83CC55DA-D644-40A4-9C89-8F6A60FCBE96}" presName="hierChild4" presStyleCnt="0"/>
      <dgm:spPr/>
    </dgm:pt>
    <dgm:pt modelId="{A205FB01-8AC1-4279-B385-E9F9D00E5190}" type="pres">
      <dgm:prSet presAssocID="{83CC55DA-D644-40A4-9C89-8F6A60FCBE96}" presName="hierChild5" presStyleCnt="0"/>
      <dgm:spPr/>
    </dgm:pt>
    <dgm:pt modelId="{6C89F2C7-8714-4717-A008-A1132024BCE6}" type="pres">
      <dgm:prSet presAssocID="{417BF869-654F-4A66-A830-AAA97B21A4E8}" presName="Name64" presStyleLbl="parChTrans1D4" presStyleIdx="12" presStyleCnt="42"/>
      <dgm:spPr/>
    </dgm:pt>
    <dgm:pt modelId="{485B8D8F-7550-4449-BCCF-B95622195EC0}" type="pres">
      <dgm:prSet presAssocID="{EE00C42C-E2AE-4905-849E-CD7BC9874F46}" presName="hierRoot2" presStyleCnt="0">
        <dgm:presLayoutVars>
          <dgm:hierBranch val="init"/>
        </dgm:presLayoutVars>
      </dgm:prSet>
      <dgm:spPr/>
    </dgm:pt>
    <dgm:pt modelId="{D55FCA36-9262-4788-A75E-9853A930D23C}" type="pres">
      <dgm:prSet presAssocID="{EE00C42C-E2AE-4905-849E-CD7BC9874F46}" presName="rootComposite" presStyleCnt="0"/>
      <dgm:spPr/>
    </dgm:pt>
    <dgm:pt modelId="{B91CE3DF-AFD0-4B7C-8D4D-8AA19587CC66}" type="pres">
      <dgm:prSet presAssocID="{EE00C42C-E2AE-4905-849E-CD7BC9874F46}" presName="rootText" presStyleLbl="node4" presStyleIdx="12" presStyleCnt="42" custScaleX="269088" custScaleY="53944">
        <dgm:presLayoutVars>
          <dgm:chPref val="3"/>
        </dgm:presLayoutVars>
      </dgm:prSet>
      <dgm:spPr/>
    </dgm:pt>
    <dgm:pt modelId="{070F21A8-CF71-4450-A54A-D3CF9FE619FB}" type="pres">
      <dgm:prSet presAssocID="{EE00C42C-E2AE-4905-849E-CD7BC9874F46}" presName="rootConnector" presStyleLbl="node4" presStyleIdx="12" presStyleCnt="42"/>
      <dgm:spPr/>
    </dgm:pt>
    <dgm:pt modelId="{59B298EE-6379-48E2-9B0F-980A33268584}" type="pres">
      <dgm:prSet presAssocID="{EE00C42C-E2AE-4905-849E-CD7BC9874F46}" presName="hierChild4" presStyleCnt="0"/>
      <dgm:spPr/>
    </dgm:pt>
    <dgm:pt modelId="{A43437E0-66BC-4192-B3C0-844020235244}" type="pres">
      <dgm:prSet presAssocID="{EE00C42C-E2AE-4905-849E-CD7BC9874F46}" presName="hierChild5" presStyleCnt="0"/>
      <dgm:spPr/>
    </dgm:pt>
    <dgm:pt modelId="{DECC2CB0-2624-43AB-86B7-C7A41DB80D25}" type="pres">
      <dgm:prSet presAssocID="{8C23A86B-0D27-4D20-AB2F-73B819EA3555}" presName="hierChild5" presStyleCnt="0"/>
      <dgm:spPr/>
    </dgm:pt>
    <dgm:pt modelId="{3EE94997-FFEE-4D6D-B9D2-86FCDA637E36}" type="pres">
      <dgm:prSet presAssocID="{64076B69-549F-4342-8F11-6EF1C405376F}" presName="Name64" presStyleLbl="parChTrans1D4" presStyleIdx="13" presStyleCnt="42"/>
      <dgm:spPr/>
    </dgm:pt>
    <dgm:pt modelId="{029D6CFD-75F0-46AE-8E0B-F155629F3E30}" type="pres">
      <dgm:prSet presAssocID="{9B41E4E6-4B82-46D9-A82E-0DD67C621DF7}" presName="hierRoot2" presStyleCnt="0">
        <dgm:presLayoutVars>
          <dgm:hierBranch val="init"/>
        </dgm:presLayoutVars>
      </dgm:prSet>
      <dgm:spPr/>
    </dgm:pt>
    <dgm:pt modelId="{40E852EC-A422-4AA2-A2D0-06A94B3188C6}" type="pres">
      <dgm:prSet presAssocID="{9B41E4E6-4B82-46D9-A82E-0DD67C621DF7}" presName="rootComposite" presStyleCnt="0"/>
      <dgm:spPr/>
    </dgm:pt>
    <dgm:pt modelId="{FC0AEC31-6A5A-4A16-9A12-55F7BFD72202}" type="pres">
      <dgm:prSet presAssocID="{9B41E4E6-4B82-46D9-A82E-0DD67C621DF7}" presName="rootText" presStyleLbl="node4" presStyleIdx="13" presStyleCnt="42">
        <dgm:presLayoutVars>
          <dgm:chPref val="3"/>
        </dgm:presLayoutVars>
      </dgm:prSet>
      <dgm:spPr/>
    </dgm:pt>
    <dgm:pt modelId="{19583DAB-3824-46BF-BF04-AAFCDC5BBA70}" type="pres">
      <dgm:prSet presAssocID="{9B41E4E6-4B82-46D9-A82E-0DD67C621DF7}" presName="rootConnector" presStyleLbl="node4" presStyleIdx="13" presStyleCnt="42"/>
      <dgm:spPr/>
    </dgm:pt>
    <dgm:pt modelId="{358D4F2D-3767-4B03-9A73-4464B695BDCA}" type="pres">
      <dgm:prSet presAssocID="{9B41E4E6-4B82-46D9-A82E-0DD67C621DF7}" presName="hierChild4" presStyleCnt="0"/>
      <dgm:spPr/>
    </dgm:pt>
    <dgm:pt modelId="{15CC3F48-4086-4849-8029-31B097DCBBAD}" type="pres">
      <dgm:prSet presAssocID="{9B41E4E6-4B82-46D9-A82E-0DD67C621DF7}" presName="hierChild5" presStyleCnt="0"/>
      <dgm:spPr/>
    </dgm:pt>
    <dgm:pt modelId="{AFAD1514-B970-41F4-8BE6-BF19C4396B8A}" type="pres">
      <dgm:prSet presAssocID="{EE336C56-6CB0-4F09-B19E-BF0361186DD5}" presName="hierChild5" presStyleCnt="0"/>
      <dgm:spPr/>
    </dgm:pt>
    <dgm:pt modelId="{75EBAACF-9AF9-4D5D-BF99-BC2B917F324C}" type="pres">
      <dgm:prSet presAssocID="{85ADA254-7C2A-47C9-B29A-13E9BF20EB33}" presName="Name64" presStyleLbl="parChTrans1D3" presStyleIdx="2" presStyleCnt="8"/>
      <dgm:spPr/>
    </dgm:pt>
    <dgm:pt modelId="{14B19B21-ADB9-4673-A4C3-41AFA87A3F3C}" type="pres">
      <dgm:prSet presAssocID="{381E93E0-6C1B-4703-B956-14254DA2D2AB}" presName="hierRoot2" presStyleCnt="0">
        <dgm:presLayoutVars>
          <dgm:hierBranch val="init"/>
        </dgm:presLayoutVars>
      </dgm:prSet>
      <dgm:spPr/>
    </dgm:pt>
    <dgm:pt modelId="{15CEF227-F428-4D11-A830-DB116DF6D31C}" type="pres">
      <dgm:prSet presAssocID="{381E93E0-6C1B-4703-B956-14254DA2D2AB}" presName="rootComposite" presStyleCnt="0"/>
      <dgm:spPr/>
    </dgm:pt>
    <dgm:pt modelId="{AB49D505-96C6-4B8C-A57E-82D141DA584E}" type="pres">
      <dgm:prSet presAssocID="{381E93E0-6C1B-4703-B956-14254DA2D2AB}" presName="rootText" presStyleLbl="node3" presStyleIdx="2" presStyleCnt="8">
        <dgm:presLayoutVars>
          <dgm:chPref val="3"/>
        </dgm:presLayoutVars>
      </dgm:prSet>
      <dgm:spPr/>
    </dgm:pt>
    <dgm:pt modelId="{022EDF7C-2D01-421D-8B30-9DC530B1B933}" type="pres">
      <dgm:prSet presAssocID="{381E93E0-6C1B-4703-B956-14254DA2D2AB}" presName="rootConnector" presStyleLbl="node3" presStyleIdx="2" presStyleCnt="8"/>
      <dgm:spPr/>
    </dgm:pt>
    <dgm:pt modelId="{BA4516ED-FAE7-444B-A96A-34B4B357331A}" type="pres">
      <dgm:prSet presAssocID="{381E93E0-6C1B-4703-B956-14254DA2D2AB}" presName="hierChild4" presStyleCnt="0"/>
      <dgm:spPr/>
    </dgm:pt>
    <dgm:pt modelId="{70D73CBA-11BC-46AF-A940-DD1A373AEC66}" type="pres">
      <dgm:prSet presAssocID="{BEFB7C83-33F1-4194-91DE-1CDDCD65B76E}" presName="Name64" presStyleLbl="parChTrans1D4" presStyleIdx="14" presStyleCnt="42"/>
      <dgm:spPr/>
    </dgm:pt>
    <dgm:pt modelId="{C25AD6FF-3993-4113-9454-1099FE5D79CC}" type="pres">
      <dgm:prSet presAssocID="{6E6D6103-0EB9-469D-A801-27E9C96B5A4E}" presName="hierRoot2" presStyleCnt="0">
        <dgm:presLayoutVars>
          <dgm:hierBranch val="init"/>
        </dgm:presLayoutVars>
      </dgm:prSet>
      <dgm:spPr/>
    </dgm:pt>
    <dgm:pt modelId="{381B5AA2-1053-48A6-B244-843582C3EEA2}" type="pres">
      <dgm:prSet presAssocID="{6E6D6103-0EB9-469D-A801-27E9C96B5A4E}" presName="rootComposite" presStyleCnt="0"/>
      <dgm:spPr/>
    </dgm:pt>
    <dgm:pt modelId="{6D410D3C-0308-44E7-800B-A5B629BC4BBE}" type="pres">
      <dgm:prSet presAssocID="{6E6D6103-0EB9-469D-A801-27E9C96B5A4E}" presName="rootText" presStyleLbl="node4" presStyleIdx="14" presStyleCnt="42">
        <dgm:presLayoutVars>
          <dgm:chPref val="3"/>
        </dgm:presLayoutVars>
      </dgm:prSet>
      <dgm:spPr/>
    </dgm:pt>
    <dgm:pt modelId="{37626B40-1E3A-48E7-8514-0B4C6B2B43BE}" type="pres">
      <dgm:prSet presAssocID="{6E6D6103-0EB9-469D-A801-27E9C96B5A4E}" presName="rootConnector" presStyleLbl="node4" presStyleIdx="14" presStyleCnt="42"/>
      <dgm:spPr/>
    </dgm:pt>
    <dgm:pt modelId="{54615AAC-3E92-499B-A5F2-3E0EE38771C9}" type="pres">
      <dgm:prSet presAssocID="{6E6D6103-0EB9-469D-A801-27E9C96B5A4E}" presName="hierChild4" presStyleCnt="0"/>
      <dgm:spPr/>
    </dgm:pt>
    <dgm:pt modelId="{644BCBDD-23A6-4E18-8C25-70B156794D23}" type="pres">
      <dgm:prSet presAssocID="{72BD1987-1E05-4681-A2E9-401AA5904CB5}" presName="Name64" presStyleLbl="parChTrans1D4" presStyleIdx="15" presStyleCnt="42"/>
      <dgm:spPr/>
    </dgm:pt>
    <dgm:pt modelId="{08764371-1BC2-472E-A43B-C5B2387931EC}" type="pres">
      <dgm:prSet presAssocID="{C9A12F34-C9A9-434C-9A4B-A8D124EA6AE3}" presName="hierRoot2" presStyleCnt="0">
        <dgm:presLayoutVars>
          <dgm:hierBranch val="init"/>
        </dgm:presLayoutVars>
      </dgm:prSet>
      <dgm:spPr/>
    </dgm:pt>
    <dgm:pt modelId="{51090FDF-D6D5-4210-9B7E-DBBDE69EE5BD}" type="pres">
      <dgm:prSet presAssocID="{C9A12F34-C9A9-434C-9A4B-A8D124EA6AE3}" presName="rootComposite" presStyleCnt="0"/>
      <dgm:spPr/>
    </dgm:pt>
    <dgm:pt modelId="{37EDE330-16CC-4337-AADB-DD7AE0129D9B}" type="pres">
      <dgm:prSet presAssocID="{C9A12F34-C9A9-434C-9A4B-A8D124EA6AE3}" presName="rootText" presStyleLbl="node4" presStyleIdx="15" presStyleCnt="42">
        <dgm:presLayoutVars>
          <dgm:chPref val="3"/>
        </dgm:presLayoutVars>
      </dgm:prSet>
      <dgm:spPr/>
    </dgm:pt>
    <dgm:pt modelId="{96B906D8-9E49-420A-9808-0187510E26D3}" type="pres">
      <dgm:prSet presAssocID="{C9A12F34-C9A9-434C-9A4B-A8D124EA6AE3}" presName="rootConnector" presStyleLbl="node4" presStyleIdx="15" presStyleCnt="42"/>
      <dgm:spPr/>
    </dgm:pt>
    <dgm:pt modelId="{58078A44-BA99-4727-ABD0-ED5608073112}" type="pres">
      <dgm:prSet presAssocID="{C9A12F34-C9A9-434C-9A4B-A8D124EA6AE3}" presName="hierChild4" presStyleCnt="0"/>
      <dgm:spPr/>
    </dgm:pt>
    <dgm:pt modelId="{98C58027-DF82-4714-B83A-07A5B35F3DB1}" type="pres">
      <dgm:prSet presAssocID="{C9A12F34-C9A9-434C-9A4B-A8D124EA6AE3}" presName="hierChild5" presStyleCnt="0"/>
      <dgm:spPr/>
    </dgm:pt>
    <dgm:pt modelId="{D47A67A2-7959-4496-A4C7-EA2BC77A22B6}" type="pres">
      <dgm:prSet presAssocID="{A3B29A42-420E-495D-A620-46FE39F62274}" presName="Name64" presStyleLbl="parChTrans1D4" presStyleIdx="16" presStyleCnt="42"/>
      <dgm:spPr/>
    </dgm:pt>
    <dgm:pt modelId="{8DB95079-8785-48B1-89EA-D0D2EB3CAA0B}" type="pres">
      <dgm:prSet presAssocID="{6532ABF7-3816-4AFE-84E0-8366B7825AA2}" presName="hierRoot2" presStyleCnt="0">
        <dgm:presLayoutVars>
          <dgm:hierBranch val="init"/>
        </dgm:presLayoutVars>
      </dgm:prSet>
      <dgm:spPr/>
    </dgm:pt>
    <dgm:pt modelId="{15BEB1AD-0AAA-4732-8D71-4424B31059D5}" type="pres">
      <dgm:prSet presAssocID="{6532ABF7-3816-4AFE-84E0-8366B7825AA2}" presName="rootComposite" presStyleCnt="0"/>
      <dgm:spPr/>
    </dgm:pt>
    <dgm:pt modelId="{4D8D1CD6-7FEF-44DB-ABD6-9243027D0C90}" type="pres">
      <dgm:prSet presAssocID="{6532ABF7-3816-4AFE-84E0-8366B7825AA2}" presName="rootText" presStyleLbl="node4" presStyleIdx="16" presStyleCnt="42">
        <dgm:presLayoutVars>
          <dgm:chPref val="3"/>
        </dgm:presLayoutVars>
      </dgm:prSet>
      <dgm:spPr/>
    </dgm:pt>
    <dgm:pt modelId="{BB6D15D6-FD16-49E0-807E-94429A334207}" type="pres">
      <dgm:prSet presAssocID="{6532ABF7-3816-4AFE-84E0-8366B7825AA2}" presName="rootConnector" presStyleLbl="node4" presStyleIdx="16" presStyleCnt="42"/>
      <dgm:spPr/>
    </dgm:pt>
    <dgm:pt modelId="{93B81F8E-E651-4EE5-B2C1-3E76CB6FC9A0}" type="pres">
      <dgm:prSet presAssocID="{6532ABF7-3816-4AFE-84E0-8366B7825AA2}" presName="hierChild4" presStyleCnt="0"/>
      <dgm:spPr/>
    </dgm:pt>
    <dgm:pt modelId="{20E7475E-52DE-4294-A944-00AF06883EE7}" type="pres">
      <dgm:prSet presAssocID="{6532ABF7-3816-4AFE-84E0-8366B7825AA2}" presName="hierChild5" presStyleCnt="0"/>
      <dgm:spPr/>
    </dgm:pt>
    <dgm:pt modelId="{18029929-EC0F-40E7-8CA6-04074BD85542}" type="pres">
      <dgm:prSet presAssocID="{C0D73BD7-1B11-4E9F-9D2F-248946F10CEC}" presName="Name64" presStyleLbl="parChTrans1D4" presStyleIdx="17" presStyleCnt="42"/>
      <dgm:spPr/>
    </dgm:pt>
    <dgm:pt modelId="{8184FB7D-E025-4235-AE48-8C3001A62131}" type="pres">
      <dgm:prSet presAssocID="{7A505C9F-B7EC-4DBA-9E1B-9CAE686F520C}" presName="hierRoot2" presStyleCnt="0">
        <dgm:presLayoutVars>
          <dgm:hierBranch val="init"/>
        </dgm:presLayoutVars>
      </dgm:prSet>
      <dgm:spPr/>
    </dgm:pt>
    <dgm:pt modelId="{6B27CA1D-AF36-4014-8347-F724720AD01F}" type="pres">
      <dgm:prSet presAssocID="{7A505C9F-B7EC-4DBA-9E1B-9CAE686F520C}" presName="rootComposite" presStyleCnt="0"/>
      <dgm:spPr/>
    </dgm:pt>
    <dgm:pt modelId="{B8571EF5-D6A1-4FC6-8DBD-BD1AC0405BF0}" type="pres">
      <dgm:prSet presAssocID="{7A505C9F-B7EC-4DBA-9E1B-9CAE686F520C}" presName="rootText" presStyleLbl="node4" presStyleIdx="17" presStyleCnt="42">
        <dgm:presLayoutVars>
          <dgm:chPref val="3"/>
        </dgm:presLayoutVars>
      </dgm:prSet>
      <dgm:spPr/>
    </dgm:pt>
    <dgm:pt modelId="{345802AF-10E3-484B-B283-D662AF008191}" type="pres">
      <dgm:prSet presAssocID="{7A505C9F-B7EC-4DBA-9E1B-9CAE686F520C}" presName="rootConnector" presStyleLbl="node4" presStyleIdx="17" presStyleCnt="42"/>
      <dgm:spPr/>
    </dgm:pt>
    <dgm:pt modelId="{2B05DF71-D488-4D37-9965-D0D3C4EF3737}" type="pres">
      <dgm:prSet presAssocID="{7A505C9F-B7EC-4DBA-9E1B-9CAE686F520C}" presName="hierChild4" presStyleCnt="0"/>
      <dgm:spPr/>
    </dgm:pt>
    <dgm:pt modelId="{3A5ACBC8-839E-46E2-AFC6-E4E512BD3EBE}" type="pres">
      <dgm:prSet presAssocID="{7A505C9F-B7EC-4DBA-9E1B-9CAE686F520C}" presName="hierChild5" presStyleCnt="0"/>
      <dgm:spPr/>
    </dgm:pt>
    <dgm:pt modelId="{F5BF1CB3-232D-4BB3-9A3D-82D4D80426F4}" type="pres">
      <dgm:prSet presAssocID="{5AF1B92E-458E-4A57-A2FD-956427BBEED3}" presName="Name64" presStyleLbl="parChTrans1D4" presStyleIdx="18" presStyleCnt="42"/>
      <dgm:spPr/>
    </dgm:pt>
    <dgm:pt modelId="{7001D6A2-0FC2-4FCF-BF86-C2A19C2DCD49}" type="pres">
      <dgm:prSet presAssocID="{1AD0AE14-08D0-47C4-96FD-C5F467242CAE}" presName="hierRoot2" presStyleCnt="0">
        <dgm:presLayoutVars>
          <dgm:hierBranch val="init"/>
        </dgm:presLayoutVars>
      </dgm:prSet>
      <dgm:spPr/>
    </dgm:pt>
    <dgm:pt modelId="{0A99AFCE-0C55-4CB3-91B9-813718F215E4}" type="pres">
      <dgm:prSet presAssocID="{1AD0AE14-08D0-47C4-96FD-C5F467242CAE}" presName="rootComposite" presStyleCnt="0"/>
      <dgm:spPr/>
    </dgm:pt>
    <dgm:pt modelId="{771561E1-4FAF-4CFE-B0F0-BD2BFD0E967C}" type="pres">
      <dgm:prSet presAssocID="{1AD0AE14-08D0-47C4-96FD-C5F467242CAE}" presName="rootText" presStyleLbl="node4" presStyleIdx="18" presStyleCnt="42">
        <dgm:presLayoutVars>
          <dgm:chPref val="3"/>
        </dgm:presLayoutVars>
      </dgm:prSet>
      <dgm:spPr/>
    </dgm:pt>
    <dgm:pt modelId="{E411E267-CD68-4DAE-AACD-09EF1D5764A7}" type="pres">
      <dgm:prSet presAssocID="{1AD0AE14-08D0-47C4-96FD-C5F467242CAE}" presName="rootConnector" presStyleLbl="node4" presStyleIdx="18" presStyleCnt="42"/>
      <dgm:spPr/>
    </dgm:pt>
    <dgm:pt modelId="{4AB865B1-9961-4651-8B1E-DD1B1E2A7597}" type="pres">
      <dgm:prSet presAssocID="{1AD0AE14-08D0-47C4-96FD-C5F467242CAE}" presName="hierChild4" presStyleCnt="0"/>
      <dgm:spPr/>
    </dgm:pt>
    <dgm:pt modelId="{054F6BF1-20B5-48FA-B1C1-891E7E9CC467}" type="pres">
      <dgm:prSet presAssocID="{1AD0AE14-08D0-47C4-96FD-C5F467242CAE}" presName="hierChild5" presStyleCnt="0"/>
      <dgm:spPr/>
    </dgm:pt>
    <dgm:pt modelId="{3131EF19-A456-4D8E-B219-F704FB9DE974}" type="pres">
      <dgm:prSet presAssocID="{6E6D6103-0EB9-469D-A801-27E9C96B5A4E}" presName="hierChild5" presStyleCnt="0"/>
      <dgm:spPr/>
    </dgm:pt>
    <dgm:pt modelId="{A9F1D1F3-9D5F-4846-813B-831AA55B9189}" type="pres">
      <dgm:prSet presAssocID="{3F1941B7-F541-4EBE-8C9B-D8690E92DF5F}" presName="Name64" presStyleLbl="parChTrans1D4" presStyleIdx="19" presStyleCnt="42"/>
      <dgm:spPr/>
    </dgm:pt>
    <dgm:pt modelId="{E8F17D36-B141-42B0-B664-06D503CBA660}" type="pres">
      <dgm:prSet presAssocID="{9B9852BC-AB06-4A22-A1C1-12E93D1282D0}" presName="hierRoot2" presStyleCnt="0">
        <dgm:presLayoutVars>
          <dgm:hierBranch val="init"/>
        </dgm:presLayoutVars>
      </dgm:prSet>
      <dgm:spPr/>
    </dgm:pt>
    <dgm:pt modelId="{E2DE81D9-5C45-4D18-9E2D-D8A72DFF3E9A}" type="pres">
      <dgm:prSet presAssocID="{9B9852BC-AB06-4A22-A1C1-12E93D1282D0}" presName="rootComposite" presStyleCnt="0"/>
      <dgm:spPr/>
    </dgm:pt>
    <dgm:pt modelId="{52610201-A76A-478A-BD62-8D219EE919A5}" type="pres">
      <dgm:prSet presAssocID="{9B9852BC-AB06-4A22-A1C1-12E93D1282D0}" presName="rootText" presStyleLbl="node4" presStyleIdx="19" presStyleCnt="42">
        <dgm:presLayoutVars>
          <dgm:chPref val="3"/>
        </dgm:presLayoutVars>
      </dgm:prSet>
      <dgm:spPr/>
    </dgm:pt>
    <dgm:pt modelId="{7526A342-4B4A-4C69-A6F5-875554980060}" type="pres">
      <dgm:prSet presAssocID="{9B9852BC-AB06-4A22-A1C1-12E93D1282D0}" presName="rootConnector" presStyleLbl="node4" presStyleIdx="19" presStyleCnt="42"/>
      <dgm:spPr/>
    </dgm:pt>
    <dgm:pt modelId="{8195CFB5-F794-471D-96F3-13A4C375647A}" type="pres">
      <dgm:prSet presAssocID="{9B9852BC-AB06-4A22-A1C1-12E93D1282D0}" presName="hierChild4" presStyleCnt="0"/>
      <dgm:spPr/>
    </dgm:pt>
    <dgm:pt modelId="{94723A47-F8EB-4386-B40F-BA8CE9EDA73B}" type="pres">
      <dgm:prSet presAssocID="{9B9852BC-AB06-4A22-A1C1-12E93D1282D0}" presName="hierChild5" presStyleCnt="0"/>
      <dgm:spPr/>
    </dgm:pt>
    <dgm:pt modelId="{5DBB6C42-021C-4DB9-99A8-7AD6379035BC}" type="pres">
      <dgm:prSet presAssocID="{381E93E0-6C1B-4703-B956-14254DA2D2AB}" presName="hierChild5" presStyleCnt="0"/>
      <dgm:spPr/>
    </dgm:pt>
    <dgm:pt modelId="{EE213855-71CB-4950-B421-CE812A1C7511}" type="pres">
      <dgm:prSet presAssocID="{0B659387-BC6C-49FB-B61D-DD9753FCA89C}" presName="hierChild5" presStyleCnt="0"/>
      <dgm:spPr/>
    </dgm:pt>
    <dgm:pt modelId="{9698EFC0-9B2E-49F5-BE6E-4F860E458746}" type="pres">
      <dgm:prSet presAssocID="{0802F322-E570-493B-A422-76FBD6BC9ACF}" presName="Name64" presStyleLbl="parChTrans1D2" presStyleIdx="1" presStyleCnt="3"/>
      <dgm:spPr/>
    </dgm:pt>
    <dgm:pt modelId="{976348B9-23C0-4938-A5B2-9BD7EFE74765}" type="pres">
      <dgm:prSet presAssocID="{8C1743E9-F5BA-47FC-A2DD-454AB24FE6B3}" presName="hierRoot2" presStyleCnt="0">
        <dgm:presLayoutVars>
          <dgm:hierBranch val="init"/>
        </dgm:presLayoutVars>
      </dgm:prSet>
      <dgm:spPr/>
    </dgm:pt>
    <dgm:pt modelId="{2E3F5B54-5E4F-49CD-A10E-A328318489D3}" type="pres">
      <dgm:prSet presAssocID="{8C1743E9-F5BA-47FC-A2DD-454AB24FE6B3}" presName="rootComposite" presStyleCnt="0"/>
      <dgm:spPr/>
    </dgm:pt>
    <dgm:pt modelId="{DDAAFE11-DD78-463B-89E2-A8D53EF6BFF0}" type="pres">
      <dgm:prSet presAssocID="{8C1743E9-F5BA-47FC-A2DD-454AB24FE6B3}" presName="rootText" presStyleLbl="node2" presStyleIdx="1" presStyleCnt="3">
        <dgm:presLayoutVars>
          <dgm:chPref val="3"/>
        </dgm:presLayoutVars>
      </dgm:prSet>
      <dgm:spPr/>
    </dgm:pt>
    <dgm:pt modelId="{2AD2D93C-D890-421B-90F5-4742E08E7277}" type="pres">
      <dgm:prSet presAssocID="{8C1743E9-F5BA-47FC-A2DD-454AB24FE6B3}" presName="rootConnector" presStyleLbl="node2" presStyleIdx="1" presStyleCnt="3"/>
      <dgm:spPr/>
    </dgm:pt>
    <dgm:pt modelId="{F9DF197E-8610-4C0F-93F3-74FA2C8AFDB4}" type="pres">
      <dgm:prSet presAssocID="{8C1743E9-F5BA-47FC-A2DD-454AB24FE6B3}" presName="hierChild4" presStyleCnt="0"/>
      <dgm:spPr/>
    </dgm:pt>
    <dgm:pt modelId="{D1A69D38-99A5-4BBD-B439-24EBF35D886E}" type="pres">
      <dgm:prSet presAssocID="{7E236966-D8FE-45DE-ADBC-0B44B9EB315C}" presName="Name64" presStyleLbl="parChTrans1D3" presStyleIdx="3" presStyleCnt="8"/>
      <dgm:spPr/>
    </dgm:pt>
    <dgm:pt modelId="{138D4F69-CF40-4DF0-956E-7EF95A5A555A}" type="pres">
      <dgm:prSet presAssocID="{BCF820CC-B190-41BC-8806-68A3C87CE22E}" presName="hierRoot2" presStyleCnt="0">
        <dgm:presLayoutVars>
          <dgm:hierBranch val="init"/>
        </dgm:presLayoutVars>
      </dgm:prSet>
      <dgm:spPr/>
    </dgm:pt>
    <dgm:pt modelId="{227386D9-9BF9-4158-B05C-73510209971D}" type="pres">
      <dgm:prSet presAssocID="{BCF820CC-B190-41BC-8806-68A3C87CE22E}" presName="rootComposite" presStyleCnt="0"/>
      <dgm:spPr/>
    </dgm:pt>
    <dgm:pt modelId="{07AD9E17-541D-45E8-9B8D-37489E156644}" type="pres">
      <dgm:prSet presAssocID="{BCF820CC-B190-41BC-8806-68A3C87CE22E}" presName="rootText" presStyleLbl="node3" presStyleIdx="3" presStyleCnt="8">
        <dgm:presLayoutVars>
          <dgm:chPref val="3"/>
        </dgm:presLayoutVars>
      </dgm:prSet>
      <dgm:spPr/>
    </dgm:pt>
    <dgm:pt modelId="{F2D85482-B8EB-4E59-B117-6663652A1352}" type="pres">
      <dgm:prSet presAssocID="{BCF820CC-B190-41BC-8806-68A3C87CE22E}" presName="rootConnector" presStyleLbl="node3" presStyleIdx="3" presStyleCnt="8"/>
      <dgm:spPr/>
    </dgm:pt>
    <dgm:pt modelId="{ABBF7573-A228-44AA-B133-CB9232CD39D7}" type="pres">
      <dgm:prSet presAssocID="{BCF820CC-B190-41BC-8806-68A3C87CE22E}" presName="hierChild4" presStyleCnt="0"/>
      <dgm:spPr/>
    </dgm:pt>
    <dgm:pt modelId="{384C6358-96F9-4D3C-9852-B708EC4B51E8}" type="pres">
      <dgm:prSet presAssocID="{4947218A-9477-4F12-BC25-4974767E8E17}" presName="Name64" presStyleLbl="parChTrans1D4" presStyleIdx="20" presStyleCnt="42"/>
      <dgm:spPr/>
    </dgm:pt>
    <dgm:pt modelId="{1F636E46-AC7F-4884-98A4-D4C4DB8CFA07}" type="pres">
      <dgm:prSet presAssocID="{2C7B6C04-0C34-4F13-B0A0-8417B0842291}" presName="hierRoot2" presStyleCnt="0">
        <dgm:presLayoutVars>
          <dgm:hierBranch val="init"/>
        </dgm:presLayoutVars>
      </dgm:prSet>
      <dgm:spPr/>
    </dgm:pt>
    <dgm:pt modelId="{E4362498-D973-46F7-A528-639648D135BA}" type="pres">
      <dgm:prSet presAssocID="{2C7B6C04-0C34-4F13-B0A0-8417B0842291}" presName="rootComposite" presStyleCnt="0"/>
      <dgm:spPr/>
    </dgm:pt>
    <dgm:pt modelId="{5004B4A4-4308-4240-B2EE-3A70B5362F68}" type="pres">
      <dgm:prSet presAssocID="{2C7B6C04-0C34-4F13-B0A0-8417B0842291}" presName="rootText" presStyleLbl="node4" presStyleIdx="20" presStyleCnt="42">
        <dgm:presLayoutVars>
          <dgm:chPref val="3"/>
        </dgm:presLayoutVars>
      </dgm:prSet>
      <dgm:spPr/>
    </dgm:pt>
    <dgm:pt modelId="{332A4CB4-6CD0-41AC-B52E-AD1F1A0A9A0A}" type="pres">
      <dgm:prSet presAssocID="{2C7B6C04-0C34-4F13-B0A0-8417B0842291}" presName="rootConnector" presStyleLbl="node4" presStyleIdx="20" presStyleCnt="42"/>
      <dgm:spPr/>
    </dgm:pt>
    <dgm:pt modelId="{CDD186A6-8185-4EA2-945F-43EC2529D911}" type="pres">
      <dgm:prSet presAssocID="{2C7B6C04-0C34-4F13-B0A0-8417B0842291}" presName="hierChild4" presStyleCnt="0"/>
      <dgm:spPr/>
    </dgm:pt>
    <dgm:pt modelId="{D2E265A3-FDA0-4072-9FBE-D9B33E530323}" type="pres">
      <dgm:prSet presAssocID="{2C7B6C04-0C34-4F13-B0A0-8417B0842291}" presName="hierChild5" presStyleCnt="0"/>
      <dgm:spPr/>
    </dgm:pt>
    <dgm:pt modelId="{2A813C43-D703-40AD-A0A9-96715382A4AF}" type="pres">
      <dgm:prSet presAssocID="{B0A0BAC4-9C69-45BD-BF9B-230A179B642F}" presName="Name64" presStyleLbl="parChTrans1D4" presStyleIdx="21" presStyleCnt="42"/>
      <dgm:spPr/>
    </dgm:pt>
    <dgm:pt modelId="{6C75607D-3431-4BA4-B6DD-A0B0D8FCED07}" type="pres">
      <dgm:prSet presAssocID="{40A0909F-423A-43FC-B2AB-9EDF4D09C80D}" presName="hierRoot2" presStyleCnt="0">
        <dgm:presLayoutVars>
          <dgm:hierBranch val="init"/>
        </dgm:presLayoutVars>
      </dgm:prSet>
      <dgm:spPr/>
    </dgm:pt>
    <dgm:pt modelId="{E4C6CB83-28A2-47C7-8139-B1EB4CBBAE9F}" type="pres">
      <dgm:prSet presAssocID="{40A0909F-423A-43FC-B2AB-9EDF4D09C80D}" presName="rootComposite" presStyleCnt="0"/>
      <dgm:spPr/>
    </dgm:pt>
    <dgm:pt modelId="{45AD33B3-9015-442E-8C93-B1133BC1AA4A}" type="pres">
      <dgm:prSet presAssocID="{40A0909F-423A-43FC-B2AB-9EDF4D09C80D}" presName="rootText" presStyleLbl="node4" presStyleIdx="21" presStyleCnt="42">
        <dgm:presLayoutVars>
          <dgm:chPref val="3"/>
        </dgm:presLayoutVars>
      </dgm:prSet>
      <dgm:spPr/>
    </dgm:pt>
    <dgm:pt modelId="{1095613F-494C-44A6-A751-DE7169942C2A}" type="pres">
      <dgm:prSet presAssocID="{40A0909F-423A-43FC-B2AB-9EDF4D09C80D}" presName="rootConnector" presStyleLbl="node4" presStyleIdx="21" presStyleCnt="42"/>
      <dgm:spPr/>
    </dgm:pt>
    <dgm:pt modelId="{3072F739-70A2-40D3-B2A0-76CFEB2482BE}" type="pres">
      <dgm:prSet presAssocID="{40A0909F-423A-43FC-B2AB-9EDF4D09C80D}" presName="hierChild4" presStyleCnt="0"/>
      <dgm:spPr/>
    </dgm:pt>
    <dgm:pt modelId="{43C870D6-19AB-4ABB-8C77-458E6CC11E7A}" type="pres">
      <dgm:prSet presAssocID="{22494D02-7533-45FD-958E-643FD05A1C2D}" presName="Name64" presStyleLbl="parChTrans1D4" presStyleIdx="22" presStyleCnt="42"/>
      <dgm:spPr/>
    </dgm:pt>
    <dgm:pt modelId="{0DBD1787-B486-4582-B962-F28EEB94124E}" type="pres">
      <dgm:prSet presAssocID="{FF5B1C2D-6DEC-4135-9368-DC5264EFC485}" presName="hierRoot2" presStyleCnt="0">
        <dgm:presLayoutVars>
          <dgm:hierBranch val="init"/>
        </dgm:presLayoutVars>
      </dgm:prSet>
      <dgm:spPr/>
    </dgm:pt>
    <dgm:pt modelId="{BC70A102-EEB0-45E7-898D-106C4A016AB6}" type="pres">
      <dgm:prSet presAssocID="{FF5B1C2D-6DEC-4135-9368-DC5264EFC485}" presName="rootComposite" presStyleCnt="0"/>
      <dgm:spPr/>
    </dgm:pt>
    <dgm:pt modelId="{3054F775-A133-409A-A4DA-7533DBB73917}" type="pres">
      <dgm:prSet presAssocID="{FF5B1C2D-6DEC-4135-9368-DC5264EFC485}" presName="rootText" presStyleLbl="node4" presStyleIdx="22" presStyleCnt="42">
        <dgm:presLayoutVars>
          <dgm:chPref val="3"/>
        </dgm:presLayoutVars>
      </dgm:prSet>
      <dgm:spPr/>
    </dgm:pt>
    <dgm:pt modelId="{4E509284-1771-4337-8B79-1807123A6E13}" type="pres">
      <dgm:prSet presAssocID="{FF5B1C2D-6DEC-4135-9368-DC5264EFC485}" presName="rootConnector" presStyleLbl="node4" presStyleIdx="22" presStyleCnt="42"/>
      <dgm:spPr/>
    </dgm:pt>
    <dgm:pt modelId="{A16EDCD8-73E3-492A-A2D0-A002B42DB0BC}" type="pres">
      <dgm:prSet presAssocID="{FF5B1C2D-6DEC-4135-9368-DC5264EFC485}" presName="hierChild4" presStyleCnt="0"/>
      <dgm:spPr/>
    </dgm:pt>
    <dgm:pt modelId="{E069298E-4D13-437E-A113-E89FB0ECC8B3}" type="pres">
      <dgm:prSet presAssocID="{E8203DF8-8A74-4814-840E-819B45CEB728}" presName="Name64" presStyleLbl="parChTrans1D4" presStyleIdx="23" presStyleCnt="42"/>
      <dgm:spPr/>
    </dgm:pt>
    <dgm:pt modelId="{E265509C-7EC2-4B6E-8F91-D9D8B4A274CD}" type="pres">
      <dgm:prSet presAssocID="{6FFE3BB7-8913-4E76-AB31-9BF2E3A39E25}" presName="hierRoot2" presStyleCnt="0">
        <dgm:presLayoutVars>
          <dgm:hierBranch val="init"/>
        </dgm:presLayoutVars>
      </dgm:prSet>
      <dgm:spPr/>
    </dgm:pt>
    <dgm:pt modelId="{6864368B-609A-4A72-BBA6-C423C59CE6CD}" type="pres">
      <dgm:prSet presAssocID="{6FFE3BB7-8913-4E76-AB31-9BF2E3A39E25}" presName="rootComposite" presStyleCnt="0"/>
      <dgm:spPr/>
    </dgm:pt>
    <dgm:pt modelId="{4B41DFDB-F022-4970-A53B-0D13CD8A70C2}" type="pres">
      <dgm:prSet presAssocID="{6FFE3BB7-8913-4E76-AB31-9BF2E3A39E25}" presName="rootText" presStyleLbl="node4" presStyleIdx="23" presStyleCnt="42" custScaleX="296597" custScaleY="52861">
        <dgm:presLayoutVars>
          <dgm:chPref val="3"/>
        </dgm:presLayoutVars>
      </dgm:prSet>
      <dgm:spPr/>
    </dgm:pt>
    <dgm:pt modelId="{9A72D6CC-3118-4C3D-9EF2-BF3E4CAA16CC}" type="pres">
      <dgm:prSet presAssocID="{6FFE3BB7-8913-4E76-AB31-9BF2E3A39E25}" presName="rootConnector" presStyleLbl="node4" presStyleIdx="23" presStyleCnt="42"/>
      <dgm:spPr/>
    </dgm:pt>
    <dgm:pt modelId="{7E083ECD-C960-4B35-974A-1FAA035ED2B8}" type="pres">
      <dgm:prSet presAssocID="{6FFE3BB7-8913-4E76-AB31-9BF2E3A39E25}" presName="hierChild4" presStyleCnt="0"/>
      <dgm:spPr/>
    </dgm:pt>
    <dgm:pt modelId="{F6D9A8CE-7634-4710-A9C0-50A3B6F279F6}" type="pres">
      <dgm:prSet presAssocID="{6FFE3BB7-8913-4E76-AB31-9BF2E3A39E25}" presName="hierChild5" presStyleCnt="0"/>
      <dgm:spPr/>
    </dgm:pt>
    <dgm:pt modelId="{2EBBDEA8-32D8-42FA-B8C1-550030602DA5}" type="pres">
      <dgm:prSet presAssocID="{FF5B1C2D-6DEC-4135-9368-DC5264EFC485}" presName="hierChild5" presStyleCnt="0"/>
      <dgm:spPr/>
    </dgm:pt>
    <dgm:pt modelId="{E8D00D4B-B257-4108-A6F0-E19523C9F593}" type="pres">
      <dgm:prSet presAssocID="{40A0909F-423A-43FC-B2AB-9EDF4D09C80D}" presName="hierChild5" presStyleCnt="0"/>
      <dgm:spPr/>
    </dgm:pt>
    <dgm:pt modelId="{7F9670A5-2F2B-4F78-A97B-5BCF9CBF0C5A}" type="pres">
      <dgm:prSet presAssocID="{7903ACBC-F0F5-4F98-B7C3-9D62B4C2D6ED}" presName="Name64" presStyleLbl="parChTrans1D4" presStyleIdx="24" presStyleCnt="42"/>
      <dgm:spPr/>
    </dgm:pt>
    <dgm:pt modelId="{8FB33B69-23CD-4A55-BB39-571EBB07A18E}" type="pres">
      <dgm:prSet presAssocID="{85933F00-3FB4-4D69-887C-12A08C6F8051}" presName="hierRoot2" presStyleCnt="0">
        <dgm:presLayoutVars>
          <dgm:hierBranch val="init"/>
        </dgm:presLayoutVars>
      </dgm:prSet>
      <dgm:spPr/>
    </dgm:pt>
    <dgm:pt modelId="{970675CF-4E56-47A4-8804-753AE66445A7}" type="pres">
      <dgm:prSet presAssocID="{85933F00-3FB4-4D69-887C-12A08C6F8051}" presName="rootComposite" presStyleCnt="0"/>
      <dgm:spPr/>
    </dgm:pt>
    <dgm:pt modelId="{7EB7EEB4-7685-4F11-829C-F4E005ED1535}" type="pres">
      <dgm:prSet presAssocID="{85933F00-3FB4-4D69-887C-12A08C6F8051}" presName="rootText" presStyleLbl="node4" presStyleIdx="24" presStyleCnt="42">
        <dgm:presLayoutVars>
          <dgm:chPref val="3"/>
        </dgm:presLayoutVars>
      </dgm:prSet>
      <dgm:spPr/>
    </dgm:pt>
    <dgm:pt modelId="{7EA7CE73-D06F-44CA-85E4-CBA84669ACD1}" type="pres">
      <dgm:prSet presAssocID="{85933F00-3FB4-4D69-887C-12A08C6F8051}" presName="rootConnector" presStyleLbl="node4" presStyleIdx="24" presStyleCnt="42"/>
      <dgm:spPr/>
    </dgm:pt>
    <dgm:pt modelId="{9154B019-509E-4F8C-B233-68A1C0F95E99}" type="pres">
      <dgm:prSet presAssocID="{85933F00-3FB4-4D69-887C-12A08C6F8051}" presName="hierChild4" presStyleCnt="0"/>
      <dgm:spPr/>
    </dgm:pt>
    <dgm:pt modelId="{B91E4E53-5C30-4CEE-B8F5-2F4C07044C18}" type="pres">
      <dgm:prSet presAssocID="{818C5DE1-4536-4EAC-8C65-FA2764ACF043}" presName="Name64" presStyleLbl="parChTrans1D4" presStyleIdx="25" presStyleCnt="42"/>
      <dgm:spPr/>
    </dgm:pt>
    <dgm:pt modelId="{0B526950-3091-4733-9060-185F83C9F350}" type="pres">
      <dgm:prSet presAssocID="{B4B4C28C-2E2F-49EF-8304-974C46DE1DD2}" presName="hierRoot2" presStyleCnt="0">
        <dgm:presLayoutVars>
          <dgm:hierBranch val="init"/>
        </dgm:presLayoutVars>
      </dgm:prSet>
      <dgm:spPr/>
    </dgm:pt>
    <dgm:pt modelId="{BAA1FCD2-F470-485B-A8CF-C6BED011DCC9}" type="pres">
      <dgm:prSet presAssocID="{B4B4C28C-2E2F-49EF-8304-974C46DE1DD2}" presName="rootComposite" presStyleCnt="0"/>
      <dgm:spPr/>
    </dgm:pt>
    <dgm:pt modelId="{8BAED9F1-1302-4A2F-AD09-E9EBC65F05E6}" type="pres">
      <dgm:prSet presAssocID="{B4B4C28C-2E2F-49EF-8304-974C46DE1DD2}" presName="rootText" presStyleLbl="node4" presStyleIdx="25" presStyleCnt="42">
        <dgm:presLayoutVars>
          <dgm:chPref val="3"/>
        </dgm:presLayoutVars>
      </dgm:prSet>
      <dgm:spPr/>
    </dgm:pt>
    <dgm:pt modelId="{3F5E18C9-4AB1-47F1-9C5A-7E6F863FCB19}" type="pres">
      <dgm:prSet presAssocID="{B4B4C28C-2E2F-49EF-8304-974C46DE1DD2}" presName="rootConnector" presStyleLbl="node4" presStyleIdx="25" presStyleCnt="42"/>
      <dgm:spPr/>
    </dgm:pt>
    <dgm:pt modelId="{A2FCF62D-F9AB-4462-8836-16725A81E499}" type="pres">
      <dgm:prSet presAssocID="{B4B4C28C-2E2F-49EF-8304-974C46DE1DD2}" presName="hierChild4" presStyleCnt="0"/>
      <dgm:spPr/>
    </dgm:pt>
    <dgm:pt modelId="{8BA9BD50-7DD6-4BD4-9EE9-81B48B329236}" type="pres">
      <dgm:prSet presAssocID="{A2D93F70-395A-4C4A-A649-B035EF5E410D}" presName="Name64" presStyleLbl="parChTrans1D4" presStyleIdx="26" presStyleCnt="42"/>
      <dgm:spPr/>
    </dgm:pt>
    <dgm:pt modelId="{AE8CB0EA-DCCC-46B2-B78D-AD8EE5BF2DED}" type="pres">
      <dgm:prSet presAssocID="{EE9FBFC0-2854-49B4-B4C3-1AD9BE0BE3AC}" presName="hierRoot2" presStyleCnt="0">
        <dgm:presLayoutVars>
          <dgm:hierBranch val="init"/>
        </dgm:presLayoutVars>
      </dgm:prSet>
      <dgm:spPr/>
    </dgm:pt>
    <dgm:pt modelId="{EE72DD81-B75B-4FEA-8C79-EC8B70A38B2E}" type="pres">
      <dgm:prSet presAssocID="{EE9FBFC0-2854-49B4-B4C3-1AD9BE0BE3AC}" presName="rootComposite" presStyleCnt="0"/>
      <dgm:spPr/>
    </dgm:pt>
    <dgm:pt modelId="{D1F77E3D-D113-45DD-BE04-4577876ABE9E}" type="pres">
      <dgm:prSet presAssocID="{EE9FBFC0-2854-49B4-B4C3-1AD9BE0BE3AC}" presName="rootText" presStyleLbl="node4" presStyleIdx="26" presStyleCnt="42">
        <dgm:presLayoutVars>
          <dgm:chPref val="3"/>
        </dgm:presLayoutVars>
      </dgm:prSet>
      <dgm:spPr/>
    </dgm:pt>
    <dgm:pt modelId="{B3130746-489B-4793-95E0-9FDFF47433A9}" type="pres">
      <dgm:prSet presAssocID="{EE9FBFC0-2854-49B4-B4C3-1AD9BE0BE3AC}" presName="rootConnector" presStyleLbl="node4" presStyleIdx="26" presStyleCnt="42"/>
      <dgm:spPr/>
    </dgm:pt>
    <dgm:pt modelId="{66F354C6-3D15-4CAE-A86E-6FD58A11962D}" type="pres">
      <dgm:prSet presAssocID="{EE9FBFC0-2854-49B4-B4C3-1AD9BE0BE3AC}" presName="hierChild4" presStyleCnt="0"/>
      <dgm:spPr/>
    </dgm:pt>
    <dgm:pt modelId="{39A2D8AD-2391-40FF-A833-E7551A1040EF}" type="pres">
      <dgm:prSet presAssocID="{EE9FBFC0-2854-49B4-B4C3-1AD9BE0BE3AC}" presName="hierChild5" presStyleCnt="0"/>
      <dgm:spPr/>
    </dgm:pt>
    <dgm:pt modelId="{262FAB86-AEB2-49D3-BFAA-3F6CE2008CC2}" type="pres">
      <dgm:prSet presAssocID="{B4B4C28C-2E2F-49EF-8304-974C46DE1DD2}" presName="hierChild5" presStyleCnt="0"/>
      <dgm:spPr/>
    </dgm:pt>
    <dgm:pt modelId="{B4086CA2-141E-4214-A3B8-BF29E43C755B}" type="pres">
      <dgm:prSet presAssocID="{85933F00-3FB4-4D69-887C-12A08C6F8051}" presName="hierChild5" presStyleCnt="0"/>
      <dgm:spPr/>
    </dgm:pt>
    <dgm:pt modelId="{0AAA362F-3CF9-48F7-890E-07A20EC9B3CA}" type="pres">
      <dgm:prSet presAssocID="{605B3874-DF8E-4F4B-99E6-10F9F87A0788}" presName="Name64" presStyleLbl="parChTrans1D4" presStyleIdx="27" presStyleCnt="42"/>
      <dgm:spPr/>
    </dgm:pt>
    <dgm:pt modelId="{F1327E9A-5084-4A20-A091-CD865F7F6E11}" type="pres">
      <dgm:prSet presAssocID="{0D71A477-2AA2-42E4-A792-0A02305027E4}" presName="hierRoot2" presStyleCnt="0">
        <dgm:presLayoutVars>
          <dgm:hierBranch val="init"/>
        </dgm:presLayoutVars>
      </dgm:prSet>
      <dgm:spPr/>
    </dgm:pt>
    <dgm:pt modelId="{11F81152-DC36-4C2A-A477-D41C137FF7D2}" type="pres">
      <dgm:prSet presAssocID="{0D71A477-2AA2-42E4-A792-0A02305027E4}" presName="rootComposite" presStyleCnt="0"/>
      <dgm:spPr/>
    </dgm:pt>
    <dgm:pt modelId="{D48EC308-BFA4-4E00-8448-0696E965F227}" type="pres">
      <dgm:prSet presAssocID="{0D71A477-2AA2-42E4-A792-0A02305027E4}" presName="rootText" presStyleLbl="node4" presStyleIdx="27" presStyleCnt="42">
        <dgm:presLayoutVars>
          <dgm:chPref val="3"/>
        </dgm:presLayoutVars>
      </dgm:prSet>
      <dgm:spPr/>
    </dgm:pt>
    <dgm:pt modelId="{052DC824-6694-482D-91E1-B57EC541B323}" type="pres">
      <dgm:prSet presAssocID="{0D71A477-2AA2-42E4-A792-0A02305027E4}" presName="rootConnector" presStyleLbl="node4" presStyleIdx="27" presStyleCnt="42"/>
      <dgm:spPr/>
    </dgm:pt>
    <dgm:pt modelId="{FCA73CD2-C315-4A76-BA64-21F3F2973277}" type="pres">
      <dgm:prSet presAssocID="{0D71A477-2AA2-42E4-A792-0A02305027E4}" presName="hierChild4" presStyleCnt="0"/>
      <dgm:spPr/>
    </dgm:pt>
    <dgm:pt modelId="{0769E8E4-177D-4654-9168-3EF1ABCDB733}" type="pres">
      <dgm:prSet presAssocID="{993EE759-A8EC-4E7A-9F61-FD3935527573}" presName="Name64" presStyleLbl="parChTrans1D4" presStyleIdx="28" presStyleCnt="42"/>
      <dgm:spPr/>
    </dgm:pt>
    <dgm:pt modelId="{06120852-2BF6-47F1-88CB-A5BE77335CA5}" type="pres">
      <dgm:prSet presAssocID="{F49E6CFA-F8D4-4137-90CF-FAE12D3E8B3E}" presName="hierRoot2" presStyleCnt="0">
        <dgm:presLayoutVars>
          <dgm:hierBranch val="init"/>
        </dgm:presLayoutVars>
      </dgm:prSet>
      <dgm:spPr/>
    </dgm:pt>
    <dgm:pt modelId="{26EAF4F3-C1FB-4BBF-8766-3F9286BAAF12}" type="pres">
      <dgm:prSet presAssocID="{F49E6CFA-F8D4-4137-90CF-FAE12D3E8B3E}" presName="rootComposite" presStyleCnt="0"/>
      <dgm:spPr/>
    </dgm:pt>
    <dgm:pt modelId="{5F158895-EE4E-4058-B696-9DF51BEA7752}" type="pres">
      <dgm:prSet presAssocID="{F49E6CFA-F8D4-4137-90CF-FAE12D3E8B3E}" presName="rootText" presStyleLbl="node4" presStyleIdx="28" presStyleCnt="42">
        <dgm:presLayoutVars>
          <dgm:chPref val="3"/>
        </dgm:presLayoutVars>
      </dgm:prSet>
      <dgm:spPr/>
    </dgm:pt>
    <dgm:pt modelId="{183F4D40-66AF-4350-956A-AF0F4CE92D86}" type="pres">
      <dgm:prSet presAssocID="{F49E6CFA-F8D4-4137-90CF-FAE12D3E8B3E}" presName="rootConnector" presStyleLbl="node4" presStyleIdx="28" presStyleCnt="42"/>
      <dgm:spPr/>
    </dgm:pt>
    <dgm:pt modelId="{B3C06849-B63B-401D-90E0-0CFB4EBF35FB}" type="pres">
      <dgm:prSet presAssocID="{F49E6CFA-F8D4-4137-90CF-FAE12D3E8B3E}" presName="hierChild4" presStyleCnt="0"/>
      <dgm:spPr/>
    </dgm:pt>
    <dgm:pt modelId="{D41162F3-041E-4B05-BD44-928C1EDC3585}" type="pres">
      <dgm:prSet presAssocID="{F49E6CFA-F8D4-4137-90CF-FAE12D3E8B3E}" presName="hierChild5" presStyleCnt="0"/>
      <dgm:spPr/>
    </dgm:pt>
    <dgm:pt modelId="{EBB06443-06C3-4DCE-9E3A-7BD703D3E099}" type="pres">
      <dgm:prSet presAssocID="{0D71A477-2AA2-42E4-A792-0A02305027E4}" presName="hierChild5" presStyleCnt="0"/>
      <dgm:spPr/>
    </dgm:pt>
    <dgm:pt modelId="{58FFDCF4-410E-47AD-B88F-CA086FA432AB}" type="pres">
      <dgm:prSet presAssocID="{679D1D1C-E5E3-4AE7-B9F1-89186CAF79AE}" presName="Name64" presStyleLbl="parChTrans1D4" presStyleIdx="29" presStyleCnt="42"/>
      <dgm:spPr/>
    </dgm:pt>
    <dgm:pt modelId="{14BDF107-FBA3-4660-9C61-C46017FE79D4}" type="pres">
      <dgm:prSet presAssocID="{E79515AA-3F6A-471D-829E-067CD8452A46}" presName="hierRoot2" presStyleCnt="0">
        <dgm:presLayoutVars>
          <dgm:hierBranch val="init"/>
        </dgm:presLayoutVars>
      </dgm:prSet>
      <dgm:spPr/>
    </dgm:pt>
    <dgm:pt modelId="{2957F88B-684C-44D9-A890-3E80591AD4EE}" type="pres">
      <dgm:prSet presAssocID="{E79515AA-3F6A-471D-829E-067CD8452A46}" presName="rootComposite" presStyleCnt="0"/>
      <dgm:spPr/>
    </dgm:pt>
    <dgm:pt modelId="{F577E902-90E5-4EF0-A9A7-297FD91539DC}" type="pres">
      <dgm:prSet presAssocID="{E79515AA-3F6A-471D-829E-067CD8452A46}" presName="rootText" presStyleLbl="node4" presStyleIdx="29" presStyleCnt="42">
        <dgm:presLayoutVars>
          <dgm:chPref val="3"/>
        </dgm:presLayoutVars>
      </dgm:prSet>
      <dgm:spPr/>
    </dgm:pt>
    <dgm:pt modelId="{A6265151-9BCA-4BB3-BD70-60A1A76DF895}" type="pres">
      <dgm:prSet presAssocID="{E79515AA-3F6A-471D-829E-067CD8452A46}" presName="rootConnector" presStyleLbl="node4" presStyleIdx="29" presStyleCnt="42"/>
      <dgm:spPr/>
    </dgm:pt>
    <dgm:pt modelId="{EF2B5C7B-5456-4DCB-AB82-D9604594D6AC}" type="pres">
      <dgm:prSet presAssocID="{E79515AA-3F6A-471D-829E-067CD8452A46}" presName="hierChild4" presStyleCnt="0"/>
      <dgm:spPr/>
    </dgm:pt>
    <dgm:pt modelId="{3D367E4C-6CBB-4C37-A527-B1A9F4AC613A}" type="pres">
      <dgm:prSet presAssocID="{E79515AA-3F6A-471D-829E-067CD8452A46}" presName="hierChild5" presStyleCnt="0"/>
      <dgm:spPr/>
    </dgm:pt>
    <dgm:pt modelId="{7C41D59F-59AF-4720-9C1F-5CE5A699334A}" type="pres">
      <dgm:prSet presAssocID="{BCF820CC-B190-41BC-8806-68A3C87CE22E}" presName="hierChild5" presStyleCnt="0"/>
      <dgm:spPr/>
    </dgm:pt>
    <dgm:pt modelId="{5605BA28-B98D-40A2-A23D-0189937FC26C}" type="pres">
      <dgm:prSet presAssocID="{A955823B-FF10-44C4-8B90-EA0260A16B78}" presName="Name64" presStyleLbl="parChTrans1D3" presStyleIdx="4" presStyleCnt="8"/>
      <dgm:spPr/>
    </dgm:pt>
    <dgm:pt modelId="{38E6E107-B638-41DA-8236-23C7527597EE}" type="pres">
      <dgm:prSet presAssocID="{9052D100-49F2-4251-8866-1C4F9F2B3895}" presName="hierRoot2" presStyleCnt="0">
        <dgm:presLayoutVars>
          <dgm:hierBranch val="init"/>
        </dgm:presLayoutVars>
      </dgm:prSet>
      <dgm:spPr/>
    </dgm:pt>
    <dgm:pt modelId="{442E37A5-A810-4C2C-9AAB-171279C06A74}" type="pres">
      <dgm:prSet presAssocID="{9052D100-49F2-4251-8866-1C4F9F2B3895}" presName="rootComposite" presStyleCnt="0"/>
      <dgm:spPr/>
    </dgm:pt>
    <dgm:pt modelId="{532DAB5E-C0F7-4CED-95B4-888BA8D2D31E}" type="pres">
      <dgm:prSet presAssocID="{9052D100-49F2-4251-8866-1C4F9F2B3895}" presName="rootText" presStyleLbl="node3" presStyleIdx="4" presStyleCnt="8">
        <dgm:presLayoutVars>
          <dgm:chPref val="3"/>
        </dgm:presLayoutVars>
      </dgm:prSet>
      <dgm:spPr/>
    </dgm:pt>
    <dgm:pt modelId="{BE31268D-8F78-4D3B-A513-3C6F587C7B86}" type="pres">
      <dgm:prSet presAssocID="{9052D100-49F2-4251-8866-1C4F9F2B3895}" presName="rootConnector" presStyleLbl="node3" presStyleIdx="4" presStyleCnt="8"/>
      <dgm:spPr/>
    </dgm:pt>
    <dgm:pt modelId="{EF6A00D9-147E-4A20-8B1E-D345C12B9C77}" type="pres">
      <dgm:prSet presAssocID="{9052D100-49F2-4251-8866-1C4F9F2B3895}" presName="hierChild4" presStyleCnt="0"/>
      <dgm:spPr/>
    </dgm:pt>
    <dgm:pt modelId="{6B76C4AA-C2EE-405A-BE56-6E9BD2DE87FF}" type="pres">
      <dgm:prSet presAssocID="{32FE614F-D151-49C3-9E76-980BF749B724}" presName="Name64" presStyleLbl="parChTrans1D4" presStyleIdx="30" presStyleCnt="42"/>
      <dgm:spPr/>
    </dgm:pt>
    <dgm:pt modelId="{A9BE301D-B157-43E2-94D1-A1C388240022}" type="pres">
      <dgm:prSet presAssocID="{DD0BA9A9-32FD-4FDD-9FDB-08F22EBDAFDF}" presName="hierRoot2" presStyleCnt="0">
        <dgm:presLayoutVars>
          <dgm:hierBranch val="init"/>
        </dgm:presLayoutVars>
      </dgm:prSet>
      <dgm:spPr/>
    </dgm:pt>
    <dgm:pt modelId="{DF609693-54A8-423D-96CC-19F8ADE406D0}" type="pres">
      <dgm:prSet presAssocID="{DD0BA9A9-32FD-4FDD-9FDB-08F22EBDAFDF}" presName="rootComposite" presStyleCnt="0"/>
      <dgm:spPr/>
    </dgm:pt>
    <dgm:pt modelId="{15A2218D-794C-41F6-A593-0676E43FA7FA}" type="pres">
      <dgm:prSet presAssocID="{DD0BA9A9-32FD-4FDD-9FDB-08F22EBDAFDF}" presName="rootText" presStyleLbl="node4" presStyleIdx="30" presStyleCnt="42">
        <dgm:presLayoutVars>
          <dgm:chPref val="3"/>
        </dgm:presLayoutVars>
      </dgm:prSet>
      <dgm:spPr/>
    </dgm:pt>
    <dgm:pt modelId="{E935AD2A-19A1-454C-9FC2-26252D41DF9C}" type="pres">
      <dgm:prSet presAssocID="{DD0BA9A9-32FD-4FDD-9FDB-08F22EBDAFDF}" presName="rootConnector" presStyleLbl="node4" presStyleIdx="30" presStyleCnt="42"/>
      <dgm:spPr/>
    </dgm:pt>
    <dgm:pt modelId="{781A8D97-8718-4F7A-82BE-651A4F37705A}" type="pres">
      <dgm:prSet presAssocID="{DD0BA9A9-32FD-4FDD-9FDB-08F22EBDAFDF}" presName="hierChild4" presStyleCnt="0"/>
      <dgm:spPr/>
    </dgm:pt>
    <dgm:pt modelId="{48DBBCC7-02E4-4652-B388-2F9820E6E8C4}" type="pres">
      <dgm:prSet presAssocID="{DD0BA9A9-32FD-4FDD-9FDB-08F22EBDAFDF}" presName="hierChild5" presStyleCnt="0"/>
      <dgm:spPr/>
    </dgm:pt>
    <dgm:pt modelId="{94225F7A-BCD2-42E3-BB51-7BCEB0A3B211}" type="pres">
      <dgm:prSet presAssocID="{CDBEFAE6-5C61-4DAD-8AC6-99998D03C351}" presName="Name64" presStyleLbl="parChTrans1D4" presStyleIdx="31" presStyleCnt="42"/>
      <dgm:spPr/>
    </dgm:pt>
    <dgm:pt modelId="{144352A4-A7E9-48DC-BC65-CCEDB7EA818D}" type="pres">
      <dgm:prSet presAssocID="{BA383F7D-370F-4F67-86B7-BB227332FA09}" presName="hierRoot2" presStyleCnt="0">
        <dgm:presLayoutVars>
          <dgm:hierBranch val="init"/>
        </dgm:presLayoutVars>
      </dgm:prSet>
      <dgm:spPr/>
    </dgm:pt>
    <dgm:pt modelId="{7F87403F-08D7-466A-A65C-3C94437D7B46}" type="pres">
      <dgm:prSet presAssocID="{BA383F7D-370F-4F67-86B7-BB227332FA09}" presName="rootComposite" presStyleCnt="0"/>
      <dgm:spPr/>
    </dgm:pt>
    <dgm:pt modelId="{3923EF05-176C-4B3E-A1A7-1AD218456193}" type="pres">
      <dgm:prSet presAssocID="{BA383F7D-370F-4F67-86B7-BB227332FA09}" presName="rootText" presStyleLbl="node4" presStyleIdx="31" presStyleCnt="42">
        <dgm:presLayoutVars>
          <dgm:chPref val="3"/>
        </dgm:presLayoutVars>
      </dgm:prSet>
      <dgm:spPr/>
    </dgm:pt>
    <dgm:pt modelId="{30ADCDD6-B600-4E9A-822B-37EFD3770EE7}" type="pres">
      <dgm:prSet presAssocID="{BA383F7D-370F-4F67-86B7-BB227332FA09}" presName="rootConnector" presStyleLbl="node4" presStyleIdx="31" presStyleCnt="42"/>
      <dgm:spPr/>
    </dgm:pt>
    <dgm:pt modelId="{69F775BA-C9AA-474E-B4CE-0C1A33AC4C04}" type="pres">
      <dgm:prSet presAssocID="{BA383F7D-370F-4F67-86B7-BB227332FA09}" presName="hierChild4" presStyleCnt="0"/>
      <dgm:spPr/>
    </dgm:pt>
    <dgm:pt modelId="{9379C2B4-90BB-432D-A4B3-63165050833F}" type="pres">
      <dgm:prSet presAssocID="{BA383F7D-370F-4F67-86B7-BB227332FA09}" presName="hierChild5" presStyleCnt="0"/>
      <dgm:spPr/>
    </dgm:pt>
    <dgm:pt modelId="{98265ED7-94E9-4FFB-9133-98519CDC05A9}" type="pres">
      <dgm:prSet presAssocID="{C7FED90D-23D7-4F0B-A1E0-1E2B278D5E5A}" presName="Name64" presStyleLbl="parChTrans1D4" presStyleIdx="32" presStyleCnt="42"/>
      <dgm:spPr/>
    </dgm:pt>
    <dgm:pt modelId="{A068ABBC-72B8-48F8-9A50-2A490BB54757}" type="pres">
      <dgm:prSet presAssocID="{5BF6CC7F-6C30-4798-AF84-B9ED9DE421EB}" presName="hierRoot2" presStyleCnt="0">
        <dgm:presLayoutVars>
          <dgm:hierBranch val="init"/>
        </dgm:presLayoutVars>
      </dgm:prSet>
      <dgm:spPr/>
    </dgm:pt>
    <dgm:pt modelId="{7C4B1058-F539-4EF0-B641-E9C16380CF44}" type="pres">
      <dgm:prSet presAssocID="{5BF6CC7F-6C30-4798-AF84-B9ED9DE421EB}" presName="rootComposite" presStyleCnt="0"/>
      <dgm:spPr/>
    </dgm:pt>
    <dgm:pt modelId="{2E1BDA51-38FD-4D62-A87E-BCBD7773D59D}" type="pres">
      <dgm:prSet presAssocID="{5BF6CC7F-6C30-4798-AF84-B9ED9DE421EB}" presName="rootText" presStyleLbl="node4" presStyleIdx="32" presStyleCnt="42">
        <dgm:presLayoutVars>
          <dgm:chPref val="3"/>
        </dgm:presLayoutVars>
      </dgm:prSet>
      <dgm:spPr/>
    </dgm:pt>
    <dgm:pt modelId="{B444FA6E-94B6-4C43-A175-542DB97D679F}" type="pres">
      <dgm:prSet presAssocID="{5BF6CC7F-6C30-4798-AF84-B9ED9DE421EB}" presName="rootConnector" presStyleLbl="node4" presStyleIdx="32" presStyleCnt="42"/>
      <dgm:spPr/>
    </dgm:pt>
    <dgm:pt modelId="{F78D564C-EDF3-479D-91E6-0F419B13A3FD}" type="pres">
      <dgm:prSet presAssocID="{5BF6CC7F-6C30-4798-AF84-B9ED9DE421EB}" presName="hierChild4" presStyleCnt="0"/>
      <dgm:spPr/>
    </dgm:pt>
    <dgm:pt modelId="{920A17CE-3125-4B15-879B-5D7D8586C488}" type="pres">
      <dgm:prSet presAssocID="{5BF6CC7F-6C30-4798-AF84-B9ED9DE421EB}" presName="hierChild5" presStyleCnt="0"/>
      <dgm:spPr/>
    </dgm:pt>
    <dgm:pt modelId="{ED503F97-B69E-46C2-936C-140E5625BFD5}" type="pres">
      <dgm:prSet presAssocID="{4802F83D-C513-4947-8B68-394E69B943F3}" presName="Name64" presStyleLbl="parChTrans1D4" presStyleIdx="33" presStyleCnt="42"/>
      <dgm:spPr/>
    </dgm:pt>
    <dgm:pt modelId="{489B0069-10AF-4365-8EE0-06ECF6FE94AB}" type="pres">
      <dgm:prSet presAssocID="{CB1B9446-086E-48C4-A14D-2ED9C796FB1F}" presName="hierRoot2" presStyleCnt="0">
        <dgm:presLayoutVars>
          <dgm:hierBranch val="init"/>
        </dgm:presLayoutVars>
      </dgm:prSet>
      <dgm:spPr/>
    </dgm:pt>
    <dgm:pt modelId="{FA244C30-E8B5-4CA5-AB21-CF74240168C1}" type="pres">
      <dgm:prSet presAssocID="{CB1B9446-086E-48C4-A14D-2ED9C796FB1F}" presName="rootComposite" presStyleCnt="0"/>
      <dgm:spPr/>
    </dgm:pt>
    <dgm:pt modelId="{CA228961-C3AB-40AA-86EE-5BF10E115648}" type="pres">
      <dgm:prSet presAssocID="{CB1B9446-086E-48C4-A14D-2ED9C796FB1F}" presName="rootText" presStyleLbl="node4" presStyleIdx="33" presStyleCnt="42">
        <dgm:presLayoutVars>
          <dgm:chPref val="3"/>
        </dgm:presLayoutVars>
      </dgm:prSet>
      <dgm:spPr/>
    </dgm:pt>
    <dgm:pt modelId="{549126F9-2255-42FB-B0B8-20EB1A8BFA57}" type="pres">
      <dgm:prSet presAssocID="{CB1B9446-086E-48C4-A14D-2ED9C796FB1F}" presName="rootConnector" presStyleLbl="node4" presStyleIdx="33" presStyleCnt="42"/>
      <dgm:spPr/>
    </dgm:pt>
    <dgm:pt modelId="{D3B117DE-4AB1-478C-84F4-A51BD19B4773}" type="pres">
      <dgm:prSet presAssocID="{CB1B9446-086E-48C4-A14D-2ED9C796FB1F}" presName="hierChild4" presStyleCnt="0"/>
      <dgm:spPr/>
    </dgm:pt>
    <dgm:pt modelId="{4783618F-D001-4155-A084-2C6926B26C11}" type="pres">
      <dgm:prSet presAssocID="{CB1B9446-086E-48C4-A14D-2ED9C796FB1F}" presName="hierChild5" presStyleCnt="0"/>
      <dgm:spPr/>
    </dgm:pt>
    <dgm:pt modelId="{DF711759-8CA9-494A-84F9-530FAAC3AB2D}" type="pres">
      <dgm:prSet presAssocID="{B2A5CBE0-9E8A-4AD6-86FF-6B3C852A3083}" presName="Name64" presStyleLbl="parChTrans1D4" presStyleIdx="34" presStyleCnt="42"/>
      <dgm:spPr/>
    </dgm:pt>
    <dgm:pt modelId="{7432FA8A-5830-434B-B84F-74EC7BF530A8}" type="pres">
      <dgm:prSet presAssocID="{CA4C5595-9619-472E-BCA0-A2A93B7E016C}" presName="hierRoot2" presStyleCnt="0">
        <dgm:presLayoutVars>
          <dgm:hierBranch val="init"/>
        </dgm:presLayoutVars>
      </dgm:prSet>
      <dgm:spPr/>
    </dgm:pt>
    <dgm:pt modelId="{960B2F5A-B0BF-4F07-AF35-7EE0EA11FD71}" type="pres">
      <dgm:prSet presAssocID="{CA4C5595-9619-472E-BCA0-A2A93B7E016C}" presName="rootComposite" presStyleCnt="0"/>
      <dgm:spPr/>
    </dgm:pt>
    <dgm:pt modelId="{0F1333DB-913F-4361-B013-AAB73E1C3487}" type="pres">
      <dgm:prSet presAssocID="{CA4C5595-9619-472E-BCA0-A2A93B7E016C}" presName="rootText" presStyleLbl="node4" presStyleIdx="34" presStyleCnt="42">
        <dgm:presLayoutVars>
          <dgm:chPref val="3"/>
        </dgm:presLayoutVars>
      </dgm:prSet>
      <dgm:spPr/>
    </dgm:pt>
    <dgm:pt modelId="{D3140382-0117-42A1-B3CB-C8447DED794C}" type="pres">
      <dgm:prSet presAssocID="{CA4C5595-9619-472E-BCA0-A2A93B7E016C}" presName="rootConnector" presStyleLbl="node4" presStyleIdx="34" presStyleCnt="42"/>
      <dgm:spPr/>
    </dgm:pt>
    <dgm:pt modelId="{C488302D-6AC1-4057-8C7D-4E1009F1AB6F}" type="pres">
      <dgm:prSet presAssocID="{CA4C5595-9619-472E-BCA0-A2A93B7E016C}" presName="hierChild4" presStyleCnt="0"/>
      <dgm:spPr/>
    </dgm:pt>
    <dgm:pt modelId="{EDD5B5B0-E078-431E-BC07-44735B1CE37D}" type="pres">
      <dgm:prSet presAssocID="{CA4C5595-9619-472E-BCA0-A2A93B7E016C}" presName="hierChild5" presStyleCnt="0"/>
      <dgm:spPr/>
    </dgm:pt>
    <dgm:pt modelId="{D58EC923-BCC6-4326-8D36-728AEC6D8592}" type="pres">
      <dgm:prSet presAssocID="{9052D100-49F2-4251-8866-1C4F9F2B3895}" presName="hierChild5" presStyleCnt="0"/>
      <dgm:spPr/>
    </dgm:pt>
    <dgm:pt modelId="{74B2FD8E-2F8A-4B52-8637-29D7463F8A67}" type="pres">
      <dgm:prSet presAssocID="{8C1743E9-F5BA-47FC-A2DD-454AB24FE6B3}" presName="hierChild5" presStyleCnt="0"/>
      <dgm:spPr/>
    </dgm:pt>
    <dgm:pt modelId="{80A6775B-DB06-423A-BFB2-292EBA051F4A}" type="pres">
      <dgm:prSet presAssocID="{0A64989A-F783-4E49-97EA-B1F5E42C133A}" presName="Name64" presStyleLbl="parChTrans1D2" presStyleIdx="2" presStyleCnt="3"/>
      <dgm:spPr/>
    </dgm:pt>
    <dgm:pt modelId="{47A3AF00-ABB6-4F52-B12B-4FBE47C7147B}" type="pres">
      <dgm:prSet presAssocID="{A64E0D7A-236D-451B-8268-B700D34953AC}" presName="hierRoot2" presStyleCnt="0">
        <dgm:presLayoutVars>
          <dgm:hierBranch val="init"/>
        </dgm:presLayoutVars>
      </dgm:prSet>
      <dgm:spPr/>
    </dgm:pt>
    <dgm:pt modelId="{760C2AC4-FE61-4712-B04A-8CF45BEDC027}" type="pres">
      <dgm:prSet presAssocID="{A64E0D7A-236D-451B-8268-B700D34953AC}" presName="rootComposite" presStyleCnt="0"/>
      <dgm:spPr/>
    </dgm:pt>
    <dgm:pt modelId="{409AA12C-D704-4EF6-99E5-FF404FCC4D38}" type="pres">
      <dgm:prSet presAssocID="{A64E0D7A-236D-451B-8268-B700D34953AC}" presName="rootText" presStyleLbl="node2" presStyleIdx="2" presStyleCnt="3">
        <dgm:presLayoutVars>
          <dgm:chPref val="3"/>
        </dgm:presLayoutVars>
      </dgm:prSet>
      <dgm:spPr/>
    </dgm:pt>
    <dgm:pt modelId="{8E32E9F6-CD8D-4D02-ADA7-0D44ACD2E5A6}" type="pres">
      <dgm:prSet presAssocID="{A64E0D7A-236D-451B-8268-B700D34953AC}" presName="rootConnector" presStyleLbl="node2" presStyleIdx="2" presStyleCnt="3"/>
      <dgm:spPr/>
    </dgm:pt>
    <dgm:pt modelId="{DDBA6BBF-7B74-4D1F-8758-A153C2A77E25}" type="pres">
      <dgm:prSet presAssocID="{A64E0D7A-236D-451B-8268-B700D34953AC}" presName="hierChild4" presStyleCnt="0"/>
      <dgm:spPr/>
    </dgm:pt>
    <dgm:pt modelId="{C9B83432-4051-4450-8D79-F80BCA0F71F5}" type="pres">
      <dgm:prSet presAssocID="{E4B3F8AA-3F0C-4B36-BB3D-71AF0CE139A4}" presName="Name64" presStyleLbl="parChTrans1D3" presStyleIdx="5" presStyleCnt="8"/>
      <dgm:spPr/>
    </dgm:pt>
    <dgm:pt modelId="{B96544CD-BE6A-4026-BB14-276FF3964FA4}" type="pres">
      <dgm:prSet presAssocID="{BADF9C37-FE53-4358-A012-74D7894C7557}" presName="hierRoot2" presStyleCnt="0">
        <dgm:presLayoutVars>
          <dgm:hierBranch val="init"/>
        </dgm:presLayoutVars>
      </dgm:prSet>
      <dgm:spPr/>
    </dgm:pt>
    <dgm:pt modelId="{29CC0DAE-C01B-463B-9682-B42684902F04}" type="pres">
      <dgm:prSet presAssocID="{BADF9C37-FE53-4358-A012-74D7894C7557}" presName="rootComposite" presStyleCnt="0"/>
      <dgm:spPr/>
    </dgm:pt>
    <dgm:pt modelId="{892B1CC2-E6E2-454F-A622-02E73956E7D7}" type="pres">
      <dgm:prSet presAssocID="{BADF9C37-FE53-4358-A012-74D7894C7557}" presName="rootText" presStyleLbl="node3" presStyleIdx="5" presStyleCnt="8">
        <dgm:presLayoutVars>
          <dgm:chPref val="3"/>
        </dgm:presLayoutVars>
      </dgm:prSet>
      <dgm:spPr/>
    </dgm:pt>
    <dgm:pt modelId="{7011BF87-586A-42CB-BCA1-EBDB645E7975}" type="pres">
      <dgm:prSet presAssocID="{BADF9C37-FE53-4358-A012-74D7894C7557}" presName="rootConnector" presStyleLbl="node3" presStyleIdx="5" presStyleCnt="8"/>
      <dgm:spPr/>
    </dgm:pt>
    <dgm:pt modelId="{19B2FE17-CA2D-45DC-9EC3-D15E31D394C7}" type="pres">
      <dgm:prSet presAssocID="{BADF9C37-FE53-4358-A012-74D7894C7557}" presName="hierChild4" presStyleCnt="0"/>
      <dgm:spPr/>
    </dgm:pt>
    <dgm:pt modelId="{5EEC0580-0958-459B-99B6-36E8327FB25E}" type="pres">
      <dgm:prSet presAssocID="{B06B0F39-2196-4837-AF77-118D40E3C646}" presName="Name64" presStyleLbl="parChTrans1D4" presStyleIdx="35" presStyleCnt="42"/>
      <dgm:spPr/>
    </dgm:pt>
    <dgm:pt modelId="{4BD2CD7F-A915-4D27-BBF9-323508E9168D}" type="pres">
      <dgm:prSet presAssocID="{29E82D47-DEF1-4A99-8787-0E81EDD1FB77}" presName="hierRoot2" presStyleCnt="0">
        <dgm:presLayoutVars>
          <dgm:hierBranch val="init"/>
        </dgm:presLayoutVars>
      </dgm:prSet>
      <dgm:spPr/>
    </dgm:pt>
    <dgm:pt modelId="{64F19E8D-EC0E-4601-99F5-F98527ED74D5}" type="pres">
      <dgm:prSet presAssocID="{29E82D47-DEF1-4A99-8787-0E81EDD1FB77}" presName="rootComposite" presStyleCnt="0"/>
      <dgm:spPr/>
    </dgm:pt>
    <dgm:pt modelId="{3F9A250A-6DB7-4D07-9E8D-72BDD9843D56}" type="pres">
      <dgm:prSet presAssocID="{29E82D47-DEF1-4A99-8787-0E81EDD1FB77}" presName="rootText" presStyleLbl="node4" presStyleIdx="35" presStyleCnt="42">
        <dgm:presLayoutVars>
          <dgm:chPref val="3"/>
        </dgm:presLayoutVars>
      </dgm:prSet>
      <dgm:spPr/>
    </dgm:pt>
    <dgm:pt modelId="{6093D685-25DC-414E-A947-95FEF2B99D37}" type="pres">
      <dgm:prSet presAssocID="{29E82D47-DEF1-4A99-8787-0E81EDD1FB77}" presName="rootConnector" presStyleLbl="node4" presStyleIdx="35" presStyleCnt="42"/>
      <dgm:spPr/>
    </dgm:pt>
    <dgm:pt modelId="{1B2A59C8-04C9-41D7-A230-ACC6C755C891}" type="pres">
      <dgm:prSet presAssocID="{29E82D47-DEF1-4A99-8787-0E81EDD1FB77}" presName="hierChild4" presStyleCnt="0"/>
      <dgm:spPr/>
    </dgm:pt>
    <dgm:pt modelId="{25C265F9-3796-46A9-B12B-F7EEF8ABE094}" type="pres">
      <dgm:prSet presAssocID="{29E82D47-DEF1-4A99-8787-0E81EDD1FB77}" presName="hierChild5" presStyleCnt="0"/>
      <dgm:spPr/>
    </dgm:pt>
    <dgm:pt modelId="{A422B771-0123-43FC-B1F3-E369AEF29838}" type="pres">
      <dgm:prSet presAssocID="{F7069531-6A1D-4803-88C2-B19E3AD2E881}" presName="Name64" presStyleLbl="parChTrans1D4" presStyleIdx="36" presStyleCnt="42"/>
      <dgm:spPr/>
    </dgm:pt>
    <dgm:pt modelId="{FA1E6266-0E20-4CE6-A7F1-586A43A7A788}" type="pres">
      <dgm:prSet presAssocID="{EC669079-C84F-434B-9959-C32E86950E6F}" presName="hierRoot2" presStyleCnt="0">
        <dgm:presLayoutVars>
          <dgm:hierBranch val="init"/>
        </dgm:presLayoutVars>
      </dgm:prSet>
      <dgm:spPr/>
    </dgm:pt>
    <dgm:pt modelId="{95CFFE81-D89C-42FD-8DF3-74B9FADA4FD6}" type="pres">
      <dgm:prSet presAssocID="{EC669079-C84F-434B-9959-C32E86950E6F}" presName="rootComposite" presStyleCnt="0"/>
      <dgm:spPr/>
    </dgm:pt>
    <dgm:pt modelId="{CDD472C5-79DA-46F5-A7F0-D83DD5A6A818}" type="pres">
      <dgm:prSet presAssocID="{EC669079-C84F-434B-9959-C32E86950E6F}" presName="rootText" presStyleLbl="node4" presStyleIdx="36" presStyleCnt="42">
        <dgm:presLayoutVars>
          <dgm:chPref val="3"/>
        </dgm:presLayoutVars>
      </dgm:prSet>
      <dgm:spPr/>
    </dgm:pt>
    <dgm:pt modelId="{49DE8296-BF6B-473C-A580-33E21C34627B}" type="pres">
      <dgm:prSet presAssocID="{EC669079-C84F-434B-9959-C32E86950E6F}" presName="rootConnector" presStyleLbl="node4" presStyleIdx="36" presStyleCnt="42"/>
      <dgm:spPr/>
    </dgm:pt>
    <dgm:pt modelId="{EB5A6137-DB3B-4505-8AE7-05B47C452B5B}" type="pres">
      <dgm:prSet presAssocID="{EC669079-C84F-434B-9959-C32E86950E6F}" presName="hierChild4" presStyleCnt="0"/>
      <dgm:spPr/>
    </dgm:pt>
    <dgm:pt modelId="{5DE9B5E4-5166-4A48-9AC9-DC172817E14F}" type="pres">
      <dgm:prSet presAssocID="{90A7C835-24A4-41ED-AF0F-D72A232A87D8}" presName="Name64" presStyleLbl="parChTrans1D4" presStyleIdx="37" presStyleCnt="42"/>
      <dgm:spPr/>
    </dgm:pt>
    <dgm:pt modelId="{5F8A5963-843A-4A27-9F53-81587FE8BA16}" type="pres">
      <dgm:prSet presAssocID="{CE1E6045-E975-46A6-9237-4372CB43FDFD}" presName="hierRoot2" presStyleCnt="0">
        <dgm:presLayoutVars>
          <dgm:hierBranch val="init"/>
        </dgm:presLayoutVars>
      </dgm:prSet>
      <dgm:spPr/>
    </dgm:pt>
    <dgm:pt modelId="{6CA4B610-72F0-421B-9B91-412BE1D7333E}" type="pres">
      <dgm:prSet presAssocID="{CE1E6045-E975-46A6-9237-4372CB43FDFD}" presName="rootComposite" presStyleCnt="0"/>
      <dgm:spPr/>
    </dgm:pt>
    <dgm:pt modelId="{33B032CD-9E5B-42CF-90A7-A53A73BC0621}" type="pres">
      <dgm:prSet presAssocID="{CE1E6045-E975-46A6-9237-4372CB43FDFD}" presName="rootText" presStyleLbl="node4" presStyleIdx="37" presStyleCnt="42">
        <dgm:presLayoutVars>
          <dgm:chPref val="3"/>
        </dgm:presLayoutVars>
      </dgm:prSet>
      <dgm:spPr/>
    </dgm:pt>
    <dgm:pt modelId="{D0BCDB25-FE13-4520-B6FA-9BF2C40580FF}" type="pres">
      <dgm:prSet presAssocID="{CE1E6045-E975-46A6-9237-4372CB43FDFD}" presName="rootConnector" presStyleLbl="node4" presStyleIdx="37" presStyleCnt="42"/>
      <dgm:spPr/>
    </dgm:pt>
    <dgm:pt modelId="{D8DF2293-F9F6-4D8F-952A-C4B940A73B26}" type="pres">
      <dgm:prSet presAssocID="{CE1E6045-E975-46A6-9237-4372CB43FDFD}" presName="hierChild4" presStyleCnt="0"/>
      <dgm:spPr/>
    </dgm:pt>
    <dgm:pt modelId="{FE5CCC44-DFE9-46B7-BD1A-47E825127D5F}" type="pres">
      <dgm:prSet presAssocID="{CE1E6045-E975-46A6-9237-4372CB43FDFD}" presName="hierChild5" presStyleCnt="0"/>
      <dgm:spPr/>
    </dgm:pt>
    <dgm:pt modelId="{5A751F56-7391-4CDF-80C2-FC982BF575E2}" type="pres">
      <dgm:prSet presAssocID="{EC669079-C84F-434B-9959-C32E86950E6F}" presName="hierChild5" presStyleCnt="0"/>
      <dgm:spPr/>
    </dgm:pt>
    <dgm:pt modelId="{31F7A9DA-053B-4009-AFD1-3E4E75BDB877}" type="pres">
      <dgm:prSet presAssocID="{9758601F-70AF-4A4C-938C-A41F9118D4B1}" presName="Name64" presStyleLbl="parChTrans1D4" presStyleIdx="38" presStyleCnt="42"/>
      <dgm:spPr/>
    </dgm:pt>
    <dgm:pt modelId="{1268F1F4-CDA4-4DA3-AF27-DDC43FF203A3}" type="pres">
      <dgm:prSet presAssocID="{90D64760-6819-42E2-ABC0-A459F26162BE}" presName="hierRoot2" presStyleCnt="0">
        <dgm:presLayoutVars>
          <dgm:hierBranch val="init"/>
        </dgm:presLayoutVars>
      </dgm:prSet>
      <dgm:spPr/>
    </dgm:pt>
    <dgm:pt modelId="{D7E4576E-D0F5-4AAC-87E5-EA60665D4CD6}" type="pres">
      <dgm:prSet presAssocID="{90D64760-6819-42E2-ABC0-A459F26162BE}" presName="rootComposite" presStyleCnt="0"/>
      <dgm:spPr/>
    </dgm:pt>
    <dgm:pt modelId="{5A4857E8-A25D-4966-9CE4-101A2A8F05F0}" type="pres">
      <dgm:prSet presAssocID="{90D64760-6819-42E2-ABC0-A459F26162BE}" presName="rootText" presStyleLbl="node4" presStyleIdx="38" presStyleCnt="42">
        <dgm:presLayoutVars>
          <dgm:chPref val="3"/>
        </dgm:presLayoutVars>
      </dgm:prSet>
      <dgm:spPr/>
    </dgm:pt>
    <dgm:pt modelId="{3B5A5B4A-5FCF-4A0B-A043-B2CF1EC3270A}" type="pres">
      <dgm:prSet presAssocID="{90D64760-6819-42E2-ABC0-A459F26162BE}" presName="rootConnector" presStyleLbl="node4" presStyleIdx="38" presStyleCnt="42"/>
      <dgm:spPr/>
    </dgm:pt>
    <dgm:pt modelId="{572296D5-532A-4AC7-BCFF-2F9675CB15E8}" type="pres">
      <dgm:prSet presAssocID="{90D64760-6819-42E2-ABC0-A459F26162BE}" presName="hierChild4" presStyleCnt="0"/>
      <dgm:spPr/>
    </dgm:pt>
    <dgm:pt modelId="{E5A7A05D-9B30-40FA-BACD-F65F56445F6E}" type="pres">
      <dgm:prSet presAssocID="{90D64760-6819-42E2-ABC0-A459F26162BE}" presName="hierChild5" presStyleCnt="0"/>
      <dgm:spPr/>
    </dgm:pt>
    <dgm:pt modelId="{07E2EB6A-602D-4417-A102-59E8AB8ED62F}" type="pres">
      <dgm:prSet presAssocID="{BADF9C37-FE53-4358-A012-74D7894C7557}" presName="hierChild5" presStyleCnt="0"/>
      <dgm:spPr/>
    </dgm:pt>
    <dgm:pt modelId="{CE2BF9BC-05F4-427F-AB8B-89DE78B1698A}" type="pres">
      <dgm:prSet presAssocID="{77FC7852-AE3F-43B8-9F07-96782D95CAAB}" presName="Name64" presStyleLbl="parChTrans1D3" presStyleIdx="6" presStyleCnt="8"/>
      <dgm:spPr/>
    </dgm:pt>
    <dgm:pt modelId="{EF0EEC54-69FC-4E70-BDD7-BA9AE527F211}" type="pres">
      <dgm:prSet presAssocID="{7CEF9CEA-E775-4D78-9025-C99896FF5379}" presName="hierRoot2" presStyleCnt="0">
        <dgm:presLayoutVars>
          <dgm:hierBranch val="init"/>
        </dgm:presLayoutVars>
      </dgm:prSet>
      <dgm:spPr/>
    </dgm:pt>
    <dgm:pt modelId="{92E05476-A916-439A-A300-B1AA77CB6656}" type="pres">
      <dgm:prSet presAssocID="{7CEF9CEA-E775-4D78-9025-C99896FF5379}" presName="rootComposite" presStyleCnt="0"/>
      <dgm:spPr/>
    </dgm:pt>
    <dgm:pt modelId="{7B6C2629-6D8A-421B-A358-9ACFB9B76051}" type="pres">
      <dgm:prSet presAssocID="{7CEF9CEA-E775-4D78-9025-C99896FF5379}" presName="rootText" presStyleLbl="node3" presStyleIdx="6" presStyleCnt="8">
        <dgm:presLayoutVars>
          <dgm:chPref val="3"/>
        </dgm:presLayoutVars>
      </dgm:prSet>
      <dgm:spPr/>
    </dgm:pt>
    <dgm:pt modelId="{DAE2C9AD-F394-4863-AF0B-8070CDE381F7}" type="pres">
      <dgm:prSet presAssocID="{7CEF9CEA-E775-4D78-9025-C99896FF5379}" presName="rootConnector" presStyleLbl="node3" presStyleIdx="6" presStyleCnt="8"/>
      <dgm:spPr/>
    </dgm:pt>
    <dgm:pt modelId="{EAC820CE-148D-45C9-BF8A-05011B4B0BE3}" type="pres">
      <dgm:prSet presAssocID="{7CEF9CEA-E775-4D78-9025-C99896FF5379}" presName="hierChild4" presStyleCnt="0"/>
      <dgm:spPr/>
    </dgm:pt>
    <dgm:pt modelId="{3F5D6A83-1172-4B21-8030-A67AEBECF24F}" type="pres">
      <dgm:prSet presAssocID="{EC437415-8529-416F-B524-8C1CCE3F8C29}" presName="Name64" presStyleLbl="parChTrans1D4" presStyleIdx="39" presStyleCnt="42"/>
      <dgm:spPr/>
    </dgm:pt>
    <dgm:pt modelId="{AE723892-7193-41C2-A64D-54DCD4F447F6}" type="pres">
      <dgm:prSet presAssocID="{575A29A6-1074-42B5-83FC-43E2F6620367}" presName="hierRoot2" presStyleCnt="0">
        <dgm:presLayoutVars>
          <dgm:hierBranch val="init"/>
        </dgm:presLayoutVars>
      </dgm:prSet>
      <dgm:spPr/>
    </dgm:pt>
    <dgm:pt modelId="{B0CE7753-DE89-4768-868D-990BD98DC883}" type="pres">
      <dgm:prSet presAssocID="{575A29A6-1074-42B5-83FC-43E2F6620367}" presName="rootComposite" presStyleCnt="0"/>
      <dgm:spPr/>
    </dgm:pt>
    <dgm:pt modelId="{0461EF28-C3CC-42E2-B455-38C163D003FC}" type="pres">
      <dgm:prSet presAssocID="{575A29A6-1074-42B5-83FC-43E2F6620367}" presName="rootText" presStyleLbl="node4" presStyleIdx="39" presStyleCnt="42">
        <dgm:presLayoutVars>
          <dgm:chPref val="3"/>
        </dgm:presLayoutVars>
      </dgm:prSet>
      <dgm:spPr/>
    </dgm:pt>
    <dgm:pt modelId="{B32ADCAB-8AF0-47DC-9257-939E97548A85}" type="pres">
      <dgm:prSet presAssocID="{575A29A6-1074-42B5-83FC-43E2F6620367}" presName="rootConnector" presStyleLbl="node4" presStyleIdx="39" presStyleCnt="42"/>
      <dgm:spPr/>
    </dgm:pt>
    <dgm:pt modelId="{9C376B8D-0413-43F8-B3C9-BACFFFF5A84D}" type="pres">
      <dgm:prSet presAssocID="{575A29A6-1074-42B5-83FC-43E2F6620367}" presName="hierChild4" presStyleCnt="0"/>
      <dgm:spPr/>
    </dgm:pt>
    <dgm:pt modelId="{3C9BAE6A-9AE1-4F34-8545-DF071263EB29}" type="pres">
      <dgm:prSet presAssocID="{575A29A6-1074-42B5-83FC-43E2F6620367}" presName="hierChild5" presStyleCnt="0"/>
      <dgm:spPr/>
    </dgm:pt>
    <dgm:pt modelId="{8C7FD49E-EDAE-4A79-AC07-9D1053A8E035}" type="pres">
      <dgm:prSet presAssocID="{C78C346C-B6BA-443A-9B53-DEE055E93A0E}" presName="Name64" presStyleLbl="parChTrans1D4" presStyleIdx="40" presStyleCnt="42"/>
      <dgm:spPr/>
    </dgm:pt>
    <dgm:pt modelId="{458D22CD-A6C6-452C-98A5-282EECCFEBD7}" type="pres">
      <dgm:prSet presAssocID="{740A5415-C80F-450C-ADD6-4B8E621659E8}" presName="hierRoot2" presStyleCnt="0">
        <dgm:presLayoutVars>
          <dgm:hierBranch val="init"/>
        </dgm:presLayoutVars>
      </dgm:prSet>
      <dgm:spPr/>
    </dgm:pt>
    <dgm:pt modelId="{F9867399-3E22-4002-8B50-08B6B28261D2}" type="pres">
      <dgm:prSet presAssocID="{740A5415-C80F-450C-ADD6-4B8E621659E8}" presName="rootComposite" presStyleCnt="0"/>
      <dgm:spPr/>
    </dgm:pt>
    <dgm:pt modelId="{08BAB7BD-96BA-4903-8108-E8E9254ACAF6}" type="pres">
      <dgm:prSet presAssocID="{740A5415-C80F-450C-ADD6-4B8E621659E8}" presName="rootText" presStyleLbl="node4" presStyleIdx="40" presStyleCnt="42">
        <dgm:presLayoutVars>
          <dgm:chPref val="3"/>
        </dgm:presLayoutVars>
      </dgm:prSet>
      <dgm:spPr/>
    </dgm:pt>
    <dgm:pt modelId="{862A6A88-7D83-41AC-8D15-09CE8242B75C}" type="pres">
      <dgm:prSet presAssocID="{740A5415-C80F-450C-ADD6-4B8E621659E8}" presName="rootConnector" presStyleLbl="node4" presStyleIdx="40" presStyleCnt="42"/>
      <dgm:spPr/>
    </dgm:pt>
    <dgm:pt modelId="{8C558437-8816-46F7-841F-73093F9306B2}" type="pres">
      <dgm:prSet presAssocID="{740A5415-C80F-450C-ADD6-4B8E621659E8}" presName="hierChild4" presStyleCnt="0"/>
      <dgm:spPr/>
    </dgm:pt>
    <dgm:pt modelId="{B8F6E65D-2C4F-4331-B070-C8E577A9D0A9}" type="pres">
      <dgm:prSet presAssocID="{740A5415-C80F-450C-ADD6-4B8E621659E8}" presName="hierChild5" presStyleCnt="0"/>
      <dgm:spPr/>
    </dgm:pt>
    <dgm:pt modelId="{232E34B4-E6D9-40ED-A0FA-43DBD6AF29B8}" type="pres">
      <dgm:prSet presAssocID="{7CEF9CEA-E775-4D78-9025-C99896FF5379}" presName="hierChild5" presStyleCnt="0"/>
      <dgm:spPr/>
    </dgm:pt>
    <dgm:pt modelId="{F907DE05-C076-4EC4-827A-28B2C173BF04}" type="pres">
      <dgm:prSet presAssocID="{29A610DA-89A7-490E-AF59-62E74758E39D}" presName="Name64" presStyleLbl="parChTrans1D3" presStyleIdx="7" presStyleCnt="8"/>
      <dgm:spPr/>
    </dgm:pt>
    <dgm:pt modelId="{0ECB533E-176F-41CC-8F85-93482CD4D475}" type="pres">
      <dgm:prSet presAssocID="{6E2865F6-E4C9-4AD0-8E22-7EB5F12CA051}" presName="hierRoot2" presStyleCnt="0">
        <dgm:presLayoutVars>
          <dgm:hierBranch val="init"/>
        </dgm:presLayoutVars>
      </dgm:prSet>
      <dgm:spPr/>
    </dgm:pt>
    <dgm:pt modelId="{AEB43C35-22DA-415F-BDAF-99342531BAAE}" type="pres">
      <dgm:prSet presAssocID="{6E2865F6-E4C9-4AD0-8E22-7EB5F12CA051}" presName="rootComposite" presStyleCnt="0"/>
      <dgm:spPr/>
    </dgm:pt>
    <dgm:pt modelId="{E7CE9DC7-756D-41EC-8C39-7D7C325A83AA}" type="pres">
      <dgm:prSet presAssocID="{6E2865F6-E4C9-4AD0-8E22-7EB5F12CA051}" presName="rootText" presStyleLbl="node3" presStyleIdx="7" presStyleCnt="8">
        <dgm:presLayoutVars>
          <dgm:chPref val="3"/>
        </dgm:presLayoutVars>
      </dgm:prSet>
      <dgm:spPr/>
    </dgm:pt>
    <dgm:pt modelId="{96786753-F5E1-49F9-BBF1-EE38B2B00128}" type="pres">
      <dgm:prSet presAssocID="{6E2865F6-E4C9-4AD0-8E22-7EB5F12CA051}" presName="rootConnector" presStyleLbl="node3" presStyleIdx="7" presStyleCnt="8"/>
      <dgm:spPr/>
    </dgm:pt>
    <dgm:pt modelId="{0E8BC4F1-4CD8-4D64-AF11-D068FCD4D618}" type="pres">
      <dgm:prSet presAssocID="{6E2865F6-E4C9-4AD0-8E22-7EB5F12CA051}" presName="hierChild4" presStyleCnt="0"/>
      <dgm:spPr/>
    </dgm:pt>
    <dgm:pt modelId="{871DF5A5-DF02-4E25-83C4-BBCEC49262D3}" type="pres">
      <dgm:prSet presAssocID="{A78278AB-5E34-4680-BE46-51D0D1C1F498}" presName="Name64" presStyleLbl="parChTrans1D4" presStyleIdx="41" presStyleCnt="42"/>
      <dgm:spPr/>
    </dgm:pt>
    <dgm:pt modelId="{551E3941-C00E-4EBC-9115-4890CB13E862}" type="pres">
      <dgm:prSet presAssocID="{A822F316-E9B5-4924-A71D-69A126F150AB}" presName="hierRoot2" presStyleCnt="0">
        <dgm:presLayoutVars>
          <dgm:hierBranch val="init"/>
        </dgm:presLayoutVars>
      </dgm:prSet>
      <dgm:spPr/>
    </dgm:pt>
    <dgm:pt modelId="{E446738B-9E46-411B-84C8-ABB5250F7BCC}" type="pres">
      <dgm:prSet presAssocID="{A822F316-E9B5-4924-A71D-69A126F150AB}" presName="rootComposite" presStyleCnt="0"/>
      <dgm:spPr/>
    </dgm:pt>
    <dgm:pt modelId="{738F2F45-6BD3-4692-A60E-3399FA58B672}" type="pres">
      <dgm:prSet presAssocID="{A822F316-E9B5-4924-A71D-69A126F150AB}" presName="rootText" presStyleLbl="node4" presStyleIdx="41" presStyleCnt="42">
        <dgm:presLayoutVars>
          <dgm:chPref val="3"/>
        </dgm:presLayoutVars>
      </dgm:prSet>
      <dgm:spPr/>
    </dgm:pt>
    <dgm:pt modelId="{D398D248-A2BF-4921-BAAD-6D3B64238289}" type="pres">
      <dgm:prSet presAssocID="{A822F316-E9B5-4924-A71D-69A126F150AB}" presName="rootConnector" presStyleLbl="node4" presStyleIdx="41" presStyleCnt="42"/>
      <dgm:spPr/>
    </dgm:pt>
    <dgm:pt modelId="{6372ED95-6662-4483-9769-4C47A3801E35}" type="pres">
      <dgm:prSet presAssocID="{A822F316-E9B5-4924-A71D-69A126F150AB}" presName="hierChild4" presStyleCnt="0"/>
      <dgm:spPr/>
    </dgm:pt>
    <dgm:pt modelId="{C50C28DD-90A9-4BAE-83A7-D746264DEF2A}" type="pres">
      <dgm:prSet presAssocID="{A822F316-E9B5-4924-A71D-69A126F150AB}" presName="hierChild5" presStyleCnt="0"/>
      <dgm:spPr/>
    </dgm:pt>
    <dgm:pt modelId="{6A0E2EFE-A3C9-4843-9920-3DC0BC4037F8}" type="pres">
      <dgm:prSet presAssocID="{6E2865F6-E4C9-4AD0-8E22-7EB5F12CA051}" presName="hierChild5" presStyleCnt="0"/>
      <dgm:spPr/>
    </dgm:pt>
    <dgm:pt modelId="{A8CDFCCC-7AE4-4437-90D2-2BE30BBD9643}" type="pres">
      <dgm:prSet presAssocID="{A64E0D7A-236D-451B-8268-B700D34953AC}" presName="hierChild5" presStyleCnt="0"/>
      <dgm:spPr/>
    </dgm:pt>
    <dgm:pt modelId="{671B0EF3-105E-4D23-B6FF-055ABA0004F9}" type="pres">
      <dgm:prSet presAssocID="{4FB3A010-0822-499C-AB1E-723827EC565B}" presName="hierChild3" presStyleCnt="0"/>
      <dgm:spPr/>
    </dgm:pt>
  </dgm:ptLst>
  <dgm:cxnLst>
    <dgm:cxn modelId="{F5BC6101-9BB1-445D-8AB7-4118522B8FEC}" type="presOf" srcId="{679D1D1C-E5E3-4AE7-B9F1-89186CAF79AE}" destId="{58FFDCF4-410E-47AD-B88F-CA086FA432AB}" srcOrd="0" destOrd="0" presId="urn:microsoft.com/office/officeart/2009/3/layout/HorizontalOrganizationChart"/>
    <dgm:cxn modelId="{E9EFB201-B419-426A-BE9D-6630C6D99373}" type="presOf" srcId="{83CC55DA-D644-40A4-9C89-8F6A60FCBE96}" destId="{7376C92A-C4B8-4D61-8288-A2030FC96E50}" srcOrd="1" destOrd="0" presId="urn:microsoft.com/office/officeart/2009/3/layout/HorizontalOrganizationChart"/>
    <dgm:cxn modelId="{91A3E401-5862-4093-A6DB-62006AC7EB4F}" type="presOf" srcId="{40A0909F-423A-43FC-B2AB-9EDF4D09C80D}" destId="{45AD33B3-9015-442E-8C93-B1133BC1AA4A}" srcOrd="0" destOrd="0" presId="urn:microsoft.com/office/officeart/2009/3/layout/HorizontalOrganizationChart"/>
    <dgm:cxn modelId="{645A1103-0CFB-49AD-8AD0-9218A631147A}" srcId="{4FB3A010-0822-499C-AB1E-723827EC565B}" destId="{A64E0D7A-236D-451B-8268-B700D34953AC}" srcOrd="2" destOrd="0" parTransId="{0A64989A-F783-4E49-97EA-B1F5E42C133A}" sibTransId="{4A3DFF4B-C8BA-4B4F-A31C-08C4EF2C6C74}"/>
    <dgm:cxn modelId="{CA866007-ED04-4392-91B2-429B20A7B837}" type="presOf" srcId="{E5333835-D3E1-4DDD-A609-160AAD73D600}" destId="{4CF36BEB-0B4C-4F52-9CD4-5EEFB634274A}" srcOrd="0" destOrd="0" presId="urn:microsoft.com/office/officeart/2009/3/layout/HorizontalOrganizationChart"/>
    <dgm:cxn modelId="{AED79407-CE9E-488D-8995-E48F07385E57}" type="presOf" srcId="{4FB3A010-0822-499C-AB1E-723827EC565B}" destId="{B67141DF-6D9F-469C-A50F-2249A7A1C2F4}" srcOrd="0" destOrd="0" presId="urn:microsoft.com/office/officeart/2009/3/layout/HorizontalOrganizationChart"/>
    <dgm:cxn modelId="{2B14F909-2BC2-4917-8430-B1B0113CD892}" type="presOf" srcId="{0798E849-AECE-47D6-A70D-D32766E5D758}" destId="{5D5D9088-5761-4F32-B464-991E439C1B87}" srcOrd="0" destOrd="0" presId="urn:microsoft.com/office/officeart/2009/3/layout/HorizontalOrganizationChart"/>
    <dgm:cxn modelId="{36939A0A-262B-4B18-B0ED-0C3FDD6FC391}" type="presOf" srcId="{5AF1B92E-458E-4A57-A2FD-956427BBEED3}" destId="{F5BF1CB3-232D-4BB3-9A3D-82D4D80426F4}" srcOrd="0" destOrd="0" presId="urn:microsoft.com/office/officeart/2009/3/layout/HorizontalOrganizationChart"/>
    <dgm:cxn modelId="{707AF80B-0A83-4F34-8BD6-F38337E3B0B3}" srcId="{8C23A86B-0D27-4D20-AB2F-73B819EA3555}" destId="{83CC55DA-D644-40A4-9C89-8F6A60FCBE96}" srcOrd="4" destOrd="0" parTransId="{BC3CBCDB-636D-4E6D-940B-0EB8581DF780}" sibTransId="{1747DA79-CCB7-4B8A-8D78-A65AD58452E6}"/>
    <dgm:cxn modelId="{DF04110D-19F7-4ADB-AFDD-2D6B2759E88F}" srcId="{8C1743E9-F5BA-47FC-A2DD-454AB24FE6B3}" destId="{9052D100-49F2-4251-8866-1C4F9F2B3895}" srcOrd="1" destOrd="0" parTransId="{A955823B-FF10-44C4-8B90-EA0260A16B78}" sibTransId="{75FC1B68-8A22-496C-A44F-A69165FD90C4}"/>
    <dgm:cxn modelId="{20F2490D-9A27-4594-8124-FA48582AB7A8}" type="presOf" srcId="{8C1743E9-F5BA-47FC-A2DD-454AB24FE6B3}" destId="{DDAAFE11-DD78-463B-89E2-A8D53EF6BFF0}" srcOrd="0" destOrd="0" presId="urn:microsoft.com/office/officeart/2009/3/layout/HorizontalOrganizationChart"/>
    <dgm:cxn modelId="{794C020E-F2DB-4FF7-847F-16056976C392}" type="presOf" srcId="{C78C346C-B6BA-443A-9B53-DEE055E93A0E}" destId="{8C7FD49E-EDAE-4A79-AC07-9D1053A8E035}" srcOrd="0" destOrd="0" presId="urn:microsoft.com/office/officeart/2009/3/layout/HorizontalOrganizationChart"/>
    <dgm:cxn modelId="{7B27270F-B9E1-47F4-B7C0-35DC76A4F9C7}" type="presOf" srcId="{90D64760-6819-42E2-ABC0-A459F26162BE}" destId="{5A4857E8-A25D-4966-9CE4-101A2A8F05F0}" srcOrd="0" destOrd="0" presId="urn:microsoft.com/office/officeart/2009/3/layout/HorizontalOrganizationChart"/>
    <dgm:cxn modelId="{6DF82810-03F2-4C02-8298-8E72E0FB79ED}" type="presOf" srcId="{29E82D47-DEF1-4A99-8787-0E81EDD1FB77}" destId="{6093D685-25DC-414E-A947-95FEF2B99D37}" srcOrd="1" destOrd="0" presId="urn:microsoft.com/office/officeart/2009/3/layout/HorizontalOrganizationChart"/>
    <dgm:cxn modelId="{2EE94114-035C-4FB9-B3E9-218588BE2BA9}" type="presOf" srcId="{173BEB11-F1D2-4E7D-AD19-2B59735130D6}" destId="{4928AE75-F1CF-4CB0-8D01-F36E0C130BE7}" srcOrd="0" destOrd="0" presId="urn:microsoft.com/office/officeart/2009/3/layout/HorizontalOrganizationChart"/>
    <dgm:cxn modelId="{B5494015-68B0-4588-9873-C7F58CBE308B}" srcId="{0D71A477-2AA2-42E4-A792-0A02305027E4}" destId="{F49E6CFA-F8D4-4137-90CF-FAE12D3E8B3E}" srcOrd="0" destOrd="0" parTransId="{993EE759-A8EC-4E7A-9F61-FD3935527573}" sibTransId="{D83FB990-5BA6-4929-9C16-1AA26A680873}"/>
    <dgm:cxn modelId="{8D336217-693D-4A0F-934A-1855A8BD6C05}" srcId="{7CEF9CEA-E775-4D78-9025-C99896FF5379}" destId="{575A29A6-1074-42B5-83FC-43E2F6620367}" srcOrd="0" destOrd="0" parTransId="{EC437415-8529-416F-B524-8C1CCE3F8C29}" sibTransId="{EE3B261C-CC58-45C1-A41D-EDF266694144}"/>
    <dgm:cxn modelId="{C80AB017-C207-4A9D-A6CB-78781B4CB17F}" type="presOf" srcId="{2C7B6C04-0C34-4F13-B0A0-8417B0842291}" destId="{332A4CB4-6CD0-41AC-B52E-AD1F1A0A9A0A}" srcOrd="1" destOrd="0" presId="urn:microsoft.com/office/officeart/2009/3/layout/HorizontalOrganizationChart"/>
    <dgm:cxn modelId="{3ABD1318-5F7B-4FA7-BF6D-94815FD03AFA}" type="presOf" srcId="{1E8472C5-E4C7-4B19-AFD9-DFBB4EF92AA5}" destId="{89AF8C01-FE65-42E4-BCA2-5BC8A1B31FDD}" srcOrd="1" destOrd="0" presId="urn:microsoft.com/office/officeart/2009/3/layout/HorizontalOrganizationChart"/>
    <dgm:cxn modelId="{B0111818-D5A2-47D9-8A7F-9D1C305C17A2}" srcId="{A64E0D7A-236D-451B-8268-B700D34953AC}" destId="{BADF9C37-FE53-4358-A012-74D7894C7557}" srcOrd="0" destOrd="0" parTransId="{E4B3F8AA-3F0C-4B36-BB3D-71AF0CE139A4}" sibTransId="{481EFCD5-CE07-4AF2-92E0-4EB67675602C}"/>
    <dgm:cxn modelId="{91DE3D1F-2A0D-46DA-B608-100ECBD59784}" type="presOf" srcId="{9E4B705F-46BE-49D9-A193-6FAA7EC74EFB}" destId="{446001B4-9707-4B1B-9586-99FDF3B7ABD6}" srcOrd="0" destOrd="0" presId="urn:microsoft.com/office/officeart/2009/3/layout/HorizontalOrganizationChart"/>
    <dgm:cxn modelId="{CA4C751F-32FC-4AD7-9337-25A98CF91E2A}" type="presOf" srcId="{5BF6CC7F-6C30-4798-AF84-B9ED9DE421EB}" destId="{B444FA6E-94B6-4C43-A175-542DB97D679F}" srcOrd="1" destOrd="0" presId="urn:microsoft.com/office/officeart/2009/3/layout/HorizontalOrganizationChart"/>
    <dgm:cxn modelId="{41B3E21F-6AF6-41FB-85CA-0CE1E581E836}" type="presOf" srcId="{6E6D6103-0EB9-469D-A801-27E9C96B5A4E}" destId="{37626B40-1E3A-48E7-8514-0B4C6B2B43BE}" srcOrd="1" destOrd="0" presId="urn:microsoft.com/office/officeart/2009/3/layout/HorizontalOrganizationChart"/>
    <dgm:cxn modelId="{2A241B20-88F8-4B8E-9BAB-C755EDC35E62}" type="presOf" srcId="{EC669079-C84F-434B-9959-C32E86950E6F}" destId="{CDD472C5-79DA-46F5-A7F0-D83DD5A6A818}" srcOrd="0" destOrd="0" presId="urn:microsoft.com/office/officeart/2009/3/layout/HorizontalOrganizationChart"/>
    <dgm:cxn modelId="{90127120-EC50-414A-A6CB-7B85B1B78759}" srcId="{BADF9C37-FE53-4358-A012-74D7894C7557}" destId="{90D64760-6819-42E2-ABC0-A459F26162BE}" srcOrd="2" destOrd="0" parTransId="{9758601F-70AF-4A4C-938C-A41F9118D4B1}" sibTransId="{6BADAF93-8364-45D3-8E3C-821B621E97AE}"/>
    <dgm:cxn modelId="{BFA84721-6B7B-433A-B3CC-2031C2663089}" srcId="{BADF9C37-FE53-4358-A012-74D7894C7557}" destId="{29E82D47-DEF1-4A99-8787-0E81EDD1FB77}" srcOrd="0" destOrd="0" parTransId="{B06B0F39-2196-4837-AF77-118D40E3C646}" sibTransId="{65A247DF-046D-4684-9B56-A9E3DA9E1B32}"/>
    <dgm:cxn modelId="{6F4A8B21-9168-4282-8541-C76699945957}" type="presOf" srcId="{0D71A477-2AA2-42E4-A792-0A02305027E4}" destId="{052DC824-6694-482D-91E1-B57EC541B323}" srcOrd="1" destOrd="0" presId="urn:microsoft.com/office/officeart/2009/3/layout/HorizontalOrganizationChart"/>
    <dgm:cxn modelId="{E2551423-1696-4528-AAFB-9F3DED6EF81F}" type="presOf" srcId="{C0D73BD7-1B11-4E9F-9D2F-248946F10CEC}" destId="{18029929-EC0F-40E7-8CA6-04074BD85542}" srcOrd="0" destOrd="0" presId="urn:microsoft.com/office/officeart/2009/3/layout/HorizontalOrganizationChart"/>
    <dgm:cxn modelId="{AB7BBD24-1D8F-4C4C-8210-CB8AF58B6EE2}" type="presOf" srcId="{83CC55DA-D644-40A4-9C89-8F6A60FCBE96}" destId="{AAE012C3-23C3-4EB8-A401-66A7BA89ADE2}" srcOrd="0" destOrd="0" presId="urn:microsoft.com/office/officeart/2009/3/layout/HorizontalOrganizationChart"/>
    <dgm:cxn modelId="{3075AA25-D507-4ED7-90E6-62677745BA1C}" type="presOf" srcId="{EE336C56-6CB0-4F09-B19E-BF0361186DD5}" destId="{B200F06E-3B04-4E25-9DF0-F2E31DDBEC1D}" srcOrd="1" destOrd="0" presId="urn:microsoft.com/office/officeart/2009/3/layout/HorizontalOrganizationChart"/>
    <dgm:cxn modelId="{A8041527-C8B0-42D9-A078-6D4480D73A14}" srcId="{7CEF9CEA-E775-4D78-9025-C99896FF5379}" destId="{740A5415-C80F-450C-ADD6-4B8E621659E8}" srcOrd="1" destOrd="0" parTransId="{C78C346C-B6BA-443A-9B53-DEE055E93A0E}" sibTransId="{4D89D866-B2CC-4E83-9296-EEE893940AB2}"/>
    <dgm:cxn modelId="{91D3FA29-7A3C-4318-B518-0B23814561E7}" srcId="{6E6D6103-0EB9-469D-A801-27E9C96B5A4E}" destId="{7A505C9F-B7EC-4DBA-9E1B-9CAE686F520C}" srcOrd="2" destOrd="0" parTransId="{C0D73BD7-1B11-4E9F-9D2F-248946F10CEC}" sibTransId="{235F1BE6-EE7A-48EF-829B-DA0D9036DFC4}"/>
    <dgm:cxn modelId="{72B81B2C-F137-45F6-BA5A-CEBFC7243656}" type="presOf" srcId="{CA4C5595-9619-472E-BCA0-A2A93B7E016C}" destId="{D3140382-0117-42A1-B3CB-C8447DED794C}" srcOrd="1" destOrd="0" presId="urn:microsoft.com/office/officeart/2009/3/layout/HorizontalOrganizationChart"/>
    <dgm:cxn modelId="{923F1C2D-CC4C-4266-8274-17B76A9C4D55}" srcId="{8C23A86B-0D27-4D20-AB2F-73B819EA3555}" destId="{E8321AFA-9259-47AF-85B3-932349C0079A}" srcOrd="3" destOrd="0" parTransId="{9447F2EE-F8A2-4276-B516-BCDD541FE33B}" sibTransId="{7807E7E9-3600-4039-AB89-A4FEF1112DEF}"/>
    <dgm:cxn modelId="{ECE9C62D-212B-4FC8-B391-6D18B439A8A8}" type="presOf" srcId="{C2C74A19-277C-4BBB-9762-7303943A5E49}" destId="{DE17F60C-B350-4AC7-B2AF-7238E3600559}" srcOrd="0" destOrd="0" presId="urn:microsoft.com/office/officeart/2009/3/layout/HorizontalOrganizationChart"/>
    <dgm:cxn modelId="{1BEC1A2E-A22B-4EB4-A5AA-1A12B25D104D}" type="presOf" srcId="{381E93E0-6C1B-4703-B956-14254DA2D2AB}" destId="{AB49D505-96C6-4B8C-A57E-82D141DA584E}" srcOrd="0" destOrd="0" presId="urn:microsoft.com/office/officeart/2009/3/layout/HorizontalOrganizationChart"/>
    <dgm:cxn modelId="{08528E30-8964-4E76-A54E-C3E2AC0D1B08}" type="presOf" srcId="{9447F2EE-F8A2-4276-B516-BCDD541FE33B}" destId="{C7508E95-4550-465B-9C37-FC0E6F24A400}" srcOrd="0" destOrd="0" presId="urn:microsoft.com/office/officeart/2009/3/layout/HorizontalOrganizationChart"/>
    <dgm:cxn modelId="{26B3EF31-049B-4C44-B583-4ECFA6E0E9A8}" type="presOf" srcId="{09A13D11-A1DC-4ECD-B96E-E111A8FD0330}" destId="{C49225D3-E396-460B-85EC-850F8C27B9BE}" srcOrd="0" destOrd="0" presId="urn:microsoft.com/office/officeart/2009/3/layout/HorizontalOrganizationChart"/>
    <dgm:cxn modelId="{C803D534-2759-47C8-B9FC-5804A7272E5C}" srcId="{8C23A86B-0D27-4D20-AB2F-73B819EA3555}" destId="{E5333835-D3E1-4DDD-A609-160AAD73D600}" srcOrd="2" destOrd="0" parTransId="{7810EC52-63D3-46C9-8B6C-BCEB43041B95}" sibTransId="{4372CF73-2D02-4084-9750-75E3658EED22}"/>
    <dgm:cxn modelId="{ACB6B736-97D7-47F5-AAB8-026AB2616082}" srcId="{0B659387-BC6C-49FB-B61D-DD9753FCA89C}" destId="{EE336C56-6CB0-4F09-B19E-BF0361186DD5}" srcOrd="1" destOrd="0" parTransId="{CDE6DFC2-AFF0-441D-9BFB-986393E079B1}" sibTransId="{9B26BBB6-F5AE-427E-BD92-3479824CD09A}"/>
    <dgm:cxn modelId="{6430EB36-15A7-420B-B2E0-D77714BFB23E}" type="presOf" srcId="{CB1B9446-086E-48C4-A14D-2ED9C796FB1F}" destId="{CA228961-C3AB-40AA-86EE-5BF10E115648}" srcOrd="0" destOrd="0" presId="urn:microsoft.com/office/officeart/2009/3/layout/HorizontalOrganizationChart"/>
    <dgm:cxn modelId="{54C13B37-CF13-4686-891A-52F0543E2A3D}" type="presOf" srcId="{F6C2C5DC-78DB-42FA-9099-813A61FB8913}" destId="{68508034-9E93-4A85-B99C-27F68DFCF132}" srcOrd="0" destOrd="0" presId="urn:microsoft.com/office/officeart/2009/3/layout/HorizontalOrganizationChart"/>
    <dgm:cxn modelId="{7E145C38-96DC-4B46-B2D9-CA43B902D252}" type="presOf" srcId="{0A0E4C83-AF45-4EB9-BFFB-F5A8F4A059EE}" destId="{F630A438-D7E4-4E4C-8A12-BC895415A814}" srcOrd="0" destOrd="0" presId="urn:microsoft.com/office/officeart/2009/3/layout/HorizontalOrganizationChart"/>
    <dgm:cxn modelId="{C0D16E38-C325-4224-BD78-66B080B54FB4}" srcId="{1E8472C5-E4C7-4B19-AFD9-DFBB4EF92AA5}" destId="{85F2612B-8967-4F86-BCCF-F49A287758B6}" srcOrd="0" destOrd="0" parTransId="{2A8D9B25-17E2-4734-ADE9-FD818033BB98}" sibTransId="{DF06D91E-AE00-4F27-A277-596F350B96D7}"/>
    <dgm:cxn modelId="{75727E38-AABB-4A86-87A4-53A3E234408E}" type="presOf" srcId="{0B659387-BC6C-49FB-B61D-DD9753FCA89C}" destId="{1078693A-5DD1-4836-BB88-0A4C7BC9454E}" srcOrd="1" destOrd="0" presId="urn:microsoft.com/office/officeart/2009/3/layout/HorizontalOrganizationChart"/>
    <dgm:cxn modelId="{D3339038-C562-461C-9B24-946233D49EC8}" type="presOf" srcId="{C48D159B-5E36-418B-B1C5-F4A9147F2520}" destId="{09666191-403C-4D3C-B949-060C318EDB7B}" srcOrd="0" destOrd="0" presId="urn:microsoft.com/office/officeart/2009/3/layout/HorizontalOrganizationChart"/>
    <dgm:cxn modelId="{17342739-E5EF-4B35-B9F6-A72BC701A65B}" type="presOf" srcId="{8C23A86B-0D27-4D20-AB2F-73B819EA3555}" destId="{0D940171-8206-4A05-BD69-9A0B48042802}" srcOrd="1" destOrd="0" presId="urn:microsoft.com/office/officeart/2009/3/layout/HorizontalOrganizationChart"/>
    <dgm:cxn modelId="{79AFDA39-C0A1-41B6-8693-F9AC0A319DE7}" srcId="{1E8472C5-E4C7-4B19-AFD9-DFBB4EF92AA5}" destId="{8ED8A051-6005-45C5-862C-59EFFDCE7CA5}" srcOrd="3" destOrd="0" parTransId="{93A531F9-46A5-442A-96C2-6B7788A6D1E5}" sibTransId="{8D666DE1-B506-4329-B621-650CEA03DEC7}"/>
    <dgm:cxn modelId="{5098413B-6FD9-4E68-8E28-E41058BFFD9F}" srcId="{0798E849-AECE-47D6-A70D-D32766E5D758}" destId="{4FB3A010-0822-499C-AB1E-723827EC565B}" srcOrd="0" destOrd="0" parTransId="{EC9820E6-1384-4951-8CEC-B3258D5AC31C}" sibTransId="{B0943A40-C70D-4018-9396-BBD696680FB8}"/>
    <dgm:cxn modelId="{BB55813B-D9FF-4446-A23B-7EE1287FD6E0}" srcId="{4FB3A010-0822-499C-AB1E-723827EC565B}" destId="{8C1743E9-F5BA-47FC-A2DD-454AB24FE6B3}" srcOrd="1" destOrd="0" parTransId="{0802F322-E570-493B-A422-76FBD6BC9ACF}" sibTransId="{6DCF3373-0C23-44B4-B6C0-9FA97A237F3D}"/>
    <dgm:cxn modelId="{492AD93B-4330-4360-A186-2A8D416605E8}" type="presOf" srcId="{7CEF9CEA-E775-4D78-9025-C99896FF5379}" destId="{DAE2C9AD-F394-4863-AF0B-8070CDE381F7}" srcOrd="1" destOrd="0" presId="urn:microsoft.com/office/officeart/2009/3/layout/HorizontalOrganizationChart"/>
    <dgm:cxn modelId="{A733DA3B-1B26-4882-99F4-778423C8CF59}" type="presOf" srcId="{F7069531-6A1D-4803-88C2-B19E3AD2E881}" destId="{A422B771-0123-43FC-B1F3-E369AEF29838}" srcOrd="0" destOrd="0" presId="urn:microsoft.com/office/officeart/2009/3/layout/HorizontalOrganizationChart"/>
    <dgm:cxn modelId="{C0B5403C-604D-4659-A2EC-351E327D3731}" type="presOf" srcId="{CE1E6045-E975-46A6-9237-4372CB43FDFD}" destId="{33B032CD-9E5B-42CF-90A7-A53A73BC0621}" srcOrd="0" destOrd="0" presId="urn:microsoft.com/office/officeart/2009/3/layout/HorizontalOrganizationChart"/>
    <dgm:cxn modelId="{5CE4E63D-3CF5-43DF-A484-E14C8D3275F7}" srcId="{6E6D6103-0EB9-469D-A801-27E9C96B5A4E}" destId="{6532ABF7-3816-4AFE-84E0-8366B7825AA2}" srcOrd="1" destOrd="0" parTransId="{A3B29A42-420E-495D-A620-46FE39F62274}" sibTransId="{47A087A2-0504-40EB-9245-EC8024CDE694}"/>
    <dgm:cxn modelId="{9BDCBF3F-7E70-472F-9D76-18D97153CCA9}" type="presOf" srcId="{7A505C9F-B7EC-4DBA-9E1B-9CAE686F520C}" destId="{345802AF-10E3-484B-B283-D662AF008191}" srcOrd="1" destOrd="0" presId="urn:microsoft.com/office/officeart/2009/3/layout/HorizontalOrganizationChart"/>
    <dgm:cxn modelId="{47EEEB3F-A3DB-4379-8A10-548FAAEE2EDB}" type="presOf" srcId="{85933F00-3FB4-4D69-887C-12A08C6F8051}" destId="{7EB7EEB4-7685-4F11-829C-F4E005ED1535}" srcOrd="0" destOrd="0" presId="urn:microsoft.com/office/officeart/2009/3/layout/HorizontalOrganizationChart"/>
    <dgm:cxn modelId="{8EAE8F5D-7748-4DBC-9915-D809B8E3EFA6}" type="presOf" srcId="{E5FEBE57-23E1-46AC-B848-9D50AE01E301}" destId="{039C4AE7-7616-4281-954A-5828939335DF}" srcOrd="1" destOrd="0" presId="urn:microsoft.com/office/officeart/2009/3/layout/HorizontalOrganizationChart"/>
    <dgm:cxn modelId="{EF5C7541-D573-4C4E-8C3F-118E090DB13B}" type="presOf" srcId="{0802F322-E570-493B-A422-76FBD6BC9ACF}" destId="{9698EFC0-9B2E-49F5-BE6E-4F860E458746}" srcOrd="0" destOrd="0" presId="urn:microsoft.com/office/officeart/2009/3/layout/HorizontalOrganizationChart"/>
    <dgm:cxn modelId="{46268361-552D-4766-BD6E-7167848B7CE3}" srcId="{0B659387-BC6C-49FB-B61D-DD9753FCA89C}" destId="{381E93E0-6C1B-4703-B956-14254DA2D2AB}" srcOrd="2" destOrd="0" parTransId="{85ADA254-7C2A-47C9-B29A-13E9BF20EB33}" sibTransId="{EC5630D1-6843-4162-94D7-63BA954B0FE3}"/>
    <dgm:cxn modelId="{5ACC8A41-6F64-4681-854A-F638FBA9E2CC}" srcId="{8C23A86B-0D27-4D20-AB2F-73B819EA3555}" destId="{EE00C42C-E2AE-4905-849E-CD7BC9874F46}" srcOrd="5" destOrd="0" parTransId="{417BF869-654F-4A66-A830-AAA97B21A4E8}" sibTransId="{8FD770EB-BE06-40B4-AB76-96BB7E7B3250}"/>
    <dgm:cxn modelId="{6C399B61-F294-48BE-93D1-95166DCA7467}" type="presOf" srcId="{0D71A477-2AA2-42E4-A792-0A02305027E4}" destId="{D48EC308-BFA4-4E00-8448-0696E965F227}" srcOrd="0" destOrd="0" presId="urn:microsoft.com/office/officeart/2009/3/layout/HorizontalOrganizationChart"/>
    <dgm:cxn modelId="{5FE64642-59D9-494E-9F66-FDC132459FE1}" type="presOf" srcId="{D1F5578B-0A6F-4158-BF7D-C0ED33A944BB}" destId="{58C66D14-54EB-4ECB-AA78-65B68F6C5DE2}" srcOrd="1" destOrd="0" presId="urn:microsoft.com/office/officeart/2009/3/layout/HorizontalOrganizationChart"/>
    <dgm:cxn modelId="{55158362-AD5F-440D-B1F1-306DFC255A4D}" type="presOf" srcId="{3F1941B7-F541-4EBE-8C9B-D8690E92DF5F}" destId="{A9F1D1F3-9D5F-4846-813B-831AA55B9189}" srcOrd="0" destOrd="0" presId="urn:microsoft.com/office/officeart/2009/3/layout/HorizontalOrganizationChart"/>
    <dgm:cxn modelId="{6AA59F63-50C0-47A0-99C8-E46527307722}" type="presOf" srcId="{BA383F7D-370F-4F67-86B7-BB227332FA09}" destId="{30ADCDD6-B600-4E9A-822B-37EFD3770EE7}" srcOrd="1" destOrd="0" presId="urn:microsoft.com/office/officeart/2009/3/layout/HorizontalOrganizationChart"/>
    <dgm:cxn modelId="{2471B265-9CB5-466A-A221-B36F13087543}" type="presOf" srcId="{1AD0AE14-08D0-47C4-96FD-C5F467242CAE}" destId="{771561E1-4FAF-4CFE-B0F0-BD2BFD0E967C}" srcOrd="0" destOrd="0" presId="urn:microsoft.com/office/officeart/2009/3/layout/HorizontalOrganizationChart"/>
    <dgm:cxn modelId="{AC62AA47-FE47-4080-BA58-9D87AC2CBE74}" srcId="{8C23A86B-0D27-4D20-AB2F-73B819EA3555}" destId="{E5FEBE57-23E1-46AC-B848-9D50AE01E301}" srcOrd="0" destOrd="0" parTransId="{C2C74A19-277C-4BBB-9762-7303943A5E49}" sibTransId="{FFF3FF14-0A22-46EA-9F6A-0B7EC0A0BA5E}"/>
    <dgm:cxn modelId="{1A211E48-5270-43F3-997E-6ABECCC70FBB}" type="presOf" srcId="{381E93E0-6C1B-4703-B956-14254DA2D2AB}" destId="{022EDF7C-2D01-421D-8B30-9DC530B1B933}" srcOrd="1" destOrd="0" presId="urn:microsoft.com/office/officeart/2009/3/layout/HorizontalOrganizationChart"/>
    <dgm:cxn modelId="{571C7D68-5CC1-4668-8BD9-FF5B78BBA2D9}" type="presOf" srcId="{6E6D6103-0EB9-469D-A801-27E9C96B5A4E}" destId="{6D410D3C-0308-44E7-800B-A5B629BC4BBE}" srcOrd="0" destOrd="0" presId="urn:microsoft.com/office/officeart/2009/3/layout/HorizontalOrganizationChart"/>
    <dgm:cxn modelId="{33192F69-D5BE-411B-A1EC-BB2BD63CF73E}" srcId="{1E8472C5-E4C7-4B19-AFD9-DFBB4EF92AA5}" destId="{0A0E4C83-AF45-4EB9-BFFB-F5A8F4A059EE}" srcOrd="2" destOrd="0" parTransId="{30A02DB5-ABCB-408A-B996-0C516909707C}" sibTransId="{25348C8B-4E9A-4BD9-AC2C-D94C95167553}"/>
    <dgm:cxn modelId="{39F4B66A-7C05-4AB3-BF89-763ED5FF1917}" srcId="{8C23A86B-0D27-4D20-AB2F-73B819EA3555}" destId="{D1F5578B-0A6F-4158-BF7D-C0ED33A944BB}" srcOrd="1" destOrd="0" parTransId="{C48D159B-5E36-418B-B1C5-F4A9147F2520}" sibTransId="{3F6E2AD9-C745-4C6B-B4D1-D9EA8D2461FB}"/>
    <dgm:cxn modelId="{D8D1C36A-969A-44A5-A163-C6B39582298F}" type="presOf" srcId="{BADF9C37-FE53-4358-A012-74D7894C7557}" destId="{7011BF87-586A-42CB-BCA1-EBDB645E7975}" srcOrd="1" destOrd="0" presId="urn:microsoft.com/office/officeart/2009/3/layout/HorizontalOrganizationChart"/>
    <dgm:cxn modelId="{1161C94A-53FF-4E2B-BFA5-B6605B893338}" type="presOf" srcId="{6FFE3BB7-8913-4E76-AB31-9BF2E3A39E25}" destId="{9A72D6CC-3118-4C3D-9EF2-BF3E4CAA16CC}" srcOrd="1" destOrd="0" presId="urn:microsoft.com/office/officeart/2009/3/layout/HorizontalOrganizationChart"/>
    <dgm:cxn modelId="{DE0BE24A-8960-4C16-9601-86501FC8B1B0}" srcId="{6E6D6103-0EB9-469D-A801-27E9C96B5A4E}" destId="{C9A12F34-C9A9-434C-9A4B-A8D124EA6AE3}" srcOrd="0" destOrd="0" parTransId="{72BD1987-1E05-4681-A2E9-401AA5904CB5}" sibTransId="{658AB633-F46F-43AD-AF84-11855072ADB3}"/>
    <dgm:cxn modelId="{AF6AF96A-F64D-4FC0-A451-C440C6AC7F45}" type="presOf" srcId="{DD0BA9A9-32FD-4FDD-9FDB-08F22EBDAFDF}" destId="{E935AD2A-19A1-454C-9FC2-26252D41DF9C}" srcOrd="1" destOrd="0" presId="urn:microsoft.com/office/officeart/2009/3/layout/HorizontalOrganizationChart"/>
    <dgm:cxn modelId="{4787A34B-023F-4BB3-8863-E77F600F7110}" type="presOf" srcId="{EE9FBFC0-2854-49B4-B4C3-1AD9BE0BE3AC}" destId="{B3130746-489B-4793-95E0-9FDFF47433A9}" srcOrd="1" destOrd="0" presId="urn:microsoft.com/office/officeart/2009/3/layout/HorizontalOrganizationChart"/>
    <dgm:cxn modelId="{3ABEA76B-04CE-432D-AEFE-AB08EE606172}" type="presOf" srcId="{B2A5CBE0-9E8A-4AD6-86FF-6B3C852A3083}" destId="{DF711759-8CA9-494A-84F9-530FAAC3AB2D}" srcOrd="0" destOrd="0" presId="urn:microsoft.com/office/officeart/2009/3/layout/HorizontalOrganizationChart"/>
    <dgm:cxn modelId="{23210F6C-CAEC-478B-BF1F-8A1959762BAB}" type="presOf" srcId="{9052D100-49F2-4251-8866-1C4F9F2B3895}" destId="{BE31268D-8F78-4D3B-A513-3C6F587C7B86}" srcOrd="1" destOrd="0" presId="urn:microsoft.com/office/officeart/2009/3/layout/HorizontalOrganizationChart"/>
    <dgm:cxn modelId="{6619254C-3788-4C8F-87E4-AE6904805232}" type="presOf" srcId="{0A64989A-F783-4E49-97EA-B1F5E42C133A}" destId="{80A6775B-DB06-423A-BFB2-292EBA051F4A}" srcOrd="0" destOrd="0" presId="urn:microsoft.com/office/officeart/2009/3/layout/HorizontalOrganizationChart"/>
    <dgm:cxn modelId="{006CA86C-04B1-4C3B-A0C2-F2C3412DBD92}" type="presOf" srcId="{A3B29A42-420E-495D-A620-46FE39F62274}" destId="{D47A67A2-7959-4496-A4C7-EA2BC77A22B6}" srcOrd="0" destOrd="0" presId="urn:microsoft.com/office/officeart/2009/3/layout/HorizontalOrganizationChart"/>
    <dgm:cxn modelId="{4738E36C-DBCA-41D0-9557-780F6891C009}" srcId="{FF5B1C2D-6DEC-4135-9368-DC5264EFC485}" destId="{6FFE3BB7-8913-4E76-AB31-9BF2E3A39E25}" srcOrd="0" destOrd="0" parTransId="{E8203DF8-8A74-4814-840E-819B45CEB728}" sibTransId="{155280AE-437B-40D7-9118-E9645A481F72}"/>
    <dgm:cxn modelId="{6018E64C-7DAF-4E48-9855-78EA5FADCAFB}" srcId="{6E6D6103-0EB9-469D-A801-27E9C96B5A4E}" destId="{1AD0AE14-08D0-47C4-96FD-C5F467242CAE}" srcOrd="3" destOrd="0" parTransId="{5AF1B92E-458E-4A57-A2FD-956427BBEED3}" sibTransId="{1287C582-9F39-4A86-AF7B-2367C659413A}"/>
    <dgm:cxn modelId="{F85B294E-714D-4082-8F97-0D331028A384}" type="presOf" srcId="{F37E381B-532C-4037-A727-D32CFA359377}" destId="{B811B369-8EF9-4556-825E-D690A74D5396}" srcOrd="0" destOrd="0" presId="urn:microsoft.com/office/officeart/2009/3/layout/HorizontalOrganizationChart"/>
    <dgm:cxn modelId="{ED44D04E-E6D9-4F8B-94C8-167AAAD05F36}" type="presOf" srcId="{F49E6CFA-F8D4-4137-90CF-FAE12D3E8B3E}" destId="{5F158895-EE4E-4058-B696-9DF51BEA7752}" srcOrd="0" destOrd="0" presId="urn:microsoft.com/office/officeart/2009/3/layout/HorizontalOrganizationChart"/>
    <dgm:cxn modelId="{F4423B4F-06D8-4EA4-A2E2-09C22E7EBDB1}" srcId="{9052D100-49F2-4251-8866-1C4F9F2B3895}" destId="{BA383F7D-370F-4F67-86B7-BB227332FA09}" srcOrd="1" destOrd="0" parTransId="{CDBEFAE6-5C61-4DAD-8AC6-99998D03C351}" sibTransId="{3C735DB9-CF68-4142-B72B-3EE69CFEB07B}"/>
    <dgm:cxn modelId="{254CC74F-890A-45C0-9888-AD8DECADD1F9}" type="presOf" srcId="{A64E0D7A-236D-451B-8268-B700D34953AC}" destId="{409AA12C-D704-4EF6-99E5-FF404FCC4D38}" srcOrd="0" destOrd="0" presId="urn:microsoft.com/office/officeart/2009/3/layout/HorizontalOrganizationChart"/>
    <dgm:cxn modelId="{980FE04F-4D66-4003-B1D2-E32024E00FC4}" type="presOf" srcId="{CE1E6045-E975-46A6-9237-4372CB43FDFD}" destId="{D0BCDB25-FE13-4520-B6FA-9BF2C40580FF}" srcOrd="1" destOrd="0" presId="urn:microsoft.com/office/officeart/2009/3/layout/HorizontalOrganizationChart"/>
    <dgm:cxn modelId="{B7885150-DE4F-4ABB-AD40-F29C58A47C7C}" type="presOf" srcId="{F49E6CFA-F8D4-4137-90CF-FAE12D3E8B3E}" destId="{183F4D40-66AF-4350-956A-AF0F4CE92D86}" srcOrd="1" destOrd="0" presId="urn:microsoft.com/office/officeart/2009/3/layout/HorizontalOrganizationChart"/>
    <dgm:cxn modelId="{F3C39970-74EB-4DE0-B4BC-BC0A57745367}" srcId="{0B659387-BC6C-49FB-B61D-DD9753FCA89C}" destId="{04A3A671-BB0C-413A-83C4-5AC8CB63B62E}" srcOrd="0" destOrd="0" parTransId="{A1C078BB-AE8B-4759-9B3B-AB1C695FA7AE}" sibTransId="{D164E824-A100-4923-BCEB-B1E3345C8190}"/>
    <dgm:cxn modelId="{415CAA71-4880-412B-814F-9D463EDACA47}" type="presOf" srcId="{BEFB7C83-33F1-4194-91DE-1CDDCD65B76E}" destId="{70D73CBA-11BC-46AF-A940-DD1A373AEC66}" srcOrd="0" destOrd="0" presId="urn:microsoft.com/office/officeart/2009/3/layout/HorizontalOrganizationChart"/>
    <dgm:cxn modelId="{F8D7F171-F591-4C72-AF8D-19AE86CA91AF}" type="presOf" srcId="{B4B4C28C-2E2F-49EF-8304-974C46DE1DD2}" destId="{8BAED9F1-1302-4A2F-AD09-E9EBC65F05E6}" srcOrd="0" destOrd="0" presId="urn:microsoft.com/office/officeart/2009/3/layout/HorizontalOrganizationChart"/>
    <dgm:cxn modelId="{F5526872-63C1-4882-81F5-7B0EE048ABA9}" srcId="{04A3A671-BB0C-413A-83C4-5AC8CB63B62E}" destId="{1E8472C5-E4C7-4B19-AFD9-DFBB4EF92AA5}" srcOrd="0" destOrd="0" parTransId="{09A13D11-A1DC-4ECD-B96E-E111A8FD0330}" sibTransId="{43A91C32-5135-4FF3-B163-1B2A3D339323}"/>
    <dgm:cxn modelId="{64142D73-F22C-49C3-859E-2F2D0601E400}" type="presOf" srcId="{BCF820CC-B190-41BC-8806-68A3C87CE22E}" destId="{F2D85482-B8EB-4E59-B117-6663652A1352}" srcOrd="1" destOrd="0" presId="urn:microsoft.com/office/officeart/2009/3/layout/HorizontalOrganizationChart"/>
    <dgm:cxn modelId="{90500B55-130B-48D4-B5AF-7987676EEA54}" type="presOf" srcId="{85ADA254-7C2A-47C9-B29A-13E9BF20EB33}" destId="{75EBAACF-9AF9-4D5D-BF99-BC2B917F324C}" srcOrd="0" destOrd="0" presId="urn:microsoft.com/office/officeart/2009/3/layout/HorizontalOrganizationChart"/>
    <dgm:cxn modelId="{1931C955-83C9-4258-B0F3-AD01E0E701DA}" srcId="{EC669079-C84F-434B-9959-C32E86950E6F}" destId="{CE1E6045-E975-46A6-9237-4372CB43FDFD}" srcOrd="0" destOrd="0" parTransId="{90A7C835-24A4-41ED-AF0F-D72A232A87D8}" sibTransId="{803C4402-F05E-4248-928E-B660BE77B027}"/>
    <dgm:cxn modelId="{F85FEC56-9C8C-4F2C-824F-AA91BC8DC957}" type="presOf" srcId="{9052D100-49F2-4251-8866-1C4F9F2B3895}" destId="{532DAB5E-C0F7-4CED-95B4-888BA8D2D31E}" srcOrd="0" destOrd="0" presId="urn:microsoft.com/office/officeart/2009/3/layout/HorizontalOrganizationChart"/>
    <dgm:cxn modelId="{3513F877-F919-4646-B34A-0D9EAFF7BB70}" type="presOf" srcId="{8C23A86B-0D27-4D20-AB2F-73B819EA3555}" destId="{723A2A27-E245-4A5B-875D-474F7A58A23E}" srcOrd="0" destOrd="0" presId="urn:microsoft.com/office/officeart/2009/3/layout/HorizontalOrganizationChart"/>
    <dgm:cxn modelId="{87FAE958-E96D-4876-8DF4-3CC8E4D68DFC}" srcId="{A64E0D7A-236D-451B-8268-B700D34953AC}" destId="{7CEF9CEA-E775-4D78-9025-C99896FF5379}" srcOrd="1" destOrd="0" parTransId="{77FC7852-AE3F-43B8-9F07-96782D95CAAB}" sibTransId="{21BFD009-7267-4931-AFD3-01236BEB457D}"/>
    <dgm:cxn modelId="{3F5F0D5A-3266-4EE2-9E7B-098C926A33A8}" type="presOf" srcId="{9B9852BC-AB06-4A22-A1C1-12E93D1282D0}" destId="{52610201-A76A-478A-BD62-8D219EE919A5}" srcOrd="0" destOrd="0" presId="urn:microsoft.com/office/officeart/2009/3/layout/HorizontalOrganizationChart"/>
    <dgm:cxn modelId="{7F50675A-6D5F-4D46-A4D0-67C433F2B4A2}" type="presOf" srcId="{BC3CBCDB-636D-4E6D-940B-0EB8581DF780}" destId="{1BCA4134-989B-4CFE-A951-982F2DD4297B}" srcOrd="0" destOrd="0" presId="urn:microsoft.com/office/officeart/2009/3/layout/HorizontalOrganizationChart"/>
    <dgm:cxn modelId="{33D34E7D-F7F8-42DB-B8B1-561EABBB6443}" type="presOf" srcId="{EE00C42C-E2AE-4905-849E-CD7BC9874F46}" destId="{070F21A8-CF71-4450-A54A-D3CF9FE619FB}" srcOrd="1" destOrd="0" presId="urn:microsoft.com/office/officeart/2009/3/layout/HorizontalOrganizationChart"/>
    <dgm:cxn modelId="{8C15BC7D-E6EC-4F06-A4BD-6B3B1AE22582}" srcId="{381E93E0-6C1B-4703-B956-14254DA2D2AB}" destId="{9B9852BC-AB06-4A22-A1C1-12E93D1282D0}" srcOrd="1" destOrd="0" parTransId="{3F1941B7-F541-4EBE-8C9B-D8690E92DF5F}" sibTransId="{CF9A79CF-845E-4ECB-866C-AC8234592CD3}"/>
    <dgm:cxn modelId="{1761907E-6796-4CF2-A72B-887763B01B98}" type="presOf" srcId="{575A29A6-1074-42B5-83FC-43E2F6620367}" destId="{B32ADCAB-8AF0-47DC-9257-939E97548A85}" srcOrd="1" destOrd="0" presId="urn:microsoft.com/office/officeart/2009/3/layout/HorizontalOrganizationChart"/>
    <dgm:cxn modelId="{68AFD97F-F5EF-4161-8499-60240F6D6115}" type="presOf" srcId="{A2D93F70-395A-4C4A-A649-B035EF5E410D}" destId="{8BA9BD50-7DD6-4BD4-9EE9-81B48B329236}" srcOrd="0" destOrd="0" presId="urn:microsoft.com/office/officeart/2009/3/layout/HorizontalOrganizationChart"/>
    <dgm:cxn modelId="{6280A980-CE7D-4DCC-9613-0260994D2B55}" type="presOf" srcId="{A955823B-FF10-44C4-8B90-EA0260A16B78}" destId="{5605BA28-B98D-40A2-A23D-0189937FC26C}" srcOrd="0" destOrd="0" presId="urn:microsoft.com/office/officeart/2009/3/layout/HorizontalOrganizationChart"/>
    <dgm:cxn modelId="{2FC05582-A432-444E-985C-8EF4D10FB035}" type="presOf" srcId="{90D64760-6819-42E2-ABC0-A459F26162BE}" destId="{3B5A5B4A-5FCF-4A0B-A043-B2CF1EC3270A}" srcOrd="1" destOrd="0" presId="urn:microsoft.com/office/officeart/2009/3/layout/HorizontalOrganizationChart"/>
    <dgm:cxn modelId="{97D31883-56EF-4B8F-8D60-7D68B560F105}" type="presOf" srcId="{0B659387-BC6C-49FB-B61D-DD9753FCA89C}" destId="{59DFFEE0-BF9A-45B1-B848-A995DED760A6}" srcOrd="0" destOrd="0" presId="urn:microsoft.com/office/officeart/2009/3/layout/HorizontalOrganizationChart"/>
    <dgm:cxn modelId="{50743984-F946-4E98-A6DF-9133B2D1B94B}" type="presOf" srcId="{C9A12F34-C9A9-434C-9A4B-A8D124EA6AE3}" destId="{96B906D8-9E49-420A-9808-0187510E26D3}" srcOrd="1" destOrd="0" presId="urn:microsoft.com/office/officeart/2009/3/layout/HorizontalOrganizationChart"/>
    <dgm:cxn modelId="{DF1BC384-392A-4F95-9ECD-41BA4927CF7D}" type="presOf" srcId="{6FFE3BB7-8913-4E76-AB31-9BF2E3A39E25}" destId="{4B41DFDB-F022-4970-A53B-0D13CD8A70C2}" srcOrd="0" destOrd="0" presId="urn:microsoft.com/office/officeart/2009/3/layout/HorizontalOrganizationChart"/>
    <dgm:cxn modelId="{EB47C086-B438-4D40-B908-103BA36F84DB}" type="presOf" srcId="{740A5415-C80F-450C-ADD6-4B8E621659E8}" destId="{08BAB7BD-96BA-4903-8108-E8E9254ACAF6}" srcOrd="0" destOrd="0" presId="urn:microsoft.com/office/officeart/2009/3/layout/HorizontalOrganizationChart"/>
    <dgm:cxn modelId="{CADD5A88-0C2C-4C96-B919-46C87D9E3849}" srcId="{BCF820CC-B190-41BC-8806-68A3C87CE22E}" destId="{85933F00-3FB4-4D69-887C-12A08C6F8051}" srcOrd="2" destOrd="0" parTransId="{7903ACBC-F0F5-4F98-B7C3-9D62B4C2D6ED}" sibTransId="{B3034E33-18D8-4E49-A4D3-52A66F45A2E8}"/>
    <dgm:cxn modelId="{0A2FB988-4F4B-4545-A6C1-D6265EF1C2E1}" type="presOf" srcId="{A822F316-E9B5-4924-A71D-69A126F150AB}" destId="{738F2F45-6BD3-4692-A60E-3399FA58B672}" srcOrd="0" destOrd="0" presId="urn:microsoft.com/office/officeart/2009/3/layout/HorizontalOrganizationChart"/>
    <dgm:cxn modelId="{5A72D48A-2A6E-43C0-99A0-7BAC60EB2D13}" type="presOf" srcId="{29E82D47-DEF1-4A99-8787-0E81EDD1FB77}" destId="{3F9A250A-6DB7-4D07-9E8D-72BDD9843D56}" srcOrd="0" destOrd="0" presId="urn:microsoft.com/office/officeart/2009/3/layout/HorizontalOrganizationChart"/>
    <dgm:cxn modelId="{361B608B-3102-463A-A7CA-6CA81666B265}" type="presOf" srcId="{EE336C56-6CB0-4F09-B19E-BF0361186DD5}" destId="{8060E233-C1AB-4468-9D08-E9481730CC18}" srcOrd="0" destOrd="0" presId="urn:microsoft.com/office/officeart/2009/3/layout/HorizontalOrganizationChart"/>
    <dgm:cxn modelId="{3D8C438B-6839-445D-A5C1-213D05EC40CE}" type="presOf" srcId="{32FE614F-D151-49C3-9E76-980BF749B724}" destId="{6B76C4AA-C2EE-405A-BE56-6E9BD2DE87FF}" srcOrd="0" destOrd="0" presId="urn:microsoft.com/office/officeart/2009/3/layout/HorizontalOrganizationChart"/>
    <dgm:cxn modelId="{0FCA018C-5D7A-4A49-B285-5DBF98CFFD61}" type="presOf" srcId="{E5FEBE57-23E1-46AC-B848-9D50AE01E301}" destId="{FDA59A67-8559-4525-91C1-9962D6FF21CD}" srcOrd="0" destOrd="0" presId="urn:microsoft.com/office/officeart/2009/3/layout/HorizontalOrganizationChart"/>
    <dgm:cxn modelId="{FB95428D-F061-4332-A60D-E0471F62FB0C}" type="presOf" srcId="{E8321AFA-9259-47AF-85B3-932349C0079A}" destId="{BD5EFFBA-C3A7-4A57-AF02-907AC9ABA86F}" srcOrd="0" destOrd="0" presId="urn:microsoft.com/office/officeart/2009/3/layout/HorizontalOrganizationChart"/>
    <dgm:cxn modelId="{5C3E0B8E-D6BE-41D9-AE60-DB3E64248818}" type="presOf" srcId="{1AD0AE14-08D0-47C4-96FD-C5F467242CAE}" destId="{E411E267-CD68-4DAE-AACD-09EF1D5764A7}" srcOrd="1" destOrd="0" presId="urn:microsoft.com/office/officeart/2009/3/layout/HorizontalOrganizationChart"/>
    <dgm:cxn modelId="{BDE1908E-715D-4EB4-9C2F-A2A9300CF338}" type="presOf" srcId="{EC437415-8529-416F-B524-8C1CCE3F8C29}" destId="{3F5D6A83-1172-4B21-8030-A67AEBECF24F}" srcOrd="0" destOrd="0" presId="urn:microsoft.com/office/officeart/2009/3/layout/HorizontalOrganizationChart"/>
    <dgm:cxn modelId="{3286138F-D33B-4620-9223-0334729FD1BD}" type="presOf" srcId="{CDE6DFC2-AFF0-441D-9BFB-986393E079B1}" destId="{5B479F12-7117-4A55-B36D-E99644D3A111}" srcOrd="0" destOrd="0" presId="urn:microsoft.com/office/officeart/2009/3/layout/HorizontalOrganizationChart"/>
    <dgm:cxn modelId="{3748E592-DE02-4127-BFE5-C405E38856E6}" type="presOf" srcId="{DD0BA9A9-32FD-4FDD-9FDB-08F22EBDAFDF}" destId="{15A2218D-794C-41F6-A593-0676E43FA7FA}" srcOrd="0" destOrd="0" presId="urn:microsoft.com/office/officeart/2009/3/layout/HorizontalOrganizationChart"/>
    <dgm:cxn modelId="{049B0A93-A1C8-4AEC-B17B-E35C78FDABD0}" type="presOf" srcId="{A822F316-E9B5-4924-A71D-69A126F150AB}" destId="{D398D248-A2BF-4921-BAAD-6D3B64238289}" srcOrd="1" destOrd="0" presId="urn:microsoft.com/office/officeart/2009/3/layout/HorizontalOrganizationChart"/>
    <dgm:cxn modelId="{E5C84493-B080-4F02-AF6F-117F887AD0EC}" type="presOf" srcId="{BA383F7D-370F-4F67-86B7-BB227332FA09}" destId="{3923EF05-176C-4B3E-A1A7-1AD218456193}" srcOrd="0" destOrd="0" presId="urn:microsoft.com/office/officeart/2009/3/layout/HorizontalOrganizationChart"/>
    <dgm:cxn modelId="{74851E94-34C8-4EA6-B912-74A897161CD5}" type="presOf" srcId="{A1C078BB-AE8B-4759-9B3B-AB1C695FA7AE}" destId="{C11D4610-9E9E-4986-88E9-166B5813950C}" srcOrd="0" destOrd="0" presId="urn:microsoft.com/office/officeart/2009/3/layout/HorizontalOrganizationChart"/>
    <dgm:cxn modelId="{1FC07395-631A-4F0E-A558-0E84A0665AE0}" srcId="{1E8472C5-E4C7-4B19-AFD9-DFBB4EF92AA5}" destId="{F37E381B-532C-4037-A727-D32CFA359377}" srcOrd="1" destOrd="0" parTransId="{173BEB11-F1D2-4E7D-AD19-2B59735130D6}" sibTransId="{6F106252-40CB-4BC8-AADB-3714C3034A2A}"/>
    <dgm:cxn modelId="{B3476196-1873-428F-B196-0B766A3F33CB}" type="presOf" srcId="{B0A0BAC4-9C69-45BD-BF9B-230A179B642F}" destId="{2A813C43-D703-40AD-A0A9-96715382A4AF}" srcOrd="0" destOrd="0" presId="urn:microsoft.com/office/officeart/2009/3/layout/HorizontalOrganizationChart"/>
    <dgm:cxn modelId="{21FCD397-C233-48B4-B651-68B467E5881D}" type="presOf" srcId="{40A0909F-423A-43FC-B2AB-9EDF4D09C80D}" destId="{1095613F-494C-44A6-A751-DE7169942C2A}" srcOrd="1" destOrd="0" presId="urn:microsoft.com/office/officeart/2009/3/layout/HorizontalOrganizationChart"/>
    <dgm:cxn modelId="{6A52EF97-8A50-4C9E-B1A6-BF51DC1D51E7}" type="presOf" srcId="{EE9FBFC0-2854-49B4-B4C3-1AD9BE0BE3AC}" destId="{D1F77E3D-D113-45DD-BE04-4577876ABE9E}" srcOrd="0" destOrd="0" presId="urn:microsoft.com/office/officeart/2009/3/layout/HorizontalOrganizationChart"/>
    <dgm:cxn modelId="{FF00C49A-E9DF-4AAE-B1D7-6E9208CAD1E1}" type="presOf" srcId="{D1F5578B-0A6F-4158-BF7D-C0ED33A944BB}" destId="{55E63CE0-3B3D-432F-91BE-44556987C76E}" srcOrd="0" destOrd="0" presId="urn:microsoft.com/office/officeart/2009/3/layout/HorizontalOrganizationChart"/>
    <dgm:cxn modelId="{332B0D9D-12E3-456A-A845-92DCCFE7EB44}" type="presOf" srcId="{EC669079-C84F-434B-9959-C32E86950E6F}" destId="{49DE8296-BF6B-473C-A580-33E21C34627B}" srcOrd="1" destOrd="0" presId="urn:microsoft.com/office/officeart/2009/3/layout/HorizontalOrganizationChart"/>
    <dgm:cxn modelId="{2C76A69F-0B79-46C9-804B-CFBBB5103AC0}" srcId="{8C1743E9-F5BA-47FC-A2DD-454AB24FE6B3}" destId="{BCF820CC-B190-41BC-8806-68A3C87CE22E}" srcOrd="0" destOrd="0" parTransId="{7E236966-D8FE-45DE-ADBC-0B44B9EB315C}" sibTransId="{43F6B2CD-EE2F-43C3-8894-D84678C97DDD}"/>
    <dgm:cxn modelId="{E0E58BA4-A33D-45A9-ADD1-F953E3B37353}" type="presOf" srcId="{FF5B1C2D-6DEC-4135-9368-DC5264EFC485}" destId="{4E509284-1771-4337-8B79-1807123A6E13}" srcOrd="1" destOrd="0" presId="urn:microsoft.com/office/officeart/2009/3/layout/HorizontalOrganizationChart"/>
    <dgm:cxn modelId="{87DF1AA5-DBE2-4D5C-B637-CAD23AF055BE}" type="presOf" srcId="{CA4C5595-9619-472E-BCA0-A2A93B7E016C}" destId="{0F1333DB-913F-4361-B013-AAB73E1C3487}" srcOrd="0" destOrd="0" presId="urn:microsoft.com/office/officeart/2009/3/layout/HorizontalOrganizationChart"/>
    <dgm:cxn modelId="{08C4A4A7-5DD5-4126-9380-0A3AC165B99E}" srcId="{9052D100-49F2-4251-8866-1C4F9F2B3895}" destId="{CA4C5595-9619-472E-BCA0-A2A93B7E016C}" srcOrd="4" destOrd="0" parTransId="{B2A5CBE0-9E8A-4AD6-86FF-6B3C852A3083}" sibTransId="{41D6C32A-7BEB-4A7A-930F-F9692F082F20}"/>
    <dgm:cxn modelId="{EE9E47A9-5176-4A34-AB3B-A9E160123AB3}" type="presOf" srcId="{8ED8A051-6005-45C5-862C-59EFFDCE7CA5}" destId="{D06C5581-8566-4734-8A37-3B8764187E16}" srcOrd="0" destOrd="0" presId="urn:microsoft.com/office/officeart/2009/3/layout/HorizontalOrganizationChart"/>
    <dgm:cxn modelId="{C6EF55A9-91B4-41A7-A800-F85F6CEA882E}" type="presOf" srcId="{8C1743E9-F5BA-47FC-A2DD-454AB24FE6B3}" destId="{2AD2D93C-D890-421B-90F5-4742E08E7277}" srcOrd="1" destOrd="0" presId="urn:microsoft.com/office/officeart/2009/3/layout/HorizontalOrganizationChart"/>
    <dgm:cxn modelId="{5137DCA9-6651-4CCF-ADE8-67DF22015153}" srcId="{B4B4C28C-2E2F-49EF-8304-974C46DE1DD2}" destId="{EE9FBFC0-2854-49B4-B4C3-1AD9BE0BE3AC}" srcOrd="0" destOrd="0" parTransId="{A2D93F70-395A-4C4A-A649-B035EF5E410D}" sibTransId="{117D731D-6065-4E5D-B70D-0928A71F103B}"/>
    <dgm:cxn modelId="{9437C4AA-8378-4811-B5CD-2292A6835DA2}" type="presOf" srcId="{F37E381B-532C-4037-A727-D32CFA359377}" destId="{18308461-E6DA-4070-B400-8B633BD5BE12}" srcOrd="1" destOrd="0" presId="urn:microsoft.com/office/officeart/2009/3/layout/HorizontalOrganizationChart"/>
    <dgm:cxn modelId="{EDF764AB-205A-4F9C-BE46-0C56E707CA9D}" type="presOf" srcId="{EE00C42C-E2AE-4905-849E-CD7BC9874F46}" destId="{B91CE3DF-AFD0-4B7C-8D4D-8AA19587CC66}" srcOrd="0" destOrd="0" presId="urn:microsoft.com/office/officeart/2009/3/layout/HorizontalOrganizationChart"/>
    <dgm:cxn modelId="{5A1306AC-DC49-4822-B4E1-DD88A3BBEBE9}" type="presOf" srcId="{9B41E4E6-4B82-46D9-A82E-0DD67C621DF7}" destId="{FC0AEC31-6A5A-4A16-9A12-55F7BFD72202}" srcOrd="0" destOrd="0" presId="urn:microsoft.com/office/officeart/2009/3/layout/HorizontalOrganizationChart"/>
    <dgm:cxn modelId="{8CCFA8AE-FC56-4637-AD32-55333A3CC706}" type="presOf" srcId="{A64E0D7A-236D-451B-8268-B700D34953AC}" destId="{8E32E9F6-CD8D-4D02-ADA7-0D44ACD2E5A6}" srcOrd="1" destOrd="0" presId="urn:microsoft.com/office/officeart/2009/3/layout/HorizontalOrganizationChart"/>
    <dgm:cxn modelId="{E83F81B1-52D3-4C17-9974-A85843048C29}" type="presOf" srcId="{72BD1987-1E05-4681-A2E9-401AA5904CB5}" destId="{644BCBDD-23A6-4E18-8C25-70B156794D23}" srcOrd="0" destOrd="0" presId="urn:microsoft.com/office/officeart/2009/3/layout/HorizontalOrganizationChart"/>
    <dgm:cxn modelId="{303DD9B2-1678-4D02-AC33-B03BF9548A3E}" srcId="{BADF9C37-FE53-4358-A012-74D7894C7557}" destId="{EC669079-C84F-434B-9959-C32E86950E6F}" srcOrd="1" destOrd="0" parTransId="{F7069531-6A1D-4803-88C2-B19E3AD2E881}" sibTransId="{75FBC59B-62D5-460F-B0EB-A2D43582FB8A}"/>
    <dgm:cxn modelId="{D422F7B4-697A-45AB-9084-D6AD39AFFE9C}" type="presOf" srcId="{993EE759-A8EC-4E7A-9F61-FD3935527573}" destId="{0769E8E4-177D-4654-9168-3EF1ABCDB733}" srcOrd="0" destOrd="0" presId="urn:microsoft.com/office/officeart/2009/3/layout/HorizontalOrganizationChart"/>
    <dgm:cxn modelId="{08C798B5-AE99-4F58-BA5F-44FB55C982FB}" type="presOf" srcId="{85F2612B-8967-4F86-BCCF-F49A287758B6}" destId="{9482BEE8-47D5-418C-94A4-3FDC3CA43909}" srcOrd="1" destOrd="0" presId="urn:microsoft.com/office/officeart/2009/3/layout/HorizontalOrganizationChart"/>
    <dgm:cxn modelId="{1311B8B5-1B4F-4D33-8859-88E99DDC3AAC}" type="presOf" srcId="{0A0E4C83-AF45-4EB9-BFFB-F5A8F4A059EE}" destId="{C92D9442-FE39-419F-8AD6-BE8618F03C0B}" srcOrd="1" destOrd="0" presId="urn:microsoft.com/office/officeart/2009/3/layout/HorizontalOrganizationChart"/>
    <dgm:cxn modelId="{13114BB7-94B1-42E8-BA09-17D985E416FB}" srcId="{BCF820CC-B190-41BC-8806-68A3C87CE22E}" destId="{2C7B6C04-0C34-4F13-B0A0-8417B0842291}" srcOrd="0" destOrd="0" parTransId="{4947218A-9477-4F12-BC25-4974767E8E17}" sibTransId="{CEEE1ADA-B087-47B8-A7DA-7FF579BC91AB}"/>
    <dgm:cxn modelId="{809587B8-7887-4F06-8650-4566F34556EB}" type="presOf" srcId="{64076B69-549F-4342-8F11-6EF1C405376F}" destId="{3EE94997-FFEE-4D6D-B9D2-86FCDA637E36}" srcOrd="0" destOrd="0" presId="urn:microsoft.com/office/officeart/2009/3/layout/HorizontalOrganizationChart"/>
    <dgm:cxn modelId="{90AC84BA-B499-4250-BD1F-EA1D166E4B2E}" type="presOf" srcId="{C9A12F34-C9A9-434C-9A4B-A8D124EA6AE3}" destId="{37EDE330-16CC-4337-AADB-DD7AE0129D9B}" srcOrd="0" destOrd="0" presId="urn:microsoft.com/office/officeart/2009/3/layout/HorizontalOrganizationChart"/>
    <dgm:cxn modelId="{BB3D85BA-803E-4763-86A7-064E723CD2BA}" type="presOf" srcId="{2A8D9B25-17E2-4734-ADE9-FD818033BB98}" destId="{28F80371-68D8-4B48-A29E-84322706FA53}" srcOrd="0" destOrd="0" presId="urn:microsoft.com/office/officeart/2009/3/layout/HorizontalOrganizationChart"/>
    <dgm:cxn modelId="{CF133BBB-C395-437A-9DE9-0E359EE6B785}" type="presOf" srcId="{93A531F9-46A5-442A-96C2-6B7788A6D1E5}" destId="{36707825-8F69-470B-8C0C-BC15C6E0006A}" srcOrd="0" destOrd="0" presId="urn:microsoft.com/office/officeart/2009/3/layout/HorizontalOrganizationChart"/>
    <dgm:cxn modelId="{2BB2B6BB-E4D2-4C11-AC71-D9875FD85105}" type="presOf" srcId="{3A56C0CF-A615-4883-A247-3062D978147C}" destId="{D9065D54-F8CE-490E-BD25-6D93CD6D0627}" srcOrd="1" destOrd="0" presId="urn:microsoft.com/office/officeart/2009/3/layout/HorizontalOrganizationChart"/>
    <dgm:cxn modelId="{484D54BD-0EE0-400D-A7A8-80A46FFC5974}" type="presOf" srcId="{04A3A671-BB0C-413A-83C4-5AC8CB63B62E}" destId="{37EEC1EF-42B4-4D90-A71F-34C1D5106C23}" srcOrd="1" destOrd="0" presId="urn:microsoft.com/office/officeart/2009/3/layout/HorizontalOrganizationChart"/>
    <dgm:cxn modelId="{E27578BD-7516-49C0-8EC4-2C9AD4ED0252}" type="presOf" srcId="{E79515AA-3F6A-471D-829E-067CD8452A46}" destId="{F577E902-90E5-4EF0-A9A7-297FD91539DC}" srcOrd="0" destOrd="0" presId="urn:microsoft.com/office/officeart/2009/3/layout/HorizontalOrganizationChart"/>
    <dgm:cxn modelId="{AE2052BF-9594-4E8D-B917-80B5A4E83503}" srcId="{9052D100-49F2-4251-8866-1C4F9F2B3895}" destId="{DD0BA9A9-32FD-4FDD-9FDB-08F22EBDAFDF}" srcOrd="0" destOrd="0" parTransId="{32FE614F-D151-49C3-9E76-980BF749B724}" sibTransId="{64D43705-AC6C-4DCD-8CF3-2D4E7607B376}"/>
    <dgm:cxn modelId="{C88553C0-D7AF-4141-BEBF-77F79F975434}" srcId="{40A0909F-423A-43FC-B2AB-9EDF4D09C80D}" destId="{FF5B1C2D-6DEC-4135-9368-DC5264EFC485}" srcOrd="0" destOrd="0" parTransId="{22494D02-7533-45FD-958E-643FD05A1C2D}" sibTransId="{6E85F4DD-2234-49C0-913A-CA9089BFC0FF}"/>
    <dgm:cxn modelId="{186C92C0-7EFD-4D49-88C2-2EEA36310BD7}" type="presOf" srcId="{4802F83D-C513-4947-8B68-394E69B943F3}" destId="{ED503F97-B69E-46C2-936C-140E5625BFD5}" srcOrd="0" destOrd="0" presId="urn:microsoft.com/office/officeart/2009/3/layout/HorizontalOrganizationChart"/>
    <dgm:cxn modelId="{46664BC1-9665-4600-A299-C28B3B08247C}" type="presOf" srcId="{E79515AA-3F6A-471D-829E-067CD8452A46}" destId="{A6265151-9BCA-4BB3-BD70-60A1A76DF895}" srcOrd="1" destOrd="0" presId="urn:microsoft.com/office/officeart/2009/3/layout/HorizontalOrganizationChart"/>
    <dgm:cxn modelId="{DDB8D7C1-1550-407B-AAB6-E7164658CC0C}" type="presOf" srcId="{FF5B1C2D-6DEC-4135-9368-DC5264EFC485}" destId="{3054F775-A133-409A-A4DA-7533DBB73917}" srcOrd="0" destOrd="0" presId="urn:microsoft.com/office/officeart/2009/3/layout/HorizontalOrganizationChart"/>
    <dgm:cxn modelId="{E6B7F4C1-9010-4476-A10A-DCAF1F587A47}" type="presOf" srcId="{6E2865F6-E4C9-4AD0-8E22-7EB5F12CA051}" destId="{E7CE9DC7-756D-41EC-8C39-7D7C325A83AA}" srcOrd="0" destOrd="0" presId="urn:microsoft.com/office/officeart/2009/3/layout/HorizontalOrganizationChart"/>
    <dgm:cxn modelId="{9CD85BC5-212B-474C-B189-231C45394388}" type="presOf" srcId="{E8203DF8-8A74-4814-840E-819B45CEB728}" destId="{E069298E-4D13-437E-A113-E89FB0ECC8B3}" srcOrd="0" destOrd="0" presId="urn:microsoft.com/office/officeart/2009/3/layout/HorizontalOrganizationChart"/>
    <dgm:cxn modelId="{2C4E3DC6-F6B6-4ACF-9DB9-A60B735AB559}" type="presOf" srcId="{6532ABF7-3816-4AFE-84E0-8366B7825AA2}" destId="{BB6D15D6-FD16-49E0-807E-94429A334207}" srcOrd="1" destOrd="0" presId="urn:microsoft.com/office/officeart/2009/3/layout/HorizontalOrganizationChart"/>
    <dgm:cxn modelId="{2D954FC8-EDF0-4587-ACB2-2D5178CE516E}" type="presOf" srcId="{6532ABF7-3816-4AFE-84E0-8366B7825AA2}" destId="{4D8D1CD6-7FEF-44DB-ABD6-9243027D0C90}" srcOrd="0" destOrd="0" presId="urn:microsoft.com/office/officeart/2009/3/layout/HorizontalOrganizationChart"/>
    <dgm:cxn modelId="{4F739DC8-2182-4649-99D9-690752F82AB1}" type="presOf" srcId="{9B9852BC-AB06-4A22-A1C1-12E93D1282D0}" destId="{7526A342-4B4A-4C69-A6F5-875554980060}" srcOrd="1" destOrd="0" presId="urn:microsoft.com/office/officeart/2009/3/layout/HorizontalOrganizationChart"/>
    <dgm:cxn modelId="{46E767CC-8F2A-44BD-B8AC-BC8DD4F95027}" type="presOf" srcId="{77FC7852-AE3F-43B8-9F07-96782D95CAAB}" destId="{CE2BF9BC-05F4-427F-AB8B-89DE78B1698A}" srcOrd="0" destOrd="0" presId="urn:microsoft.com/office/officeart/2009/3/layout/HorizontalOrganizationChart"/>
    <dgm:cxn modelId="{5A0F4CCC-2DAC-4849-B670-224D1828B79A}" type="presOf" srcId="{4FB3A010-0822-499C-AB1E-723827EC565B}" destId="{AF12C5CF-A144-42CA-B54C-BC36F02027CF}" srcOrd="1" destOrd="0" presId="urn:microsoft.com/office/officeart/2009/3/layout/HorizontalOrganizationChart"/>
    <dgm:cxn modelId="{9DA884CE-D2E3-48B5-94DF-1177F84AE80A}" type="presOf" srcId="{1E8472C5-E4C7-4B19-AFD9-DFBB4EF92AA5}" destId="{71D77840-1788-46BB-B1FB-AF29CEB94992}" srcOrd="0" destOrd="0" presId="urn:microsoft.com/office/officeart/2009/3/layout/HorizontalOrganizationChart"/>
    <dgm:cxn modelId="{54AF85CE-41A6-44DF-8F05-4A4B1B1F7CD5}" srcId="{6E2865F6-E4C9-4AD0-8E22-7EB5F12CA051}" destId="{A822F316-E9B5-4924-A71D-69A126F150AB}" srcOrd="0" destOrd="0" parTransId="{A78278AB-5E34-4680-BE46-51D0D1C1F498}" sibTransId="{C162F7F9-FD65-4321-82DF-C1A3B5922011}"/>
    <dgm:cxn modelId="{AC0404CF-0793-4925-ACFF-E11A447BDC7A}" type="presOf" srcId="{E8321AFA-9259-47AF-85B3-932349C0079A}" destId="{F342E0A0-9298-4538-AA82-6E81F3FE8476}" srcOrd="1" destOrd="0" presId="urn:microsoft.com/office/officeart/2009/3/layout/HorizontalOrganizationChart"/>
    <dgm:cxn modelId="{32BF09CF-E72A-40BB-A8E2-48A416EF111C}" type="presOf" srcId="{30A02DB5-ABCB-408A-B996-0C516909707C}" destId="{235616C7-AF05-482F-BCA6-5DBEDE8F94E5}" srcOrd="0" destOrd="0" presId="urn:microsoft.com/office/officeart/2009/3/layout/HorizontalOrganizationChart"/>
    <dgm:cxn modelId="{0EDD57D0-E839-4DF0-B2DB-AA7F9CD6D4FB}" type="presOf" srcId="{23613F17-F585-4076-91D1-4F3826E29869}" destId="{1517909F-6989-4214-95F5-6EE17BF9AF70}" srcOrd="0" destOrd="0" presId="urn:microsoft.com/office/officeart/2009/3/layout/HorizontalOrganizationChart"/>
    <dgm:cxn modelId="{FE2986D2-0FFF-48BB-9D20-3959096BC317}" srcId="{EE336C56-6CB0-4F09-B19E-BF0361186DD5}" destId="{9B41E4E6-4B82-46D9-A82E-0DD67C621DF7}" srcOrd="1" destOrd="0" parTransId="{64076B69-549F-4342-8F11-6EF1C405376F}" sibTransId="{27C6B16E-CCDE-41E6-AAE1-4294C189EC14}"/>
    <dgm:cxn modelId="{1B348DD3-8291-482A-9039-F8680CE2E2A1}" type="presOf" srcId="{9758601F-70AF-4A4C-938C-A41F9118D4B1}" destId="{31F7A9DA-053B-4009-AFD1-3E4E75BDB877}" srcOrd="0" destOrd="0" presId="urn:microsoft.com/office/officeart/2009/3/layout/HorizontalOrganizationChart"/>
    <dgm:cxn modelId="{F557AFD3-FDB0-4DED-8277-B7E559408F2E}" type="presOf" srcId="{417BF869-654F-4A66-A830-AAA97B21A4E8}" destId="{6C89F2C7-8714-4717-A008-A1132024BCE6}" srcOrd="0" destOrd="0" presId="urn:microsoft.com/office/officeart/2009/3/layout/HorizontalOrganizationChart"/>
    <dgm:cxn modelId="{364759D7-74DF-4C63-B745-809532B1BED5}" type="presOf" srcId="{BADF9C37-FE53-4358-A012-74D7894C7557}" destId="{892B1CC2-E6E2-454F-A622-02E73956E7D7}" srcOrd="0" destOrd="0" presId="urn:microsoft.com/office/officeart/2009/3/layout/HorizontalOrganizationChart"/>
    <dgm:cxn modelId="{9CDACFD8-AF6D-49BE-9BB0-32FB37DF86E9}" type="presOf" srcId="{575A29A6-1074-42B5-83FC-43E2F6620367}" destId="{0461EF28-C3CC-42E2-B455-38C163D003FC}" srcOrd="0" destOrd="0" presId="urn:microsoft.com/office/officeart/2009/3/layout/HorizontalOrganizationChart"/>
    <dgm:cxn modelId="{66FED5D8-A05B-4495-8DDA-D74326092C67}" srcId="{BCF820CC-B190-41BC-8806-68A3C87CE22E}" destId="{E79515AA-3F6A-471D-829E-067CD8452A46}" srcOrd="4" destOrd="0" parTransId="{679D1D1C-E5E3-4AE7-B9F1-89186CAF79AE}" sibTransId="{796A8E72-4BF7-49A8-B814-5932E71DD455}"/>
    <dgm:cxn modelId="{68CDF8D9-0255-4085-8A9F-2CA2854EA750}" srcId="{4FB3A010-0822-499C-AB1E-723827EC565B}" destId="{0B659387-BC6C-49FB-B61D-DD9753FCA89C}" srcOrd="0" destOrd="0" parTransId="{23613F17-F585-4076-91D1-4F3826E29869}" sibTransId="{8D3C39CF-FE38-4DD8-851C-5FFEFDDF3417}"/>
    <dgm:cxn modelId="{F8F488DA-6230-4165-8E5A-1CD70D17473D}" srcId="{BCF820CC-B190-41BC-8806-68A3C87CE22E}" destId="{0D71A477-2AA2-42E4-A792-0A02305027E4}" srcOrd="3" destOrd="0" parTransId="{605B3874-DF8E-4F4B-99E6-10F9F87A0788}" sibTransId="{F7DB1525-E911-4C91-AB2F-E15D3046A0BA}"/>
    <dgm:cxn modelId="{01EC2CDC-DDDB-4A03-9977-8EC56AC0459C}" type="presOf" srcId="{B06B0F39-2196-4837-AF77-118D40E3C646}" destId="{5EEC0580-0958-459B-99B6-36E8327FB25E}" srcOrd="0" destOrd="0" presId="urn:microsoft.com/office/officeart/2009/3/layout/HorizontalOrganizationChart"/>
    <dgm:cxn modelId="{6F6E66DC-D86B-4D90-A139-ACCA21AF02D1}" srcId="{9052D100-49F2-4251-8866-1C4F9F2B3895}" destId="{5BF6CC7F-6C30-4798-AF84-B9ED9DE421EB}" srcOrd="2" destOrd="0" parTransId="{C7FED90D-23D7-4F0B-A1E0-1E2B278D5E5A}" sibTransId="{13B5A7CB-0ED6-4D61-8A27-906E85FCB0BB}"/>
    <dgm:cxn modelId="{8E0B81DC-94C9-41A8-BD8B-4658E2CDD7CE}" type="presOf" srcId="{740A5415-C80F-450C-ADD6-4B8E621659E8}" destId="{862A6A88-7D83-41AC-8D15-09CE8242B75C}" srcOrd="1" destOrd="0" presId="urn:microsoft.com/office/officeart/2009/3/layout/HorizontalOrganizationChart"/>
    <dgm:cxn modelId="{D6B208DE-5951-47A7-84A8-FDEBDF35409B}" srcId="{381E93E0-6C1B-4703-B956-14254DA2D2AB}" destId="{6E6D6103-0EB9-469D-A801-27E9C96B5A4E}" srcOrd="0" destOrd="0" parTransId="{BEFB7C83-33F1-4194-91DE-1CDDCD65B76E}" sibTransId="{DB2D6A00-1845-4775-89F6-03FEA1B65D59}"/>
    <dgm:cxn modelId="{51FC42DE-CA1F-4ECE-A955-CF97B20A6393}" type="presOf" srcId="{B4B4C28C-2E2F-49EF-8304-974C46DE1DD2}" destId="{3F5E18C9-4AB1-47F1-9C5A-7E6F863FCB19}" srcOrd="1" destOrd="0" presId="urn:microsoft.com/office/officeart/2009/3/layout/HorizontalOrganizationChart"/>
    <dgm:cxn modelId="{1CE132DF-52E0-496F-8108-B93DE278D3FB}" type="presOf" srcId="{7903ACBC-F0F5-4F98-B7C3-9D62B4C2D6ED}" destId="{7F9670A5-2F2B-4F78-A97B-5BCF9CBF0C5A}" srcOrd="0" destOrd="0" presId="urn:microsoft.com/office/officeart/2009/3/layout/HorizontalOrganizationChart"/>
    <dgm:cxn modelId="{6E03A0E0-5F31-45ED-A323-F131C5B2E5EE}" type="presOf" srcId="{5BF6CC7F-6C30-4798-AF84-B9ED9DE421EB}" destId="{2E1BDA51-38FD-4D62-A87E-BCBD7773D59D}" srcOrd="0" destOrd="0" presId="urn:microsoft.com/office/officeart/2009/3/layout/HorizontalOrganizationChart"/>
    <dgm:cxn modelId="{E005C9E1-DE22-42FE-9017-2E598B839CBC}" type="presOf" srcId="{E4B3F8AA-3F0C-4B36-BB3D-71AF0CE139A4}" destId="{C9B83432-4051-4450-8D79-F80BCA0F71F5}" srcOrd="0" destOrd="0" presId="urn:microsoft.com/office/officeart/2009/3/layout/HorizontalOrganizationChart"/>
    <dgm:cxn modelId="{504756E3-D230-45F4-B94B-54968D500DFC}" type="presOf" srcId="{04A3A671-BB0C-413A-83C4-5AC8CB63B62E}" destId="{51FB9F25-42EC-491E-AA1F-39927C94C265}" srcOrd="0" destOrd="0" presId="urn:microsoft.com/office/officeart/2009/3/layout/HorizontalOrganizationChart"/>
    <dgm:cxn modelId="{2598A3E6-AFA3-4B04-8FA0-2D24B004BBBD}" type="presOf" srcId="{E5333835-D3E1-4DDD-A609-160AAD73D600}" destId="{1ACB72B7-223E-49E5-AA61-02ED2C10C71B}" srcOrd="1" destOrd="0" presId="urn:microsoft.com/office/officeart/2009/3/layout/HorizontalOrganizationChart"/>
    <dgm:cxn modelId="{CE286AE7-2790-4C91-AA3C-16E623C7A5DB}" type="presOf" srcId="{85F2612B-8967-4F86-BCCF-F49A287758B6}" destId="{1E6F7CEB-64EC-4C79-966B-CE7BECA801D0}" srcOrd="0" destOrd="0" presId="urn:microsoft.com/office/officeart/2009/3/layout/HorizontalOrganizationChart"/>
    <dgm:cxn modelId="{290E84E7-EC8B-4650-868D-FA7A013F444D}" type="presOf" srcId="{C7FED90D-23D7-4F0B-A1E0-1E2B278D5E5A}" destId="{98265ED7-94E9-4FFB-9133-98519CDC05A9}" srcOrd="0" destOrd="0" presId="urn:microsoft.com/office/officeart/2009/3/layout/HorizontalOrganizationChart"/>
    <dgm:cxn modelId="{4F5906E8-C81F-48BF-BC4C-F240B775358B}" type="presOf" srcId="{90A7C835-24A4-41ED-AF0F-D72A232A87D8}" destId="{5DE9B5E4-5166-4A48-9AC9-DC172817E14F}" srcOrd="0" destOrd="0" presId="urn:microsoft.com/office/officeart/2009/3/layout/HorizontalOrganizationChart"/>
    <dgm:cxn modelId="{00363BE8-DFE5-4FF0-AA4A-0BBD082119D4}" type="presOf" srcId="{CB1B9446-086E-48C4-A14D-2ED9C796FB1F}" destId="{549126F9-2255-42FB-B0B8-20EB1A8BFA57}" srcOrd="1" destOrd="0" presId="urn:microsoft.com/office/officeart/2009/3/layout/HorizontalOrganizationChart"/>
    <dgm:cxn modelId="{0C9539E9-27B0-4F50-B1C5-39684E54E9AD}" type="presOf" srcId="{2C7B6C04-0C34-4F13-B0A0-8417B0842291}" destId="{5004B4A4-4308-4240-B2EE-3A70B5362F68}" srcOrd="0" destOrd="0" presId="urn:microsoft.com/office/officeart/2009/3/layout/HorizontalOrganizationChart"/>
    <dgm:cxn modelId="{5C723CE9-A8C3-43D4-AA9B-AAF8A4C79193}" srcId="{BCF820CC-B190-41BC-8806-68A3C87CE22E}" destId="{40A0909F-423A-43FC-B2AB-9EDF4D09C80D}" srcOrd="1" destOrd="0" parTransId="{B0A0BAC4-9C69-45BD-BF9B-230A179B642F}" sibTransId="{26F44FE3-F092-4C47-8196-5EBE096EE7DA}"/>
    <dgm:cxn modelId="{D69108EB-22BD-4EBA-9ED1-D83F9A360E72}" srcId="{9052D100-49F2-4251-8866-1C4F9F2B3895}" destId="{CB1B9446-086E-48C4-A14D-2ED9C796FB1F}" srcOrd="3" destOrd="0" parTransId="{4802F83D-C513-4947-8B68-394E69B943F3}" sibTransId="{57954E5D-0AD3-4858-AD64-0F00A508FE45}"/>
    <dgm:cxn modelId="{120141EE-C571-4AC9-B3B2-2A2C53A70527}" srcId="{85933F00-3FB4-4D69-887C-12A08C6F8051}" destId="{B4B4C28C-2E2F-49EF-8304-974C46DE1DD2}" srcOrd="0" destOrd="0" parTransId="{818C5DE1-4536-4EAC-8C65-FA2764ACF043}" sibTransId="{75B046C0-DF15-44C0-AFD9-AFDD49DDC680}"/>
    <dgm:cxn modelId="{57A450EE-BA53-4723-9AAD-DB3D2C266CF4}" type="presOf" srcId="{3A56C0CF-A615-4883-A247-3062D978147C}" destId="{4D5E5F3A-4EC5-4A4D-84DE-0B4CABCF1FDA}" srcOrd="0" destOrd="0" presId="urn:microsoft.com/office/officeart/2009/3/layout/HorizontalOrganizationChart"/>
    <dgm:cxn modelId="{53D4B4EE-5EF3-4045-B8ED-5C47D78D0683}" type="presOf" srcId="{605B3874-DF8E-4F4B-99E6-10F9F87A0788}" destId="{0AAA362F-3CF9-48F7-890E-07A20EC9B3CA}" srcOrd="0" destOrd="0" presId="urn:microsoft.com/office/officeart/2009/3/layout/HorizontalOrganizationChart"/>
    <dgm:cxn modelId="{351B33F2-FFD9-4EFF-8ED8-CFC0BEBBF37E}" type="presOf" srcId="{7A505C9F-B7EC-4DBA-9E1B-9CAE686F520C}" destId="{B8571EF5-D6A1-4FC6-8DBD-BD1AC0405BF0}" srcOrd="0" destOrd="0" presId="urn:microsoft.com/office/officeart/2009/3/layout/HorizontalOrganizationChart"/>
    <dgm:cxn modelId="{A4CFA4F3-CB8B-470C-8BC7-88D1E06F0475}" srcId="{EE336C56-6CB0-4F09-B19E-BF0361186DD5}" destId="{8C23A86B-0D27-4D20-AB2F-73B819EA3555}" srcOrd="0" destOrd="0" parTransId="{9E4B705F-46BE-49D9-A193-6FAA7EC74EFB}" sibTransId="{5E46B6A6-4E52-4324-9963-8B220CC52650}"/>
    <dgm:cxn modelId="{8C9150F4-B7F4-48BC-93DD-5CFFCBE1FC04}" type="presOf" srcId="{A78278AB-5E34-4680-BE46-51D0D1C1F498}" destId="{871DF5A5-DF02-4E25-83C4-BBCEC49262D3}" srcOrd="0" destOrd="0" presId="urn:microsoft.com/office/officeart/2009/3/layout/HorizontalOrganizationChart"/>
    <dgm:cxn modelId="{E589A9F4-9BF3-4483-9658-61EF75A1367D}" srcId="{A64E0D7A-236D-451B-8268-B700D34953AC}" destId="{6E2865F6-E4C9-4AD0-8E22-7EB5F12CA051}" srcOrd="2" destOrd="0" parTransId="{29A610DA-89A7-490E-AF59-62E74758E39D}" sibTransId="{164B0AF7-304C-4590-9A44-7BEC034303E0}"/>
    <dgm:cxn modelId="{C81F35F5-1481-4CF9-B066-CD28E179A0A5}" type="presOf" srcId="{7810EC52-63D3-46C9-8B6C-BCEB43041B95}" destId="{4ECA5DEE-392A-4FA7-A0AE-FC8F1808B676}" srcOrd="0" destOrd="0" presId="urn:microsoft.com/office/officeart/2009/3/layout/HorizontalOrganizationChart"/>
    <dgm:cxn modelId="{C56A5EF5-AB56-4712-9B08-8B42C1A7257B}" srcId="{04A3A671-BB0C-413A-83C4-5AC8CB63B62E}" destId="{3A56C0CF-A615-4883-A247-3062D978147C}" srcOrd="1" destOrd="0" parTransId="{F6C2C5DC-78DB-42FA-9099-813A61FB8913}" sibTransId="{BD120ECF-35C4-4ACF-A4E0-A810770CE02C}"/>
    <dgm:cxn modelId="{0E5BA9F7-1B25-41B0-972C-8821A7295345}" type="presOf" srcId="{6E2865F6-E4C9-4AD0-8E22-7EB5F12CA051}" destId="{96786753-F5E1-49F9-BBF1-EE38B2B00128}" srcOrd="1" destOrd="0" presId="urn:microsoft.com/office/officeart/2009/3/layout/HorizontalOrganizationChart"/>
    <dgm:cxn modelId="{AAE382F9-C641-4BD8-B632-CF917585E100}" type="presOf" srcId="{CDBEFAE6-5C61-4DAD-8AC6-99998D03C351}" destId="{94225F7A-BCD2-42E3-BB51-7BCEB0A3B211}" srcOrd="0" destOrd="0" presId="urn:microsoft.com/office/officeart/2009/3/layout/HorizontalOrganizationChart"/>
    <dgm:cxn modelId="{79484EFA-D61F-4CB1-BC30-34B6B31C14AF}" type="presOf" srcId="{818C5DE1-4536-4EAC-8C65-FA2764ACF043}" destId="{B91E4E53-5C30-4CEE-B8F5-2F4C07044C18}" srcOrd="0" destOrd="0" presId="urn:microsoft.com/office/officeart/2009/3/layout/HorizontalOrganizationChart"/>
    <dgm:cxn modelId="{8E90A3FA-D74F-4DD2-8E2D-8D190136CE70}" type="presOf" srcId="{22494D02-7533-45FD-958E-643FD05A1C2D}" destId="{43C870D6-19AB-4ABB-8C77-458E6CC11E7A}" srcOrd="0" destOrd="0" presId="urn:microsoft.com/office/officeart/2009/3/layout/HorizontalOrganizationChart"/>
    <dgm:cxn modelId="{AA4C2EFC-8757-4E75-B56E-DF13FA25DCB5}" type="presOf" srcId="{9B41E4E6-4B82-46D9-A82E-0DD67C621DF7}" destId="{19583DAB-3824-46BF-BF04-AAFCDC5BBA70}" srcOrd="1" destOrd="0" presId="urn:microsoft.com/office/officeart/2009/3/layout/HorizontalOrganizationChart"/>
    <dgm:cxn modelId="{1B8E4FFC-C84B-4732-96F0-EE01D107824F}" type="presOf" srcId="{BCF820CC-B190-41BC-8806-68A3C87CE22E}" destId="{07AD9E17-541D-45E8-9B8D-37489E156644}" srcOrd="0" destOrd="0" presId="urn:microsoft.com/office/officeart/2009/3/layout/HorizontalOrganizationChart"/>
    <dgm:cxn modelId="{4DD5FAFC-0278-4009-877E-C25BCE4C113B}" type="presOf" srcId="{7E236966-D8FE-45DE-ADBC-0B44B9EB315C}" destId="{D1A69D38-99A5-4BBD-B439-24EBF35D886E}" srcOrd="0" destOrd="0" presId="urn:microsoft.com/office/officeart/2009/3/layout/HorizontalOrganizationChart"/>
    <dgm:cxn modelId="{13D09BFD-BB3A-44B0-836F-AFD94BC06B48}" type="presOf" srcId="{8ED8A051-6005-45C5-862C-59EFFDCE7CA5}" destId="{A46BDAEE-9BC8-4C64-BDE1-006043916E1C}" srcOrd="1" destOrd="0" presId="urn:microsoft.com/office/officeart/2009/3/layout/HorizontalOrganizationChart"/>
    <dgm:cxn modelId="{0415EEFD-6DAE-4348-9E38-5B614F8C2ACE}" type="presOf" srcId="{7CEF9CEA-E775-4D78-9025-C99896FF5379}" destId="{7B6C2629-6D8A-421B-A358-9ACFB9B76051}" srcOrd="0" destOrd="0" presId="urn:microsoft.com/office/officeart/2009/3/layout/HorizontalOrganizationChart"/>
    <dgm:cxn modelId="{FD06A1FE-00BB-4951-BF6D-660F5CB18AE0}" type="presOf" srcId="{4947218A-9477-4F12-BC25-4974767E8E17}" destId="{384C6358-96F9-4D3C-9852-B708EC4B51E8}" srcOrd="0" destOrd="0" presId="urn:microsoft.com/office/officeart/2009/3/layout/HorizontalOrganizationChart"/>
    <dgm:cxn modelId="{4A355DFF-3DB4-4CB5-9377-BD8203B9EBD1}" type="presOf" srcId="{85933F00-3FB4-4D69-887C-12A08C6F8051}" destId="{7EA7CE73-D06F-44CA-85E4-CBA84669ACD1}" srcOrd="1" destOrd="0" presId="urn:microsoft.com/office/officeart/2009/3/layout/HorizontalOrganizationChart"/>
    <dgm:cxn modelId="{769178FF-4954-464B-8E98-DE22F790FD58}" type="presOf" srcId="{29A610DA-89A7-490E-AF59-62E74758E39D}" destId="{F907DE05-C076-4EC4-827A-28B2C173BF04}" srcOrd="0" destOrd="0" presId="urn:microsoft.com/office/officeart/2009/3/layout/HorizontalOrganizationChart"/>
    <dgm:cxn modelId="{E65A917D-AB44-4776-87DE-4D52D3C57D4E}" type="presParOf" srcId="{5D5D9088-5761-4F32-B464-991E439C1B87}" destId="{D57F0ACC-AE8E-4EA5-9BF9-712F243B3E5A}" srcOrd="0" destOrd="0" presId="urn:microsoft.com/office/officeart/2009/3/layout/HorizontalOrganizationChart"/>
    <dgm:cxn modelId="{CF26ABEB-E6B9-4D8C-8A3B-7E7D08E43AC0}" type="presParOf" srcId="{D57F0ACC-AE8E-4EA5-9BF9-712F243B3E5A}" destId="{2F491783-0280-4C0C-9465-46CC1D91F1A8}" srcOrd="0" destOrd="0" presId="urn:microsoft.com/office/officeart/2009/3/layout/HorizontalOrganizationChart"/>
    <dgm:cxn modelId="{E484322B-E40A-4CA4-BFD7-75384FD00AF1}" type="presParOf" srcId="{2F491783-0280-4C0C-9465-46CC1D91F1A8}" destId="{B67141DF-6D9F-469C-A50F-2249A7A1C2F4}" srcOrd="0" destOrd="0" presId="urn:microsoft.com/office/officeart/2009/3/layout/HorizontalOrganizationChart"/>
    <dgm:cxn modelId="{0C219255-A9F7-4550-9FC1-863335F39EA8}" type="presParOf" srcId="{2F491783-0280-4C0C-9465-46CC1D91F1A8}" destId="{AF12C5CF-A144-42CA-B54C-BC36F02027CF}" srcOrd="1" destOrd="0" presId="urn:microsoft.com/office/officeart/2009/3/layout/HorizontalOrganizationChart"/>
    <dgm:cxn modelId="{CE387B26-CB87-465F-B097-85C13ECB15B7}" type="presParOf" srcId="{D57F0ACC-AE8E-4EA5-9BF9-712F243B3E5A}" destId="{D69D7F85-99C7-44AD-BDD1-1C7776D79F91}" srcOrd="1" destOrd="0" presId="urn:microsoft.com/office/officeart/2009/3/layout/HorizontalOrganizationChart"/>
    <dgm:cxn modelId="{AB5DA4DB-B20F-4EEB-801D-640EB91281BE}" type="presParOf" srcId="{D69D7F85-99C7-44AD-BDD1-1C7776D79F91}" destId="{1517909F-6989-4214-95F5-6EE17BF9AF70}" srcOrd="0" destOrd="0" presId="urn:microsoft.com/office/officeart/2009/3/layout/HorizontalOrganizationChart"/>
    <dgm:cxn modelId="{C7447452-E8F9-4039-98F0-183D122D6052}" type="presParOf" srcId="{D69D7F85-99C7-44AD-BDD1-1C7776D79F91}" destId="{E2B556E7-28AD-4FB6-BD5C-3AD68E62EE28}" srcOrd="1" destOrd="0" presId="urn:microsoft.com/office/officeart/2009/3/layout/HorizontalOrganizationChart"/>
    <dgm:cxn modelId="{6D4375FB-C6F9-4BEC-9596-962AF093F7DD}" type="presParOf" srcId="{E2B556E7-28AD-4FB6-BD5C-3AD68E62EE28}" destId="{F424EC08-435E-4854-B33A-40FB248C438B}" srcOrd="0" destOrd="0" presId="urn:microsoft.com/office/officeart/2009/3/layout/HorizontalOrganizationChart"/>
    <dgm:cxn modelId="{EBC0A73B-842F-443D-9044-FF4EDD571256}" type="presParOf" srcId="{F424EC08-435E-4854-B33A-40FB248C438B}" destId="{59DFFEE0-BF9A-45B1-B848-A995DED760A6}" srcOrd="0" destOrd="0" presId="urn:microsoft.com/office/officeart/2009/3/layout/HorizontalOrganizationChart"/>
    <dgm:cxn modelId="{F7D40E8B-03DC-4E74-92E7-FBB11F317704}" type="presParOf" srcId="{F424EC08-435E-4854-B33A-40FB248C438B}" destId="{1078693A-5DD1-4836-BB88-0A4C7BC9454E}" srcOrd="1" destOrd="0" presId="urn:microsoft.com/office/officeart/2009/3/layout/HorizontalOrganizationChart"/>
    <dgm:cxn modelId="{A97266E9-3D41-4229-A563-B21A7B856B90}" type="presParOf" srcId="{E2B556E7-28AD-4FB6-BD5C-3AD68E62EE28}" destId="{9EC11026-F1A3-41F3-BC8C-90A665C9C012}" srcOrd="1" destOrd="0" presId="urn:microsoft.com/office/officeart/2009/3/layout/HorizontalOrganizationChart"/>
    <dgm:cxn modelId="{79713B55-9AC7-48D9-A581-3F6CDC9D02A3}" type="presParOf" srcId="{9EC11026-F1A3-41F3-BC8C-90A665C9C012}" destId="{C11D4610-9E9E-4986-88E9-166B5813950C}" srcOrd="0" destOrd="0" presId="urn:microsoft.com/office/officeart/2009/3/layout/HorizontalOrganizationChart"/>
    <dgm:cxn modelId="{C00BE4DD-AA59-460B-8B95-58A5231E39DC}" type="presParOf" srcId="{9EC11026-F1A3-41F3-BC8C-90A665C9C012}" destId="{824D2897-3172-4417-949F-74668A5A52AA}" srcOrd="1" destOrd="0" presId="urn:microsoft.com/office/officeart/2009/3/layout/HorizontalOrganizationChart"/>
    <dgm:cxn modelId="{0C508280-C3EF-46E4-B488-32C0B2FC8153}" type="presParOf" srcId="{824D2897-3172-4417-949F-74668A5A52AA}" destId="{5478CE61-41A2-4418-BB3C-9E6C271B26A0}" srcOrd="0" destOrd="0" presId="urn:microsoft.com/office/officeart/2009/3/layout/HorizontalOrganizationChart"/>
    <dgm:cxn modelId="{BBC1D382-A1B2-4039-BF50-BC4C17C3ACA0}" type="presParOf" srcId="{5478CE61-41A2-4418-BB3C-9E6C271B26A0}" destId="{51FB9F25-42EC-491E-AA1F-39927C94C265}" srcOrd="0" destOrd="0" presId="urn:microsoft.com/office/officeart/2009/3/layout/HorizontalOrganizationChart"/>
    <dgm:cxn modelId="{A0A2A837-664A-40A9-894A-CA52E4892811}" type="presParOf" srcId="{5478CE61-41A2-4418-BB3C-9E6C271B26A0}" destId="{37EEC1EF-42B4-4D90-A71F-34C1D5106C23}" srcOrd="1" destOrd="0" presId="urn:microsoft.com/office/officeart/2009/3/layout/HorizontalOrganizationChart"/>
    <dgm:cxn modelId="{108FD788-1718-45B2-9F77-08E1177C66F4}" type="presParOf" srcId="{824D2897-3172-4417-949F-74668A5A52AA}" destId="{9C419CBF-7A8F-458A-8851-F30A15F6B154}" srcOrd="1" destOrd="0" presId="urn:microsoft.com/office/officeart/2009/3/layout/HorizontalOrganizationChart"/>
    <dgm:cxn modelId="{2A9AA4EA-5E39-443F-99AE-29CF79893EFA}" type="presParOf" srcId="{9C419CBF-7A8F-458A-8851-F30A15F6B154}" destId="{C49225D3-E396-460B-85EC-850F8C27B9BE}" srcOrd="0" destOrd="0" presId="urn:microsoft.com/office/officeart/2009/3/layout/HorizontalOrganizationChart"/>
    <dgm:cxn modelId="{371ECD71-CC64-4555-990D-9B855DB37820}" type="presParOf" srcId="{9C419CBF-7A8F-458A-8851-F30A15F6B154}" destId="{86CD2656-37B6-4314-B05C-976A263547D5}" srcOrd="1" destOrd="0" presId="urn:microsoft.com/office/officeart/2009/3/layout/HorizontalOrganizationChart"/>
    <dgm:cxn modelId="{31C3C9E3-7505-4BFD-8561-7A79C0256F62}" type="presParOf" srcId="{86CD2656-37B6-4314-B05C-976A263547D5}" destId="{94250B9A-97A9-4913-B7A4-2B6BBBC7C6D9}" srcOrd="0" destOrd="0" presId="urn:microsoft.com/office/officeart/2009/3/layout/HorizontalOrganizationChart"/>
    <dgm:cxn modelId="{8C34946E-572F-4610-8DBA-21A7B0D98E15}" type="presParOf" srcId="{94250B9A-97A9-4913-B7A4-2B6BBBC7C6D9}" destId="{71D77840-1788-46BB-B1FB-AF29CEB94992}" srcOrd="0" destOrd="0" presId="urn:microsoft.com/office/officeart/2009/3/layout/HorizontalOrganizationChart"/>
    <dgm:cxn modelId="{934847A0-3AE4-4C98-9AC5-E6DAA8C6CB66}" type="presParOf" srcId="{94250B9A-97A9-4913-B7A4-2B6BBBC7C6D9}" destId="{89AF8C01-FE65-42E4-BCA2-5BC8A1B31FDD}" srcOrd="1" destOrd="0" presId="urn:microsoft.com/office/officeart/2009/3/layout/HorizontalOrganizationChart"/>
    <dgm:cxn modelId="{28869934-02F8-4C95-ACCA-08B853A6DD6D}" type="presParOf" srcId="{86CD2656-37B6-4314-B05C-976A263547D5}" destId="{FDA369C3-B0DB-4418-AE5D-90F4C103FB7F}" srcOrd="1" destOrd="0" presId="urn:microsoft.com/office/officeart/2009/3/layout/HorizontalOrganizationChart"/>
    <dgm:cxn modelId="{F03FEAAE-C2BD-4D40-BA5E-6D739960994E}" type="presParOf" srcId="{FDA369C3-B0DB-4418-AE5D-90F4C103FB7F}" destId="{28F80371-68D8-4B48-A29E-84322706FA53}" srcOrd="0" destOrd="0" presId="urn:microsoft.com/office/officeart/2009/3/layout/HorizontalOrganizationChart"/>
    <dgm:cxn modelId="{CB1391B0-2F2B-49C6-AF02-F84FE7ACA40A}" type="presParOf" srcId="{FDA369C3-B0DB-4418-AE5D-90F4C103FB7F}" destId="{3217722B-1AA6-46B3-9253-D2097403275B}" srcOrd="1" destOrd="0" presId="urn:microsoft.com/office/officeart/2009/3/layout/HorizontalOrganizationChart"/>
    <dgm:cxn modelId="{D366DBCC-B375-45DC-813F-865CD85BBDA8}" type="presParOf" srcId="{3217722B-1AA6-46B3-9253-D2097403275B}" destId="{D8B60D42-0FA9-4460-8136-7D3A0DE85C72}" srcOrd="0" destOrd="0" presId="urn:microsoft.com/office/officeart/2009/3/layout/HorizontalOrganizationChart"/>
    <dgm:cxn modelId="{B60256B4-1694-489F-9ED9-1EF3BE820F5E}" type="presParOf" srcId="{D8B60D42-0FA9-4460-8136-7D3A0DE85C72}" destId="{1E6F7CEB-64EC-4C79-966B-CE7BECA801D0}" srcOrd="0" destOrd="0" presId="urn:microsoft.com/office/officeart/2009/3/layout/HorizontalOrganizationChart"/>
    <dgm:cxn modelId="{D3E0BF19-5154-4A07-A2BD-E1A0E5A1B5CF}" type="presParOf" srcId="{D8B60D42-0FA9-4460-8136-7D3A0DE85C72}" destId="{9482BEE8-47D5-418C-94A4-3FDC3CA43909}" srcOrd="1" destOrd="0" presId="urn:microsoft.com/office/officeart/2009/3/layout/HorizontalOrganizationChart"/>
    <dgm:cxn modelId="{10FB19F6-56F3-49A0-81DC-AAB08D3ED254}" type="presParOf" srcId="{3217722B-1AA6-46B3-9253-D2097403275B}" destId="{98520403-3192-48DE-B641-A406CE3E0640}" srcOrd="1" destOrd="0" presId="urn:microsoft.com/office/officeart/2009/3/layout/HorizontalOrganizationChart"/>
    <dgm:cxn modelId="{407A2900-8563-4592-B3B5-E5DC9D7B03D3}" type="presParOf" srcId="{3217722B-1AA6-46B3-9253-D2097403275B}" destId="{1BF3026A-E627-4823-870E-ACDE370F6DD7}" srcOrd="2" destOrd="0" presId="urn:microsoft.com/office/officeart/2009/3/layout/HorizontalOrganizationChart"/>
    <dgm:cxn modelId="{C5948EA2-B794-49CE-815A-34D8DA4580CB}" type="presParOf" srcId="{FDA369C3-B0DB-4418-AE5D-90F4C103FB7F}" destId="{4928AE75-F1CF-4CB0-8D01-F36E0C130BE7}" srcOrd="2" destOrd="0" presId="urn:microsoft.com/office/officeart/2009/3/layout/HorizontalOrganizationChart"/>
    <dgm:cxn modelId="{7E6113CF-4E35-4DD1-9FAA-0990CBACF9F9}" type="presParOf" srcId="{FDA369C3-B0DB-4418-AE5D-90F4C103FB7F}" destId="{1A7D20F2-3E20-49A4-965B-9B25A18E46B7}" srcOrd="3" destOrd="0" presId="urn:microsoft.com/office/officeart/2009/3/layout/HorizontalOrganizationChart"/>
    <dgm:cxn modelId="{404ACA51-74DA-48BA-B888-F7325E9C658B}" type="presParOf" srcId="{1A7D20F2-3E20-49A4-965B-9B25A18E46B7}" destId="{F60D7AA4-16F7-4CD1-B250-AA4205BCCD40}" srcOrd="0" destOrd="0" presId="urn:microsoft.com/office/officeart/2009/3/layout/HorizontalOrganizationChart"/>
    <dgm:cxn modelId="{26BDB40B-C328-4FDC-86F6-619DD7C4DEFE}" type="presParOf" srcId="{F60D7AA4-16F7-4CD1-B250-AA4205BCCD40}" destId="{B811B369-8EF9-4556-825E-D690A74D5396}" srcOrd="0" destOrd="0" presId="urn:microsoft.com/office/officeart/2009/3/layout/HorizontalOrganizationChart"/>
    <dgm:cxn modelId="{78240187-925A-45D7-BC8F-C52370EBEEA9}" type="presParOf" srcId="{F60D7AA4-16F7-4CD1-B250-AA4205BCCD40}" destId="{18308461-E6DA-4070-B400-8B633BD5BE12}" srcOrd="1" destOrd="0" presId="urn:microsoft.com/office/officeart/2009/3/layout/HorizontalOrganizationChart"/>
    <dgm:cxn modelId="{A682E7CE-F125-465E-9058-82978AD30AB2}" type="presParOf" srcId="{1A7D20F2-3E20-49A4-965B-9B25A18E46B7}" destId="{E9D1856B-CE4E-4AF8-B409-6912F03D671F}" srcOrd="1" destOrd="0" presId="urn:microsoft.com/office/officeart/2009/3/layout/HorizontalOrganizationChart"/>
    <dgm:cxn modelId="{C5E3BB73-9FBD-4AB5-85EC-0EB1BB1B977E}" type="presParOf" srcId="{1A7D20F2-3E20-49A4-965B-9B25A18E46B7}" destId="{8B27CDF4-ABE2-40AD-9BF8-E3E022B1ABA9}" srcOrd="2" destOrd="0" presId="urn:microsoft.com/office/officeart/2009/3/layout/HorizontalOrganizationChart"/>
    <dgm:cxn modelId="{D350515D-22D4-45D6-8846-0C238F10C7BD}" type="presParOf" srcId="{FDA369C3-B0DB-4418-AE5D-90F4C103FB7F}" destId="{235616C7-AF05-482F-BCA6-5DBEDE8F94E5}" srcOrd="4" destOrd="0" presId="urn:microsoft.com/office/officeart/2009/3/layout/HorizontalOrganizationChart"/>
    <dgm:cxn modelId="{53F8FB31-C570-4BFC-B38C-9DC13CAD5234}" type="presParOf" srcId="{FDA369C3-B0DB-4418-AE5D-90F4C103FB7F}" destId="{AC648073-E8FA-4282-B946-2B6242F6419A}" srcOrd="5" destOrd="0" presId="urn:microsoft.com/office/officeart/2009/3/layout/HorizontalOrganizationChart"/>
    <dgm:cxn modelId="{CED05CBF-D3AA-4E41-87A6-54C975369BF5}" type="presParOf" srcId="{AC648073-E8FA-4282-B946-2B6242F6419A}" destId="{57EC57BA-6367-41CD-B4F1-982BC42288FA}" srcOrd="0" destOrd="0" presId="urn:microsoft.com/office/officeart/2009/3/layout/HorizontalOrganizationChart"/>
    <dgm:cxn modelId="{0506A1C9-5758-4973-A526-D6357D6DEA6F}" type="presParOf" srcId="{57EC57BA-6367-41CD-B4F1-982BC42288FA}" destId="{F630A438-D7E4-4E4C-8A12-BC895415A814}" srcOrd="0" destOrd="0" presId="urn:microsoft.com/office/officeart/2009/3/layout/HorizontalOrganizationChart"/>
    <dgm:cxn modelId="{36FCB728-F297-4ABE-8BD4-234AF0A1362E}" type="presParOf" srcId="{57EC57BA-6367-41CD-B4F1-982BC42288FA}" destId="{C92D9442-FE39-419F-8AD6-BE8618F03C0B}" srcOrd="1" destOrd="0" presId="urn:microsoft.com/office/officeart/2009/3/layout/HorizontalOrganizationChart"/>
    <dgm:cxn modelId="{C155DB7A-B3AE-4BDE-938F-F0A11FBA652E}" type="presParOf" srcId="{AC648073-E8FA-4282-B946-2B6242F6419A}" destId="{13AFE765-50C7-4E97-A051-9AE531B66D24}" srcOrd="1" destOrd="0" presId="urn:microsoft.com/office/officeart/2009/3/layout/HorizontalOrganizationChart"/>
    <dgm:cxn modelId="{9ED9F270-598E-48DE-AFC3-C0A4D0C8BFF8}" type="presParOf" srcId="{AC648073-E8FA-4282-B946-2B6242F6419A}" destId="{9A3FBC24-7559-45D1-BAED-7EDA50D37F64}" srcOrd="2" destOrd="0" presId="urn:microsoft.com/office/officeart/2009/3/layout/HorizontalOrganizationChart"/>
    <dgm:cxn modelId="{3217E2AA-DD84-411D-B295-20E0E003ECAA}" type="presParOf" srcId="{FDA369C3-B0DB-4418-AE5D-90F4C103FB7F}" destId="{36707825-8F69-470B-8C0C-BC15C6E0006A}" srcOrd="6" destOrd="0" presId="urn:microsoft.com/office/officeart/2009/3/layout/HorizontalOrganizationChart"/>
    <dgm:cxn modelId="{0E3EBFBC-791E-49FC-9885-BA5BA68DA39C}" type="presParOf" srcId="{FDA369C3-B0DB-4418-AE5D-90F4C103FB7F}" destId="{A1FF3BA0-E7CC-4370-B474-4C7C8AC82157}" srcOrd="7" destOrd="0" presId="urn:microsoft.com/office/officeart/2009/3/layout/HorizontalOrganizationChart"/>
    <dgm:cxn modelId="{34C2C7BC-0B3A-457A-B506-14513B844DF1}" type="presParOf" srcId="{A1FF3BA0-E7CC-4370-B474-4C7C8AC82157}" destId="{1E4306AB-85FA-433E-8945-9A8EE58FCEC0}" srcOrd="0" destOrd="0" presId="urn:microsoft.com/office/officeart/2009/3/layout/HorizontalOrganizationChart"/>
    <dgm:cxn modelId="{E202659D-A69C-436C-B89F-D6F0CDA25344}" type="presParOf" srcId="{1E4306AB-85FA-433E-8945-9A8EE58FCEC0}" destId="{D06C5581-8566-4734-8A37-3B8764187E16}" srcOrd="0" destOrd="0" presId="urn:microsoft.com/office/officeart/2009/3/layout/HorizontalOrganizationChart"/>
    <dgm:cxn modelId="{1FEE5F81-698E-4C14-9014-79BE591E86D0}" type="presParOf" srcId="{1E4306AB-85FA-433E-8945-9A8EE58FCEC0}" destId="{A46BDAEE-9BC8-4C64-BDE1-006043916E1C}" srcOrd="1" destOrd="0" presId="urn:microsoft.com/office/officeart/2009/3/layout/HorizontalOrganizationChart"/>
    <dgm:cxn modelId="{07488AA3-25A2-4588-A2F6-DB72578EA184}" type="presParOf" srcId="{A1FF3BA0-E7CC-4370-B474-4C7C8AC82157}" destId="{AFC50FE4-F023-439D-BD16-213836C34757}" srcOrd="1" destOrd="0" presId="urn:microsoft.com/office/officeart/2009/3/layout/HorizontalOrganizationChart"/>
    <dgm:cxn modelId="{F300765E-8F68-4E57-9364-B906D0291B49}" type="presParOf" srcId="{A1FF3BA0-E7CC-4370-B474-4C7C8AC82157}" destId="{20597B05-A29E-4461-BF9B-CE57918CE448}" srcOrd="2" destOrd="0" presId="urn:microsoft.com/office/officeart/2009/3/layout/HorizontalOrganizationChart"/>
    <dgm:cxn modelId="{69CBE279-36E9-4B7D-A373-BAE773A2EBF6}" type="presParOf" srcId="{86CD2656-37B6-4314-B05C-976A263547D5}" destId="{CDFB9DC1-BAFA-4773-AB4B-5D5DA085ADD5}" srcOrd="2" destOrd="0" presId="urn:microsoft.com/office/officeart/2009/3/layout/HorizontalOrganizationChart"/>
    <dgm:cxn modelId="{071D3080-A0EB-4B40-BA32-1B4054436615}" type="presParOf" srcId="{9C419CBF-7A8F-458A-8851-F30A15F6B154}" destId="{68508034-9E93-4A85-B99C-27F68DFCF132}" srcOrd="2" destOrd="0" presId="urn:microsoft.com/office/officeart/2009/3/layout/HorizontalOrganizationChart"/>
    <dgm:cxn modelId="{084021F7-00AE-42AE-AE74-2F783069FF97}" type="presParOf" srcId="{9C419CBF-7A8F-458A-8851-F30A15F6B154}" destId="{FE643D17-0FA6-4A9A-BA3E-C888CC1F9CEB}" srcOrd="3" destOrd="0" presId="urn:microsoft.com/office/officeart/2009/3/layout/HorizontalOrganizationChart"/>
    <dgm:cxn modelId="{EDB62D0B-33FC-487E-83D3-FE43D4DE31AB}" type="presParOf" srcId="{FE643D17-0FA6-4A9A-BA3E-C888CC1F9CEB}" destId="{DA375631-EF4F-4218-B620-7EC029C437E8}" srcOrd="0" destOrd="0" presId="urn:microsoft.com/office/officeart/2009/3/layout/HorizontalOrganizationChart"/>
    <dgm:cxn modelId="{1A798D55-8299-41C8-B148-C2B1F3BA0B43}" type="presParOf" srcId="{DA375631-EF4F-4218-B620-7EC029C437E8}" destId="{4D5E5F3A-4EC5-4A4D-84DE-0B4CABCF1FDA}" srcOrd="0" destOrd="0" presId="urn:microsoft.com/office/officeart/2009/3/layout/HorizontalOrganizationChart"/>
    <dgm:cxn modelId="{5898D0B2-BB91-4C16-920A-F0B91003236E}" type="presParOf" srcId="{DA375631-EF4F-4218-B620-7EC029C437E8}" destId="{D9065D54-F8CE-490E-BD25-6D93CD6D0627}" srcOrd="1" destOrd="0" presId="urn:microsoft.com/office/officeart/2009/3/layout/HorizontalOrganizationChart"/>
    <dgm:cxn modelId="{54B73030-AE47-41FC-A330-9F974F3D3EC3}" type="presParOf" srcId="{FE643D17-0FA6-4A9A-BA3E-C888CC1F9CEB}" destId="{02CBD27C-D2FF-4232-80F8-C3E0CF35B345}" srcOrd="1" destOrd="0" presId="urn:microsoft.com/office/officeart/2009/3/layout/HorizontalOrganizationChart"/>
    <dgm:cxn modelId="{5A6DFF89-4D68-4734-B54E-F5CCA8CA529A}" type="presParOf" srcId="{FE643D17-0FA6-4A9A-BA3E-C888CC1F9CEB}" destId="{3D742E5B-DA0A-41FF-A56B-983DF6B2EBE6}" srcOrd="2" destOrd="0" presId="urn:microsoft.com/office/officeart/2009/3/layout/HorizontalOrganizationChart"/>
    <dgm:cxn modelId="{62FEF23F-ECB0-4806-BC3C-127091CE8EB9}" type="presParOf" srcId="{824D2897-3172-4417-949F-74668A5A52AA}" destId="{97D9E53E-51E0-4552-86A3-14BC519EB276}" srcOrd="2" destOrd="0" presId="urn:microsoft.com/office/officeart/2009/3/layout/HorizontalOrganizationChart"/>
    <dgm:cxn modelId="{D7BB70E7-5D26-4EAC-99BE-40AC51C6C011}" type="presParOf" srcId="{9EC11026-F1A3-41F3-BC8C-90A665C9C012}" destId="{5B479F12-7117-4A55-B36D-E99644D3A111}" srcOrd="2" destOrd="0" presId="urn:microsoft.com/office/officeart/2009/3/layout/HorizontalOrganizationChart"/>
    <dgm:cxn modelId="{19D76F83-4AF2-416F-BE1D-891D03EA2E60}" type="presParOf" srcId="{9EC11026-F1A3-41F3-BC8C-90A665C9C012}" destId="{00726493-A648-46DD-BFB1-1C8B3C7386E2}" srcOrd="3" destOrd="0" presId="urn:microsoft.com/office/officeart/2009/3/layout/HorizontalOrganizationChart"/>
    <dgm:cxn modelId="{265EFAE6-6F18-40FE-8077-FA0A3E5455F4}" type="presParOf" srcId="{00726493-A648-46DD-BFB1-1C8B3C7386E2}" destId="{0B31A58B-CE5D-4A76-B41E-BA1D987E24EB}" srcOrd="0" destOrd="0" presId="urn:microsoft.com/office/officeart/2009/3/layout/HorizontalOrganizationChart"/>
    <dgm:cxn modelId="{0984775E-848D-4D8A-A821-967C7CC3E950}" type="presParOf" srcId="{0B31A58B-CE5D-4A76-B41E-BA1D987E24EB}" destId="{8060E233-C1AB-4468-9D08-E9481730CC18}" srcOrd="0" destOrd="0" presId="urn:microsoft.com/office/officeart/2009/3/layout/HorizontalOrganizationChart"/>
    <dgm:cxn modelId="{60073ECD-4830-42F6-BA76-E5EA90AC5700}" type="presParOf" srcId="{0B31A58B-CE5D-4A76-B41E-BA1D987E24EB}" destId="{B200F06E-3B04-4E25-9DF0-F2E31DDBEC1D}" srcOrd="1" destOrd="0" presId="urn:microsoft.com/office/officeart/2009/3/layout/HorizontalOrganizationChart"/>
    <dgm:cxn modelId="{A362FEAA-4528-4C31-A4E1-9B2FC608EF5F}" type="presParOf" srcId="{00726493-A648-46DD-BFB1-1C8B3C7386E2}" destId="{161C555C-3EDA-42B1-AC35-327E9EC5C7C0}" srcOrd="1" destOrd="0" presId="urn:microsoft.com/office/officeart/2009/3/layout/HorizontalOrganizationChart"/>
    <dgm:cxn modelId="{D7DBED32-2D06-4B25-9C55-ABC09F386BB0}" type="presParOf" srcId="{161C555C-3EDA-42B1-AC35-327E9EC5C7C0}" destId="{446001B4-9707-4B1B-9586-99FDF3B7ABD6}" srcOrd="0" destOrd="0" presId="urn:microsoft.com/office/officeart/2009/3/layout/HorizontalOrganizationChart"/>
    <dgm:cxn modelId="{059AAB7F-CE5C-4040-8F1B-1F861A2DB46F}" type="presParOf" srcId="{161C555C-3EDA-42B1-AC35-327E9EC5C7C0}" destId="{15394E01-977A-4421-8D86-C31DAC23648B}" srcOrd="1" destOrd="0" presId="urn:microsoft.com/office/officeart/2009/3/layout/HorizontalOrganizationChart"/>
    <dgm:cxn modelId="{D5711231-D519-4507-BF0B-1F96FDA0424E}" type="presParOf" srcId="{15394E01-977A-4421-8D86-C31DAC23648B}" destId="{3DDFABE7-ADD4-4CA4-BB06-9B1D80C3D76B}" srcOrd="0" destOrd="0" presId="urn:microsoft.com/office/officeart/2009/3/layout/HorizontalOrganizationChart"/>
    <dgm:cxn modelId="{10883735-7C7F-468B-B58F-62104B399AD4}" type="presParOf" srcId="{3DDFABE7-ADD4-4CA4-BB06-9B1D80C3D76B}" destId="{723A2A27-E245-4A5B-875D-474F7A58A23E}" srcOrd="0" destOrd="0" presId="urn:microsoft.com/office/officeart/2009/3/layout/HorizontalOrganizationChart"/>
    <dgm:cxn modelId="{6CDFA744-44A3-4E09-8BBE-396CA8AC22FE}" type="presParOf" srcId="{3DDFABE7-ADD4-4CA4-BB06-9B1D80C3D76B}" destId="{0D940171-8206-4A05-BD69-9A0B48042802}" srcOrd="1" destOrd="0" presId="urn:microsoft.com/office/officeart/2009/3/layout/HorizontalOrganizationChart"/>
    <dgm:cxn modelId="{96474F9C-EA1D-4C91-8649-3A7FFA0DFF68}" type="presParOf" srcId="{15394E01-977A-4421-8D86-C31DAC23648B}" destId="{155F5C1F-5EDA-4CB6-8353-D52836A31DBE}" srcOrd="1" destOrd="0" presId="urn:microsoft.com/office/officeart/2009/3/layout/HorizontalOrganizationChart"/>
    <dgm:cxn modelId="{790501CD-8243-4BC6-B8E3-368905F7B110}" type="presParOf" srcId="{155F5C1F-5EDA-4CB6-8353-D52836A31DBE}" destId="{DE17F60C-B350-4AC7-B2AF-7238E3600559}" srcOrd="0" destOrd="0" presId="urn:microsoft.com/office/officeart/2009/3/layout/HorizontalOrganizationChart"/>
    <dgm:cxn modelId="{F35608AD-23BA-4F78-B2CE-4DA7FA3F19B9}" type="presParOf" srcId="{155F5C1F-5EDA-4CB6-8353-D52836A31DBE}" destId="{E0A2FECE-65AA-4FD0-8D14-8D8245E59AA2}" srcOrd="1" destOrd="0" presId="urn:microsoft.com/office/officeart/2009/3/layout/HorizontalOrganizationChart"/>
    <dgm:cxn modelId="{ECBEC74B-974D-49A1-952D-4CC65BF9F57E}" type="presParOf" srcId="{E0A2FECE-65AA-4FD0-8D14-8D8245E59AA2}" destId="{CF1569B0-FDAF-4F21-B7C1-57815BC72C15}" srcOrd="0" destOrd="0" presId="urn:microsoft.com/office/officeart/2009/3/layout/HorizontalOrganizationChart"/>
    <dgm:cxn modelId="{72EDB229-BB85-4651-8E0F-F913EA36A632}" type="presParOf" srcId="{CF1569B0-FDAF-4F21-B7C1-57815BC72C15}" destId="{FDA59A67-8559-4525-91C1-9962D6FF21CD}" srcOrd="0" destOrd="0" presId="urn:microsoft.com/office/officeart/2009/3/layout/HorizontalOrganizationChart"/>
    <dgm:cxn modelId="{AE62EB2A-0A51-43DF-B941-089FE4E6211A}" type="presParOf" srcId="{CF1569B0-FDAF-4F21-B7C1-57815BC72C15}" destId="{039C4AE7-7616-4281-954A-5828939335DF}" srcOrd="1" destOrd="0" presId="urn:microsoft.com/office/officeart/2009/3/layout/HorizontalOrganizationChart"/>
    <dgm:cxn modelId="{112CA9EE-9EFB-4F65-A0B4-38D0479E09B3}" type="presParOf" srcId="{E0A2FECE-65AA-4FD0-8D14-8D8245E59AA2}" destId="{AA3E12D1-67FF-4F6A-9A47-96B74738713B}" srcOrd="1" destOrd="0" presId="urn:microsoft.com/office/officeart/2009/3/layout/HorizontalOrganizationChart"/>
    <dgm:cxn modelId="{70228438-6B20-4D52-A5F9-E271E0D42AFE}" type="presParOf" srcId="{E0A2FECE-65AA-4FD0-8D14-8D8245E59AA2}" destId="{2B76DD4F-8327-4388-B7DA-257D045943D5}" srcOrd="2" destOrd="0" presId="urn:microsoft.com/office/officeart/2009/3/layout/HorizontalOrganizationChart"/>
    <dgm:cxn modelId="{13FA5723-8206-4247-BFD8-F66EFACD85BB}" type="presParOf" srcId="{155F5C1F-5EDA-4CB6-8353-D52836A31DBE}" destId="{09666191-403C-4D3C-B949-060C318EDB7B}" srcOrd="2" destOrd="0" presId="urn:microsoft.com/office/officeart/2009/3/layout/HorizontalOrganizationChart"/>
    <dgm:cxn modelId="{5E1D3D42-1F42-4455-B748-A4DCE8158A8F}" type="presParOf" srcId="{155F5C1F-5EDA-4CB6-8353-D52836A31DBE}" destId="{369B4035-898B-4205-91B0-A4CF84A5B179}" srcOrd="3" destOrd="0" presId="urn:microsoft.com/office/officeart/2009/3/layout/HorizontalOrganizationChart"/>
    <dgm:cxn modelId="{5F538F27-D001-4706-8F14-5BE8B70488D1}" type="presParOf" srcId="{369B4035-898B-4205-91B0-A4CF84A5B179}" destId="{8DFB5459-18E5-43AC-B100-793A9F390DD8}" srcOrd="0" destOrd="0" presId="urn:microsoft.com/office/officeart/2009/3/layout/HorizontalOrganizationChart"/>
    <dgm:cxn modelId="{4CD9F1C9-5C49-4E46-B12A-2CBCAFD77DEE}" type="presParOf" srcId="{8DFB5459-18E5-43AC-B100-793A9F390DD8}" destId="{55E63CE0-3B3D-432F-91BE-44556987C76E}" srcOrd="0" destOrd="0" presId="urn:microsoft.com/office/officeart/2009/3/layout/HorizontalOrganizationChart"/>
    <dgm:cxn modelId="{9C93FEF1-A56D-4AA9-A0F6-96B26B504C1F}" type="presParOf" srcId="{8DFB5459-18E5-43AC-B100-793A9F390DD8}" destId="{58C66D14-54EB-4ECB-AA78-65B68F6C5DE2}" srcOrd="1" destOrd="0" presId="urn:microsoft.com/office/officeart/2009/3/layout/HorizontalOrganizationChart"/>
    <dgm:cxn modelId="{D0D27723-1FFD-4CCF-9F44-E9242E742C86}" type="presParOf" srcId="{369B4035-898B-4205-91B0-A4CF84A5B179}" destId="{28FA169B-0461-4BFA-A46E-03BD461A1222}" srcOrd="1" destOrd="0" presId="urn:microsoft.com/office/officeart/2009/3/layout/HorizontalOrganizationChart"/>
    <dgm:cxn modelId="{50F24383-BC0E-4299-BDE6-21DCF749DAD2}" type="presParOf" srcId="{369B4035-898B-4205-91B0-A4CF84A5B179}" destId="{4977E6B0-3D1E-492B-B2A8-04EA6E054F27}" srcOrd="2" destOrd="0" presId="urn:microsoft.com/office/officeart/2009/3/layout/HorizontalOrganizationChart"/>
    <dgm:cxn modelId="{911D3335-A0F9-40B2-9BED-55710EC138A7}" type="presParOf" srcId="{155F5C1F-5EDA-4CB6-8353-D52836A31DBE}" destId="{4ECA5DEE-392A-4FA7-A0AE-FC8F1808B676}" srcOrd="4" destOrd="0" presId="urn:microsoft.com/office/officeart/2009/3/layout/HorizontalOrganizationChart"/>
    <dgm:cxn modelId="{3148A2AB-B76B-4836-AEF1-A92BB4EE5DD0}" type="presParOf" srcId="{155F5C1F-5EDA-4CB6-8353-D52836A31DBE}" destId="{05768832-770E-4DF3-B347-211247CE32CD}" srcOrd="5" destOrd="0" presId="urn:microsoft.com/office/officeart/2009/3/layout/HorizontalOrganizationChart"/>
    <dgm:cxn modelId="{3E2BEE9E-BE6D-4B86-B291-2555A43F0E78}" type="presParOf" srcId="{05768832-770E-4DF3-B347-211247CE32CD}" destId="{E9027792-465E-467F-87C6-C959984AA207}" srcOrd="0" destOrd="0" presId="urn:microsoft.com/office/officeart/2009/3/layout/HorizontalOrganizationChart"/>
    <dgm:cxn modelId="{41C6973F-3188-4119-B855-CA732BF698A9}" type="presParOf" srcId="{E9027792-465E-467F-87C6-C959984AA207}" destId="{4CF36BEB-0B4C-4F52-9CD4-5EEFB634274A}" srcOrd="0" destOrd="0" presId="urn:microsoft.com/office/officeart/2009/3/layout/HorizontalOrganizationChart"/>
    <dgm:cxn modelId="{BAC9D853-70A7-4A07-911C-930DD74E7811}" type="presParOf" srcId="{E9027792-465E-467F-87C6-C959984AA207}" destId="{1ACB72B7-223E-49E5-AA61-02ED2C10C71B}" srcOrd="1" destOrd="0" presId="urn:microsoft.com/office/officeart/2009/3/layout/HorizontalOrganizationChart"/>
    <dgm:cxn modelId="{C4B1B6DA-D520-412B-ABE9-8A6560764EB6}" type="presParOf" srcId="{05768832-770E-4DF3-B347-211247CE32CD}" destId="{FCDF6174-2B25-4D70-8933-4BC3BBE55118}" srcOrd="1" destOrd="0" presId="urn:microsoft.com/office/officeart/2009/3/layout/HorizontalOrganizationChart"/>
    <dgm:cxn modelId="{489FE0C1-E54A-423C-AF70-9BFAFC0275DA}" type="presParOf" srcId="{05768832-770E-4DF3-B347-211247CE32CD}" destId="{0CA045D3-86F6-43B7-A8CF-55BC61E996E7}" srcOrd="2" destOrd="0" presId="urn:microsoft.com/office/officeart/2009/3/layout/HorizontalOrganizationChart"/>
    <dgm:cxn modelId="{E3264612-A361-4FAB-9252-4EE79CA3B52C}" type="presParOf" srcId="{155F5C1F-5EDA-4CB6-8353-D52836A31DBE}" destId="{C7508E95-4550-465B-9C37-FC0E6F24A400}" srcOrd="6" destOrd="0" presId="urn:microsoft.com/office/officeart/2009/3/layout/HorizontalOrganizationChart"/>
    <dgm:cxn modelId="{A1F5C6CE-AF97-4F5B-8EC4-B5A4E7051CB3}" type="presParOf" srcId="{155F5C1F-5EDA-4CB6-8353-D52836A31DBE}" destId="{1267E6EE-5166-4FEF-A71F-3DAEA08CA1B9}" srcOrd="7" destOrd="0" presId="urn:microsoft.com/office/officeart/2009/3/layout/HorizontalOrganizationChart"/>
    <dgm:cxn modelId="{755B51C1-F39F-4EB7-BE85-190AA799FF24}" type="presParOf" srcId="{1267E6EE-5166-4FEF-A71F-3DAEA08CA1B9}" destId="{CEF8C6E1-6A67-4EB0-B084-182FCAD53D6E}" srcOrd="0" destOrd="0" presId="urn:microsoft.com/office/officeart/2009/3/layout/HorizontalOrganizationChart"/>
    <dgm:cxn modelId="{A1B7D386-B116-4896-8F6A-54F4CE82F3A5}" type="presParOf" srcId="{CEF8C6E1-6A67-4EB0-B084-182FCAD53D6E}" destId="{BD5EFFBA-C3A7-4A57-AF02-907AC9ABA86F}" srcOrd="0" destOrd="0" presId="urn:microsoft.com/office/officeart/2009/3/layout/HorizontalOrganizationChart"/>
    <dgm:cxn modelId="{24DC2D51-699A-43D0-A915-D51CC16575B9}" type="presParOf" srcId="{CEF8C6E1-6A67-4EB0-B084-182FCAD53D6E}" destId="{F342E0A0-9298-4538-AA82-6E81F3FE8476}" srcOrd="1" destOrd="0" presId="urn:microsoft.com/office/officeart/2009/3/layout/HorizontalOrganizationChart"/>
    <dgm:cxn modelId="{A24B3571-6202-4A16-82FF-AD9B91D7D85E}" type="presParOf" srcId="{1267E6EE-5166-4FEF-A71F-3DAEA08CA1B9}" destId="{CBA7D749-4A30-4050-A88C-E80DA28DE98D}" srcOrd="1" destOrd="0" presId="urn:microsoft.com/office/officeart/2009/3/layout/HorizontalOrganizationChart"/>
    <dgm:cxn modelId="{634EE192-3812-4D75-A047-0AE8280BAA1C}" type="presParOf" srcId="{1267E6EE-5166-4FEF-A71F-3DAEA08CA1B9}" destId="{21ED4C6B-658B-484B-B778-90852B242832}" srcOrd="2" destOrd="0" presId="urn:microsoft.com/office/officeart/2009/3/layout/HorizontalOrganizationChart"/>
    <dgm:cxn modelId="{E2429533-50F0-453F-B3C3-3CC48352CA56}" type="presParOf" srcId="{155F5C1F-5EDA-4CB6-8353-D52836A31DBE}" destId="{1BCA4134-989B-4CFE-A951-982F2DD4297B}" srcOrd="8" destOrd="0" presId="urn:microsoft.com/office/officeart/2009/3/layout/HorizontalOrganizationChart"/>
    <dgm:cxn modelId="{84A00279-E61B-40BC-B237-4D69656B042C}" type="presParOf" srcId="{155F5C1F-5EDA-4CB6-8353-D52836A31DBE}" destId="{36CF443A-AACA-4938-B9BA-9B641FAECFC5}" srcOrd="9" destOrd="0" presId="urn:microsoft.com/office/officeart/2009/3/layout/HorizontalOrganizationChart"/>
    <dgm:cxn modelId="{F8255712-BB52-4099-B4EF-08371BECC868}" type="presParOf" srcId="{36CF443A-AACA-4938-B9BA-9B641FAECFC5}" destId="{EB9974A4-32B2-4A8D-9806-3D92C37F3DE0}" srcOrd="0" destOrd="0" presId="urn:microsoft.com/office/officeart/2009/3/layout/HorizontalOrganizationChart"/>
    <dgm:cxn modelId="{69C40362-EFF3-45F6-8036-B00E859841BB}" type="presParOf" srcId="{EB9974A4-32B2-4A8D-9806-3D92C37F3DE0}" destId="{AAE012C3-23C3-4EB8-A401-66A7BA89ADE2}" srcOrd="0" destOrd="0" presId="urn:microsoft.com/office/officeart/2009/3/layout/HorizontalOrganizationChart"/>
    <dgm:cxn modelId="{000973FE-F8E1-4539-9C26-DFE7D0866F67}" type="presParOf" srcId="{EB9974A4-32B2-4A8D-9806-3D92C37F3DE0}" destId="{7376C92A-C4B8-4D61-8288-A2030FC96E50}" srcOrd="1" destOrd="0" presId="urn:microsoft.com/office/officeart/2009/3/layout/HorizontalOrganizationChart"/>
    <dgm:cxn modelId="{823CE69B-3190-4600-92D3-3F48AF631AB7}" type="presParOf" srcId="{36CF443A-AACA-4938-B9BA-9B641FAECFC5}" destId="{72A1ADAF-14BE-4673-9E6A-A98CAC22BFA2}" srcOrd="1" destOrd="0" presId="urn:microsoft.com/office/officeart/2009/3/layout/HorizontalOrganizationChart"/>
    <dgm:cxn modelId="{29A9890A-46BF-466B-8DDF-08C8BE899A85}" type="presParOf" srcId="{36CF443A-AACA-4938-B9BA-9B641FAECFC5}" destId="{A205FB01-8AC1-4279-B385-E9F9D00E5190}" srcOrd="2" destOrd="0" presId="urn:microsoft.com/office/officeart/2009/3/layout/HorizontalOrganizationChart"/>
    <dgm:cxn modelId="{9436586A-7914-4FC3-909E-6F93598F72A4}" type="presParOf" srcId="{155F5C1F-5EDA-4CB6-8353-D52836A31DBE}" destId="{6C89F2C7-8714-4717-A008-A1132024BCE6}" srcOrd="10" destOrd="0" presId="urn:microsoft.com/office/officeart/2009/3/layout/HorizontalOrganizationChart"/>
    <dgm:cxn modelId="{1F32709D-2DD0-40C2-B1F0-D3B9999E3E7A}" type="presParOf" srcId="{155F5C1F-5EDA-4CB6-8353-D52836A31DBE}" destId="{485B8D8F-7550-4449-BCCF-B95622195EC0}" srcOrd="11" destOrd="0" presId="urn:microsoft.com/office/officeart/2009/3/layout/HorizontalOrganizationChart"/>
    <dgm:cxn modelId="{40517B9A-CFE2-4CBA-A814-01D72FF989AC}" type="presParOf" srcId="{485B8D8F-7550-4449-BCCF-B95622195EC0}" destId="{D55FCA36-9262-4788-A75E-9853A930D23C}" srcOrd="0" destOrd="0" presId="urn:microsoft.com/office/officeart/2009/3/layout/HorizontalOrganizationChart"/>
    <dgm:cxn modelId="{4566978F-7770-4BA0-84D6-C2A960C46CF4}" type="presParOf" srcId="{D55FCA36-9262-4788-A75E-9853A930D23C}" destId="{B91CE3DF-AFD0-4B7C-8D4D-8AA19587CC66}" srcOrd="0" destOrd="0" presId="urn:microsoft.com/office/officeart/2009/3/layout/HorizontalOrganizationChart"/>
    <dgm:cxn modelId="{FE6FFB8A-AC72-46AC-A59D-C9D4E574CF07}" type="presParOf" srcId="{D55FCA36-9262-4788-A75E-9853A930D23C}" destId="{070F21A8-CF71-4450-A54A-D3CF9FE619FB}" srcOrd="1" destOrd="0" presId="urn:microsoft.com/office/officeart/2009/3/layout/HorizontalOrganizationChart"/>
    <dgm:cxn modelId="{FD561A2F-8A5F-4B4C-8907-F6AE648B0801}" type="presParOf" srcId="{485B8D8F-7550-4449-BCCF-B95622195EC0}" destId="{59B298EE-6379-48E2-9B0F-980A33268584}" srcOrd="1" destOrd="0" presId="urn:microsoft.com/office/officeart/2009/3/layout/HorizontalOrganizationChart"/>
    <dgm:cxn modelId="{9A6B6DF5-3853-431A-B583-20D5E63DF12E}" type="presParOf" srcId="{485B8D8F-7550-4449-BCCF-B95622195EC0}" destId="{A43437E0-66BC-4192-B3C0-844020235244}" srcOrd="2" destOrd="0" presId="urn:microsoft.com/office/officeart/2009/3/layout/HorizontalOrganizationChart"/>
    <dgm:cxn modelId="{B8D434E0-1303-4DCB-B048-E3FA5532BA75}" type="presParOf" srcId="{15394E01-977A-4421-8D86-C31DAC23648B}" destId="{DECC2CB0-2624-43AB-86B7-C7A41DB80D25}" srcOrd="2" destOrd="0" presId="urn:microsoft.com/office/officeart/2009/3/layout/HorizontalOrganizationChart"/>
    <dgm:cxn modelId="{F361F967-A9C0-41A3-AD0F-5AE0ED82DFBA}" type="presParOf" srcId="{161C555C-3EDA-42B1-AC35-327E9EC5C7C0}" destId="{3EE94997-FFEE-4D6D-B9D2-86FCDA637E36}" srcOrd="2" destOrd="0" presId="urn:microsoft.com/office/officeart/2009/3/layout/HorizontalOrganizationChart"/>
    <dgm:cxn modelId="{AF71275D-7B51-488F-B385-B2F41F03CE7C}" type="presParOf" srcId="{161C555C-3EDA-42B1-AC35-327E9EC5C7C0}" destId="{029D6CFD-75F0-46AE-8E0B-F155629F3E30}" srcOrd="3" destOrd="0" presId="urn:microsoft.com/office/officeart/2009/3/layout/HorizontalOrganizationChart"/>
    <dgm:cxn modelId="{CE209C5E-9F83-46C3-ACDE-94A389DB1EF2}" type="presParOf" srcId="{029D6CFD-75F0-46AE-8E0B-F155629F3E30}" destId="{40E852EC-A422-4AA2-A2D0-06A94B3188C6}" srcOrd="0" destOrd="0" presId="urn:microsoft.com/office/officeart/2009/3/layout/HorizontalOrganizationChart"/>
    <dgm:cxn modelId="{43E2C08B-FC2A-4871-ACF1-587120B6C0C8}" type="presParOf" srcId="{40E852EC-A422-4AA2-A2D0-06A94B3188C6}" destId="{FC0AEC31-6A5A-4A16-9A12-55F7BFD72202}" srcOrd="0" destOrd="0" presId="urn:microsoft.com/office/officeart/2009/3/layout/HorizontalOrganizationChart"/>
    <dgm:cxn modelId="{583461DB-64C5-46E3-96D9-E809FA376EE6}" type="presParOf" srcId="{40E852EC-A422-4AA2-A2D0-06A94B3188C6}" destId="{19583DAB-3824-46BF-BF04-AAFCDC5BBA70}" srcOrd="1" destOrd="0" presId="urn:microsoft.com/office/officeart/2009/3/layout/HorizontalOrganizationChart"/>
    <dgm:cxn modelId="{3B71AE65-EB8C-402C-BE24-CC3FEEA979B7}" type="presParOf" srcId="{029D6CFD-75F0-46AE-8E0B-F155629F3E30}" destId="{358D4F2D-3767-4B03-9A73-4464B695BDCA}" srcOrd="1" destOrd="0" presId="urn:microsoft.com/office/officeart/2009/3/layout/HorizontalOrganizationChart"/>
    <dgm:cxn modelId="{C080FE32-9DCC-4443-9AD2-7A941D1D145B}" type="presParOf" srcId="{029D6CFD-75F0-46AE-8E0B-F155629F3E30}" destId="{15CC3F48-4086-4849-8029-31B097DCBBAD}" srcOrd="2" destOrd="0" presId="urn:microsoft.com/office/officeart/2009/3/layout/HorizontalOrganizationChart"/>
    <dgm:cxn modelId="{912EC843-925B-48AC-B07D-064AEF0B8391}" type="presParOf" srcId="{00726493-A648-46DD-BFB1-1C8B3C7386E2}" destId="{AFAD1514-B970-41F4-8BE6-BF19C4396B8A}" srcOrd="2" destOrd="0" presId="urn:microsoft.com/office/officeart/2009/3/layout/HorizontalOrganizationChart"/>
    <dgm:cxn modelId="{E03B1D4A-629E-4DE1-8CB1-EB4DBCBD75C8}" type="presParOf" srcId="{9EC11026-F1A3-41F3-BC8C-90A665C9C012}" destId="{75EBAACF-9AF9-4D5D-BF99-BC2B917F324C}" srcOrd="4" destOrd="0" presId="urn:microsoft.com/office/officeart/2009/3/layout/HorizontalOrganizationChart"/>
    <dgm:cxn modelId="{36B91967-8083-46BC-AB00-D58D2D467FEA}" type="presParOf" srcId="{9EC11026-F1A3-41F3-BC8C-90A665C9C012}" destId="{14B19B21-ADB9-4673-A4C3-41AFA87A3F3C}" srcOrd="5" destOrd="0" presId="urn:microsoft.com/office/officeart/2009/3/layout/HorizontalOrganizationChart"/>
    <dgm:cxn modelId="{1DCBA0DB-1C98-4F48-BA08-FB58351E1836}" type="presParOf" srcId="{14B19B21-ADB9-4673-A4C3-41AFA87A3F3C}" destId="{15CEF227-F428-4D11-A830-DB116DF6D31C}" srcOrd="0" destOrd="0" presId="urn:microsoft.com/office/officeart/2009/3/layout/HorizontalOrganizationChart"/>
    <dgm:cxn modelId="{0375D872-4356-4AE8-933C-1D65D703FA5A}" type="presParOf" srcId="{15CEF227-F428-4D11-A830-DB116DF6D31C}" destId="{AB49D505-96C6-4B8C-A57E-82D141DA584E}" srcOrd="0" destOrd="0" presId="urn:microsoft.com/office/officeart/2009/3/layout/HorizontalOrganizationChart"/>
    <dgm:cxn modelId="{04C9DA81-B0A4-467F-9A11-135C7AAF05A1}" type="presParOf" srcId="{15CEF227-F428-4D11-A830-DB116DF6D31C}" destId="{022EDF7C-2D01-421D-8B30-9DC530B1B933}" srcOrd="1" destOrd="0" presId="urn:microsoft.com/office/officeart/2009/3/layout/HorizontalOrganizationChart"/>
    <dgm:cxn modelId="{6384CC3B-259B-4F8F-A9C7-160CCA4AB241}" type="presParOf" srcId="{14B19B21-ADB9-4673-A4C3-41AFA87A3F3C}" destId="{BA4516ED-FAE7-444B-A96A-34B4B357331A}" srcOrd="1" destOrd="0" presId="urn:microsoft.com/office/officeart/2009/3/layout/HorizontalOrganizationChart"/>
    <dgm:cxn modelId="{58B74012-4FC8-4E84-B53B-41729BB4395C}" type="presParOf" srcId="{BA4516ED-FAE7-444B-A96A-34B4B357331A}" destId="{70D73CBA-11BC-46AF-A940-DD1A373AEC66}" srcOrd="0" destOrd="0" presId="urn:microsoft.com/office/officeart/2009/3/layout/HorizontalOrganizationChart"/>
    <dgm:cxn modelId="{0209AB12-E46C-4784-829A-766A244ACF72}" type="presParOf" srcId="{BA4516ED-FAE7-444B-A96A-34B4B357331A}" destId="{C25AD6FF-3993-4113-9454-1099FE5D79CC}" srcOrd="1" destOrd="0" presId="urn:microsoft.com/office/officeart/2009/3/layout/HorizontalOrganizationChart"/>
    <dgm:cxn modelId="{0D443521-855A-495D-B069-C1C8C6CB4997}" type="presParOf" srcId="{C25AD6FF-3993-4113-9454-1099FE5D79CC}" destId="{381B5AA2-1053-48A6-B244-843582C3EEA2}" srcOrd="0" destOrd="0" presId="urn:microsoft.com/office/officeart/2009/3/layout/HorizontalOrganizationChart"/>
    <dgm:cxn modelId="{6F64DDD8-064B-4AC3-A02A-AEA987479A1A}" type="presParOf" srcId="{381B5AA2-1053-48A6-B244-843582C3EEA2}" destId="{6D410D3C-0308-44E7-800B-A5B629BC4BBE}" srcOrd="0" destOrd="0" presId="urn:microsoft.com/office/officeart/2009/3/layout/HorizontalOrganizationChart"/>
    <dgm:cxn modelId="{B17E11E6-4409-439D-900F-08C573DB4555}" type="presParOf" srcId="{381B5AA2-1053-48A6-B244-843582C3EEA2}" destId="{37626B40-1E3A-48E7-8514-0B4C6B2B43BE}" srcOrd="1" destOrd="0" presId="urn:microsoft.com/office/officeart/2009/3/layout/HorizontalOrganizationChart"/>
    <dgm:cxn modelId="{1D106797-3B63-4F5A-9C57-138DB6DE9650}" type="presParOf" srcId="{C25AD6FF-3993-4113-9454-1099FE5D79CC}" destId="{54615AAC-3E92-499B-A5F2-3E0EE38771C9}" srcOrd="1" destOrd="0" presId="urn:microsoft.com/office/officeart/2009/3/layout/HorizontalOrganizationChart"/>
    <dgm:cxn modelId="{380C35C3-E1D5-41D3-8B35-CFF969C7465F}" type="presParOf" srcId="{54615AAC-3E92-499B-A5F2-3E0EE38771C9}" destId="{644BCBDD-23A6-4E18-8C25-70B156794D23}" srcOrd="0" destOrd="0" presId="urn:microsoft.com/office/officeart/2009/3/layout/HorizontalOrganizationChart"/>
    <dgm:cxn modelId="{77979A9B-8E62-4805-B02E-454C5C6898B8}" type="presParOf" srcId="{54615AAC-3E92-499B-A5F2-3E0EE38771C9}" destId="{08764371-1BC2-472E-A43B-C5B2387931EC}" srcOrd="1" destOrd="0" presId="urn:microsoft.com/office/officeart/2009/3/layout/HorizontalOrganizationChart"/>
    <dgm:cxn modelId="{CA680979-183F-4D76-9BE9-805900E3F687}" type="presParOf" srcId="{08764371-1BC2-472E-A43B-C5B2387931EC}" destId="{51090FDF-D6D5-4210-9B7E-DBBDE69EE5BD}" srcOrd="0" destOrd="0" presId="urn:microsoft.com/office/officeart/2009/3/layout/HorizontalOrganizationChart"/>
    <dgm:cxn modelId="{27040BCF-A32B-47CE-A15A-494CD55AFB1B}" type="presParOf" srcId="{51090FDF-D6D5-4210-9B7E-DBBDE69EE5BD}" destId="{37EDE330-16CC-4337-AADB-DD7AE0129D9B}" srcOrd="0" destOrd="0" presId="urn:microsoft.com/office/officeart/2009/3/layout/HorizontalOrganizationChart"/>
    <dgm:cxn modelId="{33260185-37D5-48C1-AAAA-99419FA19919}" type="presParOf" srcId="{51090FDF-D6D5-4210-9B7E-DBBDE69EE5BD}" destId="{96B906D8-9E49-420A-9808-0187510E26D3}" srcOrd="1" destOrd="0" presId="urn:microsoft.com/office/officeart/2009/3/layout/HorizontalOrganizationChart"/>
    <dgm:cxn modelId="{5D3D4303-5D54-40EA-A59E-C3A7F73B8E7D}" type="presParOf" srcId="{08764371-1BC2-472E-A43B-C5B2387931EC}" destId="{58078A44-BA99-4727-ABD0-ED5608073112}" srcOrd="1" destOrd="0" presId="urn:microsoft.com/office/officeart/2009/3/layout/HorizontalOrganizationChart"/>
    <dgm:cxn modelId="{F2B7994B-FED3-4ACC-9E8E-E5A658BEFC19}" type="presParOf" srcId="{08764371-1BC2-472E-A43B-C5B2387931EC}" destId="{98C58027-DF82-4714-B83A-07A5B35F3DB1}" srcOrd="2" destOrd="0" presId="urn:microsoft.com/office/officeart/2009/3/layout/HorizontalOrganizationChart"/>
    <dgm:cxn modelId="{8FA27203-4E3C-45C7-9209-558A5DB09A44}" type="presParOf" srcId="{54615AAC-3E92-499B-A5F2-3E0EE38771C9}" destId="{D47A67A2-7959-4496-A4C7-EA2BC77A22B6}" srcOrd="2" destOrd="0" presId="urn:microsoft.com/office/officeart/2009/3/layout/HorizontalOrganizationChart"/>
    <dgm:cxn modelId="{A7D7CE42-3293-4A96-8325-5067BB562544}" type="presParOf" srcId="{54615AAC-3E92-499B-A5F2-3E0EE38771C9}" destId="{8DB95079-8785-48B1-89EA-D0D2EB3CAA0B}" srcOrd="3" destOrd="0" presId="urn:microsoft.com/office/officeart/2009/3/layout/HorizontalOrganizationChart"/>
    <dgm:cxn modelId="{B45F0429-9EFE-4762-AD94-D155625EC7E3}" type="presParOf" srcId="{8DB95079-8785-48B1-89EA-D0D2EB3CAA0B}" destId="{15BEB1AD-0AAA-4732-8D71-4424B31059D5}" srcOrd="0" destOrd="0" presId="urn:microsoft.com/office/officeart/2009/3/layout/HorizontalOrganizationChart"/>
    <dgm:cxn modelId="{D6072FD7-18ED-47A1-B805-92E48C9B6834}" type="presParOf" srcId="{15BEB1AD-0AAA-4732-8D71-4424B31059D5}" destId="{4D8D1CD6-7FEF-44DB-ABD6-9243027D0C90}" srcOrd="0" destOrd="0" presId="urn:microsoft.com/office/officeart/2009/3/layout/HorizontalOrganizationChart"/>
    <dgm:cxn modelId="{B1791A06-0E5A-4115-AE77-AEF99D3BA1CE}" type="presParOf" srcId="{15BEB1AD-0AAA-4732-8D71-4424B31059D5}" destId="{BB6D15D6-FD16-49E0-807E-94429A334207}" srcOrd="1" destOrd="0" presId="urn:microsoft.com/office/officeart/2009/3/layout/HorizontalOrganizationChart"/>
    <dgm:cxn modelId="{179D5135-B99D-4626-87EC-025554E3D59E}" type="presParOf" srcId="{8DB95079-8785-48B1-89EA-D0D2EB3CAA0B}" destId="{93B81F8E-E651-4EE5-B2C1-3E76CB6FC9A0}" srcOrd="1" destOrd="0" presId="urn:microsoft.com/office/officeart/2009/3/layout/HorizontalOrganizationChart"/>
    <dgm:cxn modelId="{E172B4B0-9DCA-4A8E-AE3A-2D8712230F77}" type="presParOf" srcId="{8DB95079-8785-48B1-89EA-D0D2EB3CAA0B}" destId="{20E7475E-52DE-4294-A944-00AF06883EE7}" srcOrd="2" destOrd="0" presId="urn:microsoft.com/office/officeart/2009/3/layout/HorizontalOrganizationChart"/>
    <dgm:cxn modelId="{216B8E65-088E-47A4-BC54-6DC7114F2107}" type="presParOf" srcId="{54615AAC-3E92-499B-A5F2-3E0EE38771C9}" destId="{18029929-EC0F-40E7-8CA6-04074BD85542}" srcOrd="4" destOrd="0" presId="urn:microsoft.com/office/officeart/2009/3/layout/HorizontalOrganizationChart"/>
    <dgm:cxn modelId="{7178E486-F3E3-48CE-9BBD-C4EC562DA70B}" type="presParOf" srcId="{54615AAC-3E92-499B-A5F2-3E0EE38771C9}" destId="{8184FB7D-E025-4235-AE48-8C3001A62131}" srcOrd="5" destOrd="0" presId="urn:microsoft.com/office/officeart/2009/3/layout/HorizontalOrganizationChart"/>
    <dgm:cxn modelId="{3F8353BE-3E6E-436E-9475-C82D05828DE1}" type="presParOf" srcId="{8184FB7D-E025-4235-AE48-8C3001A62131}" destId="{6B27CA1D-AF36-4014-8347-F724720AD01F}" srcOrd="0" destOrd="0" presId="urn:microsoft.com/office/officeart/2009/3/layout/HorizontalOrganizationChart"/>
    <dgm:cxn modelId="{C7F3D6DB-A809-48C5-8DEC-FEBA2859800B}" type="presParOf" srcId="{6B27CA1D-AF36-4014-8347-F724720AD01F}" destId="{B8571EF5-D6A1-4FC6-8DBD-BD1AC0405BF0}" srcOrd="0" destOrd="0" presId="urn:microsoft.com/office/officeart/2009/3/layout/HorizontalOrganizationChart"/>
    <dgm:cxn modelId="{7C971606-7293-4444-870D-D13BBC4B9B12}" type="presParOf" srcId="{6B27CA1D-AF36-4014-8347-F724720AD01F}" destId="{345802AF-10E3-484B-B283-D662AF008191}" srcOrd="1" destOrd="0" presId="urn:microsoft.com/office/officeart/2009/3/layout/HorizontalOrganizationChart"/>
    <dgm:cxn modelId="{CB8AF181-6F03-4AE7-8E3B-F38751BB26AD}" type="presParOf" srcId="{8184FB7D-E025-4235-AE48-8C3001A62131}" destId="{2B05DF71-D488-4D37-9965-D0D3C4EF3737}" srcOrd="1" destOrd="0" presId="urn:microsoft.com/office/officeart/2009/3/layout/HorizontalOrganizationChart"/>
    <dgm:cxn modelId="{9DE15A89-4281-44CA-ADC0-41DF9A1856FA}" type="presParOf" srcId="{8184FB7D-E025-4235-AE48-8C3001A62131}" destId="{3A5ACBC8-839E-46E2-AFC6-E4E512BD3EBE}" srcOrd="2" destOrd="0" presId="urn:microsoft.com/office/officeart/2009/3/layout/HorizontalOrganizationChart"/>
    <dgm:cxn modelId="{DA068562-1D1A-453D-8355-EA1D2D24D262}" type="presParOf" srcId="{54615AAC-3E92-499B-A5F2-3E0EE38771C9}" destId="{F5BF1CB3-232D-4BB3-9A3D-82D4D80426F4}" srcOrd="6" destOrd="0" presId="urn:microsoft.com/office/officeart/2009/3/layout/HorizontalOrganizationChart"/>
    <dgm:cxn modelId="{15A9B50E-6D0A-416A-AC58-95F4F56F44F5}" type="presParOf" srcId="{54615AAC-3E92-499B-A5F2-3E0EE38771C9}" destId="{7001D6A2-0FC2-4FCF-BF86-C2A19C2DCD49}" srcOrd="7" destOrd="0" presId="urn:microsoft.com/office/officeart/2009/3/layout/HorizontalOrganizationChart"/>
    <dgm:cxn modelId="{F1BD7141-58D3-450C-A787-0F09AD418A7E}" type="presParOf" srcId="{7001D6A2-0FC2-4FCF-BF86-C2A19C2DCD49}" destId="{0A99AFCE-0C55-4CB3-91B9-813718F215E4}" srcOrd="0" destOrd="0" presId="urn:microsoft.com/office/officeart/2009/3/layout/HorizontalOrganizationChart"/>
    <dgm:cxn modelId="{D05F518D-5437-4B5A-B09D-B7CEB66836E6}" type="presParOf" srcId="{0A99AFCE-0C55-4CB3-91B9-813718F215E4}" destId="{771561E1-4FAF-4CFE-B0F0-BD2BFD0E967C}" srcOrd="0" destOrd="0" presId="urn:microsoft.com/office/officeart/2009/3/layout/HorizontalOrganizationChart"/>
    <dgm:cxn modelId="{12F09FFD-ACC3-45F8-9669-7D6206624A57}" type="presParOf" srcId="{0A99AFCE-0C55-4CB3-91B9-813718F215E4}" destId="{E411E267-CD68-4DAE-AACD-09EF1D5764A7}" srcOrd="1" destOrd="0" presId="urn:microsoft.com/office/officeart/2009/3/layout/HorizontalOrganizationChart"/>
    <dgm:cxn modelId="{F65959C2-11FD-4E4B-AF88-7C37036879A7}" type="presParOf" srcId="{7001D6A2-0FC2-4FCF-BF86-C2A19C2DCD49}" destId="{4AB865B1-9961-4651-8B1E-DD1B1E2A7597}" srcOrd="1" destOrd="0" presId="urn:microsoft.com/office/officeart/2009/3/layout/HorizontalOrganizationChart"/>
    <dgm:cxn modelId="{35ACDD30-CD4F-4DD4-83A0-BA5470C28B7D}" type="presParOf" srcId="{7001D6A2-0FC2-4FCF-BF86-C2A19C2DCD49}" destId="{054F6BF1-20B5-48FA-B1C1-891E7E9CC467}" srcOrd="2" destOrd="0" presId="urn:microsoft.com/office/officeart/2009/3/layout/HorizontalOrganizationChart"/>
    <dgm:cxn modelId="{F34CFEF1-6CD7-4F56-BE3B-CD0EFCAE3BAB}" type="presParOf" srcId="{C25AD6FF-3993-4113-9454-1099FE5D79CC}" destId="{3131EF19-A456-4D8E-B219-F704FB9DE974}" srcOrd="2" destOrd="0" presId="urn:microsoft.com/office/officeart/2009/3/layout/HorizontalOrganizationChart"/>
    <dgm:cxn modelId="{726FCBEA-71A0-460B-BA25-2461ECDBC5B5}" type="presParOf" srcId="{BA4516ED-FAE7-444B-A96A-34B4B357331A}" destId="{A9F1D1F3-9D5F-4846-813B-831AA55B9189}" srcOrd="2" destOrd="0" presId="urn:microsoft.com/office/officeart/2009/3/layout/HorizontalOrganizationChart"/>
    <dgm:cxn modelId="{254B7FA4-D210-4A7E-BEA1-50EE4AF30553}" type="presParOf" srcId="{BA4516ED-FAE7-444B-A96A-34B4B357331A}" destId="{E8F17D36-B141-42B0-B664-06D503CBA660}" srcOrd="3" destOrd="0" presId="urn:microsoft.com/office/officeart/2009/3/layout/HorizontalOrganizationChart"/>
    <dgm:cxn modelId="{C2558F44-97D4-4CA3-B6F7-0536B2080BCF}" type="presParOf" srcId="{E8F17D36-B141-42B0-B664-06D503CBA660}" destId="{E2DE81D9-5C45-4D18-9E2D-D8A72DFF3E9A}" srcOrd="0" destOrd="0" presId="urn:microsoft.com/office/officeart/2009/3/layout/HorizontalOrganizationChart"/>
    <dgm:cxn modelId="{CF35B530-5790-4227-8957-C1B348BE9213}" type="presParOf" srcId="{E2DE81D9-5C45-4D18-9E2D-D8A72DFF3E9A}" destId="{52610201-A76A-478A-BD62-8D219EE919A5}" srcOrd="0" destOrd="0" presId="urn:microsoft.com/office/officeart/2009/3/layout/HorizontalOrganizationChart"/>
    <dgm:cxn modelId="{1639C0CA-94ED-431A-8FF0-5D945CC933DC}" type="presParOf" srcId="{E2DE81D9-5C45-4D18-9E2D-D8A72DFF3E9A}" destId="{7526A342-4B4A-4C69-A6F5-875554980060}" srcOrd="1" destOrd="0" presId="urn:microsoft.com/office/officeart/2009/3/layout/HorizontalOrganizationChart"/>
    <dgm:cxn modelId="{2EF68F98-B84D-4A21-835E-77F5F3B0DC1D}" type="presParOf" srcId="{E8F17D36-B141-42B0-B664-06D503CBA660}" destId="{8195CFB5-F794-471D-96F3-13A4C375647A}" srcOrd="1" destOrd="0" presId="urn:microsoft.com/office/officeart/2009/3/layout/HorizontalOrganizationChart"/>
    <dgm:cxn modelId="{B0FB6C0F-4357-464E-AFC9-3B4BE0DAD4FB}" type="presParOf" srcId="{E8F17D36-B141-42B0-B664-06D503CBA660}" destId="{94723A47-F8EB-4386-B40F-BA8CE9EDA73B}" srcOrd="2" destOrd="0" presId="urn:microsoft.com/office/officeart/2009/3/layout/HorizontalOrganizationChart"/>
    <dgm:cxn modelId="{D4401864-0D76-412F-955E-2B814B997A3F}" type="presParOf" srcId="{14B19B21-ADB9-4673-A4C3-41AFA87A3F3C}" destId="{5DBB6C42-021C-4DB9-99A8-7AD6379035BC}" srcOrd="2" destOrd="0" presId="urn:microsoft.com/office/officeart/2009/3/layout/HorizontalOrganizationChart"/>
    <dgm:cxn modelId="{C4FF7747-53B7-4D94-BBFC-43F6A219DE47}" type="presParOf" srcId="{E2B556E7-28AD-4FB6-BD5C-3AD68E62EE28}" destId="{EE213855-71CB-4950-B421-CE812A1C7511}" srcOrd="2" destOrd="0" presId="urn:microsoft.com/office/officeart/2009/3/layout/HorizontalOrganizationChart"/>
    <dgm:cxn modelId="{902913E4-C050-40B5-B214-23926FFAEA58}" type="presParOf" srcId="{D69D7F85-99C7-44AD-BDD1-1C7776D79F91}" destId="{9698EFC0-9B2E-49F5-BE6E-4F860E458746}" srcOrd="2" destOrd="0" presId="urn:microsoft.com/office/officeart/2009/3/layout/HorizontalOrganizationChart"/>
    <dgm:cxn modelId="{E8825811-57AE-4BF9-91F0-BC9F3A1EB805}" type="presParOf" srcId="{D69D7F85-99C7-44AD-BDD1-1C7776D79F91}" destId="{976348B9-23C0-4938-A5B2-9BD7EFE74765}" srcOrd="3" destOrd="0" presId="urn:microsoft.com/office/officeart/2009/3/layout/HorizontalOrganizationChart"/>
    <dgm:cxn modelId="{66665D03-EFD4-4D80-B283-99A98A551110}" type="presParOf" srcId="{976348B9-23C0-4938-A5B2-9BD7EFE74765}" destId="{2E3F5B54-5E4F-49CD-A10E-A328318489D3}" srcOrd="0" destOrd="0" presId="urn:microsoft.com/office/officeart/2009/3/layout/HorizontalOrganizationChart"/>
    <dgm:cxn modelId="{0B932AB6-838C-4C02-8D4C-712E264A25EA}" type="presParOf" srcId="{2E3F5B54-5E4F-49CD-A10E-A328318489D3}" destId="{DDAAFE11-DD78-463B-89E2-A8D53EF6BFF0}" srcOrd="0" destOrd="0" presId="urn:microsoft.com/office/officeart/2009/3/layout/HorizontalOrganizationChart"/>
    <dgm:cxn modelId="{C1140C3D-01FF-41EA-BF1B-7E62F9A187AA}" type="presParOf" srcId="{2E3F5B54-5E4F-49CD-A10E-A328318489D3}" destId="{2AD2D93C-D890-421B-90F5-4742E08E7277}" srcOrd="1" destOrd="0" presId="urn:microsoft.com/office/officeart/2009/3/layout/HorizontalOrganizationChart"/>
    <dgm:cxn modelId="{12C1690F-DC7E-4237-BFAC-EA90816D9C37}" type="presParOf" srcId="{976348B9-23C0-4938-A5B2-9BD7EFE74765}" destId="{F9DF197E-8610-4C0F-93F3-74FA2C8AFDB4}" srcOrd="1" destOrd="0" presId="urn:microsoft.com/office/officeart/2009/3/layout/HorizontalOrganizationChart"/>
    <dgm:cxn modelId="{0A945C67-A3F7-4CD5-93C2-6AD9A0278E57}" type="presParOf" srcId="{F9DF197E-8610-4C0F-93F3-74FA2C8AFDB4}" destId="{D1A69D38-99A5-4BBD-B439-24EBF35D886E}" srcOrd="0" destOrd="0" presId="urn:microsoft.com/office/officeart/2009/3/layout/HorizontalOrganizationChart"/>
    <dgm:cxn modelId="{6D46CB72-BE60-411A-B4D1-651F18E10086}" type="presParOf" srcId="{F9DF197E-8610-4C0F-93F3-74FA2C8AFDB4}" destId="{138D4F69-CF40-4DF0-956E-7EF95A5A555A}" srcOrd="1" destOrd="0" presId="urn:microsoft.com/office/officeart/2009/3/layout/HorizontalOrganizationChart"/>
    <dgm:cxn modelId="{6C60F4E1-A11A-4539-98E0-7B776CF757F6}" type="presParOf" srcId="{138D4F69-CF40-4DF0-956E-7EF95A5A555A}" destId="{227386D9-9BF9-4158-B05C-73510209971D}" srcOrd="0" destOrd="0" presId="urn:microsoft.com/office/officeart/2009/3/layout/HorizontalOrganizationChart"/>
    <dgm:cxn modelId="{C3D96423-B750-43CD-80E2-A50562F63C56}" type="presParOf" srcId="{227386D9-9BF9-4158-B05C-73510209971D}" destId="{07AD9E17-541D-45E8-9B8D-37489E156644}" srcOrd="0" destOrd="0" presId="urn:microsoft.com/office/officeart/2009/3/layout/HorizontalOrganizationChart"/>
    <dgm:cxn modelId="{14182B0B-D300-4D03-AA4E-8C6414386FFB}" type="presParOf" srcId="{227386D9-9BF9-4158-B05C-73510209971D}" destId="{F2D85482-B8EB-4E59-B117-6663652A1352}" srcOrd="1" destOrd="0" presId="urn:microsoft.com/office/officeart/2009/3/layout/HorizontalOrganizationChart"/>
    <dgm:cxn modelId="{84AA7A04-66E6-404C-84D4-394FAC0E32B8}" type="presParOf" srcId="{138D4F69-CF40-4DF0-956E-7EF95A5A555A}" destId="{ABBF7573-A228-44AA-B133-CB9232CD39D7}" srcOrd="1" destOrd="0" presId="urn:microsoft.com/office/officeart/2009/3/layout/HorizontalOrganizationChart"/>
    <dgm:cxn modelId="{BCA5DCAD-25AC-4034-9CEC-B027C8AB8ECA}" type="presParOf" srcId="{ABBF7573-A228-44AA-B133-CB9232CD39D7}" destId="{384C6358-96F9-4D3C-9852-B708EC4B51E8}" srcOrd="0" destOrd="0" presId="urn:microsoft.com/office/officeart/2009/3/layout/HorizontalOrganizationChart"/>
    <dgm:cxn modelId="{3492DE3A-142E-4B3F-93C9-8218577C231D}" type="presParOf" srcId="{ABBF7573-A228-44AA-B133-CB9232CD39D7}" destId="{1F636E46-AC7F-4884-98A4-D4C4DB8CFA07}" srcOrd="1" destOrd="0" presId="urn:microsoft.com/office/officeart/2009/3/layout/HorizontalOrganizationChart"/>
    <dgm:cxn modelId="{07BA676C-9425-47DF-9340-D6AAC1711E2E}" type="presParOf" srcId="{1F636E46-AC7F-4884-98A4-D4C4DB8CFA07}" destId="{E4362498-D973-46F7-A528-639648D135BA}" srcOrd="0" destOrd="0" presId="urn:microsoft.com/office/officeart/2009/3/layout/HorizontalOrganizationChart"/>
    <dgm:cxn modelId="{8D391BA2-485C-4242-9432-F18C5EC2673F}" type="presParOf" srcId="{E4362498-D973-46F7-A528-639648D135BA}" destId="{5004B4A4-4308-4240-B2EE-3A70B5362F68}" srcOrd="0" destOrd="0" presId="urn:microsoft.com/office/officeart/2009/3/layout/HorizontalOrganizationChart"/>
    <dgm:cxn modelId="{0AF5F548-0723-479F-91BF-7E22674190D7}" type="presParOf" srcId="{E4362498-D973-46F7-A528-639648D135BA}" destId="{332A4CB4-6CD0-41AC-B52E-AD1F1A0A9A0A}" srcOrd="1" destOrd="0" presId="urn:microsoft.com/office/officeart/2009/3/layout/HorizontalOrganizationChart"/>
    <dgm:cxn modelId="{AE578C0D-552F-4B4B-A9A1-ED8E41BAFBE5}" type="presParOf" srcId="{1F636E46-AC7F-4884-98A4-D4C4DB8CFA07}" destId="{CDD186A6-8185-4EA2-945F-43EC2529D911}" srcOrd="1" destOrd="0" presId="urn:microsoft.com/office/officeart/2009/3/layout/HorizontalOrganizationChart"/>
    <dgm:cxn modelId="{E8E305C6-AD4C-4F52-AC31-C98744A68DE9}" type="presParOf" srcId="{1F636E46-AC7F-4884-98A4-D4C4DB8CFA07}" destId="{D2E265A3-FDA0-4072-9FBE-D9B33E530323}" srcOrd="2" destOrd="0" presId="urn:microsoft.com/office/officeart/2009/3/layout/HorizontalOrganizationChart"/>
    <dgm:cxn modelId="{39BD5D13-EA8E-4ACD-BD29-428BBDFC69EF}" type="presParOf" srcId="{ABBF7573-A228-44AA-B133-CB9232CD39D7}" destId="{2A813C43-D703-40AD-A0A9-96715382A4AF}" srcOrd="2" destOrd="0" presId="urn:microsoft.com/office/officeart/2009/3/layout/HorizontalOrganizationChart"/>
    <dgm:cxn modelId="{6228B9D1-D6C3-44EA-B2B3-64D5183B04CE}" type="presParOf" srcId="{ABBF7573-A228-44AA-B133-CB9232CD39D7}" destId="{6C75607D-3431-4BA4-B6DD-A0B0D8FCED07}" srcOrd="3" destOrd="0" presId="urn:microsoft.com/office/officeart/2009/3/layout/HorizontalOrganizationChart"/>
    <dgm:cxn modelId="{1C893582-F48A-4EC3-B474-A685CD977345}" type="presParOf" srcId="{6C75607D-3431-4BA4-B6DD-A0B0D8FCED07}" destId="{E4C6CB83-28A2-47C7-8139-B1EB4CBBAE9F}" srcOrd="0" destOrd="0" presId="urn:microsoft.com/office/officeart/2009/3/layout/HorizontalOrganizationChart"/>
    <dgm:cxn modelId="{C098384B-C494-42E8-8F8D-866EF2B3EB5E}" type="presParOf" srcId="{E4C6CB83-28A2-47C7-8139-B1EB4CBBAE9F}" destId="{45AD33B3-9015-442E-8C93-B1133BC1AA4A}" srcOrd="0" destOrd="0" presId="urn:microsoft.com/office/officeart/2009/3/layout/HorizontalOrganizationChart"/>
    <dgm:cxn modelId="{5C92A40C-F882-4494-B93C-6E9F7A79E5B3}" type="presParOf" srcId="{E4C6CB83-28A2-47C7-8139-B1EB4CBBAE9F}" destId="{1095613F-494C-44A6-A751-DE7169942C2A}" srcOrd="1" destOrd="0" presId="urn:microsoft.com/office/officeart/2009/3/layout/HorizontalOrganizationChart"/>
    <dgm:cxn modelId="{6CF04092-CCB6-45FD-A6BC-C11BDD42D620}" type="presParOf" srcId="{6C75607D-3431-4BA4-B6DD-A0B0D8FCED07}" destId="{3072F739-70A2-40D3-B2A0-76CFEB2482BE}" srcOrd="1" destOrd="0" presId="urn:microsoft.com/office/officeart/2009/3/layout/HorizontalOrganizationChart"/>
    <dgm:cxn modelId="{07B44D96-D346-4B9C-805B-D6B1DDE2A7CF}" type="presParOf" srcId="{3072F739-70A2-40D3-B2A0-76CFEB2482BE}" destId="{43C870D6-19AB-4ABB-8C77-458E6CC11E7A}" srcOrd="0" destOrd="0" presId="urn:microsoft.com/office/officeart/2009/3/layout/HorizontalOrganizationChart"/>
    <dgm:cxn modelId="{B1655CAA-1A4E-4CEC-B0E1-41ACA005F98F}" type="presParOf" srcId="{3072F739-70A2-40D3-B2A0-76CFEB2482BE}" destId="{0DBD1787-B486-4582-B962-F28EEB94124E}" srcOrd="1" destOrd="0" presId="urn:microsoft.com/office/officeart/2009/3/layout/HorizontalOrganizationChart"/>
    <dgm:cxn modelId="{03CFF078-33FE-4B83-8D24-6E8773C1141C}" type="presParOf" srcId="{0DBD1787-B486-4582-B962-F28EEB94124E}" destId="{BC70A102-EEB0-45E7-898D-106C4A016AB6}" srcOrd="0" destOrd="0" presId="urn:microsoft.com/office/officeart/2009/3/layout/HorizontalOrganizationChart"/>
    <dgm:cxn modelId="{1E185DF2-F1A7-4014-9CD6-0C509E4FBE09}" type="presParOf" srcId="{BC70A102-EEB0-45E7-898D-106C4A016AB6}" destId="{3054F775-A133-409A-A4DA-7533DBB73917}" srcOrd="0" destOrd="0" presId="urn:microsoft.com/office/officeart/2009/3/layout/HorizontalOrganizationChart"/>
    <dgm:cxn modelId="{FFF48DF4-2CBD-4FB4-99EF-B36232489A65}" type="presParOf" srcId="{BC70A102-EEB0-45E7-898D-106C4A016AB6}" destId="{4E509284-1771-4337-8B79-1807123A6E13}" srcOrd="1" destOrd="0" presId="urn:microsoft.com/office/officeart/2009/3/layout/HorizontalOrganizationChart"/>
    <dgm:cxn modelId="{66C27BEB-07EC-4360-8706-9C2D32F99AAA}" type="presParOf" srcId="{0DBD1787-B486-4582-B962-F28EEB94124E}" destId="{A16EDCD8-73E3-492A-A2D0-A002B42DB0BC}" srcOrd="1" destOrd="0" presId="urn:microsoft.com/office/officeart/2009/3/layout/HorizontalOrganizationChart"/>
    <dgm:cxn modelId="{0E78B9BA-86D7-455C-859D-88E8ACC6105F}" type="presParOf" srcId="{A16EDCD8-73E3-492A-A2D0-A002B42DB0BC}" destId="{E069298E-4D13-437E-A113-E89FB0ECC8B3}" srcOrd="0" destOrd="0" presId="urn:microsoft.com/office/officeart/2009/3/layout/HorizontalOrganizationChart"/>
    <dgm:cxn modelId="{4D313C7F-0A8B-48DF-B017-24828EE2933E}" type="presParOf" srcId="{A16EDCD8-73E3-492A-A2D0-A002B42DB0BC}" destId="{E265509C-7EC2-4B6E-8F91-D9D8B4A274CD}" srcOrd="1" destOrd="0" presId="urn:microsoft.com/office/officeart/2009/3/layout/HorizontalOrganizationChart"/>
    <dgm:cxn modelId="{F855700A-2AFF-411F-B9B3-633107F2B353}" type="presParOf" srcId="{E265509C-7EC2-4B6E-8F91-D9D8B4A274CD}" destId="{6864368B-609A-4A72-BBA6-C423C59CE6CD}" srcOrd="0" destOrd="0" presId="urn:microsoft.com/office/officeart/2009/3/layout/HorizontalOrganizationChart"/>
    <dgm:cxn modelId="{6D54F79F-4799-4A15-A1F8-A3289425D0C6}" type="presParOf" srcId="{6864368B-609A-4A72-BBA6-C423C59CE6CD}" destId="{4B41DFDB-F022-4970-A53B-0D13CD8A70C2}" srcOrd="0" destOrd="0" presId="urn:microsoft.com/office/officeart/2009/3/layout/HorizontalOrganizationChart"/>
    <dgm:cxn modelId="{98BDF9C5-DA50-4DA1-81C1-C0CC17A9E14C}" type="presParOf" srcId="{6864368B-609A-4A72-BBA6-C423C59CE6CD}" destId="{9A72D6CC-3118-4C3D-9EF2-BF3E4CAA16CC}" srcOrd="1" destOrd="0" presId="urn:microsoft.com/office/officeart/2009/3/layout/HorizontalOrganizationChart"/>
    <dgm:cxn modelId="{0CDB60C0-EB8C-4078-9E63-7B30EB859609}" type="presParOf" srcId="{E265509C-7EC2-4B6E-8F91-D9D8B4A274CD}" destId="{7E083ECD-C960-4B35-974A-1FAA035ED2B8}" srcOrd="1" destOrd="0" presId="urn:microsoft.com/office/officeart/2009/3/layout/HorizontalOrganizationChart"/>
    <dgm:cxn modelId="{45555F2C-3CCD-4475-B26A-A33F9BA9D7CE}" type="presParOf" srcId="{E265509C-7EC2-4B6E-8F91-D9D8B4A274CD}" destId="{F6D9A8CE-7634-4710-A9C0-50A3B6F279F6}" srcOrd="2" destOrd="0" presId="urn:microsoft.com/office/officeart/2009/3/layout/HorizontalOrganizationChart"/>
    <dgm:cxn modelId="{2FA0A243-3FEF-4348-8A12-D03C92E2DDEB}" type="presParOf" srcId="{0DBD1787-B486-4582-B962-F28EEB94124E}" destId="{2EBBDEA8-32D8-42FA-B8C1-550030602DA5}" srcOrd="2" destOrd="0" presId="urn:microsoft.com/office/officeart/2009/3/layout/HorizontalOrganizationChart"/>
    <dgm:cxn modelId="{DA9B2159-C286-4505-A13A-F018CCC0C9BA}" type="presParOf" srcId="{6C75607D-3431-4BA4-B6DD-A0B0D8FCED07}" destId="{E8D00D4B-B257-4108-A6F0-E19523C9F593}" srcOrd="2" destOrd="0" presId="urn:microsoft.com/office/officeart/2009/3/layout/HorizontalOrganizationChart"/>
    <dgm:cxn modelId="{A9F1DDE5-F8E7-42F8-A9F1-34632BA6C699}" type="presParOf" srcId="{ABBF7573-A228-44AA-B133-CB9232CD39D7}" destId="{7F9670A5-2F2B-4F78-A97B-5BCF9CBF0C5A}" srcOrd="4" destOrd="0" presId="urn:microsoft.com/office/officeart/2009/3/layout/HorizontalOrganizationChart"/>
    <dgm:cxn modelId="{13006BD9-5FDB-496E-AA31-3D17438434AB}" type="presParOf" srcId="{ABBF7573-A228-44AA-B133-CB9232CD39D7}" destId="{8FB33B69-23CD-4A55-BB39-571EBB07A18E}" srcOrd="5" destOrd="0" presId="urn:microsoft.com/office/officeart/2009/3/layout/HorizontalOrganizationChart"/>
    <dgm:cxn modelId="{30FB475B-E368-445B-92E8-A5772E2D5790}" type="presParOf" srcId="{8FB33B69-23CD-4A55-BB39-571EBB07A18E}" destId="{970675CF-4E56-47A4-8804-753AE66445A7}" srcOrd="0" destOrd="0" presId="urn:microsoft.com/office/officeart/2009/3/layout/HorizontalOrganizationChart"/>
    <dgm:cxn modelId="{A35DD5F5-58C5-4635-A59D-FE6299166C05}" type="presParOf" srcId="{970675CF-4E56-47A4-8804-753AE66445A7}" destId="{7EB7EEB4-7685-4F11-829C-F4E005ED1535}" srcOrd="0" destOrd="0" presId="urn:microsoft.com/office/officeart/2009/3/layout/HorizontalOrganizationChart"/>
    <dgm:cxn modelId="{7F21DE5A-790F-48F6-8564-75057A3E157B}" type="presParOf" srcId="{970675CF-4E56-47A4-8804-753AE66445A7}" destId="{7EA7CE73-D06F-44CA-85E4-CBA84669ACD1}" srcOrd="1" destOrd="0" presId="urn:microsoft.com/office/officeart/2009/3/layout/HorizontalOrganizationChart"/>
    <dgm:cxn modelId="{E900C9BC-2183-4D9E-A0D4-DC06222491D7}" type="presParOf" srcId="{8FB33B69-23CD-4A55-BB39-571EBB07A18E}" destId="{9154B019-509E-4F8C-B233-68A1C0F95E99}" srcOrd="1" destOrd="0" presId="urn:microsoft.com/office/officeart/2009/3/layout/HorizontalOrganizationChart"/>
    <dgm:cxn modelId="{69D4F085-1699-432D-A484-23B1C9555B94}" type="presParOf" srcId="{9154B019-509E-4F8C-B233-68A1C0F95E99}" destId="{B91E4E53-5C30-4CEE-B8F5-2F4C07044C18}" srcOrd="0" destOrd="0" presId="urn:microsoft.com/office/officeart/2009/3/layout/HorizontalOrganizationChart"/>
    <dgm:cxn modelId="{B23C176B-6087-4972-985E-18C7AF040187}" type="presParOf" srcId="{9154B019-509E-4F8C-B233-68A1C0F95E99}" destId="{0B526950-3091-4733-9060-185F83C9F350}" srcOrd="1" destOrd="0" presId="urn:microsoft.com/office/officeart/2009/3/layout/HorizontalOrganizationChart"/>
    <dgm:cxn modelId="{A638154D-3A26-40CF-841F-308BEB664E5E}" type="presParOf" srcId="{0B526950-3091-4733-9060-185F83C9F350}" destId="{BAA1FCD2-F470-485B-A8CF-C6BED011DCC9}" srcOrd="0" destOrd="0" presId="urn:microsoft.com/office/officeart/2009/3/layout/HorizontalOrganizationChart"/>
    <dgm:cxn modelId="{C43522D9-AD2D-4B65-866B-B3FF3A6D5963}" type="presParOf" srcId="{BAA1FCD2-F470-485B-A8CF-C6BED011DCC9}" destId="{8BAED9F1-1302-4A2F-AD09-E9EBC65F05E6}" srcOrd="0" destOrd="0" presId="urn:microsoft.com/office/officeart/2009/3/layout/HorizontalOrganizationChart"/>
    <dgm:cxn modelId="{4D2C23A5-C989-429B-B4DB-C4856C398EB1}" type="presParOf" srcId="{BAA1FCD2-F470-485B-A8CF-C6BED011DCC9}" destId="{3F5E18C9-4AB1-47F1-9C5A-7E6F863FCB19}" srcOrd="1" destOrd="0" presId="urn:microsoft.com/office/officeart/2009/3/layout/HorizontalOrganizationChart"/>
    <dgm:cxn modelId="{6A16EFB5-582B-414E-9FF5-1181352135A1}" type="presParOf" srcId="{0B526950-3091-4733-9060-185F83C9F350}" destId="{A2FCF62D-F9AB-4462-8836-16725A81E499}" srcOrd="1" destOrd="0" presId="urn:microsoft.com/office/officeart/2009/3/layout/HorizontalOrganizationChart"/>
    <dgm:cxn modelId="{834B3FE7-9B2F-4373-843B-CA06F38A6BAC}" type="presParOf" srcId="{A2FCF62D-F9AB-4462-8836-16725A81E499}" destId="{8BA9BD50-7DD6-4BD4-9EE9-81B48B329236}" srcOrd="0" destOrd="0" presId="urn:microsoft.com/office/officeart/2009/3/layout/HorizontalOrganizationChart"/>
    <dgm:cxn modelId="{37CFD17C-EFC1-4562-A5B4-1BBE00D6E988}" type="presParOf" srcId="{A2FCF62D-F9AB-4462-8836-16725A81E499}" destId="{AE8CB0EA-DCCC-46B2-B78D-AD8EE5BF2DED}" srcOrd="1" destOrd="0" presId="urn:microsoft.com/office/officeart/2009/3/layout/HorizontalOrganizationChart"/>
    <dgm:cxn modelId="{FA9C7F80-82C5-4B53-B180-476CAE4B6468}" type="presParOf" srcId="{AE8CB0EA-DCCC-46B2-B78D-AD8EE5BF2DED}" destId="{EE72DD81-B75B-4FEA-8C79-EC8B70A38B2E}" srcOrd="0" destOrd="0" presId="urn:microsoft.com/office/officeart/2009/3/layout/HorizontalOrganizationChart"/>
    <dgm:cxn modelId="{DB30B88E-AC48-4E7C-BAC7-5CDCF4B4855F}" type="presParOf" srcId="{EE72DD81-B75B-4FEA-8C79-EC8B70A38B2E}" destId="{D1F77E3D-D113-45DD-BE04-4577876ABE9E}" srcOrd="0" destOrd="0" presId="urn:microsoft.com/office/officeart/2009/3/layout/HorizontalOrganizationChart"/>
    <dgm:cxn modelId="{53BC06AC-FCAE-4346-AF44-18ECE4FF8DBE}" type="presParOf" srcId="{EE72DD81-B75B-4FEA-8C79-EC8B70A38B2E}" destId="{B3130746-489B-4793-95E0-9FDFF47433A9}" srcOrd="1" destOrd="0" presId="urn:microsoft.com/office/officeart/2009/3/layout/HorizontalOrganizationChart"/>
    <dgm:cxn modelId="{BA14025D-4277-4AC5-BD73-6688F10C70D3}" type="presParOf" srcId="{AE8CB0EA-DCCC-46B2-B78D-AD8EE5BF2DED}" destId="{66F354C6-3D15-4CAE-A86E-6FD58A11962D}" srcOrd="1" destOrd="0" presId="urn:microsoft.com/office/officeart/2009/3/layout/HorizontalOrganizationChart"/>
    <dgm:cxn modelId="{36FEE1C1-9809-4A5D-946E-EF73EDA2BAA1}" type="presParOf" srcId="{AE8CB0EA-DCCC-46B2-B78D-AD8EE5BF2DED}" destId="{39A2D8AD-2391-40FF-A833-E7551A1040EF}" srcOrd="2" destOrd="0" presId="urn:microsoft.com/office/officeart/2009/3/layout/HorizontalOrganizationChart"/>
    <dgm:cxn modelId="{A56AAF5D-41AC-4A2B-84DB-7E60F458CB76}" type="presParOf" srcId="{0B526950-3091-4733-9060-185F83C9F350}" destId="{262FAB86-AEB2-49D3-BFAA-3F6CE2008CC2}" srcOrd="2" destOrd="0" presId="urn:microsoft.com/office/officeart/2009/3/layout/HorizontalOrganizationChart"/>
    <dgm:cxn modelId="{97D41CA8-1874-41BE-87B4-05457A888A47}" type="presParOf" srcId="{8FB33B69-23CD-4A55-BB39-571EBB07A18E}" destId="{B4086CA2-141E-4214-A3B8-BF29E43C755B}" srcOrd="2" destOrd="0" presId="urn:microsoft.com/office/officeart/2009/3/layout/HorizontalOrganizationChart"/>
    <dgm:cxn modelId="{39E5CE5E-2C59-45EE-8D69-19BEABFA84ED}" type="presParOf" srcId="{ABBF7573-A228-44AA-B133-CB9232CD39D7}" destId="{0AAA362F-3CF9-48F7-890E-07A20EC9B3CA}" srcOrd="6" destOrd="0" presId="urn:microsoft.com/office/officeart/2009/3/layout/HorizontalOrganizationChart"/>
    <dgm:cxn modelId="{C3F05546-C448-4906-BA0F-1383CB74B50B}" type="presParOf" srcId="{ABBF7573-A228-44AA-B133-CB9232CD39D7}" destId="{F1327E9A-5084-4A20-A091-CD865F7F6E11}" srcOrd="7" destOrd="0" presId="urn:microsoft.com/office/officeart/2009/3/layout/HorizontalOrganizationChart"/>
    <dgm:cxn modelId="{3212BBA1-E822-4FD8-88A8-F449DBBADDAD}" type="presParOf" srcId="{F1327E9A-5084-4A20-A091-CD865F7F6E11}" destId="{11F81152-DC36-4C2A-A477-D41C137FF7D2}" srcOrd="0" destOrd="0" presId="urn:microsoft.com/office/officeart/2009/3/layout/HorizontalOrganizationChart"/>
    <dgm:cxn modelId="{7732A935-DD2B-4FD6-A8E0-916E1553F885}" type="presParOf" srcId="{11F81152-DC36-4C2A-A477-D41C137FF7D2}" destId="{D48EC308-BFA4-4E00-8448-0696E965F227}" srcOrd="0" destOrd="0" presId="urn:microsoft.com/office/officeart/2009/3/layout/HorizontalOrganizationChart"/>
    <dgm:cxn modelId="{EB688E7D-BEFE-4C42-B9AF-017D3879AEFE}" type="presParOf" srcId="{11F81152-DC36-4C2A-A477-D41C137FF7D2}" destId="{052DC824-6694-482D-91E1-B57EC541B323}" srcOrd="1" destOrd="0" presId="urn:microsoft.com/office/officeart/2009/3/layout/HorizontalOrganizationChart"/>
    <dgm:cxn modelId="{D10A8DFF-DE21-4C32-97B7-8EB104A5A3A8}" type="presParOf" srcId="{F1327E9A-5084-4A20-A091-CD865F7F6E11}" destId="{FCA73CD2-C315-4A76-BA64-21F3F2973277}" srcOrd="1" destOrd="0" presId="urn:microsoft.com/office/officeart/2009/3/layout/HorizontalOrganizationChart"/>
    <dgm:cxn modelId="{F357AF1C-6095-4AD1-8580-A8CA0D219E0E}" type="presParOf" srcId="{FCA73CD2-C315-4A76-BA64-21F3F2973277}" destId="{0769E8E4-177D-4654-9168-3EF1ABCDB733}" srcOrd="0" destOrd="0" presId="urn:microsoft.com/office/officeart/2009/3/layout/HorizontalOrganizationChart"/>
    <dgm:cxn modelId="{D9AB8F4D-A458-4A29-96BF-FAA43BE8483E}" type="presParOf" srcId="{FCA73CD2-C315-4A76-BA64-21F3F2973277}" destId="{06120852-2BF6-47F1-88CB-A5BE77335CA5}" srcOrd="1" destOrd="0" presId="urn:microsoft.com/office/officeart/2009/3/layout/HorizontalOrganizationChart"/>
    <dgm:cxn modelId="{DAA970D8-7F23-47C9-8340-C8C74F14CBB0}" type="presParOf" srcId="{06120852-2BF6-47F1-88CB-A5BE77335CA5}" destId="{26EAF4F3-C1FB-4BBF-8766-3F9286BAAF12}" srcOrd="0" destOrd="0" presId="urn:microsoft.com/office/officeart/2009/3/layout/HorizontalOrganizationChart"/>
    <dgm:cxn modelId="{61B66B7C-5108-4C0A-B4D6-BD48D02E6647}" type="presParOf" srcId="{26EAF4F3-C1FB-4BBF-8766-3F9286BAAF12}" destId="{5F158895-EE4E-4058-B696-9DF51BEA7752}" srcOrd="0" destOrd="0" presId="urn:microsoft.com/office/officeart/2009/3/layout/HorizontalOrganizationChart"/>
    <dgm:cxn modelId="{412E6109-F5A1-4566-9E48-FDDA5A0F0DB1}" type="presParOf" srcId="{26EAF4F3-C1FB-4BBF-8766-3F9286BAAF12}" destId="{183F4D40-66AF-4350-956A-AF0F4CE92D86}" srcOrd="1" destOrd="0" presId="urn:microsoft.com/office/officeart/2009/3/layout/HorizontalOrganizationChart"/>
    <dgm:cxn modelId="{7AA88D08-8423-4783-8C13-AADF7B530607}" type="presParOf" srcId="{06120852-2BF6-47F1-88CB-A5BE77335CA5}" destId="{B3C06849-B63B-401D-90E0-0CFB4EBF35FB}" srcOrd="1" destOrd="0" presId="urn:microsoft.com/office/officeart/2009/3/layout/HorizontalOrganizationChart"/>
    <dgm:cxn modelId="{C9FF8A66-943A-4781-82BF-1563A3F610CC}" type="presParOf" srcId="{06120852-2BF6-47F1-88CB-A5BE77335CA5}" destId="{D41162F3-041E-4B05-BD44-928C1EDC3585}" srcOrd="2" destOrd="0" presId="urn:microsoft.com/office/officeart/2009/3/layout/HorizontalOrganizationChart"/>
    <dgm:cxn modelId="{5BD1B417-F55E-47B2-8065-787C5D17306B}" type="presParOf" srcId="{F1327E9A-5084-4A20-A091-CD865F7F6E11}" destId="{EBB06443-06C3-4DCE-9E3A-7BD703D3E099}" srcOrd="2" destOrd="0" presId="urn:microsoft.com/office/officeart/2009/3/layout/HorizontalOrganizationChart"/>
    <dgm:cxn modelId="{E4DECEC1-2665-44F8-869B-1AF35AD4C669}" type="presParOf" srcId="{ABBF7573-A228-44AA-B133-CB9232CD39D7}" destId="{58FFDCF4-410E-47AD-B88F-CA086FA432AB}" srcOrd="8" destOrd="0" presId="urn:microsoft.com/office/officeart/2009/3/layout/HorizontalOrganizationChart"/>
    <dgm:cxn modelId="{1FAD127E-CBF4-4CE7-AF15-C4540D0CEC6D}" type="presParOf" srcId="{ABBF7573-A228-44AA-B133-CB9232CD39D7}" destId="{14BDF107-FBA3-4660-9C61-C46017FE79D4}" srcOrd="9" destOrd="0" presId="urn:microsoft.com/office/officeart/2009/3/layout/HorizontalOrganizationChart"/>
    <dgm:cxn modelId="{77654785-E30D-42AB-A71F-4A6FFBF44B68}" type="presParOf" srcId="{14BDF107-FBA3-4660-9C61-C46017FE79D4}" destId="{2957F88B-684C-44D9-A890-3E80591AD4EE}" srcOrd="0" destOrd="0" presId="urn:microsoft.com/office/officeart/2009/3/layout/HorizontalOrganizationChart"/>
    <dgm:cxn modelId="{7C4BC815-FEC0-4B35-AE7F-6EE49B5CB5B0}" type="presParOf" srcId="{2957F88B-684C-44D9-A890-3E80591AD4EE}" destId="{F577E902-90E5-4EF0-A9A7-297FD91539DC}" srcOrd="0" destOrd="0" presId="urn:microsoft.com/office/officeart/2009/3/layout/HorizontalOrganizationChart"/>
    <dgm:cxn modelId="{0ACFFBEF-70E3-426E-B32C-D61AFC40C98F}" type="presParOf" srcId="{2957F88B-684C-44D9-A890-3E80591AD4EE}" destId="{A6265151-9BCA-4BB3-BD70-60A1A76DF895}" srcOrd="1" destOrd="0" presId="urn:microsoft.com/office/officeart/2009/3/layout/HorizontalOrganizationChart"/>
    <dgm:cxn modelId="{0EE7BA6F-7817-4A01-8882-FC72170B1840}" type="presParOf" srcId="{14BDF107-FBA3-4660-9C61-C46017FE79D4}" destId="{EF2B5C7B-5456-4DCB-AB82-D9604594D6AC}" srcOrd="1" destOrd="0" presId="urn:microsoft.com/office/officeart/2009/3/layout/HorizontalOrganizationChart"/>
    <dgm:cxn modelId="{C07B713A-8063-4D96-ABF9-6D570BA24293}" type="presParOf" srcId="{14BDF107-FBA3-4660-9C61-C46017FE79D4}" destId="{3D367E4C-6CBB-4C37-A527-B1A9F4AC613A}" srcOrd="2" destOrd="0" presId="urn:microsoft.com/office/officeart/2009/3/layout/HorizontalOrganizationChart"/>
    <dgm:cxn modelId="{FDCBAD61-5AA0-4D6D-B924-ABD585CFC694}" type="presParOf" srcId="{138D4F69-CF40-4DF0-956E-7EF95A5A555A}" destId="{7C41D59F-59AF-4720-9C1F-5CE5A699334A}" srcOrd="2" destOrd="0" presId="urn:microsoft.com/office/officeart/2009/3/layout/HorizontalOrganizationChart"/>
    <dgm:cxn modelId="{AD22C4B6-FEF1-4403-8B2E-E73C1F406B88}" type="presParOf" srcId="{F9DF197E-8610-4C0F-93F3-74FA2C8AFDB4}" destId="{5605BA28-B98D-40A2-A23D-0189937FC26C}" srcOrd="2" destOrd="0" presId="urn:microsoft.com/office/officeart/2009/3/layout/HorizontalOrganizationChart"/>
    <dgm:cxn modelId="{3E4B7E33-FEF2-41F8-B309-9D7CF5D4E28B}" type="presParOf" srcId="{F9DF197E-8610-4C0F-93F3-74FA2C8AFDB4}" destId="{38E6E107-B638-41DA-8236-23C7527597EE}" srcOrd="3" destOrd="0" presId="urn:microsoft.com/office/officeart/2009/3/layout/HorizontalOrganizationChart"/>
    <dgm:cxn modelId="{E9631D2D-E9AB-4F44-8B8F-1BC6A79E2D42}" type="presParOf" srcId="{38E6E107-B638-41DA-8236-23C7527597EE}" destId="{442E37A5-A810-4C2C-9AAB-171279C06A74}" srcOrd="0" destOrd="0" presId="urn:microsoft.com/office/officeart/2009/3/layout/HorizontalOrganizationChart"/>
    <dgm:cxn modelId="{044B3342-B94B-4472-8EF8-838045341B50}" type="presParOf" srcId="{442E37A5-A810-4C2C-9AAB-171279C06A74}" destId="{532DAB5E-C0F7-4CED-95B4-888BA8D2D31E}" srcOrd="0" destOrd="0" presId="urn:microsoft.com/office/officeart/2009/3/layout/HorizontalOrganizationChart"/>
    <dgm:cxn modelId="{FD2CA723-937A-4742-8914-4C98D71C9B69}" type="presParOf" srcId="{442E37A5-A810-4C2C-9AAB-171279C06A74}" destId="{BE31268D-8F78-4D3B-A513-3C6F587C7B86}" srcOrd="1" destOrd="0" presId="urn:microsoft.com/office/officeart/2009/3/layout/HorizontalOrganizationChart"/>
    <dgm:cxn modelId="{64BE07C5-DCB8-4B94-9DB5-A914B7E0C7D8}" type="presParOf" srcId="{38E6E107-B638-41DA-8236-23C7527597EE}" destId="{EF6A00D9-147E-4A20-8B1E-D345C12B9C77}" srcOrd="1" destOrd="0" presId="urn:microsoft.com/office/officeart/2009/3/layout/HorizontalOrganizationChart"/>
    <dgm:cxn modelId="{A27F1638-1A3D-4A94-98C3-DF2C2BCBB927}" type="presParOf" srcId="{EF6A00D9-147E-4A20-8B1E-D345C12B9C77}" destId="{6B76C4AA-C2EE-405A-BE56-6E9BD2DE87FF}" srcOrd="0" destOrd="0" presId="urn:microsoft.com/office/officeart/2009/3/layout/HorizontalOrganizationChart"/>
    <dgm:cxn modelId="{5910DC81-2D98-4AE0-8D6C-47FC8E8D2164}" type="presParOf" srcId="{EF6A00D9-147E-4A20-8B1E-D345C12B9C77}" destId="{A9BE301D-B157-43E2-94D1-A1C388240022}" srcOrd="1" destOrd="0" presId="urn:microsoft.com/office/officeart/2009/3/layout/HorizontalOrganizationChart"/>
    <dgm:cxn modelId="{375820EB-AB50-4012-A62F-BFEB3E68C6FE}" type="presParOf" srcId="{A9BE301D-B157-43E2-94D1-A1C388240022}" destId="{DF609693-54A8-423D-96CC-19F8ADE406D0}" srcOrd="0" destOrd="0" presId="urn:microsoft.com/office/officeart/2009/3/layout/HorizontalOrganizationChart"/>
    <dgm:cxn modelId="{41B90176-5804-46B2-B07A-BE12EA5DF037}" type="presParOf" srcId="{DF609693-54A8-423D-96CC-19F8ADE406D0}" destId="{15A2218D-794C-41F6-A593-0676E43FA7FA}" srcOrd="0" destOrd="0" presId="urn:microsoft.com/office/officeart/2009/3/layout/HorizontalOrganizationChart"/>
    <dgm:cxn modelId="{45D1945A-607D-4F82-91AC-37B1A3C3039B}" type="presParOf" srcId="{DF609693-54A8-423D-96CC-19F8ADE406D0}" destId="{E935AD2A-19A1-454C-9FC2-26252D41DF9C}" srcOrd="1" destOrd="0" presId="urn:microsoft.com/office/officeart/2009/3/layout/HorizontalOrganizationChart"/>
    <dgm:cxn modelId="{9CDF2726-0019-4848-BE69-0F9A4455C73F}" type="presParOf" srcId="{A9BE301D-B157-43E2-94D1-A1C388240022}" destId="{781A8D97-8718-4F7A-82BE-651A4F37705A}" srcOrd="1" destOrd="0" presId="urn:microsoft.com/office/officeart/2009/3/layout/HorizontalOrganizationChart"/>
    <dgm:cxn modelId="{F00D28FE-26E7-4D12-821F-7662A3E1A6C6}" type="presParOf" srcId="{A9BE301D-B157-43E2-94D1-A1C388240022}" destId="{48DBBCC7-02E4-4652-B388-2F9820E6E8C4}" srcOrd="2" destOrd="0" presId="urn:microsoft.com/office/officeart/2009/3/layout/HorizontalOrganizationChart"/>
    <dgm:cxn modelId="{0C9861ED-8C69-4E4B-BEA8-384DE29B5DA3}" type="presParOf" srcId="{EF6A00D9-147E-4A20-8B1E-D345C12B9C77}" destId="{94225F7A-BCD2-42E3-BB51-7BCEB0A3B211}" srcOrd="2" destOrd="0" presId="urn:microsoft.com/office/officeart/2009/3/layout/HorizontalOrganizationChart"/>
    <dgm:cxn modelId="{151DF96C-3CAF-4179-ADE3-D1811E69B048}" type="presParOf" srcId="{EF6A00D9-147E-4A20-8B1E-D345C12B9C77}" destId="{144352A4-A7E9-48DC-BC65-CCEDB7EA818D}" srcOrd="3" destOrd="0" presId="urn:microsoft.com/office/officeart/2009/3/layout/HorizontalOrganizationChart"/>
    <dgm:cxn modelId="{808AE022-C5A4-4A95-837C-989052E48BD7}" type="presParOf" srcId="{144352A4-A7E9-48DC-BC65-CCEDB7EA818D}" destId="{7F87403F-08D7-466A-A65C-3C94437D7B46}" srcOrd="0" destOrd="0" presId="urn:microsoft.com/office/officeart/2009/3/layout/HorizontalOrganizationChart"/>
    <dgm:cxn modelId="{7516833B-68A2-4308-9C85-6F7F90257CB2}" type="presParOf" srcId="{7F87403F-08D7-466A-A65C-3C94437D7B46}" destId="{3923EF05-176C-4B3E-A1A7-1AD218456193}" srcOrd="0" destOrd="0" presId="urn:microsoft.com/office/officeart/2009/3/layout/HorizontalOrganizationChart"/>
    <dgm:cxn modelId="{DCDAA4B6-8C91-4BB1-8497-0DE9D1EE4CBA}" type="presParOf" srcId="{7F87403F-08D7-466A-A65C-3C94437D7B46}" destId="{30ADCDD6-B600-4E9A-822B-37EFD3770EE7}" srcOrd="1" destOrd="0" presId="urn:microsoft.com/office/officeart/2009/3/layout/HorizontalOrganizationChart"/>
    <dgm:cxn modelId="{D10A023B-5065-470E-8F1D-5A44A8BC668F}" type="presParOf" srcId="{144352A4-A7E9-48DC-BC65-CCEDB7EA818D}" destId="{69F775BA-C9AA-474E-B4CE-0C1A33AC4C04}" srcOrd="1" destOrd="0" presId="urn:microsoft.com/office/officeart/2009/3/layout/HorizontalOrganizationChart"/>
    <dgm:cxn modelId="{B65D1CDA-66D5-40E4-81EB-AD8DD743DE03}" type="presParOf" srcId="{144352A4-A7E9-48DC-BC65-CCEDB7EA818D}" destId="{9379C2B4-90BB-432D-A4B3-63165050833F}" srcOrd="2" destOrd="0" presId="urn:microsoft.com/office/officeart/2009/3/layout/HorizontalOrganizationChart"/>
    <dgm:cxn modelId="{5738F1F9-6971-4F0B-8CC1-A04FC31A109A}" type="presParOf" srcId="{EF6A00D9-147E-4A20-8B1E-D345C12B9C77}" destId="{98265ED7-94E9-4FFB-9133-98519CDC05A9}" srcOrd="4" destOrd="0" presId="urn:microsoft.com/office/officeart/2009/3/layout/HorizontalOrganizationChart"/>
    <dgm:cxn modelId="{608563EB-D081-423D-A32A-2E1208907FA2}" type="presParOf" srcId="{EF6A00D9-147E-4A20-8B1E-D345C12B9C77}" destId="{A068ABBC-72B8-48F8-9A50-2A490BB54757}" srcOrd="5" destOrd="0" presId="urn:microsoft.com/office/officeart/2009/3/layout/HorizontalOrganizationChart"/>
    <dgm:cxn modelId="{668E5842-1651-4DDF-A44C-1EB9BE92068F}" type="presParOf" srcId="{A068ABBC-72B8-48F8-9A50-2A490BB54757}" destId="{7C4B1058-F539-4EF0-B641-E9C16380CF44}" srcOrd="0" destOrd="0" presId="urn:microsoft.com/office/officeart/2009/3/layout/HorizontalOrganizationChart"/>
    <dgm:cxn modelId="{4999199D-841E-41C4-A36E-2CEE6C91B8FE}" type="presParOf" srcId="{7C4B1058-F539-4EF0-B641-E9C16380CF44}" destId="{2E1BDA51-38FD-4D62-A87E-BCBD7773D59D}" srcOrd="0" destOrd="0" presId="urn:microsoft.com/office/officeart/2009/3/layout/HorizontalOrganizationChart"/>
    <dgm:cxn modelId="{916BF598-6547-4031-A909-13074D71CFBE}" type="presParOf" srcId="{7C4B1058-F539-4EF0-B641-E9C16380CF44}" destId="{B444FA6E-94B6-4C43-A175-542DB97D679F}" srcOrd="1" destOrd="0" presId="urn:microsoft.com/office/officeart/2009/3/layout/HorizontalOrganizationChart"/>
    <dgm:cxn modelId="{FC6A5DFD-AE3E-4D7F-89B1-86FC6F317A74}" type="presParOf" srcId="{A068ABBC-72B8-48F8-9A50-2A490BB54757}" destId="{F78D564C-EDF3-479D-91E6-0F419B13A3FD}" srcOrd="1" destOrd="0" presId="urn:microsoft.com/office/officeart/2009/3/layout/HorizontalOrganizationChart"/>
    <dgm:cxn modelId="{BC08D13F-73ED-44CC-BF1D-4DEEB9C95197}" type="presParOf" srcId="{A068ABBC-72B8-48F8-9A50-2A490BB54757}" destId="{920A17CE-3125-4B15-879B-5D7D8586C488}" srcOrd="2" destOrd="0" presId="urn:microsoft.com/office/officeart/2009/3/layout/HorizontalOrganizationChart"/>
    <dgm:cxn modelId="{67CB299C-AA5B-4347-8F1F-43C77BE26903}" type="presParOf" srcId="{EF6A00D9-147E-4A20-8B1E-D345C12B9C77}" destId="{ED503F97-B69E-46C2-936C-140E5625BFD5}" srcOrd="6" destOrd="0" presId="urn:microsoft.com/office/officeart/2009/3/layout/HorizontalOrganizationChart"/>
    <dgm:cxn modelId="{92117A68-CD2D-43BD-92F0-F3945B961086}" type="presParOf" srcId="{EF6A00D9-147E-4A20-8B1E-D345C12B9C77}" destId="{489B0069-10AF-4365-8EE0-06ECF6FE94AB}" srcOrd="7" destOrd="0" presId="urn:microsoft.com/office/officeart/2009/3/layout/HorizontalOrganizationChart"/>
    <dgm:cxn modelId="{05154C0C-828E-421D-BDA9-FA3B674A6D6E}" type="presParOf" srcId="{489B0069-10AF-4365-8EE0-06ECF6FE94AB}" destId="{FA244C30-E8B5-4CA5-AB21-CF74240168C1}" srcOrd="0" destOrd="0" presId="urn:microsoft.com/office/officeart/2009/3/layout/HorizontalOrganizationChart"/>
    <dgm:cxn modelId="{041AD05E-3C3B-4337-B4D3-6851F734972A}" type="presParOf" srcId="{FA244C30-E8B5-4CA5-AB21-CF74240168C1}" destId="{CA228961-C3AB-40AA-86EE-5BF10E115648}" srcOrd="0" destOrd="0" presId="urn:microsoft.com/office/officeart/2009/3/layout/HorizontalOrganizationChart"/>
    <dgm:cxn modelId="{428A33EF-3909-4078-90D0-F6D7D8684FB8}" type="presParOf" srcId="{FA244C30-E8B5-4CA5-AB21-CF74240168C1}" destId="{549126F9-2255-42FB-B0B8-20EB1A8BFA57}" srcOrd="1" destOrd="0" presId="urn:microsoft.com/office/officeart/2009/3/layout/HorizontalOrganizationChart"/>
    <dgm:cxn modelId="{BAD976C9-9690-4D19-A98F-EB775B954948}" type="presParOf" srcId="{489B0069-10AF-4365-8EE0-06ECF6FE94AB}" destId="{D3B117DE-4AB1-478C-84F4-A51BD19B4773}" srcOrd="1" destOrd="0" presId="urn:microsoft.com/office/officeart/2009/3/layout/HorizontalOrganizationChart"/>
    <dgm:cxn modelId="{E45D5C2B-37D3-4993-851F-2CFEA1F0DF68}" type="presParOf" srcId="{489B0069-10AF-4365-8EE0-06ECF6FE94AB}" destId="{4783618F-D001-4155-A084-2C6926B26C11}" srcOrd="2" destOrd="0" presId="urn:microsoft.com/office/officeart/2009/3/layout/HorizontalOrganizationChart"/>
    <dgm:cxn modelId="{7ED1A6C4-A9E8-4810-8C1E-B463A72CB778}" type="presParOf" srcId="{EF6A00D9-147E-4A20-8B1E-D345C12B9C77}" destId="{DF711759-8CA9-494A-84F9-530FAAC3AB2D}" srcOrd="8" destOrd="0" presId="urn:microsoft.com/office/officeart/2009/3/layout/HorizontalOrganizationChart"/>
    <dgm:cxn modelId="{756D62ED-7DD0-4E61-80CA-5D5C66375CC1}" type="presParOf" srcId="{EF6A00D9-147E-4A20-8B1E-D345C12B9C77}" destId="{7432FA8A-5830-434B-B84F-74EC7BF530A8}" srcOrd="9" destOrd="0" presId="urn:microsoft.com/office/officeart/2009/3/layout/HorizontalOrganizationChart"/>
    <dgm:cxn modelId="{D0AC9B04-D420-43C0-A7C5-0DCEA13FBDBA}" type="presParOf" srcId="{7432FA8A-5830-434B-B84F-74EC7BF530A8}" destId="{960B2F5A-B0BF-4F07-AF35-7EE0EA11FD71}" srcOrd="0" destOrd="0" presId="urn:microsoft.com/office/officeart/2009/3/layout/HorizontalOrganizationChart"/>
    <dgm:cxn modelId="{B2E00264-718D-49F4-A823-CC96873FFFDD}" type="presParOf" srcId="{960B2F5A-B0BF-4F07-AF35-7EE0EA11FD71}" destId="{0F1333DB-913F-4361-B013-AAB73E1C3487}" srcOrd="0" destOrd="0" presId="urn:microsoft.com/office/officeart/2009/3/layout/HorizontalOrganizationChart"/>
    <dgm:cxn modelId="{022C6968-914D-406D-979D-10C12E2F7281}" type="presParOf" srcId="{960B2F5A-B0BF-4F07-AF35-7EE0EA11FD71}" destId="{D3140382-0117-42A1-B3CB-C8447DED794C}" srcOrd="1" destOrd="0" presId="urn:microsoft.com/office/officeart/2009/3/layout/HorizontalOrganizationChart"/>
    <dgm:cxn modelId="{CCFDDF6B-759E-4238-A017-7C4F9B6F1676}" type="presParOf" srcId="{7432FA8A-5830-434B-B84F-74EC7BF530A8}" destId="{C488302D-6AC1-4057-8C7D-4E1009F1AB6F}" srcOrd="1" destOrd="0" presId="urn:microsoft.com/office/officeart/2009/3/layout/HorizontalOrganizationChart"/>
    <dgm:cxn modelId="{17DAC488-5533-40A3-97DF-0D4B7474CE70}" type="presParOf" srcId="{7432FA8A-5830-434B-B84F-74EC7BF530A8}" destId="{EDD5B5B0-E078-431E-BC07-44735B1CE37D}" srcOrd="2" destOrd="0" presId="urn:microsoft.com/office/officeart/2009/3/layout/HorizontalOrganizationChart"/>
    <dgm:cxn modelId="{FC9DDA08-95F2-4F51-96B3-63B023B36C51}" type="presParOf" srcId="{38E6E107-B638-41DA-8236-23C7527597EE}" destId="{D58EC923-BCC6-4326-8D36-728AEC6D8592}" srcOrd="2" destOrd="0" presId="urn:microsoft.com/office/officeart/2009/3/layout/HorizontalOrganizationChart"/>
    <dgm:cxn modelId="{818841A3-EB4F-4DA3-9032-1F82C72F8563}" type="presParOf" srcId="{976348B9-23C0-4938-A5B2-9BD7EFE74765}" destId="{74B2FD8E-2F8A-4B52-8637-29D7463F8A67}" srcOrd="2" destOrd="0" presId="urn:microsoft.com/office/officeart/2009/3/layout/HorizontalOrganizationChart"/>
    <dgm:cxn modelId="{E918864C-C230-4E55-AA64-FCD5C11FB5EE}" type="presParOf" srcId="{D69D7F85-99C7-44AD-BDD1-1C7776D79F91}" destId="{80A6775B-DB06-423A-BFB2-292EBA051F4A}" srcOrd="4" destOrd="0" presId="urn:microsoft.com/office/officeart/2009/3/layout/HorizontalOrganizationChart"/>
    <dgm:cxn modelId="{3B6FFC36-991D-4A12-90B1-A4A9F5EC70F3}" type="presParOf" srcId="{D69D7F85-99C7-44AD-BDD1-1C7776D79F91}" destId="{47A3AF00-ABB6-4F52-B12B-4FBE47C7147B}" srcOrd="5" destOrd="0" presId="urn:microsoft.com/office/officeart/2009/3/layout/HorizontalOrganizationChart"/>
    <dgm:cxn modelId="{07F426B0-DEB9-40C3-A8AD-3A548DA49994}" type="presParOf" srcId="{47A3AF00-ABB6-4F52-B12B-4FBE47C7147B}" destId="{760C2AC4-FE61-4712-B04A-8CF45BEDC027}" srcOrd="0" destOrd="0" presId="urn:microsoft.com/office/officeart/2009/3/layout/HorizontalOrganizationChart"/>
    <dgm:cxn modelId="{FA8674F9-86F9-446F-801B-785992AEC4C5}" type="presParOf" srcId="{760C2AC4-FE61-4712-B04A-8CF45BEDC027}" destId="{409AA12C-D704-4EF6-99E5-FF404FCC4D38}" srcOrd="0" destOrd="0" presId="urn:microsoft.com/office/officeart/2009/3/layout/HorizontalOrganizationChart"/>
    <dgm:cxn modelId="{1612AF7D-E516-483F-9115-06E29B3302B5}" type="presParOf" srcId="{760C2AC4-FE61-4712-B04A-8CF45BEDC027}" destId="{8E32E9F6-CD8D-4D02-ADA7-0D44ACD2E5A6}" srcOrd="1" destOrd="0" presId="urn:microsoft.com/office/officeart/2009/3/layout/HorizontalOrganizationChart"/>
    <dgm:cxn modelId="{D42CD0A0-C9E0-4FB9-9E88-AD70683C3B56}" type="presParOf" srcId="{47A3AF00-ABB6-4F52-B12B-4FBE47C7147B}" destId="{DDBA6BBF-7B74-4D1F-8758-A153C2A77E25}" srcOrd="1" destOrd="0" presId="urn:microsoft.com/office/officeart/2009/3/layout/HorizontalOrganizationChart"/>
    <dgm:cxn modelId="{6DEB651B-B2DB-4228-B4C0-324A50168B96}" type="presParOf" srcId="{DDBA6BBF-7B74-4D1F-8758-A153C2A77E25}" destId="{C9B83432-4051-4450-8D79-F80BCA0F71F5}" srcOrd="0" destOrd="0" presId="urn:microsoft.com/office/officeart/2009/3/layout/HorizontalOrganizationChart"/>
    <dgm:cxn modelId="{34996281-5DD3-4727-BD67-255699B8185A}" type="presParOf" srcId="{DDBA6BBF-7B74-4D1F-8758-A153C2A77E25}" destId="{B96544CD-BE6A-4026-BB14-276FF3964FA4}" srcOrd="1" destOrd="0" presId="urn:microsoft.com/office/officeart/2009/3/layout/HorizontalOrganizationChart"/>
    <dgm:cxn modelId="{507EAD4A-B25B-49CB-A635-FCA56853DF25}" type="presParOf" srcId="{B96544CD-BE6A-4026-BB14-276FF3964FA4}" destId="{29CC0DAE-C01B-463B-9682-B42684902F04}" srcOrd="0" destOrd="0" presId="urn:microsoft.com/office/officeart/2009/3/layout/HorizontalOrganizationChart"/>
    <dgm:cxn modelId="{270DC151-12C6-453F-A189-4AF5FF3DCCE8}" type="presParOf" srcId="{29CC0DAE-C01B-463B-9682-B42684902F04}" destId="{892B1CC2-E6E2-454F-A622-02E73956E7D7}" srcOrd="0" destOrd="0" presId="urn:microsoft.com/office/officeart/2009/3/layout/HorizontalOrganizationChart"/>
    <dgm:cxn modelId="{961340B9-7A31-46A1-9893-34492D789CED}" type="presParOf" srcId="{29CC0DAE-C01B-463B-9682-B42684902F04}" destId="{7011BF87-586A-42CB-BCA1-EBDB645E7975}" srcOrd="1" destOrd="0" presId="urn:microsoft.com/office/officeart/2009/3/layout/HorizontalOrganizationChart"/>
    <dgm:cxn modelId="{C867A844-A755-47CD-A926-A4DDD525B053}" type="presParOf" srcId="{B96544CD-BE6A-4026-BB14-276FF3964FA4}" destId="{19B2FE17-CA2D-45DC-9EC3-D15E31D394C7}" srcOrd="1" destOrd="0" presId="urn:microsoft.com/office/officeart/2009/3/layout/HorizontalOrganizationChart"/>
    <dgm:cxn modelId="{C6146C40-8544-4684-B28B-F3B3645CFF88}" type="presParOf" srcId="{19B2FE17-CA2D-45DC-9EC3-D15E31D394C7}" destId="{5EEC0580-0958-459B-99B6-36E8327FB25E}" srcOrd="0" destOrd="0" presId="urn:microsoft.com/office/officeart/2009/3/layout/HorizontalOrganizationChart"/>
    <dgm:cxn modelId="{414CC53D-A2BC-4427-A3A1-680593FA96B2}" type="presParOf" srcId="{19B2FE17-CA2D-45DC-9EC3-D15E31D394C7}" destId="{4BD2CD7F-A915-4D27-BBF9-323508E9168D}" srcOrd="1" destOrd="0" presId="urn:microsoft.com/office/officeart/2009/3/layout/HorizontalOrganizationChart"/>
    <dgm:cxn modelId="{EFFA7155-E910-4611-8CDA-C68F8DD2CA9E}" type="presParOf" srcId="{4BD2CD7F-A915-4D27-BBF9-323508E9168D}" destId="{64F19E8D-EC0E-4601-99F5-F98527ED74D5}" srcOrd="0" destOrd="0" presId="urn:microsoft.com/office/officeart/2009/3/layout/HorizontalOrganizationChart"/>
    <dgm:cxn modelId="{78750E0F-43BF-4844-B642-4DFEF905E211}" type="presParOf" srcId="{64F19E8D-EC0E-4601-99F5-F98527ED74D5}" destId="{3F9A250A-6DB7-4D07-9E8D-72BDD9843D56}" srcOrd="0" destOrd="0" presId="urn:microsoft.com/office/officeart/2009/3/layout/HorizontalOrganizationChart"/>
    <dgm:cxn modelId="{CC340566-DB2C-4854-868A-15983EB365A4}" type="presParOf" srcId="{64F19E8D-EC0E-4601-99F5-F98527ED74D5}" destId="{6093D685-25DC-414E-A947-95FEF2B99D37}" srcOrd="1" destOrd="0" presId="urn:microsoft.com/office/officeart/2009/3/layout/HorizontalOrganizationChart"/>
    <dgm:cxn modelId="{C7C9D4C7-4137-438C-B087-C264739FFBBC}" type="presParOf" srcId="{4BD2CD7F-A915-4D27-BBF9-323508E9168D}" destId="{1B2A59C8-04C9-41D7-A230-ACC6C755C891}" srcOrd="1" destOrd="0" presId="urn:microsoft.com/office/officeart/2009/3/layout/HorizontalOrganizationChart"/>
    <dgm:cxn modelId="{1CF845A4-EDE1-46FB-B3ED-CE751083B6D3}" type="presParOf" srcId="{4BD2CD7F-A915-4D27-BBF9-323508E9168D}" destId="{25C265F9-3796-46A9-B12B-F7EEF8ABE094}" srcOrd="2" destOrd="0" presId="urn:microsoft.com/office/officeart/2009/3/layout/HorizontalOrganizationChart"/>
    <dgm:cxn modelId="{FD3238E0-7FAC-4A87-B7CB-600F201A263C}" type="presParOf" srcId="{19B2FE17-CA2D-45DC-9EC3-D15E31D394C7}" destId="{A422B771-0123-43FC-B1F3-E369AEF29838}" srcOrd="2" destOrd="0" presId="urn:microsoft.com/office/officeart/2009/3/layout/HorizontalOrganizationChart"/>
    <dgm:cxn modelId="{30C766AB-8E09-4763-87B3-DE77A2F0131C}" type="presParOf" srcId="{19B2FE17-CA2D-45DC-9EC3-D15E31D394C7}" destId="{FA1E6266-0E20-4CE6-A7F1-586A43A7A788}" srcOrd="3" destOrd="0" presId="urn:microsoft.com/office/officeart/2009/3/layout/HorizontalOrganizationChart"/>
    <dgm:cxn modelId="{D75545FD-8909-4994-8858-0C72EE117962}" type="presParOf" srcId="{FA1E6266-0E20-4CE6-A7F1-586A43A7A788}" destId="{95CFFE81-D89C-42FD-8DF3-74B9FADA4FD6}" srcOrd="0" destOrd="0" presId="urn:microsoft.com/office/officeart/2009/3/layout/HorizontalOrganizationChart"/>
    <dgm:cxn modelId="{9C5CA3CF-793C-47A1-8554-69D243B79D86}" type="presParOf" srcId="{95CFFE81-D89C-42FD-8DF3-74B9FADA4FD6}" destId="{CDD472C5-79DA-46F5-A7F0-D83DD5A6A818}" srcOrd="0" destOrd="0" presId="urn:microsoft.com/office/officeart/2009/3/layout/HorizontalOrganizationChart"/>
    <dgm:cxn modelId="{3305C952-B181-4A71-BFA3-619AD056C232}" type="presParOf" srcId="{95CFFE81-D89C-42FD-8DF3-74B9FADA4FD6}" destId="{49DE8296-BF6B-473C-A580-33E21C34627B}" srcOrd="1" destOrd="0" presId="urn:microsoft.com/office/officeart/2009/3/layout/HorizontalOrganizationChart"/>
    <dgm:cxn modelId="{31CCF6DF-2513-4549-A64E-A41231CD8992}" type="presParOf" srcId="{FA1E6266-0E20-4CE6-A7F1-586A43A7A788}" destId="{EB5A6137-DB3B-4505-8AE7-05B47C452B5B}" srcOrd="1" destOrd="0" presId="urn:microsoft.com/office/officeart/2009/3/layout/HorizontalOrganizationChart"/>
    <dgm:cxn modelId="{2E2C6905-CEEF-41B7-8D80-26D41E15C309}" type="presParOf" srcId="{EB5A6137-DB3B-4505-8AE7-05B47C452B5B}" destId="{5DE9B5E4-5166-4A48-9AC9-DC172817E14F}" srcOrd="0" destOrd="0" presId="urn:microsoft.com/office/officeart/2009/3/layout/HorizontalOrganizationChart"/>
    <dgm:cxn modelId="{E66B01BB-BC50-4E9B-AB9F-CC45958D011B}" type="presParOf" srcId="{EB5A6137-DB3B-4505-8AE7-05B47C452B5B}" destId="{5F8A5963-843A-4A27-9F53-81587FE8BA16}" srcOrd="1" destOrd="0" presId="urn:microsoft.com/office/officeart/2009/3/layout/HorizontalOrganizationChart"/>
    <dgm:cxn modelId="{0369B77E-A9DD-4ED8-B1E0-D0FB2DB36F52}" type="presParOf" srcId="{5F8A5963-843A-4A27-9F53-81587FE8BA16}" destId="{6CA4B610-72F0-421B-9B91-412BE1D7333E}" srcOrd="0" destOrd="0" presId="urn:microsoft.com/office/officeart/2009/3/layout/HorizontalOrganizationChart"/>
    <dgm:cxn modelId="{69872BB9-881D-4B4A-B28B-45B7810471C7}" type="presParOf" srcId="{6CA4B610-72F0-421B-9B91-412BE1D7333E}" destId="{33B032CD-9E5B-42CF-90A7-A53A73BC0621}" srcOrd="0" destOrd="0" presId="urn:microsoft.com/office/officeart/2009/3/layout/HorizontalOrganizationChart"/>
    <dgm:cxn modelId="{BCADF78B-621B-4DD3-B9D9-EE86FF8D0985}" type="presParOf" srcId="{6CA4B610-72F0-421B-9B91-412BE1D7333E}" destId="{D0BCDB25-FE13-4520-B6FA-9BF2C40580FF}" srcOrd="1" destOrd="0" presId="urn:microsoft.com/office/officeart/2009/3/layout/HorizontalOrganizationChart"/>
    <dgm:cxn modelId="{04F6017D-0B42-496A-99E2-B9D365B520DD}" type="presParOf" srcId="{5F8A5963-843A-4A27-9F53-81587FE8BA16}" destId="{D8DF2293-F9F6-4D8F-952A-C4B940A73B26}" srcOrd="1" destOrd="0" presId="urn:microsoft.com/office/officeart/2009/3/layout/HorizontalOrganizationChart"/>
    <dgm:cxn modelId="{4051FBCB-DD9A-4226-BDFD-2F94B4F34085}" type="presParOf" srcId="{5F8A5963-843A-4A27-9F53-81587FE8BA16}" destId="{FE5CCC44-DFE9-46B7-BD1A-47E825127D5F}" srcOrd="2" destOrd="0" presId="urn:microsoft.com/office/officeart/2009/3/layout/HorizontalOrganizationChart"/>
    <dgm:cxn modelId="{F4722506-13C6-450C-A8CD-EFE2CB90EBC3}" type="presParOf" srcId="{FA1E6266-0E20-4CE6-A7F1-586A43A7A788}" destId="{5A751F56-7391-4CDF-80C2-FC982BF575E2}" srcOrd="2" destOrd="0" presId="urn:microsoft.com/office/officeart/2009/3/layout/HorizontalOrganizationChart"/>
    <dgm:cxn modelId="{0B70DA5A-8A10-4891-91C3-B9AB2E63C3D8}" type="presParOf" srcId="{19B2FE17-CA2D-45DC-9EC3-D15E31D394C7}" destId="{31F7A9DA-053B-4009-AFD1-3E4E75BDB877}" srcOrd="4" destOrd="0" presId="urn:microsoft.com/office/officeart/2009/3/layout/HorizontalOrganizationChart"/>
    <dgm:cxn modelId="{DE3E4C83-A471-4271-A499-167EEDCFDF71}" type="presParOf" srcId="{19B2FE17-CA2D-45DC-9EC3-D15E31D394C7}" destId="{1268F1F4-CDA4-4DA3-AF27-DDC43FF203A3}" srcOrd="5" destOrd="0" presId="urn:microsoft.com/office/officeart/2009/3/layout/HorizontalOrganizationChart"/>
    <dgm:cxn modelId="{E6F45527-DFD6-41BE-A11D-5EE92CB5E528}" type="presParOf" srcId="{1268F1F4-CDA4-4DA3-AF27-DDC43FF203A3}" destId="{D7E4576E-D0F5-4AAC-87E5-EA60665D4CD6}" srcOrd="0" destOrd="0" presId="urn:microsoft.com/office/officeart/2009/3/layout/HorizontalOrganizationChart"/>
    <dgm:cxn modelId="{F3FCDA9C-7A67-4A98-9C59-B18951AC8C23}" type="presParOf" srcId="{D7E4576E-D0F5-4AAC-87E5-EA60665D4CD6}" destId="{5A4857E8-A25D-4966-9CE4-101A2A8F05F0}" srcOrd="0" destOrd="0" presId="urn:microsoft.com/office/officeart/2009/3/layout/HorizontalOrganizationChart"/>
    <dgm:cxn modelId="{742FD4BF-74F6-4FF7-8F4A-C54606265AD3}" type="presParOf" srcId="{D7E4576E-D0F5-4AAC-87E5-EA60665D4CD6}" destId="{3B5A5B4A-5FCF-4A0B-A043-B2CF1EC3270A}" srcOrd="1" destOrd="0" presId="urn:microsoft.com/office/officeart/2009/3/layout/HorizontalOrganizationChart"/>
    <dgm:cxn modelId="{37B2BB9B-C102-42AD-AC8F-B3889B41C6BD}" type="presParOf" srcId="{1268F1F4-CDA4-4DA3-AF27-DDC43FF203A3}" destId="{572296D5-532A-4AC7-BCFF-2F9675CB15E8}" srcOrd="1" destOrd="0" presId="urn:microsoft.com/office/officeart/2009/3/layout/HorizontalOrganizationChart"/>
    <dgm:cxn modelId="{F2685FFB-FE84-4E78-A967-DA6E003392D1}" type="presParOf" srcId="{1268F1F4-CDA4-4DA3-AF27-DDC43FF203A3}" destId="{E5A7A05D-9B30-40FA-BACD-F65F56445F6E}" srcOrd="2" destOrd="0" presId="urn:microsoft.com/office/officeart/2009/3/layout/HorizontalOrganizationChart"/>
    <dgm:cxn modelId="{8BCAFADB-0971-4D4E-95D6-5C1FA78CE05E}" type="presParOf" srcId="{B96544CD-BE6A-4026-BB14-276FF3964FA4}" destId="{07E2EB6A-602D-4417-A102-59E8AB8ED62F}" srcOrd="2" destOrd="0" presId="urn:microsoft.com/office/officeart/2009/3/layout/HorizontalOrganizationChart"/>
    <dgm:cxn modelId="{D0B853B2-BEC9-4159-ADEE-0FEAD8482286}" type="presParOf" srcId="{DDBA6BBF-7B74-4D1F-8758-A153C2A77E25}" destId="{CE2BF9BC-05F4-427F-AB8B-89DE78B1698A}" srcOrd="2" destOrd="0" presId="urn:microsoft.com/office/officeart/2009/3/layout/HorizontalOrganizationChart"/>
    <dgm:cxn modelId="{B6CC8788-A9CD-40DD-A8B0-F6054B80E458}" type="presParOf" srcId="{DDBA6BBF-7B74-4D1F-8758-A153C2A77E25}" destId="{EF0EEC54-69FC-4E70-BDD7-BA9AE527F211}" srcOrd="3" destOrd="0" presId="urn:microsoft.com/office/officeart/2009/3/layout/HorizontalOrganizationChart"/>
    <dgm:cxn modelId="{ADC4F2E3-1F44-4A00-A8EA-B8543E3484EC}" type="presParOf" srcId="{EF0EEC54-69FC-4E70-BDD7-BA9AE527F211}" destId="{92E05476-A916-439A-A300-B1AA77CB6656}" srcOrd="0" destOrd="0" presId="urn:microsoft.com/office/officeart/2009/3/layout/HorizontalOrganizationChart"/>
    <dgm:cxn modelId="{9D10B7C0-B9F9-440F-A1F7-6011F33C3D23}" type="presParOf" srcId="{92E05476-A916-439A-A300-B1AA77CB6656}" destId="{7B6C2629-6D8A-421B-A358-9ACFB9B76051}" srcOrd="0" destOrd="0" presId="urn:microsoft.com/office/officeart/2009/3/layout/HorizontalOrganizationChart"/>
    <dgm:cxn modelId="{1B2A7A21-CDA5-4245-B15A-A57388B97EF5}" type="presParOf" srcId="{92E05476-A916-439A-A300-B1AA77CB6656}" destId="{DAE2C9AD-F394-4863-AF0B-8070CDE381F7}" srcOrd="1" destOrd="0" presId="urn:microsoft.com/office/officeart/2009/3/layout/HorizontalOrganizationChart"/>
    <dgm:cxn modelId="{9C2ECDE8-F034-470B-BBF0-42FD21471974}" type="presParOf" srcId="{EF0EEC54-69FC-4E70-BDD7-BA9AE527F211}" destId="{EAC820CE-148D-45C9-BF8A-05011B4B0BE3}" srcOrd="1" destOrd="0" presId="urn:microsoft.com/office/officeart/2009/3/layout/HorizontalOrganizationChart"/>
    <dgm:cxn modelId="{08F94D2F-AB1A-4F1E-9013-8AC2B479B58A}" type="presParOf" srcId="{EAC820CE-148D-45C9-BF8A-05011B4B0BE3}" destId="{3F5D6A83-1172-4B21-8030-A67AEBECF24F}" srcOrd="0" destOrd="0" presId="urn:microsoft.com/office/officeart/2009/3/layout/HorizontalOrganizationChart"/>
    <dgm:cxn modelId="{FB95171A-7808-481D-A0AE-32D8A762D5EE}" type="presParOf" srcId="{EAC820CE-148D-45C9-BF8A-05011B4B0BE3}" destId="{AE723892-7193-41C2-A64D-54DCD4F447F6}" srcOrd="1" destOrd="0" presId="urn:microsoft.com/office/officeart/2009/3/layout/HorizontalOrganizationChart"/>
    <dgm:cxn modelId="{A2640989-5214-43B5-8551-2ED427D5BEA5}" type="presParOf" srcId="{AE723892-7193-41C2-A64D-54DCD4F447F6}" destId="{B0CE7753-DE89-4768-868D-990BD98DC883}" srcOrd="0" destOrd="0" presId="urn:microsoft.com/office/officeart/2009/3/layout/HorizontalOrganizationChart"/>
    <dgm:cxn modelId="{88E56297-9AB0-46BC-944D-BEA65CE07D7E}" type="presParOf" srcId="{B0CE7753-DE89-4768-868D-990BD98DC883}" destId="{0461EF28-C3CC-42E2-B455-38C163D003FC}" srcOrd="0" destOrd="0" presId="urn:microsoft.com/office/officeart/2009/3/layout/HorizontalOrganizationChart"/>
    <dgm:cxn modelId="{99176560-AF43-4765-98F6-C5B17785C4B4}" type="presParOf" srcId="{B0CE7753-DE89-4768-868D-990BD98DC883}" destId="{B32ADCAB-8AF0-47DC-9257-939E97548A85}" srcOrd="1" destOrd="0" presId="urn:microsoft.com/office/officeart/2009/3/layout/HorizontalOrganizationChart"/>
    <dgm:cxn modelId="{16C59298-4814-4F3A-A49A-79D8EBF96CF2}" type="presParOf" srcId="{AE723892-7193-41C2-A64D-54DCD4F447F6}" destId="{9C376B8D-0413-43F8-B3C9-BACFFFF5A84D}" srcOrd="1" destOrd="0" presId="urn:microsoft.com/office/officeart/2009/3/layout/HorizontalOrganizationChart"/>
    <dgm:cxn modelId="{24BA509A-A36E-4E99-9FF8-0E6A2EC88795}" type="presParOf" srcId="{AE723892-7193-41C2-A64D-54DCD4F447F6}" destId="{3C9BAE6A-9AE1-4F34-8545-DF071263EB29}" srcOrd="2" destOrd="0" presId="urn:microsoft.com/office/officeart/2009/3/layout/HorizontalOrganizationChart"/>
    <dgm:cxn modelId="{34E98108-65FC-4DD6-93BE-CDB55FD47BC7}" type="presParOf" srcId="{EAC820CE-148D-45C9-BF8A-05011B4B0BE3}" destId="{8C7FD49E-EDAE-4A79-AC07-9D1053A8E035}" srcOrd="2" destOrd="0" presId="urn:microsoft.com/office/officeart/2009/3/layout/HorizontalOrganizationChart"/>
    <dgm:cxn modelId="{95BB1A26-9DE7-4945-A699-2D162C7F618B}" type="presParOf" srcId="{EAC820CE-148D-45C9-BF8A-05011B4B0BE3}" destId="{458D22CD-A6C6-452C-98A5-282EECCFEBD7}" srcOrd="3" destOrd="0" presId="urn:microsoft.com/office/officeart/2009/3/layout/HorizontalOrganizationChart"/>
    <dgm:cxn modelId="{077E51C5-9F2C-4C1D-8DF3-21BB7823A260}" type="presParOf" srcId="{458D22CD-A6C6-452C-98A5-282EECCFEBD7}" destId="{F9867399-3E22-4002-8B50-08B6B28261D2}" srcOrd="0" destOrd="0" presId="urn:microsoft.com/office/officeart/2009/3/layout/HorizontalOrganizationChart"/>
    <dgm:cxn modelId="{DFCBABC5-5166-4F38-9886-83CBCC46D547}" type="presParOf" srcId="{F9867399-3E22-4002-8B50-08B6B28261D2}" destId="{08BAB7BD-96BA-4903-8108-E8E9254ACAF6}" srcOrd="0" destOrd="0" presId="urn:microsoft.com/office/officeart/2009/3/layout/HorizontalOrganizationChart"/>
    <dgm:cxn modelId="{7D84E494-E4F3-4673-9B47-1BE5806F835E}" type="presParOf" srcId="{F9867399-3E22-4002-8B50-08B6B28261D2}" destId="{862A6A88-7D83-41AC-8D15-09CE8242B75C}" srcOrd="1" destOrd="0" presId="urn:microsoft.com/office/officeart/2009/3/layout/HorizontalOrganizationChart"/>
    <dgm:cxn modelId="{801CB0B7-3A1E-40C9-B134-A7A997921215}" type="presParOf" srcId="{458D22CD-A6C6-452C-98A5-282EECCFEBD7}" destId="{8C558437-8816-46F7-841F-73093F9306B2}" srcOrd="1" destOrd="0" presId="urn:microsoft.com/office/officeart/2009/3/layout/HorizontalOrganizationChart"/>
    <dgm:cxn modelId="{D782C8AC-704C-4E10-BEB1-463CCB04BB65}" type="presParOf" srcId="{458D22CD-A6C6-452C-98A5-282EECCFEBD7}" destId="{B8F6E65D-2C4F-4331-B070-C8E577A9D0A9}" srcOrd="2" destOrd="0" presId="urn:microsoft.com/office/officeart/2009/3/layout/HorizontalOrganizationChart"/>
    <dgm:cxn modelId="{703A58C6-B571-4D41-9F61-E9B87CD6B079}" type="presParOf" srcId="{EF0EEC54-69FC-4E70-BDD7-BA9AE527F211}" destId="{232E34B4-E6D9-40ED-A0FA-43DBD6AF29B8}" srcOrd="2" destOrd="0" presId="urn:microsoft.com/office/officeart/2009/3/layout/HorizontalOrganizationChart"/>
    <dgm:cxn modelId="{DEF64A36-355F-48C3-81A8-1AB1259D3A32}" type="presParOf" srcId="{DDBA6BBF-7B74-4D1F-8758-A153C2A77E25}" destId="{F907DE05-C076-4EC4-827A-28B2C173BF04}" srcOrd="4" destOrd="0" presId="urn:microsoft.com/office/officeart/2009/3/layout/HorizontalOrganizationChart"/>
    <dgm:cxn modelId="{8851E9E1-3D71-4BC1-A406-F0CDC5991E0D}" type="presParOf" srcId="{DDBA6BBF-7B74-4D1F-8758-A153C2A77E25}" destId="{0ECB533E-176F-41CC-8F85-93482CD4D475}" srcOrd="5" destOrd="0" presId="urn:microsoft.com/office/officeart/2009/3/layout/HorizontalOrganizationChart"/>
    <dgm:cxn modelId="{3D27676D-397A-4336-8E58-B8A948729769}" type="presParOf" srcId="{0ECB533E-176F-41CC-8F85-93482CD4D475}" destId="{AEB43C35-22DA-415F-BDAF-99342531BAAE}" srcOrd="0" destOrd="0" presId="urn:microsoft.com/office/officeart/2009/3/layout/HorizontalOrganizationChart"/>
    <dgm:cxn modelId="{DDB91B62-735C-4900-A828-6C1865665A73}" type="presParOf" srcId="{AEB43C35-22DA-415F-BDAF-99342531BAAE}" destId="{E7CE9DC7-756D-41EC-8C39-7D7C325A83AA}" srcOrd="0" destOrd="0" presId="urn:microsoft.com/office/officeart/2009/3/layout/HorizontalOrganizationChart"/>
    <dgm:cxn modelId="{E8D9ADF2-CCAD-4BD0-9560-138E35534F57}" type="presParOf" srcId="{AEB43C35-22DA-415F-BDAF-99342531BAAE}" destId="{96786753-F5E1-49F9-BBF1-EE38B2B00128}" srcOrd="1" destOrd="0" presId="urn:microsoft.com/office/officeart/2009/3/layout/HorizontalOrganizationChart"/>
    <dgm:cxn modelId="{A66FD4E6-A73A-4A01-9CD7-1CA9B4079DBA}" type="presParOf" srcId="{0ECB533E-176F-41CC-8F85-93482CD4D475}" destId="{0E8BC4F1-4CD8-4D64-AF11-D068FCD4D618}" srcOrd="1" destOrd="0" presId="urn:microsoft.com/office/officeart/2009/3/layout/HorizontalOrganizationChart"/>
    <dgm:cxn modelId="{B8A713E0-0463-451C-B24E-72C2C876F3D9}" type="presParOf" srcId="{0E8BC4F1-4CD8-4D64-AF11-D068FCD4D618}" destId="{871DF5A5-DF02-4E25-83C4-BBCEC49262D3}" srcOrd="0" destOrd="0" presId="urn:microsoft.com/office/officeart/2009/3/layout/HorizontalOrganizationChart"/>
    <dgm:cxn modelId="{C7B2FB9A-9DE4-4A48-92AF-8247D8D2BB79}" type="presParOf" srcId="{0E8BC4F1-4CD8-4D64-AF11-D068FCD4D618}" destId="{551E3941-C00E-4EBC-9115-4890CB13E862}" srcOrd="1" destOrd="0" presId="urn:microsoft.com/office/officeart/2009/3/layout/HorizontalOrganizationChart"/>
    <dgm:cxn modelId="{EE04927C-D2D5-4178-AE5B-FEA865EC69A9}" type="presParOf" srcId="{551E3941-C00E-4EBC-9115-4890CB13E862}" destId="{E446738B-9E46-411B-84C8-ABB5250F7BCC}" srcOrd="0" destOrd="0" presId="urn:microsoft.com/office/officeart/2009/3/layout/HorizontalOrganizationChart"/>
    <dgm:cxn modelId="{42EAE041-4DCA-4A68-B933-F68843684229}" type="presParOf" srcId="{E446738B-9E46-411B-84C8-ABB5250F7BCC}" destId="{738F2F45-6BD3-4692-A60E-3399FA58B672}" srcOrd="0" destOrd="0" presId="urn:microsoft.com/office/officeart/2009/3/layout/HorizontalOrganizationChart"/>
    <dgm:cxn modelId="{D85FE71B-378E-4A56-9E45-1FD51507D1BE}" type="presParOf" srcId="{E446738B-9E46-411B-84C8-ABB5250F7BCC}" destId="{D398D248-A2BF-4921-BAAD-6D3B64238289}" srcOrd="1" destOrd="0" presId="urn:microsoft.com/office/officeart/2009/3/layout/HorizontalOrganizationChart"/>
    <dgm:cxn modelId="{3D266A24-D083-4F4E-99AC-CBA30513065A}" type="presParOf" srcId="{551E3941-C00E-4EBC-9115-4890CB13E862}" destId="{6372ED95-6662-4483-9769-4C47A3801E35}" srcOrd="1" destOrd="0" presId="urn:microsoft.com/office/officeart/2009/3/layout/HorizontalOrganizationChart"/>
    <dgm:cxn modelId="{0B9DF6D3-507D-46FB-B57E-D17B26512301}" type="presParOf" srcId="{551E3941-C00E-4EBC-9115-4890CB13E862}" destId="{C50C28DD-90A9-4BAE-83A7-D746264DEF2A}" srcOrd="2" destOrd="0" presId="urn:microsoft.com/office/officeart/2009/3/layout/HorizontalOrganizationChart"/>
    <dgm:cxn modelId="{A57E998A-9C13-45B7-AA4E-A7E9E0E6A421}" type="presParOf" srcId="{0ECB533E-176F-41CC-8F85-93482CD4D475}" destId="{6A0E2EFE-A3C9-4843-9920-3DC0BC4037F8}" srcOrd="2" destOrd="0" presId="urn:microsoft.com/office/officeart/2009/3/layout/HorizontalOrganizationChart"/>
    <dgm:cxn modelId="{3E7EDA46-FFC1-4147-8CC3-8CEBA781BAC3}" type="presParOf" srcId="{47A3AF00-ABB6-4F52-B12B-4FBE47C7147B}" destId="{A8CDFCCC-7AE4-4437-90D2-2BE30BBD9643}" srcOrd="2" destOrd="0" presId="urn:microsoft.com/office/officeart/2009/3/layout/HorizontalOrganizationChart"/>
    <dgm:cxn modelId="{02E7F49D-5CE6-4F20-8BEA-2B87720BC5AF}" type="presParOf" srcId="{D57F0ACC-AE8E-4EA5-9BF9-712F243B3E5A}" destId="{671B0EF3-105E-4D23-B6FF-055ABA0004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98E849-AECE-47D6-A70D-D32766E5D7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7F268D4-6341-4607-A9D5-7D4B4A67D15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Self-Interference at FD Ground Stations</a:t>
          </a:r>
        </a:p>
      </dgm:t>
    </dgm:pt>
    <dgm:pt modelId="{E559EA16-6A06-42AD-ADD9-85EC7A7CB765}" type="parTrans" cxnId="{B280561E-29D0-4B22-B89E-9C8D67525186}">
      <dgm:prSet/>
      <dgm:spPr/>
      <dgm:t>
        <a:bodyPr/>
        <a:lstStyle/>
        <a:p>
          <a:endParaRPr lang="en-SG"/>
        </a:p>
      </dgm:t>
    </dgm:pt>
    <dgm:pt modelId="{EEA1DBAF-DE81-4F45-8851-9E77318DEF73}" type="sibTrans" cxnId="{B280561E-29D0-4B22-B89E-9C8D67525186}">
      <dgm:prSet/>
      <dgm:spPr/>
      <dgm:t>
        <a:bodyPr/>
        <a:lstStyle/>
        <a:p>
          <a:endParaRPr lang="en-SG"/>
        </a:p>
      </dgm:t>
    </dgm:pt>
    <dgm:pt modelId="{0DF2A614-DBDD-4D10-92AD-15FCBFCFBA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SI Mitigation Architectures</a:t>
          </a:r>
        </a:p>
      </dgm:t>
    </dgm:pt>
    <dgm:pt modelId="{204210A9-6F7C-4920-8582-98F3F17FFE2F}" type="parTrans" cxnId="{AF25CE66-F91F-4878-B314-AF36210FC777}">
      <dgm:prSet/>
      <dgm:spPr/>
      <dgm:t>
        <a:bodyPr/>
        <a:lstStyle/>
        <a:p>
          <a:endParaRPr lang="en-SG"/>
        </a:p>
      </dgm:t>
    </dgm:pt>
    <dgm:pt modelId="{C25DC11A-A9C7-4780-887E-B702AD9F56D1}" type="sibTrans" cxnId="{AF25CE66-F91F-4878-B314-AF36210FC777}">
      <dgm:prSet/>
      <dgm:spPr/>
      <dgm:t>
        <a:bodyPr/>
        <a:lstStyle/>
        <a:p>
          <a:endParaRPr lang="en-SG"/>
        </a:p>
      </dgm:t>
    </dgm:pt>
    <dgm:pt modelId="{DA09ACB5-5692-4A16-A125-048BCFB0488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Passive Domain</a:t>
          </a:r>
        </a:p>
      </dgm:t>
    </dgm:pt>
    <dgm:pt modelId="{EE5517A3-DA29-4225-A32B-008666DBF75F}" type="parTrans" cxnId="{5F18CEA6-FC18-475F-9C2F-C63F227AA121}">
      <dgm:prSet/>
      <dgm:spPr/>
      <dgm:t>
        <a:bodyPr/>
        <a:lstStyle/>
        <a:p>
          <a:endParaRPr lang="en-SG"/>
        </a:p>
      </dgm:t>
    </dgm:pt>
    <dgm:pt modelId="{6DF5B2AF-D7CA-4335-8A5C-C60F282D6B72}" type="sibTrans" cxnId="{5F18CEA6-FC18-475F-9C2F-C63F227AA121}">
      <dgm:prSet/>
      <dgm:spPr/>
      <dgm:t>
        <a:bodyPr/>
        <a:lstStyle/>
        <a:p>
          <a:endParaRPr lang="en-SG"/>
        </a:p>
      </dgm:t>
    </dgm:pt>
    <dgm:pt modelId="{517A62A5-91B8-4BE2-905C-CCDDC7C8062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Analog Domain</a:t>
          </a:r>
        </a:p>
      </dgm:t>
    </dgm:pt>
    <dgm:pt modelId="{78B85209-BE63-4F6D-838B-84C5D12FFEA1}" type="parTrans" cxnId="{3BACB9DE-DB32-4F88-8676-7AD8BD2E9B41}">
      <dgm:prSet/>
      <dgm:spPr/>
      <dgm:t>
        <a:bodyPr/>
        <a:lstStyle/>
        <a:p>
          <a:endParaRPr lang="en-SG"/>
        </a:p>
      </dgm:t>
    </dgm:pt>
    <dgm:pt modelId="{ECEC9922-51AD-499F-8D13-B00C94D05D1E}" type="sibTrans" cxnId="{3BACB9DE-DB32-4F88-8676-7AD8BD2E9B41}">
      <dgm:prSet/>
      <dgm:spPr/>
      <dgm:t>
        <a:bodyPr/>
        <a:lstStyle/>
        <a:p>
          <a:endParaRPr lang="en-SG"/>
        </a:p>
      </dgm:t>
    </dgm:pt>
    <dgm:pt modelId="{FD3F77C2-8327-46D3-B4F8-8864E2E3614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Digital Domain</a:t>
          </a:r>
        </a:p>
      </dgm:t>
    </dgm:pt>
    <dgm:pt modelId="{B1FC169B-7600-41FF-A281-B268B6403874}" type="parTrans" cxnId="{ADC5A663-B0ED-4196-96E8-A271C65B9046}">
      <dgm:prSet/>
      <dgm:spPr/>
      <dgm:t>
        <a:bodyPr/>
        <a:lstStyle/>
        <a:p>
          <a:endParaRPr lang="en-SG"/>
        </a:p>
      </dgm:t>
    </dgm:pt>
    <dgm:pt modelId="{0082F00B-1630-4DDE-9E20-A5074A704C35}" type="sibTrans" cxnId="{ADC5A663-B0ED-4196-96E8-A271C65B9046}">
      <dgm:prSet/>
      <dgm:spPr/>
      <dgm:t>
        <a:bodyPr/>
        <a:lstStyle/>
        <a:p>
          <a:endParaRPr lang="en-SG"/>
        </a:p>
      </dgm:t>
    </dgm:pt>
    <dgm:pt modelId="{68E5F1F7-F3F5-46E0-A99C-DEE9A9A4875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Beamforming</a:t>
          </a:r>
        </a:p>
      </dgm:t>
    </dgm:pt>
    <dgm:pt modelId="{7F6EDF63-B010-4B97-B329-AB1E0A109290}" type="parTrans" cxnId="{01701216-3F59-478D-B3FD-3887F2B94E2A}">
      <dgm:prSet/>
      <dgm:spPr/>
      <dgm:t>
        <a:bodyPr/>
        <a:lstStyle/>
        <a:p>
          <a:endParaRPr lang="en-SG"/>
        </a:p>
      </dgm:t>
    </dgm:pt>
    <dgm:pt modelId="{8D9C7A13-4889-46E5-86DE-8B99C9BD49D4}" type="sibTrans" cxnId="{01701216-3F59-478D-B3FD-3887F2B94E2A}">
      <dgm:prSet/>
      <dgm:spPr/>
      <dgm:t>
        <a:bodyPr/>
        <a:lstStyle/>
        <a:p>
          <a:endParaRPr lang="en-SG"/>
        </a:p>
      </dgm:t>
    </dgm:pt>
    <dgm:pt modelId="{BE77DC84-D9DA-4FA2-8A31-DAC1BD17EDB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Advanced Sampling</a:t>
          </a:r>
        </a:p>
      </dgm:t>
    </dgm:pt>
    <dgm:pt modelId="{885A4CC1-5157-43F0-9DEF-0F46A367BFBA}" type="parTrans" cxnId="{11140A09-5C95-4A61-846F-B9EF57AA0676}">
      <dgm:prSet/>
      <dgm:spPr/>
      <dgm:t>
        <a:bodyPr/>
        <a:lstStyle/>
        <a:p>
          <a:endParaRPr lang="en-SG"/>
        </a:p>
      </dgm:t>
    </dgm:pt>
    <dgm:pt modelId="{3726C158-E68E-466F-B90A-2FD877EFDE86}" type="sibTrans" cxnId="{11140A09-5C95-4A61-846F-B9EF57AA0676}">
      <dgm:prSet/>
      <dgm:spPr/>
      <dgm:t>
        <a:bodyPr/>
        <a:lstStyle/>
        <a:p>
          <a:endParaRPr lang="en-SG"/>
        </a:p>
      </dgm:t>
    </dgm:pt>
    <dgm:pt modelId="{3BCA4711-8A72-4F41-B0B2-230F74A56C8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Modelling FD Transceiver Impairments in HBD UAV communications</a:t>
          </a:r>
        </a:p>
      </dgm:t>
    </dgm:pt>
    <dgm:pt modelId="{E26A9D9A-6A01-4231-9D72-19DFCBE22E9A}" type="parTrans" cxnId="{67AD81C9-DF98-4977-B45F-FD40B1ABB89B}">
      <dgm:prSet/>
      <dgm:spPr/>
      <dgm:t>
        <a:bodyPr/>
        <a:lstStyle/>
        <a:p>
          <a:endParaRPr lang="en-SG"/>
        </a:p>
      </dgm:t>
    </dgm:pt>
    <dgm:pt modelId="{4EF9B7BA-3A39-408D-AB29-7618CB5723E8}" type="sibTrans" cxnId="{67AD81C9-DF98-4977-B45F-FD40B1ABB89B}">
      <dgm:prSet/>
      <dgm:spPr/>
      <dgm:t>
        <a:bodyPr/>
        <a:lstStyle/>
        <a:p>
          <a:endParaRPr lang="en-SG"/>
        </a:p>
      </dgm:t>
    </dgm:pt>
    <dgm:pt modelId="{B0B7809E-1A5B-43A0-9ACD-40F4C7537BB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Phase noise</a:t>
          </a:r>
        </a:p>
      </dgm:t>
    </dgm:pt>
    <dgm:pt modelId="{409B5A8A-AE05-4C97-A4BC-F031A1B02470}" type="parTrans" cxnId="{6E9F2602-0AB8-4052-A9F1-A3AA7F23F3D8}">
      <dgm:prSet/>
      <dgm:spPr/>
      <dgm:t>
        <a:bodyPr/>
        <a:lstStyle/>
        <a:p>
          <a:endParaRPr lang="en-SG"/>
        </a:p>
      </dgm:t>
    </dgm:pt>
    <dgm:pt modelId="{8484E8D2-E9BA-4DE8-9791-B5ADADBDB80D}" type="sibTrans" cxnId="{6E9F2602-0AB8-4052-A9F1-A3AA7F23F3D8}">
      <dgm:prSet/>
      <dgm:spPr/>
      <dgm:t>
        <a:bodyPr/>
        <a:lstStyle/>
        <a:p>
          <a:endParaRPr lang="en-SG"/>
        </a:p>
      </dgm:t>
    </dgm:pt>
    <dgm:pt modelId="{75B65568-5807-4745-8EB9-CBEADF2A08D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Imperfect SI channel estimation</a:t>
          </a:r>
        </a:p>
      </dgm:t>
    </dgm:pt>
    <dgm:pt modelId="{93813EBA-1C19-46A1-A7D5-4B21C31AB24C}" type="parTrans" cxnId="{C79C63E0-3163-4F3E-94F7-E7B6F0E306D0}">
      <dgm:prSet/>
      <dgm:spPr/>
      <dgm:t>
        <a:bodyPr/>
        <a:lstStyle/>
        <a:p>
          <a:endParaRPr lang="en-SG"/>
        </a:p>
      </dgm:t>
    </dgm:pt>
    <dgm:pt modelId="{55A50958-CD9E-42F0-A5A6-2F4706D0847C}" type="sibTrans" cxnId="{C79C63E0-3163-4F3E-94F7-E7B6F0E306D0}">
      <dgm:prSet/>
      <dgm:spPr/>
      <dgm:t>
        <a:bodyPr/>
        <a:lstStyle/>
        <a:p>
          <a:endParaRPr lang="en-SG"/>
        </a:p>
      </dgm:t>
    </dgm:pt>
    <dgm:pt modelId="{13DC2517-5D93-4712-ABD3-41AFF8B3538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Quantization noise</a:t>
          </a:r>
        </a:p>
      </dgm:t>
    </dgm:pt>
    <dgm:pt modelId="{2B548120-23C7-4409-A4A2-EE907140C172}" type="parTrans" cxnId="{AA80025C-D21D-4B18-9250-B73C63203C4B}">
      <dgm:prSet/>
      <dgm:spPr/>
      <dgm:t>
        <a:bodyPr/>
        <a:lstStyle/>
        <a:p>
          <a:endParaRPr lang="en-SG"/>
        </a:p>
      </dgm:t>
    </dgm:pt>
    <dgm:pt modelId="{47A3925F-50B1-45BA-88EF-107EFE0A6616}" type="sibTrans" cxnId="{AA80025C-D21D-4B18-9250-B73C63203C4B}">
      <dgm:prSet/>
      <dgm:spPr/>
      <dgm:t>
        <a:bodyPr/>
        <a:lstStyle/>
        <a:p>
          <a:endParaRPr lang="en-SG"/>
        </a:p>
      </dgm:t>
    </dgm:pt>
    <dgm:pt modelId="{C5DDC7FB-71CA-44A0-81F5-D6493CFD4F5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 Transceiver nonlinearities and I/Q mismatch (excluded)</a:t>
          </a:r>
        </a:p>
      </dgm:t>
    </dgm:pt>
    <dgm:pt modelId="{8208F48C-A6F4-438C-A8C9-26D4BD82D303}" type="parTrans" cxnId="{4D3621D3-A929-4762-9499-283224CD6B43}">
      <dgm:prSet/>
      <dgm:spPr/>
      <dgm:t>
        <a:bodyPr/>
        <a:lstStyle/>
        <a:p>
          <a:endParaRPr lang="en-SG"/>
        </a:p>
      </dgm:t>
    </dgm:pt>
    <dgm:pt modelId="{E470B3BE-BB85-45B3-A7FF-6D05D1C6E70E}" type="sibTrans" cxnId="{4D3621D3-A929-4762-9499-283224CD6B43}">
      <dgm:prSet/>
      <dgm:spPr/>
      <dgm:t>
        <a:bodyPr/>
        <a:lstStyle/>
        <a:p>
          <a:endParaRPr lang="en-SG"/>
        </a:p>
      </dgm:t>
    </dgm:pt>
    <dgm:pt modelId="{585715ED-B140-466F-94B0-0F8ED8A09E2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Case study: Signal model for analog and digital domain post mixer design with imperfect SI channel and phase noise</a:t>
          </a:r>
        </a:p>
      </dgm:t>
    </dgm:pt>
    <dgm:pt modelId="{EDF04A20-3D16-48A6-AB20-0A557DCAC353}" type="parTrans" cxnId="{C674B8E2-AB60-4A62-AFE9-8726EEB9F5D5}">
      <dgm:prSet/>
      <dgm:spPr/>
      <dgm:t>
        <a:bodyPr/>
        <a:lstStyle/>
        <a:p>
          <a:endParaRPr lang="en-SG"/>
        </a:p>
      </dgm:t>
    </dgm:pt>
    <dgm:pt modelId="{E2E2652E-6F13-4591-BB6F-EFEFCF3F9267}" type="sibTrans" cxnId="{C674B8E2-AB60-4A62-AFE9-8726EEB9F5D5}">
      <dgm:prSet/>
      <dgm:spPr/>
      <dgm:t>
        <a:bodyPr/>
        <a:lstStyle/>
        <a:p>
          <a:endParaRPr lang="en-SG"/>
        </a:p>
      </dgm:t>
    </dgm:pt>
    <dgm:pt modelId="{23909C7E-EF39-46CA-997D-4736FEB6F04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Open research problems and challenges</a:t>
          </a:r>
        </a:p>
      </dgm:t>
    </dgm:pt>
    <dgm:pt modelId="{4013E2BF-7808-4A32-BFA8-F49B368387D1}" type="parTrans" cxnId="{1774D454-9B23-4A91-BF59-61E18AB12073}">
      <dgm:prSet/>
      <dgm:spPr/>
      <dgm:t>
        <a:bodyPr/>
        <a:lstStyle/>
        <a:p>
          <a:endParaRPr lang="en-SG"/>
        </a:p>
      </dgm:t>
    </dgm:pt>
    <dgm:pt modelId="{ED19085B-882C-4CAB-B2B0-6482EE999913}" type="sibTrans" cxnId="{1774D454-9B23-4A91-BF59-61E18AB12073}">
      <dgm:prSet/>
      <dgm:spPr/>
      <dgm:t>
        <a:bodyPr/>
        <a:lstStyle/>
        <a:p>
          <a:endParaRPr lang="en-SG"/>
        </a:p>
      </dgm:t>
    </dgm:pt>
    <dgm:pt modelId="{EFBE5CD9-DFF1-4252-8359-737AFEB2B06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Present System Model for HBD and HD Aerial Communications</a:t>
          </a:r>
        </a:p>
      </dgm:t>
    </dgm:pt>
    <dgm:pt modelId="{7AFA4C12-165E-4246-B5A4-AFE46E376927}" type="parTrans" cxnId="{B56586BC-3C3F-4F46-8984-BE09F9FE670A}">
      <dgm:prSet/>
      <dgm:spPr/>
      <dgm:t>
        <a:bodyPr/>
        <a:lstStyle/>
        <a:p>
          <a:endParaRPr lang="en-SG"/>
        </a:p>
      </dgm:t>
    </dgm:pt>
    <dgm:pt modelId="{D861E92B-CD9E-42B1-B826-A4DAF3311CA5}" type="sibTrans" cxnId="{B56586BC-3C3F-4F46-8984-BE09F9FE670A}">
      <dgm:prSet/>
      <dgm:spPr/>
      <dgm:t>
        <a:bodyPr/>
        <a:lstStyle/>
        <a:p>
          <a:endParaRPr lang="en-SG"/>
        </a:p>
      </dgm:t>
    </dgm:pt>
    <dgm:pt modelId="{A1DF12F9-0512-4FD2-A8A0-75DA3737679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Cite related references for Free Space Path Loss model</a:t>
          </a:r>
        </a:p>
      </dgm:t>
    </dgm:pt>
    <dgm:pt modelId="{78219C85-11B9-4703-AD5E-A8BCA21B542B}" type="parTrans" cxnId="{8EF720D6-5A9F-4554-8064-BE5D5D4FAAF1}">
      <dgm:prSet/>
      <dgm:spPr/>
      <dgm:t>
        <a:bodyPr/>
        <a:lstStyle/>
        <a:p>
          <a:endParaRPr lang="en-SG"/>
        </a:p>
      </dgm:t>
    </dgm:pt>
    <dgm:pt modelId="{62EEA438-7EFC-491A-A97B-DBDCB4D7FF65}" type="sibTrans" cxnId="{8EF720D6-5A9F-4554-8064-BE5D5D4FAAF1}">
      <dgm:prSet/>
      <dgm:spPr/>
      <dgm:t>
        <a:bodyPr/>
        <a:lstStyle/>
        <a:p>
          <a:endParaRPr lang="en-SG"/>
        </a:p>
      </dgm:t>
    </dgm:pt>
    <dgm:pt modelId="{14FD7397-07CF-4CD5-B785-82E54AAC4D8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Feasibility of operating regulatory compliant HBD-UCS</a:t>
          </a:r>
        </a:p>
      </dgm:t>
    </dgm:pt>
    <dgm:pt modelId="{AA8A8428-6207-4179-9064-36D89911AD0D}" type="parTrans" cxnId="{D118C88C-59DA-4311-BD05-A5F35ED763C9}">
      <dgm:prSet/>
      <dgm:spPr/>
      <dgm:t>
        <a:bodyPr/>
        <a:lstStyle/>
        <a:p>
          <a:endParaRPr lang="en-SG"/>
        </a:p>
      </dgm:t>
    </dgm:pt>
    <dgm:pt modelId="{F5D1CFBC-A0C1-4518-B1E5-B157877AA141}" type="sibTrans" cxnId="{D118C88C-59DA-4311-BD05-A5F35ED763C9}">
      <dgm:prSet/>
      <dgm:spPr/>
      <dgm:t>
        <a:bodyPr/>
        <a:lstStyle/>
        <a:p>
          <a:endParaRPr lang="en-SG"/>
        </a:p>
      </dgm:t>
    </dgm:pt>
    <dgm:pt modelId="{0FA459BB-5E4C-4DA3-82CA-4CF4259C35A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Feasibility of operating FD transceivers on UAVs</a:t>
          </a:r>
        </a:p>
      </dgm:t>
    </dgm:pt>
    <dgm:pt modelId="{1EF5C2CB-8FF6-471E-9775-667DD6FA2B12}" type="parTrans" cxnId="{185281D4-5675-4D33-88B4-048D642B76AD}">
      <dgm:prSet/>
      <dgm:spPr/>
      <dgm:t>
        <a:bodyPr/>
        <a:lstStyle/>
        <a:p>
          <a:endParaRPr lang="en-SG"/>
        </a:p>
      </dgm:t>
    </dgm:pt>
    <dgm:pt modelId="{1151D170-CD30-4B26-BA0C-716C8E320C9A}" type="sibTrans" cxnId="{185281D4-5675-4D33-88B4-048D642B76AD}">
      <dgm:prSet/>
      <dgm:spPr/>
      <dgm:t>
        <a:bodyPr/>
        <a:lstStyle/>
        <a:p>
          <a:endParaRPr lang="en-SG"/>
        </a:p>
      </dgm:t>
    </dgm:pt>
    <dgm:pt modelId="{0E41F341-AF0C-45BD-BBA3-881B1D15EA9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Cheaper components can lead to suboptimal FD transceivers, feasibility of FD transceivers on UAVs must be investigated.</a:t>
          </a:r>
        </a:p>
      </dgm:t>
    </dgm:pt>
    <dgm:pt modelId="{9CF56192-4665-420E-9CC2-8A258FECD80C}" type="parTrans" cxnId="{55E5627D-C640-4032-803A-58FB4C740B3E}">
      <dgm:prSet/>
      <dgm:spPr/>
      <dgm:t>
        <a:bodyPr/>
        <a:lstStyle/>
        <a:p>
          <a:endParaRPr lang="en-SG"/>
        </a:p>
      </dgm:t>
    </dgm:pt>
    <dgm:pt modelId="{35A4DE2C-FF9D-48F8-B58B-410665200903}" type="sibTrans" cxnId="{55E5627D-C640-4032-803A-58FB4C740B3E}">
      <dgm:prSet/>
      <dgm:spPr/>
      <dgm:t>
        <a:bodyPr/>
        <a:lstStyle/>
        <a:p>
          <a:endParaRPr lang="en-SG"/>
        </a:p>
      </dgm:t>
    </dgm:pt>
    <dgm:pt modelId="{06E94ECB-DFF0-4FC6-B73A-3420C20D0B8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Shared-antenna transceiver can also be modelled. For instance, Rician shadowed fading can be used to model the SI channel at the splitter.</a:t>
          </a:r>
        </a:p>
      </dgm:t>
    </dgm:pt>
    <dgm:pt modelId="{AA4B8BEB-75E7-4159-8244-1BCA014711C5}" type="parTrans" cxnId="{50BE19A1-D2EC-406C-A428-FD05D101F8B5}">
      <dgm:prSet/>
      <dgm:spPr/>
      <dgm:t>
        <a:bodyPr/>
        <a:lstStyle/>
        <a:p>
          <a:endParaRPr lang="en-SG"/>
        </a:p>
      </dgm:t>
    </dgm:pt>
    <dgm:pt modelId="{FC360391-9A64-4D77-8CA1-A660BE56EA06}" type="sibTrans" cxnId="{50BE19A1-D2EC-406C-A428-FD05D101F8B5}">
      <dgm:prSet/>
      <dgm:spPr/>
      <dgm:t>
        <a:bodyPr/>
        <a:lstStyle/>
        <a:p>
          <a:endParaRPr lang="en-SG"/>
        </a:p>
      </dgm:t>
    </dgm:pt>
    <dgm:pt modelId="{D4C0AD27-259D-43B8-B30E-2E373A71373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Transceiver Design Limitations (in terms of costs and </a:t>
          </a:r>
          <a:r>
            <a:rPr lang="en-SG" dirty="0" err="1"/>
            <a:t>SWaP</a:t>
          </a:r>
          <a:r>
            <a:rPr lang="en-SG" dirty="0"/>
            <a:t> requirements on UAVs)</a:t>
          </a:r>
        </a:p>
      </dgm:t>
    </dgm:pt>
    <dgm:pt modelId="{1FE2501E-72DB-47FD-84B0-5C9413FC8575}" type="parTrans" cxnId="{57D9E0ED-4F9C-417F-BB83-1A1C62CDE585}">
      <dgm:prSet/>
      <dgm:spPr/>
      <dgm:t>
        <a:bodyPr/>
        <a:lstStyle/>
        <a:p>
          <a:endParaRPr lang="en-SG"/>
        </a:p>
      </dgm:t>
    </dgm:pt>
    <dgm:pt modelId="{CC1AEE58-FE0C-441E-AEA5-44355A45A90B}" type="sibTrans" cxnId="{57D9E0ED-4F9C-417F-BB83-1A1C62CDE585}">
      <dgm:prSet/>
      <dgm:spPr/>
      <dgm:t>
        <a:bodyPr/>
        <a:lstStyle/>
        <a:p>
          <a:endParaRPr lang="en-SG"/>
        </a:p>
      </dgm:t>
    </dgm:pt>
    <dgm:pt modelId="{989DDCBA-8C5D-4D25-AD5F-6D5EA099DD3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dirty="0"/>
            <a:t>Analysis and Design Specifications for Full-Duplex Radio Transceivers Under RF Oscillator Phase Noise With Arbitrary Spectral Shape</a:t>
          </a:r>
          <a:endParaRPr lang="en-SG" dirty="0"/>
        </a:p>
      </dgm:t>
    </dgm:pt>
    <dgm:pt modelId="{C958F833-B64F-4C45-90E0-9462DEDDBC23}" type="parTrans" cxnId="{9F5BDAEA-B994-4726-BFB6-929324F636AF}">
      <dgm:prSet/>
      <dgm:spPr/>
      <dgm:t>
        <a:bodyPr/>
        <a:lstStyle/>
        <a:p>
          <a:endParaRPr lang="en-SG"/>
        </a:p>
      </dgm:t>
    </dgm:pt>
    <dgm:pt modelId="{42F4006E-B466-4D01-9A69-9F53242072D3}" type="sibTrans" cxnId="{9F5BDAEA-B994-4726-BFB6-929324F636AF}">
      <dgm:prSet/>
      <dgm:spPr/>
      <dgm:t>
        <a:bodyPr/>
        <a:lstStyle/>
        <a:p>
          <a:endParaRPr lang="en-SG"/>
        </a:p>
      </dgm:t>
    </dgm:pt>
    <dgm:pt modelId="{0B7865A0-241A-494A-B4B7-1365953B779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Full-Duplex Transceiver System Calculations: Analysis of ADC and Linearity Challenges</a:t>
          </a:r>
          <a:endParaRPr lang="en-SG" dirty="0"/>
        </a:p>
      </dgm:t>
    </dgm:pt>
    <dgm:pt modelId="{C6A3F737-87CD-4E9A-BA82-3946CF64170C}" type="parTrans" cxnId="{32C7D1DE-DB05-4183-B608-99F2FC4EA12B}">
      <dgm:prSet/>
      <dgm:spPr/>
      <dgm:t>
        <a:bodyPr/>
        <a:lstStyle/>
        <a:p>
          <a:endParaRPr lang="en-SG"/>
        </a:p>
      </dgm:t>
    </dgm:pt>
    <dgm:pt modelId="{6C4E6B0B-5883-4BA4-9336-91D7FEAB1A82}" type="sibTrans" cxnId="{32C7D1DE-DB05-4183-B608-99F2FC4EA12B}">
      <dgm:prSet/>
      <dgm:spPr/>
      <dgm:t>
        <a:bodyPr/>
        <a:lstStyle/>
        <a:p>
          <a:endParaRPr lang="en-SG"/>
        </a:p>
      </dgm:t>
    </dgm:pt>
    <dgm:pt modelId="{9DA9E144-E196-441A-8230-DB388349C43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Cancelation Through Advanced Sampling</a:t>
          </a:r>
          <a:endParaRPr lang="en-SG" dirty="0"/>
        </a:p>
      </dgm:t>
    </dgm:pt>
    <dgm:pt modelId="{8A22B136-6A1C-44BA-8642-7F1FF3078496}" type="parTrans" cxnId="{4697475C-930C-4F65-8C98-2B29FF8CB453}">
      <dgm:prSet/>
      <dgm:spPr/>
      <dgm:t>
        <a:bodyPr/>
        <a:lstStyle/>
        <a:p>
          <a:endParaRPr lang="en-SG"/>
        </a:p>
      </dgm:t>
    </dgm:pt>
    <dgm:pt modelId="{9B38432F-F7BE-4714-AC13-4B562332AEEE}" type="sibTrans" cxnId="{4697475C-930C-4F65-8C98-2B29FF8CB453}">
      <dgm:prSet/>
      <dgm:spPr/>
      <dgm:t>
        <a:bodyPr/>
        <a:lstStyle/>
        <a:p>
          <a:endParaRPr lang="en-SG"/>
        </a:p>
      </dgm:t>
    </dgm:pt>
    <dgm:pt modelId="{AB1F744B-61AE-4B75-BA0B-2026C22923D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Cancellation With Nonlinearity and Phase-Noise Suppression in Full-Duplex Systems</a:t>
          </a:r>
          <a:endParaRPr lang="en-SG" dirty="0"/>
        </a:p>
      </dgm:t>
    </dgm:pt>
    <dgm:pt modelId="{E9C27730-6CA5-4D38-8D56-40E29DFD2242}" type="parTrans" cxnId="{CD5AE0F9-FEFB-4FD6-A6A2-BF114CA6C583}">
      <dgm:prSet/>
      <dgm:spPr/>
      <dgm:t>
        <a:bodyPr/>
        <a:lstStyle/>
        <a:p>
          <a:endParaRPr lang="en-SG"/>
        </a:p>
      </dgm:t>
    </dgm:pt>
    <dgm:pt modelId="{696294E2-474B-48C0-B529-A351C55F20C8}" type="sibTrans" cxnId="{CD5AE0F9-FEFB-4FD6-A6A2-BF114CA6C583}">
      <dgm:prSet/>
      <dgm:spPr/>
      <dgm:t>
        <a:bodyPr/>
        <a:lstStyle/>
        <a:p>
          <a:endParaRPr lang="en-SG"/>
        </a:p>
      </dgm:t>
    </dgm:pt>
    <dgm:pt modelId="{D823D7C3-7C08-48EA-86AF-3F5BCB8D3CA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 Low-Complexity Full-Duplex Radio Implementation With a Single Antenna</a:t>
          </a:r>
          <a:endParaRPr lang="en-SG" dirty="0"/>
        </a:p>
      </dgm:t>
    </dgm:pt>
    <dgm:pt modelId="{CC0DA500-2D46-4AE2-8234-8AB014A76184}" type="parTrans" cxnId="{CA2781D4-3897-4E60-BA8D-8B8C4004904D}">
      <dgm:prSet/>
      <dgm:spPr/>
      <dgm:t>
        <a:bodyPr/>
        <a:lstStyle/>
        <a:p>
          <a:endParaRPr lang="en-SG"/>
        </a:p>
      </dgm:t>
    </dgm:pt>
    <dgm:pt modelId="{3967273D-B8DE-4399-9CC1-6F54738D7D3B}" type="sibTrans" cxnId="{CA2781D4-3897-4E60-BA8D-8B8C4004904D}">
      <dgm:prSet/>
      <dgm:spPr/>
      <dgm:t>
        <a:bodyPr/>
        <a:lstStyle/>
        <a:p>
          <a:endParaRPr lang="en-SG"/>
        </a:p>
      </dgm:t>
    </dgm:pt>
    <dgm:pt modelId="{DC60F3E9-08EA-4F97-A84D-3D46EFC9751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Beamforming Optimization for Full-Duplex Wireless-Powered MIMO Systems</a:t>
          </a:r>
          <a:endParaRPr lang="en-SG" dirty="0"/>
        </a:p>
      </dgm:t>
    </dgm:pt>
    <dgm:pt modelId="{5D547787-23DD-4445-AEC6-1CF4A23A4149}" type="parTrans" cxnId="{B1BC199C-BC83-452A-B013-CF66D1BE50C2}">
      <dgm:prSet/>
      <dgm:spPr/>
      <dgm:t>
        <a:bodyPr/>
        <a:lstStyle/>
        <a:p>
          <a:endParaRPr lang="en-SG"/>
        </a:p>
      </dgm:t>
    </dgm:pt>
    <dgm:pt modelId="{1F0F413D-A2C3-427C-864C-C7A3C245344F}" type="sibTrans" cxnId="{B1BC199C-BC83-452A-B013-CF66D1BE50C2}">
      <dgm:prSet/>
      <dgm:spPr/>
      <dgm:t>
        <a:bodyPr/>
        <a:lstStyle/>
        <a:p>
          <a:endParaRPr lang="en-SG"/>
        </a:p>
      </dgm:t>
    </dgm:pt>
    <dgm:pt modelId="{672A1CD5-4066-409B-9065-8277A808949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Multi-Antenna Beamforming Techniques in Full-Duplex and Self-Energy Recycling Systems: Opportunities and Challenges</a:t>
          </a:r>
          <a:endParaRPr lang="en-SG" dirty="0"/>
        </a:p>
      </dgm:t>
    </dgm:pt>
    <dgm:pt modelId="{BB4428D1-A091-4CDA-B7A2-1B6A9DC8C146}" type="parTrans" cxnId="{5B4E143E-7968-4654-9F33-84F8782F40C2}">
      <dgm:prSet/>
      <dgm:spPr/>
      <dgm:t>
        <a:bodyPr/>
        <a:lstStyle/>
        <a:p>
          <a:endParaRPr lang="en-SG"/>
        </a:p>
      </dgm:t>
    </dgm:pt>
    <dgm:pt modelId="{32956CA8-69C4-4CAD-811C-D754B9133225}" type="sibTrans" cxnId="{5B4E143E-7968-4654-9F33-84F8782F40C2}">
      <dgm:prSet/>
      <dgm:spPr/>
      <dgm:t>
        <a:bodyPr/>
        <a:lstStyle/>
        <a:p>
          <a:endParaRPr lang="en-SG"/>
        </a:p>
      </dgm:t>
    </dgm:pt>
    <dgm:pt modelId="{899E96DB-398E-48C1-B785-4BCB0DAC5BA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Beamforming Design and Power Allocation for Full-Duplex Non-Orthogonal Multiple Access Cognitive Relaying</a:t>
          </a:r>
          <a:endParaRPr lang="en-SG" dirty="0"/>
        </a:p>
      </dgm:t>
    </dgm:pt>
    <dgm:pt modelId="{E73884E0-3BB1-4D76-BD73-229629C03AF7}" type="parTrans" cxnId="{A2F0AE44-53B8-4C3B-B531-C9F7184A9243}">
      <dgm:prSet/>
      <dgm:spPr/>
      <dgm:t>
        <a:bodyPr/>
        <a:lstStyle/>
        <a:p>
          <a:endParaRPr lang="en-SG"/>
        </a:p>
      </dgm:t>
    </dgm:pt>
    <dgm:pt modelId="{38F1EA0D-8035-423C-9DB9-DB0D24B7BDBB}" type="sibTrans" cxnId="{A2F0AE44-53B8-4C3B-B531-C9F7184A9243}">
      <dgm:prSet/>
      <dgm:spPr/>
      <dgm:t>
        <a:bodyPr/>
        <a:lstStyle/>
        <a:p>
          <a:endParaRPr lang="en-SG"/>
        </a:p>
      </dgm:t>
    </dgm:pt>
    <dgm:pt modelId="{775FB0F2-3D45-4915-863E-DFAAF532490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Cancellation With Nonlinearity and Phase-Noise Suppression in Full-Duplex Systems</a:t>
          </a:r>
          <a:endParaRPr lang="en-SG" dirty="0"/>
        </a:p>
      </dgm:t>
    </dgm:pt>
    <dgm:pt modelId="{ED2FD9B5-B36E-44E0-89EA-383FDB8B145A}" type="parTrans" cxnId="{185A218A-76EA-4B03-BE5F-0F50EE496F3A}">
      <dgm:prSet/>
      <dgm:spPr/>
      <dgm:t>
        <a:bodyPr/>
        <a:lstStyle/>
        <a:p>
          <a:endParaRPr lang="en-SG"/>
        </a:p>
      </dgm:t>
    </dgm:pt>
    <dgm:pt modelId="{BDBE53D1-395D-47C0-BBBC-89E62EF0695C}" type="sibTrans" cxnId="{185A218A-76EA-4B03-BE5F-0F50EE496F3A}">
      <dgm:prSet/>
      <dgm:spPr/>
      <dgm:t>
        <a:bodyPr/>
        <a:lstStyle/>
        <a:p>
          <a:endParaRPr lang="en-SG"/>
        </a:p>
      </dgm:t>
    </dgm:pt>
    <dgm:pt modelId="{F0F4FE5D-8A6B-4113-AA23-E20EF50CCEC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On the Impact of Phase Noise on Active Cancelation in Wireless Full-Duplex</a:t>
          </a:r>
          <a:endParaRPr lang="en-SG" dirty="0"/>
        </a:p>
      </dgm:t>
    </dgm:pt>
    <dgm:pt modelId="{5280746F-0567-499F-A165-E400A6C7F56F}" type="parTrans" cxnId="{F34B2867-A485-44EA-B293-187B6780E0F8}">
      <dgm:prSet/>
      <dgm:spPr/>
      <dgm:t>
        <a:bodyPr/>
        <a:lstStyle/>
        <a:p>
          <a:endParaRPr lang="en-SG"/>
        </a:p>
      </dgm:t>
    </dgm:pt>
    <dgm:pt modelId="{35C33E0B-8879-41F7-B4B4-19144F443289}" type="sibTrans" cxnId="{F34B2867-A485-44EA-B293-187B6780E0F8}">
      <dgm:prSet/>
      <dgm:spPr/>
      <dgm:t>
        <a:bodyPr/>
        <a:lstStyle/>
        <a:p>
          <a:endParaRPr lang="en-SG"/>
        </a:p>
      </dgm:t>
    </dgm:pt>
    <dgm:pt modelId="{ABC0AA87-2CDE-4F1D-9001-172FB5996A4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Rate Gain Region and Design Tradeoffs for Full-Duplex Wireless Communications </a:t>
          </a:r>
          <a:endParaRPr lang="en-SG" dirty="0"/>
        </a:p>
      </dgm:t>
    </dgm:pt>
    <dgm:pt modelId="{1A01C97C-E097-496B-8CDB-CFB1978462ED}" type="parTrans" cxnId="{552F03C2-B8B5-4228-93E3-1A364719AB58}">
      <dgm:prSet/>
      <dgm:spPr/>
      <dgm:t>
        <a:bodyPr/>
        <a:lstStyle/>
        <a:p>
          <a:endParaRPr lang="en-SG"/>
        </a:p>
      </dgm:t>
    </dgm:pt>
    <dgm:pt modelId="{9F1DAFE8-96E3-4947-AD09-812CBBD2211F}" type="sibTrans" cxnId="{552F03C2-B8B5-4228-93E3-1A364719AB58}">
      <dgm:prSet/>
      <dgm:spPr/>
      <dgm:t>
        <a:bodyPr/>
        <a:lstStyle/>
        <a:p>
          <a:endParaRPr lang="en-SG"/>
        </a:p>
      </dgm:t>
    </dgm:pt>
    <dgm:pt modelId="{6FA4E90F-E3D8-4710-B40B-D5E599D74D5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Rate Gain Region and Design Tradeoffs for Full-Duplex Wireless Communications</a:t>
          </a:r>
          <a:endParaRPr lang="en-SG" dirty="0"/>
        </a:p>
      </dgm:t>
    </dgm:pt>
    <dgm:pt modelId="{897786B8-E5F0-40CA-AB76-6A99FA6634BA}" type="parTrans" cxnId="{2727A6B3-988F-4DFB-85BD-65FAD98176E5}">
      <dgm:prSet/>
      <dgm:spPr/>
      <dgm:t>
        <a:bodyPr/>
        <a:lstStyle/>
        <a:p>
          <a:endParaRPr lang="en-SG"/>
        </a:p>
      </dgm:t>
    </dgm:pt>
    <dgm:pt modelId="{29FE1179-E605-47D1-AE5E-ACAD6355967C}" type="sibTrans" cxnId="{2727A6B3-988F-4DFB-85BD-65FAD98176E5}">
      <dgm:prSet/>
      <dgm:spPr/>
      <dgm:t>
        <a:bodyPr/>
        <a:lstStyle/>
        <a:p>
          <a:endParaRPr lang="en-SG"/>
        </a:p>
      </dgm:t>
    </dgm:pt>
    <dgm:pt modelId="{44895CF8-E978-400B-8007-5D4E633477D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B030E9C0-2C09-4BE5-93D0-8CD4CA1626D5}" type="parTrans" cxnId="{BA010C78-2E59-421C-AF41-D57F83853C33}">
      <dgm:prSet/>
      <dgm:spPr/>
      <dgm:t>
        <a:bodyPr/>
        <a:lstStyle/>
        <a:p>
          <a:endParaRPr lang="en-SG"/>
        </a:p>
      </dgm:t>
    </dgm:pt>
    <dgm:pt modelId="{1274B67C-AA4E-4CC6-B64A-D9B0B72350A5}" type="sibTrans" cxnId="{BA010C78-2E59-421C-AF41-D57F83853C33}">
      <dgm:prSet/>
      <dgm:spPr/>
      <dgm:t>
        <a:bodyPr/>
        <a:lstStyle/>
        <a:p>
          <a:endParaRPr lang="en-SG"/>
        </a:p>
      </dgm:t>
    </dgm:pt>
    <dgm:pt modelId="{BA1847B9-F733-4DCF-9653-59CDDE5CB52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Combination of Domains and Alternative Approaches</a:t>
          </a:r>
        </a:p>
      </dgm:t>
    </dgm:pt>
    <dgm:pt modelId="{D82E65F6-F7C5-4E85-81F5-919C484EA053}" type="sibTrans" cxnId="{CCC68001-7A55-41FD-B9FA-C527682AF47D}">
      <dgm:prSet/>
      <dgm:spPr/>
      <dgm:t>
        <a:bodyPr/>
        <a:lstStyle/>
        <a:p>
          <a:endParaRPr lang="en-SG"/>
        </a:p>
      </dgm:t>
    </dgm:pt>
    <dgm:pt modelId="{9C31A09A-F287-4A71-8E46-7B437E7314A8}" type="parTrans" cxnId="{CCC68001-7A55-41FD-B9FA-C527682AF47D}">
      <dgm:prSet/>
      <dgm:spPr/>
      <dgm:t>
        <a:bodyPr/>
        <a:lstStyle/>
        <a:p>
          <a:endParaRPr lang="en-SG"/>
        </a:p>
      </dgm:t>
    </dgm:pt>
    <dgm:pt modelId="{A78A240D-791C-4FBF-BB34-0EAB55555BC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On the Impact of Phase Noise on Active Cancelation in Wireless Full-Duplex</a:t>
          </a:r>
          <a:endParaRPr lang="en-SG" dirty="0"/>
        </a:p>
      </dgm:t>
    </dgm:pt>
    <dgm:pt modelId="{4C2F2CD8-D113-4529-9279-7F6C8E65170D}" type="parTrans" cxnId="{D006328F-92E2-4BEF-BBA6-4042A37D9824}">
      <dgm:prSet/>
      <dgm:spPr/>
      <dgm:t>
        <a:bodyPr/>
        <a:lstStyle/>
        <a:p>
          <a:endParaRPr lang="en-SG"/>
        </a:p>
      </dgm:t>
    </dgm:pt>
    <dgm:pt modelId="{0CED4BEF-D37C-4565-9A6B-43F11DBFF69B}" type="sibTrans" cxnId="{D006328F-92E2-4BEF-BBA6-4042A37D9824}">
      <dgm:prSet/>
      <dgm:spPr/>
      <dgm:t>
        <a:bodyPr/>
        <a:lstStyle/>
        <a:p>
          <a:endParaRPr lang="en-SG"/>
        </a:p>
      </dgm:t>
    </dgm:pt>
    <dgm:pt modelId="{58A06B43-ED59-4CFD-BA95-1F98AF4C950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On the Impact of Phase Noise on Active Cancelation in Wireless Full-Duplex</a:t>
          </a:r>
          <a:endParaRPr lang="en-SG" dirty="0"/>
        </a:p>
      </dgm:t>
    </dgm:pt>
    <dgm:pt modelId="{62B57CF7-0DD5-4181-9BEE-B09CC258250B}" type="parTrans" cxnId="{9C86AB88-F614-4460-A375-A5013DAB363D}">
      <dgm:prSet/>
      <dgm:spPr/>
      <dgm:t>
        <a:bodyPr/>
        <a:lstStyle/>
        <a:p>
          <a:endParaRPr lang="en-SG"/>
        </a:p>
      </dgm:t>
    </dgm:pt>
    <dgm:pt modelId="{BD3D87AF-BA18-47DB-AFD0-7C757666CAB6}" type="sibTrans" cxnId="{9C86AB88-F614-4460-A375-A5013DAB363D}">
      <dgm:prSet/>
      <dgm:spPr/>
      <dgm:t>
        <a:bodyPr/>
        <a:lstStyle/>
        <a:p>
          <a:endParaRPr lang="en-SG"/>
        </a:p>
      </dgm:t>
    </dgm:pt>
    <dgm:pt modelId="{C92505E9-7F6B-4D83-B277-EC08CF4789F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A473B6A6-0F56-4F39-8FC1-F722403A0F44}" type="parTrans" cxnId="{04BACB59-30AC-4F98-BD88-E47F5B3E5404}">
      <dgm:prSet/>
      <dgm:spPr/>
      <dgm:t>
        <a:bodyPr/>
        <a:lstStyle/>
        <a:p>
          <a:endParaRPr lang="en-SG"/>
        </a:p>
      </dgm:t>
    </dgm:pt>
    <dgm:pt modelId="{00635886-A5B6-4EDE-B672-18C4E99E041E}" type="sibTrans" cxnId="{04BACB59-30AC-4F98-BD88-E47F5B3E5404}">
      <dgm:prSet/>
      <dgm:spPr/>
      <dgm:t>
        <a:bodyPr/>
        <a:lstStyle/>
        <a:p>
          <a:endParaRPr lang="en-SG"/>
        </a:p>
      </dgm:t>
    </dgm:pt>
    <dgm:pt modelId="{8D3E7C2D-C1FE-457B-9455-D5958A47959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Rate Gain Region and Design Tradeoffs for Full-Duplex Wireless Communications</a:t>
          </a:r>
          <a:endParaRPr lang="en-SG" dirty="0"/>
        </a:p>
      </dgm:t>
    </dgm:pt>
    <dgm:pt modelId="{23BACB70-A0E5-4608-8A32-8A3AA4B06BA2}" type="parTrans" cxnId="{FDFFE402-184B-449C-B6E6-EBA1C2B755D6}">
      <dgm:prSet/>
      <dgm:spPr/>
      <dgm:t>
        <a:bodyPr/>
        <a:lstStyle/>
        <a:p>
          <a:endParaRPr lang="en-SG"/>
        </a:p>
      </dgm:t>
    </dgm:pt>
    <dgm:pt modelId="{28F7AEEB-DA02-44ED-8AB8-5375A64C87FA}" type="sibTrans" cxnId="{FDFFE402-184B-449C-B6E6-EBA1C2B755D6}">
      <dgm:prSet/>
      <dgm:spPr/>
      <dgm:t>
        <a:bodyPr/>
        <a:lstStyle/>
        <a:p>
          <a:endParaRPr lang="en-SG"/>
        </a:p>
      </dgm:t>
    </dgm:pt>
    <dgm:pt modelId="{C6EA8D66-8756-4429-A1B8-C8A01942C24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68E83D1E-93E0-47DC-A0EB-49AC5ADE7DE2}" type="parTrans" cxnId="{C2C29115-91F9-4837-A861-C25A6926EF52}">
      <dgm:prSet/>
      <dgm:spPr/>
      <dgm:t>
        <a:bodyPr/>
        <a:lstStyle/>
        <a:p>
          <a:endParaRPr lang="en-SG"/>
        </a:p>
      </dgm:t>
    </dgm:pt>
    <dgm:pt modelId="{EA04E324-EE57-4B5F-83DD-21043D9D19FE}" type="sibTrans" cxnId="{C2C29115-91F9-4837-A861-C25A6926EF52}">
      <dgm:prSet/>
      <dgm:spPr/>
      <dgm:t>
        <a:bodyPr/>
        <a:lstStyle/>
        <a:p>
          <a:endParaRPr lang="en-SG"/>
        </a:p>
      </dgm:t>
    </dgm:pt>
    <dgm:pt modelId="{48945C2F-3A7D-468D-A588-641823134B8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Rate Gain Region and Design Tradeoffs for Full-Duplex Wireless Communications</a:t>
          </a:r>
          <a:endParaRPr lang="en-SG" dirty="0"/>
        </a:p>
      </dgm:t>
    </dgm:pt>
    <dgm:pt modelId="{EDCA0D24-07C4-4841-BA2E-DC1B500AC33D}" type="parTrans" cxnId="{75418D7A-6C4B-4399-810B-A5F1AC6227BC}">
      <dgm:prSet/>
      <dgm:spPr/>
      <dgm:t>
        <a:bodyPr/>
        <a:lstStyle/>
        <a:p>
          <a:endParaRPr lang="en-SG"/>
        </a:p>
      </dgm:t>
    </dgm:pt>
    <dgm:pt modelId="{BCB74794-232C-436A-AD72-601C5C695B38}" type="sibTrans" cxnId="{75418D7A-6C4B-4399-810B-A5F1AC6227BC}">
      <dgm:prSet/>
      <dgm:spPr/>
      <dgm:t>
        <a:bodyPr/>
        <a:lstStyle/>
        <a:p>
          <a:endParaRPr lang="en-SG"/>
        </a:p>
      </dgm:t>
    </dgm:pt>
    <dgm:pt modelId="{5741D940-5F26-4B58-BDCB-5188A9F7B07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Cancellation With Nonlinearity and Phase-Noise Suppression in Full-Duplex Systems</a:t>
          </a:r>
          <a:endParaRPr lang="en-SG" dirty="0"/>
        </a:p>
      </dgm:t>
    </dgm:pt>
    <dgm:pt modelId="{F94E1995-415B-4CAA-B270-DBCD2C445D1C}" type="parTrans" cxnId="{9EF022F9-33E2-47EF-A0BE-17450A601AEE}">
      <dgm:prSet/>
      <dgm:spPr/>
      <dgm:t>
        <a:bodyPr/>
        <a:lstStyle/>
        <a:p>
          <a:endParaRPr lang="en-SG"/>
        </a:p>
      </dgm:t>
    </dgm:pt>
    <dgm:pt modelId="{5E07D4FF-C308-41EF-A284-B3B153D83A64}" type="sibTrans" cxnId="{9EF022F9-33E2-47EF-A0BE-17450A601AEE}">
      <dgm:prSet/>
      <dgm:spPr/>
      <dgm:t>
        <a:bodyPr/>
        <a:lstStyle/>
        <a:p>
          <a:endParaRPr lang="en-SG"/>
        </a:p>
      </dgm:t>
    </dgm:pt>
    <dgm:pt modelId="{C8FD38DB-51E3-4778-B302-1E8578BA4B4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69BDDD05-D160-4842-87A3-B5FDCCC554D0}" type="parTrans" cxnId="{9A326EEB-B284-4BCC-AB32-F2D30675EEBA}">
      <dgm:prSet/>
      <dgm:spPr/>
      <dgm:t>
        <a:bodyPr/>
        <a:lstStyle/>
        <a:p>
          <a:endParaRPr lang="en-SG"/>
        </a:p>
      </dgm:t>
    </dgm:pt>
    <dgm:pt modelId="{C037A808-9F69-455A-B4F8-FD4D3CD0A08A}" type="sibTrans" cxnId="{9A326EEB-B284-4BCC-AB32-F2D30675EEBA}">
      <dgm:prSet/>
      <dgm:spPr/>
      <dgm:t>
        <a:bodyPr/>
        <a:lstStyle/>
        <a:p>
          <a:endParaRPr lang="en-SG"/>
        </a:p>
      </dgm:t>
    </dgm:pt>
    <dgm:pt modelId="{749F035F-E45D-43FA-A2DF-102E731E1DB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EEFAB034-B6EF-4A70-BB5F-FED4B86FF9F2}" type="parTrans" cxnId="{E711147A-E6E1-4AC4-86CD-D23AFCA329E6}">
      <dgm:prSet/>
      <dgm:spPr/>
      <dgm:t>
        <a:bodyPr/>
        <a:lstStyle/>
        <a:p>
          <a:endParaRPr lang="en-SG"/>
        </a:p>
      </dgm:t>
    </dgm:pt>
    <dgm:pt modelId="{5CC5DB72-E019-483B-A6A3-1CC4C4A988EB}" type="sibTrans" cxnId="{E711147A-E6E1-4AC4-86CD-D23AFCA329E6}">
      <dgm:prSet/>
      <dgm:spPr/>
      <dgm:t>
        <a:bodyPr/>
        <a:lstStyle/>
        <a:p>
          <a:endParaRPr lang="en-SG"/>
        </a:p>
      </dgm:t>
    </dgm:pt>
    <dgm:pt modelId="{48893F30-34C4-41BF-91A2-117EED1D6CB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FD transceivers must operate within the spectrum and transmit power requirements stipulated by IMDA. FD transceivers must also be registered with IMDA under the Telecommunications Act</a:t>
          </a:r>
        </a:p>
      </dgm:t>
    </dgm:pt>
    <dgm:pt modelId="{690BBFC3-DF07-4840-8F00-2AEE47444C1C}" type="parTrans" cxnId="{1288BA63-8771-4F2A-B678-F965B6FA1DDB}">
      <dgm:prSet/>
      <dgm:spPr/>
      <dgm:t>
        <a:bodyPr/>
        <a:lstStyle/>
        <a:p>
          <a:endParaRPr lang="en-SG"/>
        </a:p>
      </dgm:t>
    </dgm:pt>
    <dgm:pt modelId="{EBE686F3-AFA0-4080-8FE9-1EB643254794}" type="sibTrans" cxnId="{1288BA63-8771-4F2A-B678-F965B6FA1DDB}">
      <dgm:prSet/>
      <dgm:spPr/>
      <dgm:t>
        <a:bodyPr/>
        <a:lstStyle/>
        <a:p>
          <a:endParaRPr lang="en-SG"/>
        </a:p>
      </dgm:t>
    </dgm:pt>
    <dgm:pt modelId="{83C794A8-798C-45A8-9BE6-74003B2FFAC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https://www.imda.gov.sg/regulations-licensing-and-consultations/frameworks-and-policies/spectrum-management-and-coordination/frequency-allocation-and-assignment/operation-of-unmanned-aircraft-systems-uas</a:t>
          </a:r>
        </a:p>
      </dgm:t>
    </dgm:pt>
    <dgm:pt modelId="{DCE51066-2C54-4DFF-9360-096E2D1A5745}" type="parTrans" cxnId="{D279842C-07B2-43F0-8FDD-8E6A49FC956D}">
      <dgm:prSet/>
      <dgm:spPr/>
      <dgm:t>
        <a:bodyPr/>
        <a:lstStyle/>
        <a:p>
          <a:endParaRPr lang="en-SG"/>
        </a:p>
      </dgm:t>
    </dgm:pt>
    <dgm:pt modelId="{0C96EF79-C887-4C12-8788-7E5369D94482}" type="sibTrans" cxnId="{D279842C-07B2-43F0-8FDD-8E6A49FC956D}">
      <dgm:prSet/>
      <dgm:spPr/>
      <dgm:t>
        <a:bodyPr/>
        <a:lstStyle/>
        <a:p>
          <a:endParaRPr lang="en-SG"/>
        </a:p>
      </dgm:t>
    </dgm:pt>
    <dgm:pt modelId="{B33EA55C-3F86-4B1E-8F26-1C612B74306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Passive Self-Interference Suppression for Full-Duplex Infrastructure Nodes</a:t>
          </a:r>
        </a:p>
      </dgm:t>
    </dgm:pt>
    <dgm:pt modelId="{75D6F74A-1CEC-488E-ACB6-A109A09CE58E}" type="parTrans" cxnId="{67DF8389-C573-441C-A9E1-3E7972AAB3C4}">
      <dgm:prSet/>
      <dgm:spPr/>
      <dgm:t>
        <a:bodyPr/>
        <a:lstStyle/>
        <a:p>
          <a:endParaRPr lang="en-SG"/>
        </a:p>
      </dgm:t>
    </dgm:pt>
    <dgm:pt modelId="{4A07DFAE-8500-4E8B-B74B-C3C7D1CAB94A}" type="sibTrans" cxnId="{67DF8389-C573-441C-A9E1-3E7972AAB3C4}">
      <dgm:prSet/>
      <dgm:spPr/>
      <dgm:t>
        <a:bodyPr/>
        <a:lstStyle/>
        <a:p>
          <a:endParaRPr lang="en-SG"/>
        </a:p>
      </dgm:t>
    </dgm:pt>
    <dgm:pt modelId="{A96FA0E6-7503-400F-A734-6CD0E4CC130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Full-Duplex Mobile Device: Pushing the Limits</a:t>
          </a:r>
          <a:endParaRPr lang="en-SG" dirty="0"/>
        </a:p>
      </dgm:t>
    </dgm:pt>
    <dgm:pt modelId="{3ECB76BC-5064-4EC5-83A4-47536FD2CA37}" type="parTrans" cxnId="{CEBF50AD-81BB-48F0-8A2D-50F782C2CD9D}">
      <dgm:prSet/>
      <dgm:spPr/>
      <dgm:t>
        <a:bodyPr/>
        <a:lstStyle/>
        <a:p>
          <a:endParaRPr lang="en-SG"/>
        </a:p>
      </dgm:t>
    </dgm:pt>
    <dgm:pt modelId="{5EF24DD9-4124-49BA-84AA-0B0AE9C9E0A1}" type="sibTrans" cxnId="{CEBF50AD-81BB-48F0-8A2D-50F782C2CD9D}">
      <dgm:prSet/>
      <dgm:spPr/>
      <dgm:t>
        <a:bodyPr/>
        <a:lstStyle/>
        <a:p>
          <a:endParaRPr lang="en-SG"/>
        </a:p>
      </dgm:t>
    </dgm:pt>
    <dgm:pt modelId="{2B6DBC0C-52CD-4D09-A64F-72640E180B7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Combination of Domains</a:t>
          </a:r>
        </a:p>
      </dgm:t>
    </dgm:pt>
    <dgm:pt modelId="{6A0C1E7B-DC59-4476-9729-E818B75C8908}" type="parTrans" cxnId="{DB1EE926-691D-4F35-9E9F-C1ECEBAF2422}">
      <dgm:prSet/>
      <dgm:spPr/>
      <dgm:t>
        <a:bodyPr/>
        <a:lstStyle/>
        <a:p>
          <a:endParaRPr lang="en-US"/>
        </a:p>
      </dgm:t>
    </dgm:pt>
    <dgm:pt modelId="{18FD5705-A34D-42AD-AA09-942CE7D9C2AB}" type="sibTrans" cxnId="{DB1EE926-691D-4F35-9E9F-C1ECEBAF2422}">
      <dgm:prSet/>
      <dgm:spPr/>
      <dgm:t>
        <a:bodyPr/>
        <a:lstStyle/>
        <a:p>
          <a:endParaRPr lang="en-US"/>
        </a:p>
      </dgm:t>
    </dgm:pt>
    <dgm:pt modelId="{55AB1F02-F85B-45C9-A7CB-31176547BB8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A Low-Complexity Full-Duplex Radio </a:t>
          </a:r>
          <a:r>
            <a:rPr lang="en-US" dirty="0"/>
            <a:t>Implementation With a Single Antenna</a:t>
          </a:r>
          <a:endParaRPr lang="en-SG" dirty="0"/>
        </a:p>
      </dgm:t>
    </dgm:pt>
    <dgm:pt modelId="{84365052-6D6E-45E0-AB51-D3E19A9445E4}" type="parTrans" cxnId="{D4981E57-3612-4B3A-B145-72E5C32959DA}">
      <dgm:prSet/>
      <dgm:spPr/>
      <dgm:t>
        <a:bodyPr/>
        <a:lstStyle/>
        <a:p>
          <a:endParaRPr lang="en-US"/>
        </a:p>
      </dgm:t>
    </dgm:pt>
    <dgm:pt modelId="{06C60D4F-9FC4-48C3-A746-EA0A7B82F11B}" type="sibTrans" cxnId="{D4981E57-3612-4B3A-B145-72E5C32959DA}">
      <dgm:prSet/>
      <dgm:spPr/>
      <dgm:t>
        <a:bodyPr/>
        <a:lstStyle/>
        <a:p>
          <a:endParaRPr lang="en-SG"/>
        </a:p>
      </dgm:t>
    </dgm:pt>
    <dgm:pt modelId="{DAE8EF78-78A6-451E-BA4A-0CC5BC4F123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Rate Gain Region and Design Tradeoffs for </a:t>
          </a:r>
          <a:r>
            <a:rPr lang="en-SG" dirty="0"/>
            <a:t>Full-Duplex Wireless Communications</a:t>
          </a:r>
        </a:p>
      </dgm:t>
    </dgm:pt>
    <dgm:pt modelId="{1E79F472-711C-4014-B382-D68DD5E409D8}" type="parTrans" cxnId="{4E91B150-BC7E-4639-9CFA-00453DF7CAB1}">
      <dgm:prSet/>
      <dgm:spPr/>
      <dgm:t>
        <a:bodyPr/>
        <a:lstStyle/>
        <a:p>
          <a:endParaRPr lang="en-SG"/>
        </a:p>
      </dgm:t>
    </dgm:pt>
    <dgm:pt modelId="{DAFFAC29-ECDA-44AB-95CE-8AC33AECD7BC}" type="sibTrans" cxnId="{4E91B150-BC7E-4639-9CFA-00453DF7CAB1}">
      <dgm:prSet/>
      <dgm:spPr/>
      <dgm:t>
        <a:bodyPr/>
        <a:lstStyle/>
        <a:p>
          <a:endParaRPr lang="en-SG"/>
        </a:p>
      </dgm:t>
    </dgm:pt>
    <dgm:pt modelId="{9EAD9A17-AB0E-4C62-B587-3B1645E25A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On the Impact of Phase Noise on Active Cancelation </a:t>
          </a:r>
          <a:r>
            <a:rPr lang="en-SG" dirty="0"/>
            <a:t>in Wireless Full-Duplex</a:t>
          </a:r>
        </a:p>
      </dgm:t>
    </dgm:pt>
    <dgm:pt modelId="{842A2F44-418D-496F-B901-A37A4B376586}" type="parTrans" cxnId="{72CD493F-0396-49FE-9A6E-29DC39EB2866}">
      <dgm:prSet/>
      <dgm:spPr/>
      <dgm:t>
        <a:bodyPr/>
        <a:lstStyle/>
        <a:p>
          <a:endParaRPr lang="en-SG"/>
        </a:p>
      </dgm:t>
    </dgm:pt>
    <dgm:pt modelId="{7BBAECED-16C0-45F3-8960-554918B373E5}" type="sibTrans" cxnId="{72CD493F-0396-49FE-9A6E-29DC39EB2866}">
      <dgm:prSet/>
      <dgm:spPr/>
      <dgm:t>
        <a:bodyPr/>
        <a:lstStyle/>
        <a:p>
          <a:endParaRPr lang="en-SG"/>
        </a:p>
      </dgm:t>
    </dgm:pt>
    <dgm:pt modelId="{FFB051AD-003A-4085-854A-46DBC1E2D89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Half-Duplex or Full-Duplex Communications: </a:t>
          </a:r>
          <a:r>
            <a:rPr lang="en-US" dirty="0"/>
            <a:t>Degrees of Freedom Analysis Under </a:t>
          </a:r>
          <a:r>
            <a:rPr lang="en-SG" dirty="0"/>
            <a:t>Self-Interference</a:t>
          </a:r>
        </a:p>
      </dgm:t>
    </dgm:pt>
    <dgm:pt modelId="{B83AB8D5-F04D-4770-88CE-2E44EF4F4FC0}" type="parTrans" cxnId="{CB369A62-AF7D-4AC1-A636-CEB2C1AD63E2}">
      <dgm:prSet/>
      <dgm:spPr/>
      <dgm:t>
        <a:bodyPr/>
        <a:lstStyle/>
        <a:p>
          <a:endParaRPr lang="en-SG"/>
        </a:p>
      </dgm:t>
    </dgm:pt>
    <dgm:pt modelId="{C5BF168C-D955-4C30-822D-B590ED9664F6}" type="sibTrans" cxnId="{CB369A62-AF7D-4AC1-A636-CEB2C1AD63E2}">
      <dgm:prSet/>
      <dgm:spPr/>
      <dgm:t>
        <a:bodyPr/>
        <a:lstStyle/>
        <a:p>
          <a:endParaRPr lang="en-SG"/>
        </a:p>
      </dgm:t>
    </dgm:pt>
    <dgm:pt modelId="{AB7B232F-B815-46FB-9314-61D9FB676B4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Capacity of the Gaussian Two-Hop Full-Duplex Relay Channel With Residual Self-Interference</a:t>
          </a:r>
          <a:endParaRPr lang="en-SG" dirty="0"/>
        </a:p>
      </dgm:t>
    </dgm:pt>
    <dgm:pt modelId="{37CDBB26-16A6-456A-B985-41E143925A1B}" type="parTrans" cxnId="{B9D1360C-9554-4700-A433-780D7E0841A4}">
      <dgm:prSet/>
      <dgm:spPr/>
      <dgm:t>
        <a:bodyPr/>
        <a:lstStyle/>
        <a:p>
          <a:endParaRPr lang="en-SG"/>
        </a:p>
      </dgm:t>
    </dgm:pt>
    <dgm:pt modelId="{A2F654F3-DBEC-4332-9B76-ADA598119E44}" type="sibTrans" cxnId="{B9D1360C-9554-4700-A433-780D7E0841A4}">
      <dgm:prSet/>
      <dgm:spPr/>
      <dgm:t>
        <a:bodyPr/>
        <a:lstStyle/>
        <a:p>
          <a:endParaRPr lang="en-SG"/>
        </a:p>
      </dgm:t>
    </dgm:pt>
    <dgm:pt modelId="{3E7758AC-158E-4F02-9B32-79BEDAB61AE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Analysis of Oscillator Phase-Noise Effects on </a:t>
          </a:r>
          <a:r>
            <a:rPr lang="en-SG" dirty="0"/>
            <a:t>Self-Interference Cancellation in Full-Duplex OFDM Radio Transceivers</a:t>
          </a:r>
        </a:p>
      </dgm:t>
    </dgm:pt>
    <dgm:pt modelId="{A568E530-4A88-4B56-AAFF-D1812885C875}" type="parTrans" cxnId="{B35708B2-29D0-4C37-8BD9-CD4D23AAB747}">
      <dgm:prSet/>
      <dgm:spPr/>
      <dgm:t>
        <a:bodyPr/>
        <a:lstStyle/>
        <a:p>
          <a:endParaRPr lang="en-SG"/>
        </a:p>
      </dgm:t>
    </dgm:pt>
    <dgm:pt modelId="{8AD36CB9-D003-4063-9F25-34880B09994B}" type="sibTrans" cxnId="{B35708B2-29D0-4C37-8BD9-CD4D23AAB747}">
      <dgm:prSet/>
      <dgm:spPr/>
      <dgm:t>
        <a:bodyPr/>
        <a:lstStyle/>
        <a:p>
          <a:endParaRPr lang="en-SG"/>
        </a:p>
      </dgm:t>
    </dgm:pt>
    <dgm:pt modelId="{F7C655A4-33B9-410A-B5CF-C483A26E673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Capacity of the Gaussian Two-Hop Full-Duplex Relay Channel With Residual Self-Interference</a:t>
          </a:r>
          <a:endParaRPr lang="en-SG" dirty="0"/>
        </a:p>
      </dgm:t>
    </dgm:pt>
    <dgm:pt modelId="{909F6A32-2FB6-42A6-B12F-A4A6F275DD9A}" type="parTrans" cxnId="{BEE61AA7-7DF0-45F6-B90A-F9F4D2CEA6EC}">
      <dgm:prSet/>
      <dgm:spPr/>
      <dgm:t>
        <a:bodyPr/>
        <a:lstStyle/>
        <a:p>
          <a:endParaRPr lang="en-SG"/>
        </a:p>
      </dgm:t>
    </dgm:pt>
    <dgm:pt modelId="{809F4205-0187-4263-A362-E1559B45A49B}" type="sibTrans" cxnId="{BEE61AA7-7DF0-45F6-B90A-F9F4D2CEA6EC}">
      <dgm:prSet/>
      <dgm:spPr/>
      <dgm:t>
        <a:bodyPr/>
        <a:lstStyle/>
        <a:p>
          <a:endParaRPr lang="en-SG"/>
        </a:p>
      </dgm:t>
    </dgm:pt>
    <dgm:pt modelId="{B561D20E-A799-4E60-8ED1-86BC4D95756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Cancelation Through Advanced Sampling</a:t>
          </a:r>
          <a:endParaRPr lang="en-SG" dirty="0"/>
        </a:p>
      </dgm:t>
    </dgm:pt>
    <dgm:pt modelId="{3EB13A8B-3DFD-4A4F-AAEE-C04AF5266648}" type="parTrans" cxnId="{DFAF378A-127C-4F24-8776-AD238604C412}">
      <dgm:prSet/>
      <dgm:spPr/>
      <dgm:t>
        <a:bodyPr/>
        <a:lstStyle/>
        <a:p>
          <a:endParaRPr lang="en-SG"/>
        </a:p>
      </dgm:t>
    </dgm:pt>
    <dgm:pt modelId="{9D014622-131C-4C59-A0CF-4B88F276CD8E}" type="sibTrans" cxnId="{DFAF378A-127C-4F24-8776-AD238604C412}">
      <dgm:prSet/>
      <dgm:spPr/>
      <dgm:t>
        <a:bodyPr/>
        <a:lstStyle/>
        <a:p>
          <a:endParaRPr lang="en-SG"/>
        </a:p>
      </dgm:t>
    </dgm:pt>
    <dgm:pt modelId="{09520ECE-B9DB-4981-B415-5E76D1F8D34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/>
            <a:t>FD transceivers must meet the CAAS weight requirements for UAVs</a:t>
          </a:r>
          <a:endParaRPr lang="en-SG" dirty="0"/>
        </a:p>
      </dgm:t>
    </dgm:pt>
    <dgm:pt modelId="{2A83FC84-ABEA-4864-ADDA-C3DF7A09F534}" type="parTrans" cxnId="{DEACE791-CB88-4390-824E-D88B847ABAC3}">
      <dgm:prSet/>
      <dgm:spPr/>
      <dgm:t>
        <a:bodyPr/>
        <a:lstStyle/>
        <a:p>
          <a:endParaRPr lang="en-SG"/>
        </a:p>
      </dgm:t>
    </dgm:pt>
    <dgm:pt modelId="{D5EC7945-8E24-4CFD-8ADF-9B57A8CBC035}" type="sibTrans" cxnId="{DEACE791-CB88-4390-824E-D88B847ABAC3}">
      <dgm:prSet/>
      <dgm:spPr/>
      <dgm:t>
        <a:bodyPr/>
        <a:lstStyle/>
        <a:p>
          <a:endParaRPr lang="en-SG"/>
        </a:p>
      </dgm:t>
    </dgm:pt>
    <dgm:pt modelId="{44C22AEE-413E-4E06-9C46-2FED4351550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https://www.caas.gov.sg/public-passengers/unmanned-aircraft-systems</a:t>
          </a:r>
        </a:p>
      </dgm:t>
    </dgm:pt>
    <dgm:pt modelId="{160C05C7-2B03-4D3A-BAC6-54D7A9F8697C}" type="parTrans" cxnId="{0BB41A44-1D67-4641-ACCA-3C80476A1EC3}">
      <dgm:prSet/>
      <dgm:spPr/>
      <dgm:t>
        <a:bodyPr/>
        <a:lstStyle/>
        <a:p>
          <a:endParaRPr lang="en-SG"/>
        </a:p>
      </dgm:t>
    </dgm:pt>
    <dgm:pt modelId="{616C1375-FE81-47FA-87E2-1F4EB41CD009}" type="sibTrans" cxnId="{0BB41A44-1D67-4641-ACCA-3C80476A1EC3}">
      <dgm:prSet/>
      <dgm:spPr/>
      <dgm:t>
        <a:bodyPr/>
        <a:lstStyle/>
        <a:p>
          <a:endParaRPr lang="en-SG"/>
        </a:p>
      </dgm:t>
    </dgm:pt>
    <dgm:pt modelId="{CC224E1A-95B1-49E2-97DD-3F4E9C9FE18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/>
            <a:t>Delay in small IC chips can be omitted</a:t>
          </a:r>
          <a:endParaRPr lang="en-SG" dirty="0"/>
        </a:p>
      </dgm:t>
    </dgm:pt>
    <dgm:pt modelId="{C0463CC0-E340-4CFF-8165-ACFCC90DC01E}" type="parTrans" cxnId="{DF64C0C4-D560-4BE1-B231-6E5620ABA0FA}">
      <dgm:prSet/>
      <dgm:spPr/>
      <dgm:t>
        <a:bodyPr/>
        <a:lstStyle/>
        <a:p>
          <a:endParaRPr lang="en-SG"/>
        </a:p>
      </dgm:t>
    </dgm:pt>
    <dgm:pt modelId="{887E6E1C-A844-4331-A895-836D3C1A34A9}" type="sibTrans" cxnId="{DF64C0C4-D560-4BE1-B231-6E5620ABA0FA}">
      <dgm:prSet/>
      <dgm:spPr/>
      <dgm:t>
        <a:bodyPr/>
        <a:lstStyle/>
        <a:p>
          <a:endParaRPr lang="en-SG"/>
        </a:p>
      </dgm:t>
    </dgm:pt>
    <dgm:pt modelId="{AC358D0C-A35C-4C0D-BA6B-9746FB5584E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dirty="0"/>
            <a:t>Analysis and Design Specifications for Full-Duplex Radio Transceivers Under RF Oscillator Phase Noise With Arbitrary Spectral Shape</a:t>
          </a:r>
          <a:endParaRPr lang="en-SG"/>
        </a:p>
      </dgm:t>
    </dgm:pt>
    <dgm:pt modelId="{63E1EC00-41DC-49A2-AB92-32603F20B4DE}" type="parTrans" cxnId="{6497F86B-7AD6-406B-8E47-41D4FD1BC684}">
      <dgm:prSet/>
      <dgm:spPr/>
      <dgm:t>
        <a:bodyPr/>
        <a:lstStyle/>
        <a:p>
          <a:endParaRPr lang="en-SG"/>
        </a:p>
      </dgm:t>
    </dgm:pt>
    <dgm:pt modelId="{3C70F7D3-C7B6-4B05-9576-379B9A9EEA65}" type="sibTrans" cxnId="{6497F86B-7AD6-406B-8E47-41D4FD1BC684}">
      <dgm:prSet/>
      <dgm:spPr/>
      <dgm:t>
        <a:bodyPr/>
        <a:lstStyle/>
        <a:p>
          <a:endParaRPr lang="en-SG"/>
        </a:p>
      </dgm:t>
    </dgm:pt>
    <dgm:pt modelId="{E0B0BC26-14A9-44EB-8518-BBA83ECE9856}" type="pres">
      <dgm:prSet presAssocID="{0798E849-AECE-47D6-A70D-D32766E5D7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89FE390-2727-41E2-8925-B3B455C1B29E}" type="pres">
      <dgm:prSet presAssocID="{77F268D4-6341-4607-A9D5-7D4B4A67D15C}" presName="root1" presStyleCnt="0"/>
      <dgm:spPr/>
    </dgm:pt>
    <dgm:pt modelId="{0EC982C6-DC9E-4D04-92FE-36F6792D7EC7}" type="pres">
      <dgm:prSet presAssocID="{77F268D4-6341-4607-A9D5-7D4B4A67D15C}" presName="LevelOneTextNode" presStyleLbl="node0" presStyleIdx="0" presStyleCnt="1">
        <dgm:presLayoutVars>
          <dgm:chPref val="3"/>
        </dgm:presLayoutVars>
      </dgm:prSet>
      <dgm:spPr/>
    </dgm:pt>
    <dgm:pt modelId="{C9CC2223-4603-4174-911A-C463E13DC1A1}" type="pres">
      <dgm:prSet presAssocID="{77F268D4-6341-4607-A9D5-7D4B4A67D15C}" presName="level2hierChild" presStyleCnt="0"/>
      <dgm:spPr/>
    </dgm:pt>
    <dgm:pt modelId="{E8A07C4F-EC22-41C4-8D30-3BF256E50CC7}" type="pres">
      <dgm:prSet presAssocID="{204210A9-6F7C-4920-8582-98F3F17FFE2F}" presName="conn2-1" presStyleLbl="parChTrans1D2" presStyleIdx="0" presStyleCnt="3"/>
      <dgm:spPr/>
    </dgm:pt>
    <dgm:pt modelId="{7A002C46-8D0A-4CE1-BDAE-E903455037B9}" type="pres">
      <dgm:prSet presAssocID="{204210A9-6F7C-4920-8582-98F3F17FFE2F}" presName="connTx" presStyleLbl="parChTrans1D2" presStyleIdx="0" presStyleCnt="3"/>
      <dgm:spPr/>
    </dgm:pt>
    <dgm:pt modelId="{3F08A40E-2BD5-4947-8528-CA0D83995ED9}" type="pres">
      <dgm:prSet presAssocID="{0DF2A614-DBDD-4D10-92AD-15FCBFCFBA1B}" presName="root2" presStyleCnt="0"/>
      <dgm:spPr/>
    </dgm:pt>
    <dgm:pt modelId="{D0D0C96A-255B-4BB3-8433-99A917F14442}" type="pres">
      <dgm:prSet presAssocID="{0DF2A614-DBDD-4D10-92AD-15FCBFCFBA1B}" presName="LevelTwoTextNode" presStyleLbl="node2" presStyleIdx="0" presStyleCnt="3" custScaleY="41165">
        <dgm:presLayoutVars>
          <dgm:chPref val="3"/>
        </dgm:presLayoutVars>
      </dgm:prSet>
      <dgm:spPr/>
    </dgm:pt>
    <dgm:pt modelId="{3EF805CD-0D94-4943-8A19-A91904A88F26}" type="pres">
      <dgm:prSet presAssocID="{0DF2A614-DBDD-4D10-92AD-15FCBFCFBA1B}" presName="level3hierChild" presStyleCnt="0"/>
      <dgm:spPr/>
    </dgm:pt>
    <dgm:pt modelId="{D5CCAACD-DE8C-4CC1-9B24-1B3644CB7994}" type="pres">
      <dgm:prSet presAssocID="{EE5517A3-DA29-4225-A32B-008666DBF75F}" presName="conn2-1" presStyleLbl="parChTrans1D3" presStyleIdx="0" presStyleCnt="11"/>
      <dgm:spPr/>
    </dgm:pt>
    <dgm:pt modelId="{C0E33BAB-F284-490B-9D7B-6BCE9AA5753F}" type="pres">
      <dgm:prSet presAssocID="{EE5517A3-DA29-4225-A32B-008666DBF75F}" presName="connTx" presStyleLbl="parChTrans1D3" presStyleIdx="0" presStyleCnt="11"/>
      <dgm:spPr/>
    </dgm:pt>
    <dgm:pt modelId="{E1D5C57C-D310-4978-B959-DA69799C8DA8}" type="pres">
      <dgm:prSet presAssocID="{DA09ACB5-5692-4A16-A125-048BCFB0488F}" presName="root2" presStyleCnt="0"/>
      <dgm:spPr/>
    </dgm:pt>
    <dgm:pt modelId="{A5F24453-33A0-48A5-9E82-2B31F2F086EB}" type="pres">
      <dgm:prSet presAssocID="{DA09ACB5-5692-4A16-A125-048BCFB0488F}" presName="LevelTwoTextNode" presStyleLbl="node3" presStyleIdx="0" presStyleCnt="11" custScaleY="37562">
        <dgm:presLayoutVars>
          <dgm:chPref val="3"/>
        </dgm:presLayoutVars>
      </dgm:prSet>
      <dgm:spPr/>
    </dgm:pt>
    <dgm:pt modelId="{E55853D7-8B92-46E2-BC9F-D03A300A7350}" type="pres">
      <dgm:prSet presAssocID="{DA09ACB5-5692-4A16-A125-048BCFB0488F}" presName="level3hierChild" presStyleCnt="0"/>
      <dgm:spPr/>
    </dgm:pt>
    <dgm:pt modelId="{46ECF768-2691-401B-BACD-4A1141FAC088}" type="pres">
      <dgm:prSet presAssocID="{CC0DA500-2D46-4AE2-8234-8AB014A76184}" presName="conn2-1" presStyleLbl="parChTrans1D4" presStyleIdx="0" presStyleCnt="46"/>
      <dgm:spPr/>
    </dgm:pt>
    <dgm:pt modelId="{FD562181-D512-4E57-86E8-8F29BB75F261}" type="pres">
      <dgm:prSet presAssocID="{CC0DA500-2D46-4AE2-8234-8AB014A76184}" presName="connTx" presStyleLbl="parChTrans1D4" presStyleIdx="0" presStyleCnt="46"/>
      <dgm:spPr/>
    </dgm:pt>
    <dgm:pt modelId="{9E42CA1F-4C62-4C3D-9AA0-D22EB47EE6F9}" type="pres">
      <dgm:prSet presAssocID="{D823D7C3-7C08-48EA-86AF-3F5BCB8D3CAA}" presName="root2" presStyleCnt="0"/>
      <dgm:spPr/>
    </dgm:pt>
    <dgm:pt modelId="{1CFE337A-1576-4CEE-9BCE-881F652784DA}" type="pres">
      <dgm:prSet presAssocID="{D823D7C3-7C08-48EA-86AF-3F5BCB8D3CAA}" presName="LevelTwoTextNode" presStyleLbl="node4" presStyleIdx="0" presStyleCnt="46" custScaleX="255966" custScaleY="35477">
        <dgm:presLayoutVars>
          <dgm:chPref val="3"/>
        </dgm:presLayoutVars>
      </dgm:prSet>
      <dgm:spPr/>
    </dgm:pt>
    <dgm:pt modelId="{23EB897F-6C92-4C24-8D23-C342B1E1DCDC}" type="pres">
      <dgm:prSet presAssocID="{D823D7C3-7C08-48EA-86AF-3F5BCB8D3CAA}" presName="level3hierChild" presStyleCnt="0"/>
      <dgm:spPr/>
    </dgm:pt>
    <dgm:pt modelId="{0A51FA5B-3E6D-46D5-8DF7-94095D85A689}" type="pres">
      <dgm:prSet presAssocID="{75D6F74A-1CEC-488E-ACB6-A109A09CE58E}" presName="conn2-1" presStyleLbl="parChTrans1D4" presStyleIdx="1" presStyleCnt="46"/>
      <dgm:spPr/>
    </dgm:pt>
    <dgm:pt modelId="{C5CDC3C8-16CC-4DFD-90CE-4B5966919925}" type="pres">
      <dgm:prSet presAssocID="{75D6F74A-1CEC-488E-ACB6-A109A09CE58E}" presName="connTx" presStyleLbl="parChTrans1D4" presStyleIdx="1" presStyleCnt="46"/>
      <dgm:spPr/>
    </dgm:pt>
    <dgm:pt modelId="{B4D727DE-C108-4D04-963B-41CE2BFE082E}" type="pres">
      <dgm:prSet presAssocID="{B33EA55C-3F86-4B1E-8F26-1C612B743067}" presName="root2" presStyleCnt="0"/>
      <dgm:spPr/>
    </dgm:pt>
    <dgm:pt modelId="{99A6EBB5-81CE-4955-950E-E2A817282C7A}" type="pres">
      <dgm:prSet presAssocID="{B33EA55C-3F86-4B1E-8F26-1C612B743067}" presName="LevelTwoTextNode" presStyleLbl="node4" presStyleIdx="1" presStyleCnt="46" custScaleX="232289" custScaleY="30640">
        <dgm:presLayoutVars>
          <dgm:chPref val="3"/>
        </dgm:presLayoutVars>
      </dgm:prSet>
      <dgm:spPr/>
    </dgm:pt>
    <dgm:pt modelId="{FC2D6533-B808-4DBD-8CA9-1387E1B66316}" type="pres">
      <dgm:prSet presAssocID="{B33EA55C-3F86-4B1E-8F26-1C612B743067}" presName="level3hierChild" presStyleCnt="0"/>
      <dgm:spPr/>
    </dgm:pt>
    <dgm:pt modelId="{C96F8312-7F86-4350-ABF1-E35DE932A2C2}" type="pres">
      <dgm:prSet presAssocID="{3ECB76BC-5064-4EC5-83A4-47536FD2CA37}" presName="conn2-1" presStyleLbl="parChTrans1D4" presStyleIdx="2" presStyleCnt="46"/>
      <dgm:spPr/>
    </dgm:pt>
    <dgm:pt modelId="{3AB1BE02-D55B-42B0-AA4F-0A333397AC37}" type="pres">
      <dgm:prSet presAssocID="{3ECB76BC-5064-4EC5-83A4-47536FD2CA37}" presName="connTx" presStyleLbl="parChTrans1D4" presStyleIdx="2" presStyleCnt="46"/>
      <dgm:spPr/>
    </dgm:pt>
    <dgm:pt modelId="{54BDE8DE-18D5-4214-BD2E-5327E2F13866}" type="pres">
      <dgm:prSet presAssocID="{A96FA0E6-7503-400F-A734-6CD0E4CC130E}" presName="root2" presStyleCnt="0"/>
      <dgm:spPr/>
    </dgm:pt>
    <dgm:pt modelId="{858EE807-DF12-45B7-9394-A3E385798DCB}" type="pres">
      <dgm:prSet presAssocID="{A96FA0E6-7503-400F-A734-6CD0E4CC130E}" presName="LevelTwoTextNode" presStyleLbl="node4" presStyleIdx="2" presStyleCnt="46" custScaleX="159369" custScaleY="35670">
        <dgm:presLayoutVars>
          <dgm:chPref val="3"/>
        </dgm:presLayoutVars>
      </dgm:prSet>
      <dgm:spPr/>
    </dgm:pt>
    <dgm:pt modelId="{C37B2062-7CE0-422A-8A47-EFE3C2E0F497}" type="pres">
      <dgm:prSet presAssocID="{A96FA0E6-7503-400F-A734-6CD0E4CC130E}" presName="level3hierChild" presStyleCnt="0"/>
      <dgm:spPr/>
    </dgm:pt>
    <dgm:pt modelId="{7BD1665E-FBDC-4887-B3D1-C84FCC96E299}" type="pres">
      <dgm:prSet presAssocID="{78B85209-BE63-4F6D-838B-84C5D12FFEA1}" presName="conn2-1" presStyleLbl="parChTrans1D3" presStyleIdx="1" presStyleCnt="11"/>
      <dgm:spPr/>
    </dgm:pt>
    <dgm:pt modelId="{22A39F3D-6283-460F-B4BA-35C90F37DC62}" type="pres">
      <dgm:prSet presAssocID="{78B85209-BE63-4F6D-838B-84C5D12FFEA1}" presName="connTx" presStyleLbl="parChTrans1D3" presStyleIdx="1" presStyleCnt="11"/>
      <dgm:spPr/>
    </dgm:pt>
    <dgm:pt modelId="{B33EF30D-7B59-48DD-A293-34071A6058B7}" type="pres">
      <dgm:prSet presAssocID="{517A62A5-91B8-4BE2-905C-CCDDC7C80621}" presName="root2" presStyleCnt="0"/>
      <dgm:spPr/>
    </dgm:pt>
    <dgm:pt modelId="{0152001F-312D-460F-ABCD-F040864CB81E}" type="pres">
      <dgm:prSet presAssocID="{517A62A5-91B8-4BE2-905C-CCDDC7C80621}" presName="LevelTwoTextNode" presStyleLbl="node3" presStyleIdx="1" presStyleCnt="11" custScaleY="34641">
        <dgm:presLayoutVars>
          <dgm:chPref val="3"/>
        </dgm:presLayoutVars>
      </dgm:prSet>
      <dgm:spPr/>
    </dgm:pt>
    <dgm:pt modelId="{FDF55B65-73B9-41D6-BE37-8F142C308596}" type="pres">
      <dgm:prSet presAssocID="{517A62A5-91B8-4BE2-905C-CCDDC7C80621}" presName="level3hierChild" presStyleCnt="0"/>
      <dgm:spPr/>
    </dgm:pt>
    <dgm:pt modelId="{51FD21E9-4580-4B55-A20B-E93A54FB6143}" type="pres">
      <dgm:prSet presAssocID="{ED2FD9B5-B36E-44E0-89EA-383FDB8B145A}" presName="conn2-1" presStyleLbl="parChTrans1D4" presStyleIdx="3" presStyleCnt="46"/>
      <dgm:spPr/>
    </dgm:pt>
    <dgm:pt modelId="{24A26371-4415-4292-9BBC-ABDBE32E94CF}" type="pres">
      <dgm:prSet presAssocID="{ED2FD9B5-B36E-44E0-89EA-383FDB8B145A}" presName="connTx" presStyleLbl="parChTrans1D4" presStyleIdx="3" presStyleCnt="46"/>
      <dgm:spPr/>
    </dgm:pt>
    <dgm:pt modelId="{43BBF4F5-E6D1-4430-B63B-4B6F496DF3A0}" type="pres">
      <dgm:prSet presAssocID="{775FB0F2-3D45-4915-863E-DFAAF5324907}" presName="root2" presStyleCnt="0"/>
      <dgm:spPr/>
    </dgm:pt>
    <dgm:pt modelId="{3460D3CB-4DAB-4E6A-82AD-0CC083824B46}" type="pres">
      <dgm:prSet presAssocID="{775FB0F2-3D45-4915-863E-DFAAF5324907}" presName="LevelTwoTextNode" presStyleLbl="node4" presStyleIdx="3" presStyleCnt="46" custScaleX="336491" custScaleY="42997">
        <dgm:presLayoutVars>
          <dgm:chPref val="3"/>
        </dgm:presLayoutVars>
      </dgm:prSet>
      <dgm:spPr/>
    </dgm:pt>
    <dgm:pt modelId="{C8AFFE8B-A49A-492C-ACC4-57525A05230B}" type="pres">
      <dgm:prSet presAssocID="{775FB0F2-3D45-4915-863E-DFAAF5324907}" presName="level3hierChild" presStyleCnt="0"/>
      <dgm:spPr/>
    </dgm:pt>
    <dgm:pt modelId="{56E021A8-2E85-403E-A0C2-9F2EF17D94D6}" type="pres">
      <dgm:prSet presAssocID="{1A01C97C-E097-496B-8CDB-CFB1978462ED}" presName="conn2-1" presStyleLbl="parChTrans1D4" presStyleIdx="4" presStyleCnt="46"/>
      <dgm:spPr/>
    </dgm:pt>
    <dgm:pt modelId="{8E8601E0-E94E-4109-B8D6-6E901023C88D}" type="pres">
      <dgm:prSet presAssocID="{1A01C97C-E097-496B-8CDB-CFB1978462ED}" presName="connTx" presStyleLbl="parChTrans1D4" presStyleIdx="4" presStyleCnt="46"/>
      <dgm:spPr/>
    </dgm:pt>
    <dgm:pt modelId="{B09440FC-5C46-49C5-A1D0-7E6C42115F5F}" type="pres">
      <dgm:prSet presAssocID="{ABC0AA87-2CDE-4F1D-9001-172FB5996A47}" presName="root2" presStyleCnt="0"/>
      <dgm:spPr/>
    </dgm:pt>
    <dgm:pt modelId="{918F8E77-4271-485E-89B4-E813425693C1}" type="pres">
      <dgm:prSet presAssocID="{ABC0AA87-2CDE-4F1D-9001-172FB5996A47}" presName="LevelTwoTextNode" presStyleLbl="node4" presStyleIdx="4" presStyleCnt="46" custScaleX="275620" custScaleY="51011">
        <dgm:presLayoutVars>
          <dgm:chPref val="3"/>
        </dgm:presLayoutVars>
      </dgm:prSet>
      <dgm:spPr/>
    </dgm:pt>
    <dgm:pt modelId="{F591A8B0-A8D2-4E0F-83D2-E2DE69A41C6E}" type="pres">
      <dgm:prSet presAssocID="{ABC0AA87-2CDE-4F1D-9001-172FB5996A47}" presName="level3hierChild" presStyleCnt="0"/>
      <dgm:spPr/>
    </dgm:pt>
    <dgm:pt modelId="{4B66543E-727B-4CC6-A4EA-DE39D954D2C0}" type="pres">
      <dgm:prSet presAssocID="{B1FC169B-7600-41FF-A281-B268B6403874}" presName="conn2-1" presStyleLbl="parChTrans1D3" presStyleIdx="2" presStyleCnt="11"/>
      <dgm:spPr/>
    </dgm:pt>
    <dgm:pt modelId="{5FC1168A-F86B-46EE-95C4-101733E5648F}" type="pres">
      <dgm:prSet presAssocID="{B1FC169B-7600-41FF-A281-B268B6403874}" presName="connTx" presStyleLbl="parChTrans1D3" presStyleIdx="2" presStyleCnt="11"/>
      <dgm:spPr/>
    </dgm:pt>
    <dgm:pt modelId="{AED108EC-6364-411C-A53F-B47691F47CD7}" type="pres">
      <dgm:prSet presAssocID="{FD3F77C2-8327-46D3-B4F8-8864E2E3614F}" presName="root2" presStyleCnt="0"/>
      <dgm:spPr/>
    </dgm:pt>
    <dgm:pt modelId="{66BEBD3E-D433-428C-AE7B-FDC3EE47079E}" type="pres">
      <dgm:prSet presAssocID="{FD3F77C2-8327-46D3-B4F8-8864E2E3614F}" presName="LevelTwoTextNode" presStyleLbl="node3" presStyleIdx="2" presStyleCnt="11" custScaleY="33647">
        <dgm:presLayoutVars>
          <dgm:chPref val="3"/>
        </dgm:presLayoutVars>
      </dgm:prSet>
      <dgm:spPr/>
    </dgm:pt>
    <dgm:pt modelId="{687704DB-3F77-4196-B336-44CA9242F39D}" type="pres">
      <dgm:prSet presAssocID="{FD3F77C2-8327-46D3-B4F8-8864E2E3614F}" presName="level3hierChild" presStyleCnt="0"/>
      <dgm:spPr/>
    </dgm:pt>
    <dgm:pt modelId="{FB352CCB-B367-45D1-99E5-86C45D397149}" type="pres">
      <dgm:prSet presAssocID="{5280746F-0567-499F-A165-E400A6C7F56F}" presName="conn2-1" presStyleLbl="parChTrans1D4" presStyleIdx="5" presStyleCnt="46"/>
      <dgm:spPr/>
    </dgm:pt>
    <dgm:pt modelId="{7C33A2CC-6B6C-42EC-83F7-A9CDF9031BA3}" type="pres">
      <dgm:prSet presAssocID="{5280746F-0567-499F-A165-E400A6C7F56F}" presName="connTx" presStyleLbl="parChTrans1D4" presStyleIdx="5" presStyleCnt="46"/>
      <dgm:spPr/>
    </dgm:pt>
    <dgm:pt modelId="{6F776A41-339C-41C9-B0D7-A60A02428BD6}" type="pres">
      <dgm:prSet presAssocID="{F0F4FE5D-8A6B-4113-AA23-E20EF50CCEC7}" presName="root2" presStyleCnt="0"/>
      <dgm:spPr/>
    </dgm:pt>
    <dgm:pt modelId="{1BEF9C80-70DE-40AF-9120-BE802EE900AB}" type="pres">
      <dgm:prSet presAssocID="{F0F4FE5D-8A6B-4113-AA23-E20EF50CCEC7}" presName="LevelTwoTextNode" presStyleLbl="node4" presStyleIdx="5" presStyleCnt="46" custScaleX="304791" custScaleY="32608">
        <dgm:presLayoutVars>
          <dgm:chPref val="3"/>
        </dgm:presLayoutVars>
      </dgm:prSet>
      <dgm:spPr/>
    </dgm:pt>
    <dgm:pt modelId="{B088F707-24F6-4AA2-BDA5-06B802FC6575}" type="pres">
      <dgm:prSet presAssocID="{F0F4FE5D-8A6B-4113-AA23-E20EF50CCEC7}" presName="level3hierChild" presStyleCnt="0"/>
      <dgm:spPr/>
    </dgm:pt>
    <dgm:pt modelId="{DFAF2325-9F05-42BF-A4F3-BC3E035AB861}" type="pres">
      <dgm:prSet presAssocID="{897786B8-E5F0-40CA-AB76-6A99FA6634BA}" presName="conn2-1" presStyleLbl="parChTrans1D4" presStyleIdx="6" presStyleCnt="46"/>
      <dgm:spPr/>
    </dgm:pt>
    <dgm:pt modelId="{1C3FE4C9-911E-40B5-B460-E9FD96FC574B}" type="pres">
      <dgm:prSet presAssocID="{897786B8-E5F0-40CA-AB76-6A99FA6634BA}" presName="connTx" presStyleLbl="parChTrans1D4" presStyleIdx="6" presStyleCnt="46"/>
      <dgm:spPr/>
    </dgm:pt>
    <dgm:pt modelId="{3B8678CF-8A62-4CD4-9ABC-3120EA5C1F55}" type="pres">
      <dgm:prSet presAssocID="{6FA4E90F-E3D8-4710-B40B-D5E599D74D5A}" presName="root2" presStyleCnt="0"/>
      <dgm:spPr/>
    </dgm:pt>
    <dgm:pt modelId="{5220ECF1-6131-4380-95B9-F72F01BA7C4E}" type="pres">
      <dgm:prSet presAssocID="{6FA4E90F-E3D8-4710-B40B-D5E599D74D5A}" presName="LevelTwoTextNode" presStyleLbl="node4" presStyleIdx="6" presStyleCnt="46" custScaleX="287013" custScaleY="25315">
        <dgm:presLayoutVars>
          <dgm:chPref val="3"/>
        </dgm:presLayoutVars>
      </dgm:prSet>
      <dgm:spPr/>
    </dgm:pt>
    <dgm:pt modelId="{4F6B782D-C9C2-4001-9D2A-B274C5B87E94}" type="pres">
      <dgm:prSet presAssocID="{6FA4E90F-E3D8-4710-B40B-D5E599D74D5A}" presName="level3hierChild" presStyleCnt="0"/>
      <dgm:spPr/>
    </dgm:pt>
    <dgm:pt modelId="{7FAEA8EB-7495-4E63-9D0A-E94386585027}" type="pres">
      <dgm:prSet presAssocID="{B030E9C0-2C09-4BE5-93D0-8CD4CA1626D5}" presName="conn2-1" presStyleLbl="parChTrans1D4" presStyleIdx="7" presStyleCnt="46"/>
      <dgm:spPr/>
    </dgm:pt>
    <dgm:pt modelId="{63C377E8-462C-4949-9F88-23D2A01B6313}" type="pres">
      <dgm:prSet presAssocID="{B030E9C0-2C09-4BE5-93D0-8CD4CA1626D5}" presName="connTx" presStyleLbl="parChTrans1D4" presStyleIdx="7" presStyleCnt="46"/>
      <dgm:spPr/>
    </dgm:pt>
    <dgm:pt modelId="{32160860-C7A8-42F4-8BFF-07E2B7A271AA}" type="pres">
      <dgm:prSet presAssocID="{44895CF8-E978-400B-8007-5D4E633477D2}" presName="root2" presStyleCnt="0"/>
      <dgm:spPr/>
    </dgm:pt>
    <dgm:pt modelId="{86EAD64F-5024-49D6-BD1A-C1894AFF21F3}" type="pres">
      <dgm:prSet presAssocID="{44895CF8-E978-400B-8007-5D4E633477D2}" presName="LevelTwoTextNode" presStyleLbl="node4" presStyleIdx="7" presStyleCnt="46" custScaleX="270807" custScaleY="35589">
        <dgm:presLayoutVars>
          <dgm:chPref val="3"/>
        </dgm:presLayoutVars>
      </dgm:prSet>
      <dgm:spPr/>
    </dgm:pt>
    <dgm:pt modelId="{5F0C8080-CCA6-4C7D-B0DA-294EA57EB192}" type="pres">
      <dgm:prSet presAssocID="{44895CF8-E978-400B-8007-5D4E633477D2}" presName="level3hierChild" presStyleCnt="0"/>
      <dgm:spPr/>
    </dgm:pt>
    <dgm:pt modelId="{9E6F4386-6A98-4837-B16F-F8EFA9936B00}" type="pres">
      <dgm:prSet presAssocID="{9C31A09A-F287-4A71-8E46-7B437E7314A8}" presName="conn2-1" presStyleLbl="parChTrans1D3" presStyleIdx="3" presStyleCnt="11"/>
      <dgm:spPr/>
    </dgm:pt>
    <dgm:pt modelId="{4109AD23-07ED-4960-8C87-2589B18AD241}" type="pres">
      <dgm:prSet presAssocID="{9C31A09A-F287-4A71-8E46-7B437E7314A8}" presName="connTx" presStyleLbl="parChTrans1D3" presStyleIdx="3" presStyleCnt="11"/>
      <dgm:spPr/>
    </dgm:pt>
    <dgm:pt modelId="{20A74155-CA04-445D-8B5F-65D99B28051B}" type="pres">
      <dgm:prSet presAssocID="{BA1847B9-F733-4DCF-9653-59CDDE5CB523}" presName="root2" presStyleCnt="0"/>
      <dgm:spPr/>
    </dgm:pt>
    <dgm:pt modelId="{6DA54CEE-C5AD-4C77-8AE1-AE2EC002C997}" type="pres">
      <dgm:prSet presAssocID="{BA1847B9-F733-4DCF-9653-59CDDE5CB523}" presName="LevelTwoTextNode" presStyleLbl="node3" presStyleIdx="3" presStyleCnt="11" custScaleX="165728" custScaleY="45676">
        <dgm:presLayoutVars>
          <dgm:chPref val="3"/>
        </dgm:presLayoutVars>
      </dgm:prSet>
      <dgm:spPr/>
    </dgm:pt>
    <dgm:pt modelId="{80CCC7DF-D988-4E3D-9853-FCCD0D19F90E}" type="pres">
      <dgm:prSet presAssocID="{BA1847B9-F733-4DCF-9653-59CDDE5CB523}" presName="level3hierChild" presStyleCnt="0"/>
      <dgm:spPr/>
    </dgm:pt>
    <dgm:pt modelId="{85736F6E-C4A1-4ECE-B8C0-4CBE16102EC8}" type="pres">
      <dgm:prSet presAssocID="{6A0C1E7B-DC59-4476-9729-E818B75C8908}" presName="conn2-1" presStyleLbl="parChTrans1D4" presStyleIdx="8" presStyleCnt="46"/>
      <dgm:spPr/>
    </dgm:pt>
    <dgm:pt modelId="{36A98724-5450-48B9-A1B5-74FC21044F38}" type="pres">
      <dgm:prSet presAssocID="{6A0C1E7B-DC59-4476-9729-E818B75C8908}" presName="connTx" presStyleLbl="parChTrans1D4" presStyleIdx="8" presStyleCnt="46"/>
      <dgm:spPr/>
    </dgm:pt>
    <dgm:pt modelId="{E1CC2598-5A6B-4C5C-9B08-548F81926EA1}" type="pres">
      <dgm:prSet presAssocID="{2B6DBC0C-52CD-4D09-A64F-72640E180B72}" presName="root2" presStyleCnt="0"/>
      <dgm:spPr/>
    </dgm:pt>
    <dgm:pt modelId="{AE671AB1-F96F-433E-AB59-3DCA58D6D093}" type="pres">
      <dgm:prSet presAssocID="{2B6DBC0C-52CD-4D09-A64F-72640E180B72}" presName="LevelTwoTextNode" presStyleLbl="node4" presStyleIdx="8" presStyleCnt="46" custScaleY="32297">
        <dgm:presLayoutVars>
          <dgm:chPref val="3"/>
        </dgm:presLayoutVars>
      </dgm:prSet>
      <dgm:spPr/>
    </dgm:pt>
    <dgm:pt modelId="{F1CE42A1-4AA0-4CBD-B3B7-F5F486B8234E}" type="pres">
      <dgm:prSet presAssocID="{2B6DBC0C-52CD-4D09-A64F-72640E180B72}" presName="level3hierChild" presStyleCnt="0"/>
      <dgm:spPr/>
    </dgm:pt>
    <dgm:pt modelId="{73FFAF70-D9BA-4798-9EC5-557E614E53A2}" type="pres">
      <dgm:prSet presAssocID="{84365052-6D6E-45E0-AB51-D3E19A9445E4}" presName="conn2-1" presStyleLbl="parChTrans1D4" presStyleIdx="9" presStyleCnt="46"/>
      <dgm:spPr/>
    </dgm:pt>
    <dgm:pt modelId="{4FEF7A1D-A4E0-45A6-A1F6-BD6EC08F3ECA}" type="pres">
      <dgm:prSet presAssocID="{84365052-6D6E-45E0-AB51-D3E19A9445E4}" presName="connTx" presStyleLbl="parChTrans1D4" presStyleIdx="9" presStyleCnt="46"/>
      <dgm:spPr/>
    </dgm:pt>
    <dgm:pt modelId="{E62F55A1-CEB1-469D-887B-12AD387E9169}" type="pres">
      <dgm:prSet presAssocID="{55AB1F02-F85B-45C9-A7CB-31176547BB81}" presName="root2" presStyleCnt="0"/>
      <dgm:spPr/>
    </dgm:pt>
    <dgm:pt modelId="{55A451F2-FFC5-42C0-ABBA-11ED0250CE92}" type="pres">
      <dgm:prSet presAssocID="{55AB1F02-F85B-45C9-A7CB-31176547BB81}" presName="LevelTwoTextNode" presStyleLbl="node4" presStyleIdx="9" presStyleCnt="46" custScaleX="282912" custScaleY="59506">
        <dgm:presLayoutVars>
          <dgm:chPref val="3"/>
        </dgm:presLayoutVars>
      </dgm:prSet>
      <dgm:spPr/>
    </dgm:pt>
    <dgm:pt modelId="{37463508-8EB9-4FBE-96E4-5BC07A7D0EF2}" type="pres">
      <dgm:prSet presAssocID="{55AB1F02-F85B-45C9-A7CB-31176547BB81}" presName="level3hierChild" presStyleCnt="0"/>
      <dgm:spPr/>
    </dgm:pt>
    <dgm:pt modelId="{64275E33-E710-48F1-A338-02A259B4AD70}" type="pres">
      <dgm:prSet presAssocID="{1E79F472-711C-4014-B382-D68DD5E409D8}" presName="conn2-1" presStyleLbl="parChTrans1D4" presStyleIdx="10" presStyleCnt="46"/>
      <dgm:spPr/>
    </dgm:pt>
    <dgm:pt modelId="{DCCC763E-E457-40C6-A4B8-B6790B495638}" type="pres">
      <dgm:prSet presAssocID="{1E79F472-711C-4014-B382-D68DD5E409D8}" presName="connTx" presStyleLbl="parChTrans1D4" presStyleIdx="10" presStyleCnt="46"/>
      <dgm:spPr/>
    </dgm:pt>
    <dgm:pt modelId="{71543F27-971D-4A1C-BC23-52D13DFF5BA4}" type="pres">
      <dgm:prSet presAssocID="{DAE8EF78-78A6-451E-BA4A-0CC5BC4F1235}" presName="root2" presStyleCnt="0"/>
      <dgm:spPr/>
    </dgm:pt>
    <dgm:pt modelId="{C24F8A31-AE6D-4E3B-98AE-CFD747EC6310}" type="pres">
      <dgm:prSet presAssocID="{DAE8EF78-78A6-451E-BA4A-0CC5BC4F1235}" presName="LevelTwoTextNode" presStyleLbl="node4" presStyleIdx="10" presStyleCnt="46" custScaleX="307766" custScaleY="68068">
        <dgm:presLayoutVars>
          <dgm:chPref val="3"/>
        </dgm:presLayoutVars>
      </dgm:prSet>
      <dgm:spPr/>
    </dgm:pt>
    <dgm:pt modelId="{4D1266BA-65C7-4D3C-B494-83DCA748662D}" type="pres">
      <dgm:prSet presAssocID="{DAE8EF78-78A6-451E-BA4A-0CC5BC4F1235}" presName="level3hierChild" presStyleCnt="0"/>
      <dgm:spPr/>
    </dgm:pt>
    <dgm:pt modelId="{E8F7C41A-1B5F-414F-B412-66BB08525463}" type="pres">
      <dgm:prSet presAssocID="{842A2F44-418D-496F-B901-A37A4B376586}" presName="conn2-1" presStyleLbl="parChTrans1D4" presStyleIdx="11" presStyleCnt="46"/>
      <dgm:spPr/>
    </dgm:pt>
    <dgm:pt modelId="{E487CCB0-1ECE-4D87-A671-F858BF0382B4}" type="pres">
      <dgm:prSet presAssocID="{842A2F44-418D-496F-B901-A37A4B376586}" presName="connTx" presStyleLbl="parChTrans1D4" presStyleIdx="11" presStyleCnt="46"/>
      <dgm:spPr/>
    </dgm:pt>
    <dgm:pt modelId="{B72F1B85-CADC-435F-AC2F-58D55F4C7C79}" type="pres">
      <dgm:prSet presAssocID="{9EAD9A17-AB0E-4C62-B587-3B1645E25AC5}" presName="root2" presStyleCnt="0"/>
      <dgm:spPr/>
    </dgm:pt>
    <dgm:pt modelId="{77BEB3AC-42B4-4D33-89F7-C44829D4B23B}" type="pres">
      <dgm:prSet presAssocID="{9EAD9A17-AB0E-4C62-B587-3B1645E25AC5}" presName="LevelTwoTextNode" presStyleLbl="node4" presStyleIdx="11" presStyleCnt="46" custScaleX="280702" custScaleY="45232">
        <dgm:presLayoutVars>
          <dgm:chPref val="3"/>
        </dgm:presLayoutVars>
      </dgm:prSet>
      <dgm:spPr/>
    </dgm:pt>
    <dgm:pt modelId="{77D0A5CC-4618-48CF-96E6-61FE408DBC25}" type="pres">
      <dgm:prSet presAssocID="{9EAD9A17-AB0E-4C62-B587-3B1645E25AC5}" presName="level3hierChild" presStyleCnt="0"/>
      <dgm:spPr/>
    </dgm:pt>
    <dgm:pt modelId="{85D41F42-A9D2-43DE-B3CD-F2F71E26139D}" type="pres">
      <dgm:prSet presAssocID="{B83AB8D5-F04D-4770-88CE-2E44EF4F4FC0}" presName="conn2-1" presStyleLbl="parChTrans1D4" presStyleIdx="12" presStyleCnt="46"/>
      <dgm:spPr/>
    </dgm:pt>
    <dgm:pt modelId="{0DC358F0-AC73-4C66-9C79-2D7243F8644A}" type="pres">
      <dgm:prSet presAssocID="{B83AB8D5-F04D-4770-88CE-2E44EF4F4FC0}" presName="connTx" presStyleLbl="parChTrans1D4" presStyleIdx="12" presStyleCnt="46"/>
      <dgm:spPr/>
    </dgm:pt>
    <dgm:pt modelId="{F074FF78-FF7A-4580-BB9E-06E739528560}" type="pres">
      <dgm:prSet presAssocID="{FFB051AD-003A-4085-854A-46DBC1E2D896}" presName="root2" presStyleCnt="0"/>
      <dgm:spPr/>
    </dgm:pt>
    <dgm:pt modelId="{EA88C94C-C8DE-4FFD-99AC-B7E2885C99C6}" type="pres">
      <dgm:prSet presAssocID="{FFB051AD-003A-4085-854A-46DBC1E2D896}" presName="LevelTwoTextNode" presStyleLbl="node4" presStyleIdx="12" presStyleCnt="46" custScaleX="359843" custScaleY="61488">
        <dgm:presLayoutVars>
          <dgm:chPref val="3"/>
        </dgm:presLayoutVars>
      </dgm:prSet>
      <dgm:spPr/>
    </dgm:pt>
    <dgm:pt modelId="{B96D089B-A51F-4D9F-A8F6-632511D9AED1}" type="pres">
      <dgm:prSet presAssocID="{FFB051AD-003A-4085-854A-46DBC1E2D896}" presName="level3hierChild" presStyleCnt="0"/>
      <dgm:spPr/>
    </dgm:pt>
    <dgm:pt modelId="{39C4E4A8-D47B-45AE-98BB-98C609EFEA36}" type="pres">
      <dgm:prSet presAssocID="{37CDBB26-16A6-456A-B985-41E143925A1B}" presName="conn2-1" presStyleLbl="parChTrans1D4" presStyleIdx="13" presStyleCnt="46"/>
      <dgm:spPr/>
    </dgm:pt>
    <dgm:pt modelId="{71B5BD45-9740-4894-A0DF-87AB74E9CFE3}" type="pres">
      <dgm:prSet presAssocID="{37CDBB26-16A6-456A-B985-41E143925A1B}" presName="connTx" presStyleLbl="parChTrans1D4" presStyleIdx="13" presStyleCnt="46"/>
      <dgm:spPr/>
    </dgm:pt>
    <dgm:pt modelId="{F06BFD00-A01A-4775-893E-6A5FDD677A5C}" type="pres">
      <dgm:prSet presAssocID="{AB7B232F-B815-46FB-9314-61D9FB676B41}" presName="root2" presStyleCnt="0"/>
      <dgm:spPr/>
    </dgm:pt>
    <dgm:pt modelId="{60C02FA4-D88A-4D06-89EF-697DDC163DC5}" type="pres">
      <dgm:prSet presAssocID="{AB7B232F-B815-46FB-9314-61D9FB676B41}" presName="LevelTwoTextNode" presStyleLbl="node4" presStyleIdx="13" presStyleCnt="46" custScaleX="344296" custScaleY="60742">
        <dgm:presLayoutVars>
          <dgm:chPref val="3"/>
        </dgm:presLayoutVars>
      </dgm:prSet>
      <dgm:spPr/>
    </dgm:pt>
    <dgm:pt modelId="{30E1DD86-5655-4AB3-BFC2-0F64B137CB1A}" type="pres">
      <dgm:prSet presAssocID="{AB7B232F-B815-46FB-9314-61D9FB676B41}" presName="level3hierChild" presStyleCnt="0"/>
      <dgm:spPr/>
    </dgm:pt>
    <dgm:pt modelId="{D2A84638-5EC4-4DD5-82A9-7BD1F230A23D}" type="pres">
      <dgm:prSet presAssocID="{7F6EDF63-B010-4B97-B329-AB1E0A109290}" presName="conn2-1" presStyleLbl="parChTrans1D4" presStyleIdx="14" presStyleCnt="46"/>
      <dgm:spPr/>
    </dgm:pt>
    <dgm:pt modelId="{89E0F1ED-4BE0-48CB-8972-FB9B6A92289B}" type="pres">
      <dgm:prSet presAssocID="{7F6EDF63-B010-4B97-B329-AB1E0A109290}" presName="connTx" presStyleLbl="parChTrans1D4" presStyleIdx="14" presStyleCnt="46"/>
      <dgm:spPr/>
    </dgm:pt>
    <dgm:pt modelId="{BCE9F672-0E74-4F79-9DBB-CBC8B2D32343}" type="pres">
      <dgm:prSet presAssocID="{68E5F1F7-F3F5-46E0-A99C-DEE9A9A48757}" presName="root2" presStyleCnt="0"/>
      <dgm:spPr/>
    </dgm:pt>
    <dgm:pt modelId="{65ABF01C-FC3D-45B8-BCEB-615A5543CC4A}" type="pres">
      <dgm:prSet presAssocID="{68E5F1F7-F3F5-46E0-A99C-DEE9A9A48757}" presName="LevelTwoTextNode" presStyleLbl="node4" presStyleIdx="14" presStyleCnt="46" custScaleY="41144">
        <dgm:presLayoutVars>
          <dgm:chPref val="3"/>
        </dgm:presLayoutVars>
      </dgm:prSet>
      <dgm:spPr/>
    </dgm:pt>
    <dgm:pt modelId="{4A89907F-B784-4051-B8D2-0B39FD2869EC}" type="pres">
      <dgm:prSet presAssocID="{68E5F1F7-F3F5-46E0-A99C-DEE9A9A48757}" presName="level3hierChild" presStyleCnt="0"/>
      <dgm:spPr/>
    </dgm:pt>
    <dgm:pt modelId="{21735190-05B1-4402-B520-3A33BCD39F75}" type="pres">
      <dgm:prSet presAssocID="{BB4428D1-A091-4CDA-B7A2-1B6A9DC8C146}" presName="conn2-1" presStyleLbl="parChTrans1D4" presStyleIdx="15" presStyleCnt="46"/>
      <dgm:spPr/>
    </dgm:pt>
    <dgm:pt modelId="{79C18BBC-EDA0-4196-9D14-B311A8CAD6E0}" type="pres">
      <dgm:prSet presAssocID="{BB4428D1-A091-4CDA-B7A2-1B6A9DC8C146}" presName="connTx" presStyleLbl="parChTrans1D4" presStyleIdx="15" presStyleCnt="46"/>
      <dgm:spPr/>
    </dgm:pt>
    <dgm:pt modelId="{838D590E-88F2-42FD-8AA6-850AD64149A5}" type="pres">
      <dgm:prSet presAssocID="{672A1CD5-4066-409B-9065-8277A808949E}" presName="root2" presStyleCnt="0"/>
      <dgm:spPr/>
    </dgm:pt>
    <dgm:pt modelId="{49F8460B-4A42-4F5D-A8B6-282C9B3B25AA}" type="pres">
      <dgm:prSet presAssocID="{672A1CD5-4066-409B-9065-8277A808949E}" presName="LevelTwoTextNode" presStyleLbl="node4" presStyleIdx="15" presStyleCnt="46" custScaleX="440721" custScaleY="43084">
        <dgm:presLayoutVars>
          <dgm:chPref val="3"/>
        </dgm:presLayoutVars>
      </dgm:prSet>
      <dgm:spPr/>
    </dgm:pt>
    <dgm:pt modelId="{1FF9E557-80E2-4812-B61D-474D6015D32D}" type="pres">
      <dgm:prSet presAssocID="{672A1CD5-4066-409B-9065-8277A808949E}" presName="level3hierChild" presStyleCnt="0"/>
      <dgm:spPr/>
    </dgm:pt>
    <dgm:pt modelId="{C205652A-1EEB-489E-A5F7-A103E2DC4331}" type="pres">
      <dgm:prSet presAssocID="{5D547787-23DD-4445-AEC6-1CF4A23A4149}" presName="conn2-1" presStyleLbl="parChTrans1D4" presStyleIdx="16" presStyleCnt="46"/>
      <dgm:spPr/>
    </dgm:pt>
    <dgm:pt modelId="{7BB65832-8983-4D88-95E1-9B3D9D43BBC1}" type="pres">
      <dgm:prSet presAssocID="{5D547787-23DD-4445-AEC6-1CF4A23A4149}" presName="connTx" presStyleLbl="parChTrans1D4" presStyleIdx="16" presStyleCnt="46"/>
      <dgm:spPr/>
    </dgm:pt>
    <dgm:pt modelId="{9DE0F807-9F10-4B5F-8E4A-8824E314B222}" type="pres">
      <dgm:prSet presAssocID="{DC60F3E9-08EA-4F97-A84D-3D46EFC9751E}" presName="root2" presStyleCnt="0"/>
      <dgm:spPr/>
    </dgm:pt>
    <dgm:pt modelId="{EF2986BB-04B9-4296-AA9C-51409F964F48}" type="pres">
      <dgm:prSet presAssocID="{DC60F3E9-08EA-4F97-A84D-3D46EFC9751E}" presName="LevelTwoTextNode" presStyleLbl="node4" presStyleIdx="16" presStyleCnt="46" custScaleX="294869" custScaleY="35410">
        <dgm:presLayoutVars>
          <dgm:chPref val="3"/>
        </dgm:presLayoutVars>
      </dgm:prSet>
      <dgm:spPr/>
    </dgm:pt>
    <dgm:pt modelId="{7E3C0B68-3EA6-4737-91E8-7224DDE20EF3}" type="pres">
      <dgm:prSet presAssocID="{DC60F3E9-08EA-4F97-A84D-3D46EFC9751E}" presName="level3hierChild" presStyleCnt="0"/>
      <dgm:spPr/>
    </dgm:pt>
    <dgm:pt modelId="{5AA8F88C-7608-40BD-8A88-119400E0CCBF}" type="pres">
      <dgm:prSet presAssocID="{E73884E0-3BB1-4D76-BD73-229629C03AF7}" presName="conn2-1" presStyleLbl="parChTrans1D4" presStyleIdx="17" presStyleCnt="46"/>
      <dgm:spPr/>
    </dgm:pt>
    <dgm:pt modelId="{6ABA0F1D-1A9A-4DE1-84B1-E9BC0B3A9E6E}" type="pres">
      <dgm:prSet presAssocID="{E73884E0-3BB1-4D76-BD73-229629C03AF7}" presName="connTx" presStyleLbl="parChTrans1D4" presStyleIdx="17" presStyleCnt="46"/>
      <dgm:spPr/>
    </dgm:pt>
    <dgm:pt modelId="{CDEA07BA-249B-4F27-8271-FFAEC1797046}" type="pres">
      <dgm:prSet presAssocID="{899E96DB-398E-48C1-B785-4BCB0DAC5BA8}" presName="root2" presStyleCnt="0"/>
      <dgm:spPr/>
    </dgm:pt>
    <dgm:pt modelId="{E7120F1B-4F23-464F-B58E-B531D67561B5}" type="pres">
      <dgm:prSet presAssocID="{899E96DB-398E-48C1-B785-4BCB0DAC5BA8}" presName="LevelTwoTextNode" presStyleLbl="node4" presStyleIdx="17" presStyleCnt="46" custScaleX="438652" custScaleY="37524">
        <dgm:presLayoutVars>
          <dgm:chPref val="3"/>
        </dgm:presLayoutVars>
      </dgm:prSet>
      <dgm:spPr/>
    </dgm:pt>
    <dgm:pt modelId="{8EC8D64A-5626-47E2-9F83-E638C82D538A}" type="pres">
      <dgm:prSet presAssocID="{899E96DB-398E-48C1-B785-4BCB0DAC5BA8}" presName="level3hierChild" presStyleCnt="0"/>
      <dgm:spPr/>
    </dgm:pt>
    <dgm:pt modelId="{599AB43A-8641-4FC0-B092-277482581992}" type="pres">
      <dgm:prSet presAssocID="{885A4CC1-5157-43F0-9DEF-0F46A367BFBA}" presName="conn2-1" presStyleLbl="parChTrans1D4" presStyleIdx="18" presStyleCnt="46"/>
      <dgm:spPr/>
    </dgm:pt>
    <dgm:pt modelId="{3F68496C-0344-40E5-B76A-B87FE867BC0C}" type="pres">
      <dgm:prSet presAssocID="{885A4CC1-5157-43F0-9DEF-0F46A367BFBA}" presName="connTx" presStyleLbl="parChTrans1D4" presStyleIdx="18" presStyleCnt="46"/>
      <dgm:spPr/>
    </dgm:pt>
    <dgm:pt modelId="{D3389AD5-1CF0-46FF-9D6E-24763F355EB2}" type="pres">
      <dgm:prSet presAssocID="{BE77DC84-D9DA-4FA2-8A31-DAC1BD17EDBE}" presName="root2" presStyleCnt="0"/>
      <dgm:spPr/>
    </dgm:pt>
    <dgm:pt modelId="{AFA342F7-F034-4936-B550-F64935F7C678}" type="pres">
      <dgm:prSet presAssocID="{BE77DC84-D9DA-4FA2-8A31-DAC1BD17EDBE}" presName="LevelTwoTextNode" presStyleLbl="node4" presStyleIdx="18" presStyleCnt="46" custScaleY="53242">
        <dgm:presLayoutVars>
          <dgm:chPref val="3"/>
        </dgm:presLayoutVars>
      </dgm:prSet>
      <dgm:spPr/>
    </dgm:pt>
    <dgm:pt modelId="{96B63E8A-B3D0-4B38-902F-262E7CD6BEC1}" type="pres">
      <dgm:prSet presAssocID="{BE77DC84-D9DA-4FA2-8A31-DAC1BD17EDBE}" presName="level3hierChild" presStyleCnt="0"/>
      <dgm:spPr/>
    </dgm:pt>
    <dgm:pt modelId="{94204020-E16A-4D80-995A-EC3CF496488C}" type="pres">
      <dgm:prSet presAssocID="{8A22B136-6A1C-44BA-8642-7F1FF3078496}" presName="conn2-1" presStyleLbl="parChTrans1D4" presStyleIdx="19" presStyleCnt="46"/>
      <dgm:spPr/>
    </dgm:pt>
    <dgm:pt modelId="{F76C2730-43E5-46C5-BD99-A113E6D4BF19}" type="pres">
      <dgm:prSet presAssocID="{8A22B136-6A1C-44BA-8642-7F1FF3078496}" presName="connTx" presStyleLbl="parChTrans1D4" presStyleIdx="19" presStyleCnt="46"/>
      <dgm:spPr/>
    </dgm:pt>
    <dgm:pt modelId="{DFA3F6CE-23CB-45C6-A4C0-FB6737E55C91}" type="pres">
      <dgm:prSet presAssocID="{9DA9E144-E196-441A-8230-DB388349C437}" presName="root2" presStyleCnt="0"/>
      <dgm:spPr/>
    </dgm:pt>
    <dgm:pt modelId="{A5DB75C5-8BD7-456F-B03D-50BD6EA3682B}" type="pres">
      <dgm:prSet presAssocID="{9DA9E144-E196-441A-8230-DB388349C437}" presName="LevelTwoTextNode" presStyleLbl="node4" presStyleIdx="19" presStyleCnt="46" custScaleX="234030" custScaleY="41297">
        <dgm:presLayoutVars>
          <dgm:chPref val="3"/>
        </dgm:presLayoutVars>
      </dgm:prSet>
      <dgm:spPr/>
    </dgm:pt>
    <dgm:pt modelId="{23FF9DCA-3A1C-42AD-A908-F12F6B068344}" type="pres">
      <dgm:prSet presAssocID="{9DA9E144-E196-441A-8230-DB388349C437}" presName="level3hierChild" presStyleCnt="0"/>
      <dgm:spPr/>
    </dgm:pt>
    <dgm:pt modelId="{85F34821-9B70-4D7A-86BD-A82DC6686A3E}" type="pres">
      <dgm:prSet presAssocID="{E26A9D9A-6A01-4231-9D72-19DFCBE22E9A}" presName="conn2-1" presStyleLbl="parChTrans1D2" presStyleIdx="1" presStyleCnt="3"/>
      <dgm:spPr/>
    </dgm:pt>
    <dgm:pt modelId="{3D380B45-BC06-4AD2-AF9B-11D66E23CA7B}" type="pres">
      <dgm:prSet presAssocID="{E26A9D9A-6A01-4231-9D72-19DFCBE22E9A}" presName="connTx" presStyleLbl="parChTrans1D2" presStyleIdx="1" presStyleCnt="3"/>
      <dgm:spPr/>
    </dgm:pt>
    <dgm:pt modelId="{38FF4859-7A25-4E00-A0CE-C437FCC84E02}" type="pres">
      <dgm:prSet presAssocID="{3BCA4711-8A72-4F41-B0B2-230F74A56C89}" presName="root2" presStyleCnt="0"/>
      <dgm:spPr/>
    </dgm:pt>
    <dgm:pt modelId="{E60865BE-C35F-405A-90DF-7A9C71D673A3}" type="pres">
      <dgm:prSet presAssocID="{3BCA4711-8A72-4F41-B0B2-230F74A56C89}" presName="LevelTwoTextNode" presStyleLbl="node2" presStyleIdx="1" presStyleCnt="3">
        <dgm:presLayoutVars>
          <dgm:chPref val="3"/>
        </dgm:presLayoutVars>
      </dgm:prSet>
      <dgm:spPr/>
    </dgm:pt>
    <dgm:pt modelId="{92605DD6-7D3B-43B6-AA32-2A5A904C2115}" type="pres">
      <dgm:prSet presAssocID="{3BCA4711-8A72-4F41-B0B2-230F74A56C89}" presName="level3hierChild" presStyleCnt="0"/>
      <dgm:spPr/>
    </dgm:pt>
    <dgm:pt modelId="{671F430D-66FC-43C8-BAB1-5915433D252B}" type="pres">
      <dgm:prSet presAssocID="{409B5A8A-AE05-4C97-A4BC-F031A1B02470}" presName="conn2-1" presStyleLbl="parChTrans1D3" presStyleIdx="4" presStyleCnt="11"/>
      <dgm:spPr/>
    </dgm:pt>
    <dgm:pt modelId="{2C7DC096-0DCE-4777-93FE-3E795C3F2E16}" type="pres">
      <dgm:prSet presAssocID="{409B5A8A-AE05-4C97-A4BC-F031A1B02470}" presName="connTx" presStyleLbl="parChTrans1D3" presStyleIdx="4" presStyleCnt="11"/>
      <dgm:spPr/>
    </dgm:pt>
    <dgm:pt modelId="{727E21AB-353A-4F4A-A691-A31FAA95F377}" type="pres">
      <dgm:prSet presAssocID="{B0B7809E-1A5B-43A0-9ACD-40F4C7537BBD}" presName="root2" presStyleCnt="0"/>
      <dgm:spPr/>
    </dgm:pt>
    <dgm:pt modelId="{B7E9669E-3A58-4D29-B185-B806CE342C0A}" type="pres">
      <dgm:prSet presAssocID="{B0B7809E-1A5B-43A0-9ACD-40F4C7537BBD}" presName="LevelTwoTextNode" presStyleLbl="node3" presStyleIdx="4" presStyleCnt="11" custScaleX="52470" custScaleY="34490">
        <dgm:presLayoutVars>
          <dgm:chPref val="3"/>
        </dgm:presLayoutVars>
      </dgm:prSet>
      <dgm:spPr/>
    </dgm:pt>
    <dgm:pt modelId="{9302B34D-6521-4085-B89F-CE4292B664D7}" type="pres">
      <dgm:prSet presAssocID="{B0B7809E-1A5B-43A0-9ACD-40F4C7537BBD}" presName="level3hierChild" presStyleCnt="0"/>
      <dgm:spPr/>
    </dgm:pt>
    <dgm:pt modelId="{A3155AF6-1273-448B-B866-F34331716B10}" type="pres">
      <dgm:prSet presAssocID="{A568E530-4A88-4B56-AAFF-D1812885C875}" presName="conn2-1" presStyleLbl="parChTrans1D4" presStyleIdx="20" presStyleCnt="46"/>
      <dgm:spPr/>
    </dgm:pt>
    <dgm:pt modelId="{A7846D02-9723-4189-9D68-5D946B621D3F}" type="pres">
      <dgm:prSet presAssocID="{A568E530-4A88-4B56-AAFF-D1812885C875}" presName="connTx" presStyleLbl="parChTrans1D4" presStyleIdx="20" presStyleCnt="46"/>
      <dgm:spPr/>
    </dgm:pt>
    <dgm:pt modelId="{15FF387A-B4CC-470F-9C2F-D6BA5D7A52C0}" type="pres">
      <dgm:prSet presAssocID="{3E7758AC-158E-4F02-9B32-79BEDAB61AE0}" presName="root2" presStyleCnt="0"/>
      <dgm:spPr/>
    </dgm:pt>
    <dgm:pt modelId="{651B9D80-2F66-4601-9253-113ACDC6C739}" type="pres">
      <dgm:prSet presAssocID="{3E7758AC-158E-4F02-9B32-79BEDAB61AE0}" presName="LevelTwoTextNode" presStyleLbl="node4" presStyleIdx="20" presStyleCnt="46" custScaleX="345221" custScaleY="29016">
        <dgm:presLayoutVars>
          <dgm:chPref val="3"/>
        </dgm:presLayoutVars>
      </dgm:prSet>
      <dgm:spPr/>
    </dgm:pt>
    <dgm:pt modelId="{662687E0-8535-480B-8ACC-157701C7D021}" type="pres">
      <dgm:prSet presAssocID="{3E7758AC-158E-4F02-9B32-79BEDAB61AE0}" presName="level3hierChild" presStyleCnt="0"/>
      <dgm:spPr/>
    </dgm:pt>
    <dgm:pt modelId="{736F2EC7-C5FE-4065-AAB2-9D70BBF7FF22}" type="pres">
      <dgm:prSet presAssocID="{E9C27730-6CA5-4D38-8D56-40E29DFD2242}" presName="conn2-1" presStyleLbl="parChTrans1D4" presStyleIdx="21" presStyleCnt="46"/>
      <dgm:spPr/>
    </dgm:pt>
    <dgm:pt modelId="{01FD4895-50DF-4C24-9C03-DC461F3D0D91}" type="pres">
      <dgm:prSet presAssocID="{E9C27730-6CA5-4D38-8D56-40E29DFD2242}" presName="connTx" presStyleLbl="parChTrans1D4" presStyleIdx="21" presStyleCnt="46"/>
      <dgm:spPr/>
    </dgm:pt>
    <dgm:pt modelId="{5A70B1EB-1055-4F8B-B5D8-EAE4F49F324B}" type="pres">
      <dgm:prSet presAssocID="{AB1F744B-61AE-4B75-BA0B-2026C22923DB}" presName="root2" presStyleCnt="0"/>
      <dgm:spPr/>
    </dgm:pt>
    <dgm:pt modelId="{D8609617-A28A-4DC7-8601-BDE60D7A2443}" type="pres">
      <dgm:prSet presAssocID="{AB1F744B-61AE-4B75-BA0B-2026C22923DB}" presName="LevelTwoTextNode" presStyleLbl="node4" presStyleIdx="21" presStyleCnt="46" custScaleX="320294" custScaleY="40595">
        <dgm:presLayoutVars>
          <dgm:chPref val="3"/>
        </dgm:presLayoutVars>
      </dgm:prSet>
      <dgm:spPr/>
    </dgm:pt>
    <dgm:pt modelId="{81E46D9E-77B9-47CD-BC4A-0BD05114A2D5}" type="pres">
      <dgm:prSet presAssocID="{AB1F744B-61AE-4B75-BA0B-2026C22923DB}" presName="level3hierChild" presStyleCnt="0"/>
      <dgm:spPr/>
    </dgm:pt>
    <dgm:pt modelId="{221EED05-9B07-4BE2-B7B9-4FB838172E05}" type="pres">
      <dgm:prSet presAssocID="{62B57CF7-0DD5-4181-9BEE-B09CC258250B}" presName="conn2-1" presStyleLbl="parChTrans1D4" presStyleIdx="22" presStyleCnt="46"/>
      <dgm:spPr/>
    </dgm:pt>
    <dgm:pt modelId="{C203392E-302E-4856-BA9C-4962F1CE663E}" type="pres">
      <dgm:prSet presAssocID="{62B57CF7-0DD5-4181-9BEE-B09CC258250B}" presName="connTx" presStyleLbl="parChTrans1D4" presStyleIdx="22" presStyleCnt="46"/>
      <dgm:spPr/>
    </dgm:pt>
    <dgm:pt modelId="{3C9DF632-81AA-4C28-A194-DD9C0F6D6492}" type="pres">
      <dgm:prSet presAssocID="{58A06B43-ED59-4CFD-BA95-1F98AF4C9504}" presName="root2" presStyleCnt="0"/>
      <dgm:spPr/>
    </dgm:pt>
    <dgm:pt modelId="{9C8764B5-3FD5-432C-909E-133D0E1CA964}" type="pres">
      <dgm:prSet presAssocID="{58A06B43-ED59-4CFD-BA95-1F98AF4C9504}" presName="LevelTwoTextNode" presStyleLbl="node4" presStyleIdx="22" presStyleCnt="46" custScaleX="317248" custScaleY="36270">
        <dgm:presLayoutVars>
          <dgm:chPref val="3"/>
        </dgm:presLayoutVars>
      </dgm:prSet>
      <dgm:spPr/>
    </dgm:pt>
    <dgm:pt modelId="{3E1E08B3-EB0B-48CD-8B8D-C4D5B97594A4}" type="pres">
      <dgm:prSet presAssocID="{58A06B43-ED59-4CFD-BA95-1F98AF4C9504}" presName="level3hierChild" presStyleCnt="0"/>
      <dgm:spPr/>
    </dgm:pt>
    <dgm:pt modelId="{3757C60C-FB1D-4B65-9C78-BDFDF19B409E}" type="pres">
      <dgm:prSet presAssocID="{A473B6A6-0F56-4F39-8FC1-F722403A0F44}" presName="conn2-1" presStyleLbl="parChTrans1D4" presStyleIdx="23" presStyleCnt="46"/>
      <dgm:spPr/>
    </dgm:pt>
    <dgm:pt modelId="{A5FD7D62-9704-4C58-BBA8-667FB173A479}" type="pres">
      <dgm:prSet presAssocID="{A473B6A6-0F56-4F39-8FC1-F722403A0F44}" presName="connTx" presStyleLbl="parChTrans1D4" presStyleIdx="23" presStyleCnt="46"/>
      <dgm:spPr/>
    </dgm:pt>
    <dgm:pt modelId="{4E5E2143-189D-4F70-8661-FF422C404BB2}" type="pres">
      <dgm:prSet presAssocID="{C92505E9-7F6B-4D83-B277-EC08CF4789FB}" presName="root2" presStyleCnt="0"/>
      <dgm:spPr/>
    </dgm:pt>
    <dgm:pt modelId="{C49A6FAD-E89B-4295-A79A-287659068A7D}" type="pres">
      <dgm:prSet presAssocID="{C92505E9-7F6B-4D83-B277-EC08CF4789FB}" presName="LevelTwoTextNode" presStyleLbl="node4" presStyleIdx="23" presStyleCnt="46" custScaleX="232776" custScaleY="31200">
        <dgm:presLayoutVars>
          <dgm:chPref val="3"/>
        </dgm:presLayoutVars>
      </dgm:prSet>
      <dgm:spPr/>
    </dgm:pt>
    <dgm:pt modelId="{59400668-0D74-4E32-9A66-DE7EE1340BB0}" type="pres">
      <dgm:prSet presAssocID="{C92505E9-7F6B-4D83-B277-EC08CF4789FB}" presName="level3hierChild" presStyleCnt="0"/>
      <dgm:spPr/>
    </dgm:pt>
    <dgm:pt modelId="{A85BB777-220F-4AD8-ADAB-316F0A671C37}" type="pres">
      <dgm:prSet presAssocID="{23BACB70-A0E5-4608-8A32-8A3AA4B06BA2}" presName="conn2-1" presStyleLbl="parChTrans1D4" presStyleIdx="24" presStyleCnt="46"/>
      <dgm:spPr/>
    </dgm:pt>
    <dgm:pt modelId="{1AEDBB0F-1570-4044-8E9E-4F5354466BBB}" type="pres">
      <dgm:prSet presAssocID="{23BACB70-A0E5-4608-8A32-8A3AA4B06BA2}" presName="connTx" presStyleLbl="parChTrans1D4" presStyleIdx="24" presStyleCnt="46"/>
      <dgm:spPr/>
    </dgm:pt>
    <dgm:pt modelId="{B5515AE4-C506-4933-8A8F-732C96B52461}" type="pres">
      <dgm:prSet presAssocID="{8D3E7C2D-C1FE-457B-9455-D5958A479591}" presName="root2" presStyleCnt="0"/>
      <dgm:spPr/>
    </dgm:pt>
    <dgm:pt modelId="{E01344E6-F864-4D4E-A63E-9474AA02FE06}" type="pres">
      <dgm:prSet presAssocID="{8D3E7C2D-C1FE-457B-9455-D5958A479591}" presName="LevelTwoTextNode" presStyleLbl="node4" presStyleIdx="24" presStyleCnt="46" custScaleX="248634" custScaleY="35214">
        <dgm:presLayoutVars>
          <dgm:chPref val="3"/>
        </dgm:presLayoutVars>
      </dgm:prSet>
      <dgm:spPr/>
    </dgm:pt>
    <dgm:pt modelId="{5CACAE02-1D85-4EA6-81DA-47DF9E1A1E5D}" type="pres">
      <dgm:prSet presAssocID="{8D3E7C2D-C1FE-457B-9455-D5958A479591}" presName="level3hierChild" presStyleCnt="0"/>
      <dgm:spPr/>
    </dgm:pt>
    <dgm:pt modelId="{6BA7261B-908E-4008-84B6-4A71D5CCC4DD}" type="pres">
      <dgm:prSet presAssocID="{93813EBA-1C19-46A1-A7D5-4B21C31AB24C}" presName="conn2-1" presStyleLbl="parChTrans1D3" presStyleIdx="5" presStyleCnt="11"/>
      <dgm:spPr/>
    </dgm:pt>
    <dgm:pt modelId="{89991E5F-158B-48E0-BC77-4F34F944854B}" type="pres">
      <dgm:prSet presAssocID="{93813EBA-1C19-46A1-A7D5-4B21C31AB24C}" presName="connTx" presStyleLbl="parChTrans1D3" presStyleIdx="5" presStyleCnt="11"/>
      <dgm:spPr/>
    </dgm:pt>
    <dgm:pt modelId="{8FBDC54A-7AE3-4EFB-896A-B7B1EF738E0C}" type="pres">
      <dgm:prSet presAssocID="{75B65568-5807-4745-8EB9-CBEADF2A08D9}" presName="root2" presStyleCnt="0"/>
      <dgm:spPr/>
    </dgm:pt>
    <dgm:pt modelId="{79292C7D-A33B-4CEA-943B-2DF5E175106B}" type="pres">
      <dgm:prSet presAssocID="{75B65568-5807-4745-8EB9-CBEADF2A08D9}" presName="LevelTwoTextNode" presStyleLbl="node3" presStyleIdx="5" presStyleCnt="11" custScaleX="84120" custScaleY="55196">
        <dgm:presLayoutVars>
          <dgm:chPref val="3"/>
        </dgm:presLayoutVars>
      </dgm:prSet>
      <dgm:spPr/>
    </dgm:pt>
    <dgm:pt modelId="{127E19CB-183E-4392-AD28-EF93D4E781B7}" type="pres">
      <dgm:prSet presAssocID="{75B65568-5807-4745-8EB9-CBEADF2A08D9}" presName="level3hierChild" presStyleCnt="0"/>
      <dgm:spPr/>
    </dgm:pt>
    <dgm:pt modelId="{75FFB472-20A2-4819-A597-03AF9D775D44}" type="pres">
      <dgm:prSet presAssocID="{909F6A32-2FB6-42A6-B12F-A4A6F275DD9A}" presName="conn2-1" presStyleLbl="parChTrans1D4" presStyleIdx="25" presStyleCnt="46"/>
      <dgm:spPr/>
    </dgm:pt>
    <dgm:pt modelId="{4A947C11-E9D0-4E84-9C4E-5A904C32CC53}" type="pres">
      <dgm:prSet presAssocID="{909F6A32-2FB6-42A6-B12F-A4A6F275DD9A}" presName="connTx" presStyleLbl="parChTrans1D4" presStyleIdx="25" presStyleCnt="46"/>
      <dgm:spPr/>
    </dgm:pt>
    <dgm:pt modelId="{6EA2CC38-F920-4152-B027-1E8E64343310}" type="pres">
      <dgm:prSet presAssocID="{F7C655A4-33B9-410A-B5CF-C483A26E6736}" presName="root2" presStyleCnt="0"/>
      <dgm:spPr/>
    </dgm:pt>
    <dgm:pt modelId="{196720E1-586A-4295-B10A-E9AF3E4F2203}" type="pres">
      <dgm:prSet presAssocID="{F7C655A4-33B9-410A-B5CF-C483A26E6736}" presName="LevelTwoTextNode" presStyleLbl="node4" presStyleIdx="25" presStyleCnt="46" custScaleX="273004" custScaleY="30431">
        <dgm:presLayoutVars>
          <dgm:chPref val="3"/>
        </dgm:presLayoutVars>
      </dgm:prSet>
      <dgm:spPr/>
    </dgm:pt>
    <dgm:pt modelId="{BE523287-AF52-4D49-94A0-92E791CEFAEA}" type="pres">
      <dgm:prSet presAssocID="{F7C655A4-33B9-410A-B5CF-C483A26E6736}" presName="level3hierChild" presStyleCnt="0"/>
      <dgm:spPr/>
    </dgm:pt>
    <dgm:pt modelId="{8AB62053-9F98-4208-95E9-F705175F573E}" type="pres">
      <dgm:prSet presAssocID="{4C2F2CD8-D113-4529-9279-7F6C8E65170D}" presName="conn2-1" presStyleLbl="parChTrans1D4" presStyleIdx="26" presStyleCnt="46"/>
      <dgm:spPr/>
    </dgm:pt>
    <dgm:pt modelId="{F1E75495-C737-4E75-8071-0467C536E60E}" type="pres">
      <dgm:prSet presAssocID="{4C2F2CD8-D113-4529-9279-7F6C8E65170D}" presName="connTx" presStyleLbl="parChTrans1D4" presStyleIdx="26" presStyleCnt="46"/>
      <dgm:spPr/>
    </dgm:pt>
    <dgm:pt modelId="{88C3D640-4757-4EDC-A1B4-F003715EDF99}" type="pres">
      <dgm:prSet presAssocID="{A78A240D-791C-4FBF-BB34-0EAB55555BCD}" presName="root2" presStyleCnt="0"/>
      <dgm:spPr/>
    </dgm:pt>
    <dgm:pt modelId="{423C7ECB-5237-4559-AE7A-0990A3199070}" type="pres">
      <dgm:prSet presAssocID="{A78A240D-791C-4FBF-BB34-0EAB55555BCD}" presName="LevelTwoTextNode" presStyleLbl="node4" presStyleIdx="26" presStyleCnt="46" custScaleX="218628" custScaleY="33309">
        <dgm:presLayoutVars>
          <dgm:chPref val="3"/>
        </dgm:presLayoutVars>
      </dgm:prSet>
      <dgm:spPr/>
    </dgm:pt>
    <dgm:pt modelId="{E393D3B0-DC2A-4AD3-83EF-41E8D575D05E}" type="pres">
      <dgm:prSet presAssocID="{A78A240D-791C-4FBF-BB34-0EAB55555BCD}" presName="level3hierChild" presStyleCnt="0"/>
      <dgm:spPr/>
    </dgm:pt>
    <dgm:pt modelId="{F37B8FFF-4812-40B8-AAF7-0EFE0D61A551}" type="pres">
      <dgm:prSet presAssocID="{69BDDD05-D160-4842-87A3-B5FDCCC554D0}" presName="conn2-1" presStyleLbl="parChTrans1D4" presStyleIdx="27" presStyleCnt="46"/>
      <dgm:spPr/>
    </dgm:pt>
    <dgm:pt modelId="{0B5B5381-37F9-49F5-A39F-9A1F996E5273}" type="pres">
      <dgm:prSet presAssocID="{69BDDD05-D160-4842-87A3-B5FDCCC554D0}" presName="connTx" presStyleLbl="parChTrans1D4" presStyleIdx="27" presStyleCnt="46"/>
      <dgm:spPr/>
    </dgm:pt>
    <dgm:pt modelId="{EE4644FD-6378-49E1-A35C-0991BA51E407}" type="pres">
      <dgm:prSet presAssocID="{C8FD38DB-51E3-4778-B302-1E8578BA4B49}" presName="root2" presStyleCnt="0"/>
      <dgm:spPr/>
    </dgm:pt>
    <dgm:pt modelId="{B599052C-06D9-4074-B554-CCE51FB769C7}" type="pres">
      <dgm:prSet presAssocID="{C8FD38DB-51E3-4778-B302-1E8578BA4B49}" presName="LevelTwoTextNode" presStyleLbl="node4" presStyleIdx="27" presStyleCnt="46" custScaleX="215595" custScaleY="35792">
        <dgm:presLayoutVars>
          <dgm:chPref val="3"/>
        </dgm:presLayoutVars>
      </dgm:prSet>
      <dgm:spPr/>
    </dgm:pt>
    <dgm:pt modelId="{EDAC8CB3-E994-44B7-86E5-8EC9E0DB632D}" type="pres">
      <dgm:prSet presAssocID="{C8FD38DB-51E3-4778-B302-1E8578BA4B49}" presName="level3hierChild" presStyleCnt="0"/>
      <dgm:spPr/>
    </dgm:pt>
    <dgm:pt modelId="{49F9C750-1F78-4174-B2C2-FF7630685E70}" type="pres">
      <dgm:prSet presAssocID="{2B548120-23C7-4409-A4A2-EE907140C172}" presName="conn2-1" presStyleLbl="parChTrans1D3" presStyleIdx="6" presStyleCnt="11"/>
      <dgm:spPr/>
    </dgm:pt>
    <dgm:pt modelId="{35FFB3F2-16A3-4416-AE8F-B3067E16EC88}" type="pres">
      <dgm:prSet presAssocID="{2B548120-23C7-4409-A4A2-EE907140C172}" presName="connTx" presStyleLbl="parChTrans1D3" presStyleIdx="6" presStyleCnt="11"/>
      <dgm:spPr/>
    </dgm:pt>
    <dgm:pt modelId="{50D6A9C2-59A4-4098-8B33-1FCA74A7CF67}" type="pres">
      <dgm:prSet presAssocID="{13DC2517-5D93-4712-ABD3-41AFF8B35388}" presName="root2" presStyleCnt="0"/>
      <dgm:spPr/>
    </dgm:pt>
    <dgm:pt modelId="{8CD484D4-9B2B-418B-8FD8-ECE409C9F406}" type="pres">
      <dgm:prSet presAssocID="{13DC2517-5D93-4712-ABD3-41AFF8B35388}" presName="LevelTwoTextNode" presStyleLbl="node3" presStyleIdx="6" presStyleCnt="11" custScaleX="64475" custScaleY="22558">
        <dgm:presLayoutVars>
          <dgm:chPref val="3"/>
        </dgm:presLayoutVars>
      </dgm:prSet>
      <dgm:spPr/>
    </dgm:pt>
    <dgm:pt modelId="{BA1CE598-4237-45F5-8C7D-E2893BD5EA4A}" type="pres">
      <dgm:prSet presAssocID="{13DC2517-5D93-4712-ABD3-41AFF8B35388}" presName="level3hierChild" presStyleCnt="0"/>
      <dgm:spPr/>
    </dgm:pt>
    <dgm:pt modelId="{71FBFC7C-B26F-4B9B-887E-EDD80626075F}" type="pres">
      <dgm:prSet presAssocID="{68E83D1E-93E0-47DC-A0EB-49AC5ADE7DE2}" presName="conn2-1" presStyleLbl="parChTrans1D4" presStyleIdx="28" presStyleCnt="46"/>
      <dgm:spPr/>
    </dgm:pt>
    <dgm:pt modelId="{6A7F8EC7-E293-4D9C-B89D-CC096AA129F9}" type="pres">
      <dgm:prSet presAssocID="{68E83D1E-93E0-47DC-A0EB-49AC5ADE7DE2}" presName="connTx" presStyleLbl="parChTrans1D4" presStyleIdx="28" presStyleCnt="46"/>
      <dgm:spPr/>
    </dgm:pt>
    <dgm:pt modelId="{EEC4D8CF-F9E9-406E-A43F-427FADBC5E4E}" type="pres">
      <dgm:prSet presAssocID="{C6EA8D66-8756-4429-A1B8-C8A01942C241}" presName="root2" presStyleCnt="0"/>
      <dgm:spPr/>
    </dgm:pt>
    <dgm:pt modelId="{F1F950FF-5100-4665-90AC-462B91E1CC9A}" type="pres">
      <dgm:prSet presAssocID="{C6EA8D66-8756-4429-A1B8-C8A01942C241}" presName="LevelTwoTextNode" presStyleLbl="node4" presStyleIdx="28" presStyleCnt="46" custScaleX="211695" custScaleY="42941">
        <dgm:presLayoutVars>
          <dgm:chPref val="3"/>
        </dgm:presLayoutVars>
      </dgm:prSet>
      <dgm:spPr/>
    </dgm:pt>
    <dgm:pt modelId="{63FE8EFE-AB5F-4C9A-80BC-D8BA775022DF}" type="pres">
      <dgm:prSet presAssocID="{C6EA8D66-8756-4429-A1B8-C8A01942C241}" presName="level3hierChild" presStyleCnt="0"/>
      <dgm:spPr/>
    </dgm:pt>
    <dgm:pt modelId="{D738DC74-83E2-4F8B-89BF-A9A8CCD42F50}" type="pres">
      <dgm:prSet presAssocID="{EDCA0D24-07C4-4841-BA2E-DC1B500AC33D}" presName="conn2-1" presStyleLbl="parChTrans1D4" presStyleIdx="29" presStyleCnt="46"/>
      <dgm:spPr/>
    </dgm:pt>
    <dgm:pt modelId="{310F13CA-7A45-4B35-9679-6BE42DF72BFC}" type="pres">
      <dgm:prSet presAssocID="{EDCA0D24-07C4-4841-BA2E-DC1B500AC33D}" presName="connTx" presStyleLbl="parChTrans1D4" presStyleIdx="29" presStyleCnt="46"/>
      <dgm:spPr/>
    </dgm:pt>
    <dgm:pt modelId="{800BC3B6-F9E8-4B84-B23F-82A74AC3E55F}" type="pres">
      <dgm:prSet presAssocID="{48945C2F-3A7D-468D-A588-641823134B8C}" presName="root2" presStyleCnt="0"/>
      <dgm:spPr/>
    </dgm:pt>
    <dgm:pt modelId="{5CB9992B-12A9-466A-BE27-E579F1F829EC}" type="pres">
      <dgm:prSet presAssocID="{48945C2F-3A7D-468D-A588-641823134B8C}" presName="LevelTwoTextNode" presStyleLbl="node4" presStyleIdx="29" presStyleCnt="46" custScaleX="219949" custScaleY="34941">
        <dgm:presLayoutVars>
          <dgm:chPref val="3"/>
        </dgm:presLayoutVars>
      </dgm:prSet>
      <dgm:spPr/>
    </dgm:pt>
    <dgm:pt modelId="{B61A2556-52FF-4CB8-92F1-40D93DAEE4FC}" type="pres">
      <dgm:prSet presAssocID="{48945C2F-3A7D-468D-A588-641823134B8C}" presName="level3hierChild" presStyleCnt="0"/>
      <dgm:spPr/>
    </dgm:pt>
    <dgm:pt modelId="{E3156351-7594-4B17-8E90-44480A54E6F2}" type="pres">
      <dgm:prSet presAssocID="{3EB13A8B-3DFD-4A4F-AAEE-C04AF5266648}" presName="conn2-1" presStyleLbl="parChTrans1D4" presStyleIdx="30" presStyleCnt="46"/>
      <dgm:spPr/>
    </dgm:pt>
    <dgm:pt modelId="{2342AD23-DB0B-4401-A8C9-017968ADA2CC}" type="pres">
      <dgm:prSet presAssocID="{3EB13A8B-3DFD-4A4F-AAEE-C04AF5266648}" presName="connTx" presStyleLbl="parChTrans1D4" presStyleIdx="30" presStyleCnt="46"/>
      <dgm:spPr/>
    </dgm:pt>
    <dgm:pt modelId="{CD2D2920-4364-4C0C-9024-45CC8532F40A}" type="pres">
      <dgm:prSet presAssocID="{B561D20E-A799-4E60-8ED1-86BC4D957567}" presName="root2" presStyleCnt="0"/>
      <dgm:spPr/>
    </dgm:pt>
    <dgm:pt modelId="{0D3D2D71-A527-4B13-82F4-8CB5EF8CF65C}" type="pres">
      <dgm:prSet presAssocID="{B561D20E-A799-4E60-8ED1-86BC4D957567}" presName="LevelTwoTextNode" presStyleLbl="node4" presStyleIdx="30" presStyleCnt="46" custScaleX="156285" custScaleY="44612">
        <dgm:presLayoutVars>
          <dgm:chPref val="3"/>
        </dgm:presLayoutVars>
      </dgm:prSet>
      <dgm:spPr/>
    </dgm:pt>
    <dgm:pt modelId="{9B0C1562-F96C-415A-B0C2-6174E04D8FA4}" type="pres">
      <dgm:prSet presAssocID="{B561D20E-A799-4E60-8ED1-86BC4D957567}" presName="level3hierChild" presStyleCnt="0"/>
      <dgm:spPr/>
    </dgm:pt>
    <dgm:pt modelId="{D7FBC733-4C9B-471E-9D35-D6E2B3670DA8}" type="pres">
      <dgm:prSet presAssocID="{8208F48C-A6F4-438C-A8C9-26D4BD82D303}" presName="conn2-1" presStyleLbl="parChTrans1D3" presStyleIdx="7" presStyleCnt="11"/>
      <dgm:spPr/>
    </dgm:pt>
    <dgm:pt modelId="{A34824AF-7B85-4839-AFE7-B41FB4C62787}" type="pres">
      <dgm:prSet presAssocID="{8208F48C-A6F4-438C-A8C9-26D4BD82D303}" presName="connTx" presStyleLbl="parChTrans1D3" presStyleIdx="7" presStyleCnt="11"/>
      <dgm:spPr/>
    </dgm:pt>
    <dgm:pt modelId="{11749588-3B90-4B81-8B74-84049BFB2278}" type="pres">
      <dgm:prSet presAssocID="{C5DDC7FB-71CA-44A0-81F5-D6493CFD4F5B}" presName="root2" presStyleCnt="0"/>
      <dgm:spPr/>
    </dgm:pt>
    <dgm:pt modelId="{5CDCE0FA-3486-4B10-8285-25FA63B35BC5}" type="pres">
      <dgm:prSet presAssocID="{C5DDC7FB-71CA-44A0-81F5-D6493CFD4F5B}" presName="LevelTwoTextNode" presStyleLbl="node3" presStyleIdx="7" presStyleCnt="11" custScaleX="134924" custScaleY="49789">
        <dgm:presLayoutVars>
          <dgm:chPref val="3"/>
        </dgm:presLayoutVars>
      </dgm:prSet>
      <dgm:spPr/>
    </dgm:pt>
    <dgm:pt modelId="{488D6421-FF83-4FB6-9B3B-8268DFE74487}" type="pres">
      <dgm:prSet presAssocID="{C5DDC7FB-71CA-44A0-81F5-D6493CFD4F5B}" presName="level3hierChild" presStyleCnt="0"/>
      <dgm:spPr/>
    </dgm:pt>
    <dgm:pt modelId="{7A05355F-A9F6-4183-9D22-BF4D8A9B3448}" type="pres">
      <dgm:prSet presAssocID="{F94E1995-415B-4CAA-B270-DBCD2C445D1C}" presName="conn2-1" presStyleLbl="parChTrans1D4" presStyleIdx="31" presStyleCnt="46"/>
      <dgm:spPr/>
    </dgm:pt>
    <dgm:pt modelId="{8D44BBD2-0065-4AB0-9235-3C6C5909CEB8}" type="pres">
      <dgm:prSet presAssocID="{F94E1995-415B-4CAA-B270-DBCD2C445D1C}" presName="connTx" presStyleLbl="parChTrans1D4" presStyleIdx="31" presStyleCnt="46"/>
      <dgm:spPr/>
    </dgm:pt>
    <dgm:pt modelId="{DFA8A751-B9F6-4706-AB55-670DFA748D26}" type="pres">
      <dgm:prSet presAssocID="{5741D940-5F26-4B58-BDCB-5188A9F7B07D}" presName="root2" presStyleCnt="0"/>
      <dgm:spPr/>
    </dgm:pt>
    <dgm:pt modelId="{96B9E15D-6C41-44BE-A1D2-DA8800368433}" type="pres">
      <dgm:prSet presAssocID="{5741D940-5F26-4B58-BDCB-5188A9F7B07D}" presName="LevelTwoTextNode" presStyleLbl="node4" presStyleIdx="31" presStyleCnt="46" custScaleX="269090" custScaleY="31343">
        <dgm:presLayoutVars>
          <dgm:chPref val="3"/>
        </dgm:presLayoutVars>
      </dgm:prSet>
      <dgm:spPr/>
    </dgm:pt>
    <dgm:pt modelId="{22F1C6AD-EC36-4ECE-AE7A-5DAE9AE9B75D}" type="pres">
      <dgm:prSet presAssocID="{5741D940-5F26-4B58-BDCB-5188A9F7B07D}" presName="level3hierChild" presStyleCnt="0"/>
      <dgm:spPr/>
    </dgm:pt>
    <dgm:pt modelId="{BDCACD80-D963-4B3E-B81E-4186384785F0}" type="pres">
      <dgm:prSet presAssocID="{EEFAB034-B6EF-4A70-BB5F-FED4B86FF9F2}" presName="conn2-1" presStyleLbl="parChTrans1D4" presStyleIdx="32" presStyleCnt="46"/>
      <dgm:spPr/>
    </dgm:pt>
    <dgm:pt modelId="{207D5F3E-93C8-473D-9B44-D56EB7E43095}" type="pres">
      <dgm:prSet presAssocID="{EEFAB034-B6EF-4A70-BB5F-FED4B86FF9F2}" presName="connTx" presStyleLbl="parChTrans1D4" presStyleIdx="32" presStyleCnt="46"/>
      <dgm:spPr/>
    </dgm:pt>
    <dgm:pt modelId="{D572B45F-E75C-4194-9EA1-C2B4A97C1698}" type="pres">
      <dgm:prSet presAssocID="{749F035F-E45D-43FA-A2DF-102E731E1DB2}" presName="root2" presStyleCnt="0"/>
      <dgm:spPr/>
    </dgm:pt>
    <dgm:pt modelId="{F08D32B4-3585-4358-861A-BD304F1A0059}" type="pres">
      <dgm:prSet presAssocID="{749F035F-E45D-43FA-A2DF-102E731E1DB2}" presName="LevelTwoTextNode" presStyleLbl="node4" presStyleIdx="32" presStyleCnt="46" custScaleX="190531" custScaleY="38598">
        <dgm:presLayoutVars>
          <dgm:chPref val="3"/>
        </dgm:presLayoutVars>
      </dgm:prSet>
      <dgm:spPr/>
    </dgm:pt>
    <dgm:pt modelId="{0169A795-8983-4E2F-8484-6294A50179D3}" type="pres">
      <dgm:prSet presAssocID="{749F035F-E45D-43FA-A2DF-102E731E1DB2}" presName="level3hierChild" presStyleCnt="0"/>
      <dgm:spPr/>
    </dgm:pt>
    <dgm:pt modelId="{477947E5-93B9-42ED-AE16-C17BC63E8753}" type="pres">
      <dgm:prSet presAssocID="{EDF04A20-3D16-48A6-AB20-0A557DCAC353}" presName="conn2-1" presStyleLbl="parChTrans1D3" presStyleIdx="8" presStyleCnt="11"/>
      <dgm:spPr/>
    </dgm:pt>
    <dgm:pt modelId="{AB3D6E22-B907-40B5-85D7-8F87974D6C24}" type="pres">
      <dgm:prSet presAssocID="{EDF04A20-3D16-48A6-AB20-0A557DCAC353}" presName="connTx" presStyleLbl="parChTrans1D3" presStyleIdx="8" presStyleCnt="11"/>
      <dgm:spPr/>
    </dgm:pt>
    <dgm:pt modelId="{0947A503-72E8-474F-AA0F-E3E4AE48116D}" type="pres">
      <dgm:prSet presAssocID="{585715ED-B140-466F-94B0-0F8ED8A09E2E}" presName="root2" presStyleCnt="0"/>
      <dgm:spPr/>
    </dgm:pt>
    <dgm:pt modelId="{428E556D-38AE-4C60-A9D5-75D6D3871F7D}" type="pres">
      <dgm:prSet presAssocID="{585715ED-B140-466F-94B0-0F8ED8A09E2E}" presName="LevelTwoTextNode" presStyleLbl="node3" presStyleIdx="8" presStyleCnt="11" custScaleX="162697" custScaleY="44132">
        <dgm:presLayoutVars>
          <dgm:chPref val="3"/>
        </dgm:presLayoutVars>
      </dgm:prSet>
      <dgm:spPr/>
    </dgm:pt>
    <dgm:pt modelId="{C1F109F1-AAB4-494C-89A0-353D1A9D5A6E}" type="pres">
      <dgm:prSet presAssocID="{585715ED-B140-466F-94B0-0F8ED8A09E2E}" presName="level3hierChild" presStyleCnt="0"/>
      <dgm:spPr/>
    </dgm:pt>
    <dgm:pt modelId="{E220E026-D82E-4311-A6D4-7D846F592501}" type="pres">
      <dgm:prSet presAssocID="{7AFA4C12-165E-4246-B5A4-AFE46E376927}" presName="conn2-1" presStyleLbl="parChTrans1D4" presStyleIdx="33" presStyleCnt="46"/>
      <dgm:spPr/>
    </dgm:pt>
    <dgm:pt modelId="{3B70517B-BECE-4CA9-A4A1-F338E43D64E8}" type="pres">
      <dgm:prSet presAssocID="{7AFA4C12-165E-4246-B5A4-AFE46E376927}" presName="connTx" presStyleLbl="parChTrans1D4" presStyleIdx="33" presStyleCnt="46"/>
      <dgm:spPr/>
    </dgm:pt>
    <dgm:pt modelId="{A572ED71-E58F-4508-BB04-50D60B8D9E03}" type="pres">
      <dgm:prSet presAssocID="{EFBE5CD9-DFF1-4252-8359-737AFEB2B068}" presName="root2" presStyleCnt="0"/>
      <dgm:spPr/>
    </dgm:pt>
    <dgm:pt modelId="{BACB3BF8-C611-4B54-9FD5-0C88431AA1EF}" type="pres">
      <dgm:prSet presAssocID="{EFBE5CD9-DFF1-4252-8359-737AFEB2B068}" presName="LevelTwoTextNode" presStyleLbl="node4" presStyleIdx="33" presStyleCnt="46" custScaleX="159422" custScaleY="32841">
        <dgm:presLayoutVars>
          <dgm:chPref val="3"/>
        </dgm:presLayoutVars>
      </dgm:prSet>
      <dgm:spPr/>
    </dgm:pt>
    <dgm:pt modelId="{9C75E85F-4C4B-4072-88B7-7FAA659AE4AD}" type="pres">
      <dgm:prSet presAssocID="{EFBE5CD9-DFF1-4252-8359-737AFEB2B068}" presName="level3hierChild" presStyleCnt="0"/>
      <dgm:spPr/>
    </dgm:pt>
    <dgm:pt modelId="{BFC6CA71-21FA-4923-B627-C6FC86730A56}" type="pres">
      <dgm:prSet presAssocID="{78219C85-11B9-4703-AD5E-A8BCA21B542B}" presName="conn2-1" presStyleLbl="parChTrans1D4" presStyleIdx="34" presStyleCnt="46"/>
      <dgm:spPr/>
    </dgm:pt>
    <dgm:pt modelId="{84E77A4C-1699-4D64-8D62-A0020F09B365}" type="pres">
      <dgm:prSet presAssocID="{78219C85-11B9-4703-AD5E-A8BCA21B542B}" presName="connTx" presStyleLbl="parChTrans1D4" presStyleIdx="34" presStyleCnt="46"/>
      <dgm:spPr/>
    </dgm:pt>
    <dgm:pt modelId="{5E34273C-3AF6-49C5-B930-DD717F9D58A9}" type="pres">
      <dgm:prSet presAssocID="{A1DF12F9-0512-4FD2-A8A0-75DA37376796}" presName="root2" presStyleCnt="0"/>
      <dgm:spPr/>
    </dgm:pt>
    <dgm:pt modelId="{3C94F66F-ED1F-4DDC-B914-450DF7684C4E}" type="pres">
      <dgm:prSet presAssocID="{A1DF12F9-0512-4FD2-A8A0-75DA37376796}" presName="LevelTwoTextNode" presStyleLbl="node4" presStyleIdx="34" presStyleCnt="46" custScaleX="134491" custScaleY="51918">
        <dgm:presLayoutVars>
          <dgm:chPref val="3"/>
        </dgm:presLayoutVars>
      </dgm:prSet>
      <dgm:spPr/>
    </dgm:pt>
    <dgm:pt modelId="{1242BAC4-4909-477D-A2FC-24DBC9595440}" type="pres">
      <dgm:prSet presAssocID="{A1DF12F9-0512-4FD2-A8A0-75DA37376796}" presName="level3hierChild" presStyleCnt="0"/>
      <dgm:spPr/>
    </dgm:pt>
    <dgm:pt modelId="{BEC429EC-5CE6-442C-A9D9-320E4A383B11}" type="pres">
      <dgm:prSet presAssocID="{AA4B8BEB-75E7-4159-8244-1BCA014711C5}" presName="conn2-1" presStyleLbl="parChTrans1D4" presStyleIdx="35" presStyleCnt="46"/>
      <dgm:spPr/>
    </dgm:pt>
    <dgm:pt modelId="{78AE264D-76F2-4CD6-847A-99B2C53E057E}" type="pres">
      <dgm:prSet presAssocID="{AA4B8BEB-75E7-4159-8244-1BCA014711C5}" presName="connTx" presStyleLbl="parChTrans1D4" presStyleIdx="35" presStyleCnt="46"/>
      <dgm:spPr/>
    </dgm:pt>
    <dgm:pt modelId="{63E0936F-9539-43CE-B473-25684A19391A}" type="pres">
      <dgm:prSet presAssocID="{06E94ECB-DFF0-4FC6-B73A-3420C20D0B8D}" presName="root2" presStyleCnt="0"/>
      <dgm:spPr/>
    </dgm:pt>
    <dgm:pt modelId="{E8636AFA-A4B3-4A3B-8717-36B6F69B82F3}" type="pres">
      <dgm:prSet presAssocID="{06E94ECB-DFF0-4FC6-B73A-3420C20D0B8D}" presName="LevelTwoTextNode" presStyleLbl="node4" presStyleIdx="35" presStyleCnt="46" custScaleX="327239" custScaleY="37211">
        <dgm:presLayoutVars>
          <dgm:chPref val="3"/>
        </dgm:presLayoutVars>
      </dgm:prSet>
      <dgm:spPr/>
    </dgm:pt>
    <dgm:pt modelId="{AA171467-3EC8-44DB-A437-1A3EAA8AF2D9}" type="pres">
      <dgm:prSet presAssocID="{06E94ECB-DFF0-4FC6-B73A-3420C20D0B8D}" presName="level3hierChild" presStyleCnt="0"/>
      <dgm:spPr/>
    </dgm:pt>
    <dgm:pt modelId="{1D9C78A1-B733-4BA3-BA3F-D60E67812F86}" type="pres">
      <dgm:prSet presAssocID="{4013E2BF-7808-4A32-BFA8-F49B368387D1}" presName="conn2-1" presStyleLbl="parChTrans1D2" presStyleIdx="2" presStyleCnt="3"/>
      <dgm:spPr/>
    </dgm:pt>
    <dgm:pt modelId="{62561D5F-CA53-4A8B-8C83-9BDE34617292}" type="pres">
      <dgm:prSet presAssocID="{4013E2BF-7808-4A32-BFA8-F49B368387D1}" presName="connTx" presStyleLbl="parChTrans1D2" presStyleIdx="2" presStyleCnt="3"/>
      <dgm:spPr/>
    </dgm:pt>
    <dgm:pt modelId="{86933100-FE29-4505-ACBD-DFD7A31B0297}" type="pres">
      <dgm:prSet presAssocID="{23909C7E-EF39-46CA-997D-4736FEB6F04E}" presName="root2" presStyleCnt="0"/>
      <dgm:spPr/>
    </dgm:pt>
    <dgm:pt modelId="{6FF2D2A2-FBA2-43B0-BC91-3EC17BF5495D}" type="pres">
      <dgm:prSet presAssocID="{23909C7E-EF39-46CA-997D-4736FEB6F04E}" presName="LevelTwoTextNode" presStyleLbl="node2" presStyleIdx="2" presStyleCnt="3" custScaleY="38577">
        <dgm:presLayoutVars>
          <dgm:chPref val="3"/>
        </dgm:presLayoutVars>
      </dgm:prSet>
      <dgm:spPr/>
    </dgm:pt>
    <dgm:pt modelId="{B830DA4B-911D-4104-B9BC-B072DC24F0E6}" type="pres">
      <dgm:prSet presAssocID="{23909C7E-EF39-46CA-997D-4736FEB6F04E}" presName="level3hierChild" presStyleCnt="0"/>
      <dgm:spPr/>
    </dgm:pt>
    <dgm:pt modelId="{76B11C4E-A227-4535-A016-E2C45710175D}" type="pres">
      <dgm:prSet presAssocID="{AA8A8428-6207-4179-9064-36D89911AD0D}" presName="conn2-1" presStyleLbl="parChTrans1D3" presStyleIdx="9" presStyleCnt="11"/>
      <dgm:spPr/>
    </dgm:pt>
    <dgm:pt modelId="{EF02277B-491B-4C8E-BAF7-F0FFFE840B02}" type="pres">
      <dgm:prSet presAssocID="{AA8A8428-6207-4179-9064-36D89911AD0D}" presName="connTx" presStyleLbl="parChTrans1D3" presStyleIdx="9" presStyleCnt="11"/>
      <dgm:spPr/>
    </dgm:pt>
    <dgm:pt modelId="{BFFAE3AF-50C0-47FB-AAA9-3B4D32A0AA9B}" type="pres">
      <dgm:prSet presAssocID="{14FD7397-07CF-4CD5-B785-82E54AAC4D86}" presName="root2" presStyleCnt="0"/>
      <dgm:spPr/>
    </dgm:pt>
    <dgm:pt modelId="{67269620-9396-46C5-911B-80F5A70966BE}" type="pres">
      <dgm:prSet presAssocID="{14FD7397-07CF-4CD5-B785-82E54AAC4D86}" presName="LevelTwoTextNode" presStyleLbl="node3" presStyleIdx="9" presStyleCnt="11" custScaleX="157241" custScaleY="40760">
        <dgm:presLayoutVars>
          <dgm:chPref val="3"/>
        </dgm:presLayoutVars>
      </dgm:prSet>
      <dgm:spPr/>
    </dgm:pt>
    <dgm:pt modelId="{EC9FFEF4-DA3B-486B-AB96-10EC444545C2}" type="pres">
      <dgm:prSet presAssocID="{14FD7397-07CF-4CD5-B785-82E54AAC4D86}" presName="level3hierChild" presStyleCnt="0"/>
      <dgm:spPr/>
    </dgm:pt>
    <dgm:pt modelId="{CAA4429B-38E9-48C0-A8D0-FD67AFA83D27}" type="pres">
      <dgm:prSet presAssocID="{690BBFC3-DF07-4840-8F00-2AEE47444C1C}" presName="conn2-1" presStyleLbl="parChTrans1D4" presStyleIdx="36" presStyleCnt="46"/>
      <dgm:spPr/>
    </dgm:pt>
    <dgm:pt modelId="{3A67EEBA-7D22-42A7-A694-B2FF36F97D39}" type="pres">
      <dgm:prSet presAssocID="{690BBFC3-DF07-4840-8F00-2AEE47444C1C}" presName="connTx" presStyleLbl="parChTrans1D4" presStyleIdx="36" presStyleCnt="46"/>
      <dgm:spPr/>
    </dgm:pt>
    <dgm:pt modelId="{D7DB2BF6-36DA-4177-BAEE-A2B44BC0B62B}" type="pres">
      <dgm:prSet presAssocID="{48893F30-34C4-41BF-91A2-117EED1D6CBC}" presName="root2" presStyleCnt="0"/>
      <dgm:spPr/>
    </dgm:pt>
    <dgm:pt modelId="{A3D90680-E9EE-46AB-9787-B858F98B4EAD}" type="pres">
      <dgm:prSet presAssocID="{48893F30-34C4-41BF-91A2-117EED1D6CBC}" presName="LevelTwoTextNode" presStyleLbl="node4" presStyleIdx="36" presStyleCnt="46" custScaleX="202270" custScaleY="68720">
        <dgm:presLayoutVars>
          <dgm:chPref val="3"/>
        </dgm:presLayoutVars>
      </dgm:prSet>
      <dgm:spPr/>
    </dgm:pt>
    <dgm:pt modelId="{35B2D4DE-695B-42F8-A29D-B972232AC2DF}" type="pres">
      <dgm:prSet presAssocID="{48893F30-34C4-41BF-91A2-117EED1D6CBC}" presName="level3hierChild" presStyleCnt="0"/>
      <dgm:spPr/>
    </dgm:pt>
    <dgm:pt modelId="{C2957CA7-9654-44BB-8756-020587645E5F}" type="pres">
      <dgm:prSet presAssocID="{DCE51066-2C54-4DFF-9360-096E2D1A5745}" presName="conn2-1" presStyleLbl="parChTrans1D4" presStyleIdx="37" presStyleCnt="46"/>
      <dgm:spPr/>
    </dgm:pt>
    <dgm:pt modelId="{1EE6BA51-7970-41EF-B410-56BB00CBF08F}" type="pres">
      <dgm:prSet presAssocID="{DCE51066-2C54-4DFF-9360-096E2D1A5745}" presName="connTx" presStyleLbl="parChTrans1D4" presStyleIdx="37" presStyleCnt="46"/>
      <dgm:spPr/>
    </dgm:pt>
    <dgm:pt modelId="{038C48F9-D228-411C-8CB9-D078E8A2A53B}" type="pres">
      <dgm:prSet presAssocID="{83C794A8-798C-45A8-9BE6-74003B2FFACB}" presName="root2" presStyleCnt="0"/>
      <dgm:spPr/>
    </dgm:pt>
    <dgm:pt modelId="{7B09EB21-97A7-4093-9F4E-3AEB4F354DF1}" type="pres">
      <dgm:prSet presAssocID="{83C794A8-798C-45A8-9BE6-74003B2FFACB}" presName="LevelTwoTextNode" presStyleLbl="node4" presStyleIdx="37" presStyleCnt="46" custScaleX="214465" custScaleY="94132">
        <dgm:presLayoutVars>
          <dgm:chPref val="3"/>
        </dgm:presLayoutVars>
      </dgm:prSet>
      <dgm:spPr/>
    </dgm:pt>
    <dgm:pt modelId="{3DBFCA65-65EF-4409-B1B3-E035946EB202}" type="pres">
      <dgm:prSet presAssocID="{83C794A8-798C-45A8-9BE6-74003B2FFACB}" presName="level3hierChild" presStyleCnt="0"/>
      <dgm:spPr/>
    </dgm:pt>
    <dgm:pt modelId="{4AAAB717-1B41-4268-AB45-9DE0FAF9A616}" type="pres">
      <dgm:prSet presAssocID="{1EF5C2CB-8FF6-471E-9775-667DD6FA2B12}" presName="conn2-1" presStyleLbl="parChTrans1D3" presStyleIdx="10" presStyleCnt="11"/>
      <dgm:spPr/>
    </dgm:pt>
    <dgm:pt modelId="{4325EDAA-8EFE-4C38-941C-382AA9936FBA}" type="pres">
      <dgm:prSet presAssocID="{1EF5C2CB-8FF6-471E-9775-667DD6FA2B12}" presName="connTx" presStyleLbl="parChTrans1D3" presStyleIdx="10" presStyleCnt="11"/>
      <dgm:spPr/>
    </dgm:pt>
    <dgm:pt modelId="{C24CA32D-49F8-49E6-8B72-722CDE4C9DA0}" type="pres">
      <dgm:prSet presAssocID="{0FA459BB-5E4C-4DA3-82CA-4CF4259C35A5}" presName="root2" presStyleCnt="0"/>
      <dgm:spPr/>
    </dgm:pt>
    <dgm:pt modelId="{B95B06AB-B86C-4696-B134-14A3CF37DEBC}" type="pres">
      <dgm:prSet presAssocID="{0FA459BB-5E4C-4DA3-82CA-4CF4259C35A5}" presName="LevelTwoTextNode" presStyleLbl="node3" presStyleIdx="10" presStyleCnt="11" custScaleX="73697" custScaleY="41969">
        <dgm:presLayoutVars>
          <dgm:chPref val="3"/>
        </dgm:presLayoutVars>
      </dgm:prSet>
      <dgm:spPr/>
    </dgm:pt>
    <dgm:pt modelId="{6275851E-F800-4042-8BE6-241653D55075}" type="pres">
      <dgm:prSet presAssocID="{0FA459BB-5E4C-4DA3-82CA-4CF4259C35A5}" presName="level3hierChild" presStyleCnt="0"/>
      <dgm:spPr/>
    </dgm:pt>
    <dgm:pt modelId="{03447063-E699-4B27-8A24-3A2035DBA165}" type="pres">
      <dgm:prSet presAssocID="{1FE2501E-72DB-47FD-84B0-5C9413FC8575}" presName="conn2-1" presStyleLbl="parChTrans1D4" presStyleIdx="38" presStyleCnt="46"/>
      <dgm:spPr/>
    </dgm:pt>
    <dgm:pt modelId="{5A729F3F-B03D-4BB0-AF04-87688B7F8EF6}" type="pres">
      <dgm:prSet presAssocID="{1FE2501E-72DB-47FD-84B0-5C9413FC8575}" presName="connTx" presStyleLbl="parChTrans1D4" presStyleIdx="38" presStyleCnt="46"/>
      <dgm:spPr/>
    </dgm:pt>
    <dgm:pt modelId="{AF19818A-5A47-42EC-B3F6-5698C158892A}" type="pres">
      <dgm:prSet presAssocID="{D4C0AD27-259D-43B8-B30E-2E373A713730}" presName="root2" presStyleCnt="0"/>
      <dgm:spPr/>
    </dgm:pt>
    <dgm:pt modelId="{DC94F85B-6992-41A6-B44E-B96A34C09598}" type="pres">
      <dgm:prSet presAssocID="{D4C0AD27-259D-43B8-B30E-2E373A713730}" presName="LevelTwoTextNode" presStyleLbl="node4" presStyleIdx="38" presStyleCnt="46" custScaleX="178706" custScaleY="30221">
        <dgm:presLayoutVars>
          <dgm:chPref val="3"/>
        </dgm:presLayoutVars>
      </dgm:prSet>
      <dgm:spPr/>
    </dgm:pt>
    <dgm:pt modelId="{BB56B36E-3C16-48AA-BB6C-B8C660533332}" type="pres">
      <dgm:prSet presAssocID="{D4C0AD27-259D-43B8-B30E-2E373A713730}" presName="level3hierChild" presStyleCnt="0"/>
      <dgm:spPr/>
    </dgm:pt>
    <dgm:pt modelId="{9400CFE3-63BC-44C6-9D29-10D493378C83}" type="pres">
      <dgm:prSet presAssocID="{2A83FC84-ABEA-4864-ADDA-C3DF7A09F534}" presName="conn2-1" presStyleLbl="parChTrans1D4" presStyleIdx="39" presStyleCnt="46"/>
      <dgm:spPr/>
    </dgm:pt>
    <dgm:pt modelId="{F0109690-184B-407C-A42E-E3DD72F95159}" type="pres">
      <dgm:prSet presAssocID="{2A83FC84-ABEA-4864-ADDA-C3DF7A09F534}" presName="connTx" presStyleLbl="parChTrans1D4" presStyleIdx="39" presStyleCnt="46"/>
      <dgm:spPr/>
    </dgm:pt>
    <dgm:pt modelId="{5392D74B-C752-4A0E-89FF-8201012DFE22}" type="pres">
      <dgm:prSet presAssocID="{09520ECE-B9DB-4981-B415-5E76D1F8D34C}" presName="root2" presStyleCnt="0"/>
      <dgm:spPr/>
    </dgm:pt>
    <dgm:pt modelId="{524E38BE-3C87-4DE9-A2F8-93AA6718A1CE}" type="pres">
      <dgm:prSet presAssocID="{09520ECE-B9DB-4981-B415-5E76D1F8D34C}" presName="LevelTwoTextNode" presStyleLbl="node4" presStyleIdx="39" presStyleCnt="46" custScaleY="49102">
        <dgm:presLayoutVars>
          <dgm:chPref val="3"/>
        </dgm:presLayoutVars>
      </dgm:prSet>
      <dgm:spPr/>
    </dgm:pt>
    <dgm:pt modelId="{1D3DA7FA-FC03-4F7E-9C8F-4694DC254E40}" type="pres">
      <dgm:prSet presAssocID="{09520ECE-B9DB-4981-B415-5E76D1F8D34C}" presName="level3hierChild" presStyleCnt="0"/>
      <dgm:spPr/>
    </dgm:pt>
    <dgm:pt modelId="{1D7B78C2-CE8B-4E0D-AFD5-06C1694CFCCF}" type="pres">
      <dgm:prSet presAssocID="{160C05C7-2B03-4D3A-BAC6-54D7A9F8697C}" presName="conn2-1" presStyleLbl="parChTrans1D4" presStyleIdx="40" presStyleCnt="46"/>
      <dgm:spPr/>
    </dgm:pt>
    <dgm:pt modelId="{B4C25928-3299-4DEC-9E8A-D8AE695AB2C0}" type="pres">
      <dgm:prSet presAssocID="{160C05C7-2B03-4D3A-BAC6-54D7A9F8697C}" presName="connTx" presStyleLbl="parChTrans1D4" presStyleIdx="40" presStyleCnt="46"/>
      <dgm:spPr/>
    </dgm:pt>
    <dgm:pt modelId="{2F2BFCB4-BDDE-464D-AE47-66D5FDE3A79B}" type="pres">
      <dgm:prSet presAssocID="{44C22AEE-413E-4E06-9C46-2FED4351550A}" presName="root2" presStyleCnt="0"/>
      <dgm:spPr/>
    </dgm:pt>
    <dgm:pt modelId="{3BF719F1-3810-41B7-8C79-9DD55B930E36}" type="pres">
      <dgm:prSet presAssocID="{44C22AEE-413E-4E06-9C46-2FED4351550A}" presName="LevelTwoTextNode" presStyleLbl="node4" presStyleIdx="40" presStyleCnt="46" custScaleX="170196" custScaleY="33822">
        <dgm:presLayoutVars>
          <dgm:chPref val="3"/>
        </dgm:presLayoutVars>
      </dgm:prSet>
      <dgm:spPr/>
    </dgm:pt>
    <dgm:pt modelId="{93B850B5-932C-4E04-A36A-53699C1E0692}" type="pres">
      <dgm:prSet presAssocID="{44C22AEE-413E-4E06-9C46-2FED4351550A}" presName="level3hierChild" presStyleCnt="0"/>
      <dgm:spPr/>
    </dgm:pt>
    <dgm:pt modelId="{5E9092BD-741D-422C-9BB3-4C32CF7D4D0D}" type="pres">
      <dgm:prSet presAssocID="{9CF56192-4665-420E-9CC2-8A258FECD80C}" presName="conn2-1" presStyleLbl="parChTrans1D4" presStyleIdx="41" presStyleCnt="46"/>
      <dgm:spPr/>
    </dgm:pt>
    <dgm:pt modelId="{35CDFFDB-7B7D-45D0-BB57-046D1967DE12}" type="pres">
      <dgm:prSet presAssocID="{9CF56192-4665-420E-9CC2-8A258FECD80C}" presName="connTx" presStyleLbl="parChTrans1D4" presStyleIdx="41" presStyleCnt="46"/>
      <dgm:spPr/>
    </dgm:pt>
    <dgm:pt modelId="{89EE9BDE-E35D-4E83-B7CF-B8D9E554B091}" type="pres">
      <dgm:prSet presAssocID="{0E41F341-AF0C-45BD-BBA3-881B1D15EA9D}" presName="root2" presStyleCnt="0"/>
      <dgm:spPr/>
    </dgm:pt>
    <dgm:pt modelId="{E52DB6D7-9605-4F53-B173-05FA0D23EEA8}" type="pres">
      <dgm:prSet presAssocID="{0E41F341-AF0C-45BD-BBA3-881B1D15EA9D}" presName="LevelTwoTextNode" presStyleLbl="node4" presStyleIdx="41" presStyleCnt="46" custScaleX="152112" custScaleY="43871">
        <dgm:presLayoutVars>
          <dgm:chPref val="3"/>
        </dgm:presLayoutVars>
      </dgm:prSet>
      <dgm:spPr/>
    </dgm:pt>
    <dgm:pt modelId="{7AFDC34E-F8A4-4C94-B8F5-5BCCB8CF536A}" type="pres">
      <dgm:prSet presAssocID="{0E41F341-AF0C-45BD-BBA3-881B1D15EA9D}" presName="level3hierChild" presStyleCnt="0"/>
      <dgm:spPr/>
    </dgm:pt>
    <dgm:pt modelId="{47A5B172-4EDC-4BE3-82BC-6CDFE56D6F5D}" type="pres">
      <dgm:prSet presAssocID="{C0463CC0-E340-4CFF-8165-ACFCC90DC01E}" presName="conn2-1" presStyleLbl="parChTrans1D4" presStyleIdx="42" presStyleCnt="46"/>
      <dgm:spPr/>
    </dgm:pt>
    <dgm:pt modelId="{4B96F7E3-F0AB-4E26-A830-55259E582C75}" type="pres">
      <dgm:prSet presAssocID="{C0463CC0-E340-4CFF-8165-ACFCC90DC01E}" presName="connTx" presStyleLbl="parChTrans1D4" presStyleIdx="42" presStyleCnt="46"/>
      <dgm:spPr/>
    </dgm:pt>
    <dgm:pt modelId="{03671B5D-B49B-457D-9F71-2105DF65B1B5}" type="pres">
      <dgm:prSet presAssocID="{CC224E1A-95B1-49E2-97DD-3F4E9C9FE182}" presName="root2" presStyleCnt="0"/>
      <dgm:spPr/>
    </dgm:pt>
    <dgm:pt modelId="{F6BC9DDE-32A4-4CFF-A2F4-652BFDD2AAB7}" type="pres">
      <dgm:prSet presAssocID="{CC224E1A-95B1-49E2-97DD-3F4E9C9FE182}" presName="LevelTwoTextNode" presStyleLbl="node4" presStyleIdx="42" presStyleCnt="46" custScaleY="23931">
        <dgm:presLayoutVars>
          <dgm:chPref val="3"/>
        </dgm:presLayoutVars>
      </dgm:prSet>
      <dgm:spPr/>
    </dgm:pt>
    <dgm:pt modelId="{41C11463-2252-4CE2-BAC0-B877BD5E018C}" type="pres">
      <dgm:prSet presAssocID="{CC224E1A-95B1-49E2-97DD-3F4E9C9FE182}" presName="level3hierChild" presStyleCnt="0"/>
      <dgm:spPr/>
    </dgm:pt>
    <dgm:pt modelId="{BB72CF1B-D27A-4F1F-9E0A-E0EDD4091E6C}" type="pres">
      <dgm:prSet presAssocID="{63E1EC00-41DC-49A2-AB92-32603F20B4DE}" presName="conn2-1" presStyleLbl="parChTrans1D4" presStyleIdx="43" presStyleCnt="46"/>
      <dgm:spPr/>
    </dgm:pt>
    <dgm:pt modelId="{AA834ED7-8585-4C65-B84F-424235F0D04C}" type="pres">
      <dgm:prSet presAssocID="{63E1EC00-41DC-49A2-AB92-32603F20B4DE}" presName="connTx" presStyleLbl="parChTrans1D4" presStyleIdx="43" presStyleCnt="46"/>
      <dgm:spPr/>
    </dgm:pt>
    <dgm:pt modelId="{408F1BBF-8EE6-4A5B-8A52-9FE731F5A229}" type="pres">
      <dgm:prSet presAssocID="{AC358D0C-A35C-4C0D-BA6B-9746FB5584EA}" presName="root2" presStyleCnt="0"/>
      <dgm:spPr/>
    </dgm:pt>
    <dgm:pt modelId="{A69C0CDD-9884-4E5B-B89E-BA5DE2C84B62}" type="pres">
      <dgm:prSet presAssocID="{AC358D0C-A35C-4C0D-BA6B-9746FB5584EA}" presName="LevelTwoTextNode" presStyleLbl="node4" presStyleIdx="43" presStyleCnt="46" custScaleX="291274" custScaleY="44733">
        <dgm:presLayoutVars>
          <dgm:chPref val="3"/>
        </dgm:presLayoutVars>
      </dgm:prSet>
      <dgm:spPr/>
    </dgm:pt>
    <dgm:pt modelId="{C061E989-61E7-4EC9-94EF-18F11753279D}" type="pres">
      <dgm:prSet presAssocID="{AC358D0C-A35C-4C0D-BA6B-9746FB5584EA}" presName="level3hierChild" presStyleCnt="0"/>
      <dgm:spPr/>
    </dgm:pt>
    <dgm:pt modelId="{0D8C7BC4-6975-4D93-B0C5-93F135263FE4}" type="pres">
      <dgm:prSet presAssocID="{C958F833-B64F-4C45-90E0-9462DEDDBC23}" presName="conn2-1" presStyleLbl="parChTrans1D4" presStyleIdx="44" presStyleCnt="46"/>
      <dgm:spPr/>
    </dgm:pt>
    <dgm:pt modelId="{860428C8-A9BF-4741-AC50-B2BCD304B996}" type="pres">
      <dgm:prSet presAssocID="{C958F833-B64F-4C45-90E0-9462DEDDBC23}" presName="connTx" presStyleLbl="parChTrans1D4" presStyleIdx="44" presStyleCnt="46"/>
      <dgm:spPr/>
    </dgm:pt>
    <dgm:pt modelId="{23B5379B-E110-467B-929D-EF876FB68EAB}" type="pres">
      <dgm:prSet presAssocID="{989DDCBA-8C5D-4D25-AD5F-6D5EA099DD3F}" presName="root2" presStyleCnt="0"/>
      <dgm:spPr/>
    </dgm:pt>
    <dgm:pt modelId="{98D829F7-8096-4C3D-A9D4-E9114BE949C4}" type="pres">
      <dgm:prSet presAssocID="{989DDCBA-8C5D-4D25-AD5F-6D5EA099DD3F}" presName="LevelTwoTextNode" presStyleLbl="node4" presStyleIdx="44" presStyleCnt="46" custScaleX="363853" custScaleY="23807">
        <dgm:presLayoutVars>
          <dgm:chPref val="3"/>
        </dgm:presLayoutVars>
      </dgm:prSet>
      <dgm:spPr/>
    </dgm:pt>
    <dgm:pt modelId="{C80339F4-1CAF-4672-B98E-C0A8458F38EF}" type="pres">
      <dgm:prSet presAssocID="{989DDCBA-8C5D-4D25-AD5F-6D5EA099DD3F}" presName="level3hierChild" presStyleCnt="0"/>
      <dgm:spPr/>
    </dgm:pt>
    <dgm:pt modelId="{1D2C4DA6-024D-456D-AFEF-178090CBD3F5}" type="pres">
      <dgm:prSet presAssocID="{C6A3F737-87CD-4E9A-BA82-3946CF64170C}" presName="conn2-1" presStyleLbl="parChTrans1D4" presStyleIdx="45" presStyleCnt="46"/>
      <dgm:spPr/>
    </dgm:pt>
    <dgm:pt modelId="{2319844C-B548-4F28-921A-DAF580142DA1}" type="pres">
      <dgm:prSet presAssocID="{C6A3F737-87CD-4E9A-BA82-3946CF64170C}" presName="connTx" presStyleLbl="parChTrans1D4" presStyleIdx="45" presStyleCnt="46"/>
      <dgm:spPr/>
    </dgm:pt>
    <dgm:pt modelId="{03C9E2D0-2754-472F-96B8-F7B19585854E}" type="pres">
      <dgm:prSet presAssocID="{0B7865A0-241A-494A-B4B7-1365953B7799}" presName="root2" presStyleCnt="0"/>
      <dgm:spPr/>
    </dgm:pt>
    <dgm:pt modelId="{5B35BE10-16AC-4536-BA0D-7B8EA8B85796}" type="pres">
      <dgm:prSet presAssocID="{0B7865A0-241A-494A-B4B7-1365953B7799}" presName="LevelTwoTextNode" presStyleLbl="node4" presStyleIdx="45" presStyleCnt="46" custScaleX="179642" custScaleY="36211">
        <dgm:presLayoutVars>
          <dgm:chPref val="3"/>
        </dgm:presLayoutVars>
      </dgm:prSet>
      <dgm:spPr/>
    </dgm:pt>
    <dgm:pt modelId="{11D2B0AA-031C-4E9F-9B2B-8DD305E15871}" type="pres">
      <dgm:prSet presAssocID="{0B7865A0-241A-494A-B4B7-1365953B7799}" presName="level3hierChild" presStyleCnt="0"/>
      <dgm:spPr/>
    </dgm:pt>
  </dgm:ptLst>
  <dgm:cxnLst>
    <dgm:cxn modelId="{CCC68001-7A55-41FD-B9FA-C527682AF47D}" srcId="{0DF2A614-DBDD-4D10-92AD-15FCBFCFBA1B}" destId="{BA1847B9-F733-4DCF-9653-59CDDE5CB523}" srcOrd="3" destOrd="0" parTransId="{9C31A09A-F287-4A71-8E46-7B437E7314A8}" sibTransId="{D82E65F6-F7C5-4E85-81F5-919C484EA053}"/>
    <dgm:cxn modelId="{A7A1E301-0132-414E-B737-758EA2FA3BC5}" type="presOf" srcId="{5280746F-0567-499F-A165-E400A6C7F56F}" destId="{7C33A2CC-6B6C-42EC-83F7-A9CDF9031BA3}" srcOrd="1" destOrd="0" presId="urn:microsoft.com/office/officeart/2005/8/layout/hierarchy2"/>
    <dgm:cxn modelId="{6E9F2602-0AB8-4052-A9F1-A3AA7F23F3D8}" srcId="{3BCA4711-8A72-4F41-B0B2-230F74A56C89}" destId="{B0B7809E-1A5B-43A0-9ACD-40F4C7537BBD}" srcOrd="0" destOrd="0" parTransId="{409B5A8A-AE05-4C97-A4BC-F031A1B02470}" sibTransId="{8484E8D2-E9BA-4DE8-9791-B5ADADBDB80D}"/>
    <dgm:cxn modelId="{5F406102-1973-472C-9FB0-7074F07DFA84}" type="presOf" srcId="{EDF04A20-3D16-48A6-AB20-0A557DCAC353}" destId="{477947E5-93B9-42ED-AE16-C17BC63E8753}" srcOrd="0" destOrd="0" presId="urn:microsoft.com/office/officeart/2005/8/layout/hierarchy2"/>
    <dgm:cxn modelId="{FDFFE402-184B-449C-B6E6-EBA1C2B755D6}" srcId="{B0B7809E-1A5B-43A0-9ACD-40F4C7537BBD}" destId="{8D3E7C2D-C1FE-457B-9455-D5958A479591}" srcOrd="4" destOrd="0" parTransId="{23BACB70-A0E5-4608-8A32-8A3AA4B06BA2}" sibTransId="{28F7AEEB-DA02-44ED-8AB8-5375A64C87FA}"/>
    <dgm:cxn modelId="{E792A203-6D54-4D1E-A998-394D8D71FE56}" type="presOf" srcId="{62B57CF7-0DD5-4181-9BEE-B09CC258250B}" destId="{C203392E-302E-4856-BA9C-4962F1CE663E}" srcOrd="1" destOrd="0" presId="urn:microsoft.com/office/officeart/2005/8/layout/hierarchy2"/>
    <dgm:cxn modelId="{4CE9BC03-8E00-4C59-A44F-4DE7B98982F5}" type="presOf" srcId="{1E79F472-711C-4014-B382-D68DD5E409D8}" destId="{64275E33-E710-48F1-A338-02A259B4AD70}" srcOrd="0" destOrd="0" presId="urn:microsoft.com/office/officeart/2005/8/layout/hierarchy2"/>
    <dgm:cxn modelId="{08671604-3764-47AB-A983-DA53F5A910A1}" type="presOf" srcId="{7AFA4C12-165E-4246-B5A4-AFE46E376927}" destId="{E220E026-D82E-4311-A6D4-7D846F592501}" srcOrd="0" destOrd="0" presId="urn:microsoft.com/office/officeart/2005/8/layout/hierarchy2"/>
    <dgm:cxn modelId="{6D4F0605-60ED-46A6-B9D0-F48850C134F3}" type="presOf" srcId="{B030E9C0-2C09-4BE5-93D0-8CD4CA1626D5}" destId="{63C377E8-462C-4949-9F88-23D2A01B6313}" srcOrd="1" destOrd="0" presId="urn:microsoft.com/office/officeart/2005/8/layout/hierarchy2"/>
    <dgm:cxn modelId="{A580D007-E79E-40B5-A56F-3615CAD8E053}" type="presOf" srcId="{2A83FC84-ABEA-4864-ADDA-C3DF7A09F534}" destId="{F0109690-184B-407C-A42E-E3DD72F95159}" srcOrd="1" destOrd="0" presId="urn:microsoft.com/office/officeart/2005/8/layout/hierarchy2"/>
    <dgm:cxn modelId="{11140A09-5C95-4A61-846F-B9EF57AA0676}" srcId="{BA1847B9-F733-4DCF-9653-59CDDE5CB523}" destId="{BE77DC84-D9DA-4FA2-8A31-DAC1BD17EDBE}" srcOrd="2" destOrd="0" parTransId="{885A4CC1-5157-43F0-9DEF-0F46A367BFBA}" sibTransId="{3726C158-E68E-466F-B90A-2FD877EFDE86}"/>
    <dgm:cxn modelId="{18532E09-A6CB-47D6-9C9A-21C08B1C06C2}" type="presOf" srcId="{EFBE5CD9-DFF1-4252-8359-737AFEB2B068}" destId="{BACB3BF8-C611-4B54-9FD5-0C88431AA1EF}" srcOrd="0" destOrd="0" presId="urn:microsoft.com/office/officeart/2005/8/layout/hierarchy2"/>
    <dgm:cxn modelId="{D12DD609-7B7D-4FFF-802F-FBC669067ACE}" type="presOf" srcId="{8A22B136-6A1C-44BA-8642-7F1FF3078496}" destId="{F76C2730-43E5-46C5-BD99-A113E6D4BF19}" srcOrd="1" destOrd="0" presId="urn:microsoft.com/office/officeart/2005/8/layout/hierarchy2"/>
    <dgm:cxn modelId="{B9D1360C-9554-4700-A433-780D7E0841A4}" srcId="{2B6DBC0C-52CD-4D09-A64F-72640E180B72}" destId="{AB7B232F-B815-46FB-9314-61D9FB676B41}" srcOrd="4" destOrd="0" parTransId="{37CDBB26-16A6-456A-B985-41E143925A1B}" sibTransId="{A2F654F3-DBEC-4332-9B76-ADA598119E44}"/>
    <dgm:cxn modelId="{10E09C0E-728C-41C6-9AC5-40E9D8E56499}" type="presOf" srcId="{EEFAB034-B6EF-4A70-BB5F-FED4B86FF9F2}" destId="{207D5F3E-93C8-473D-9B44-D56EB7E43095}" srcOrd="1" destOrd="0" presId="urn:microsoft.com/office/officeart/2005/8/layout/hierarchy2"/>
    <dgm:cxn modelId="{E9677010-5261-494E-B926-0EC852FF2FA9}" type="presOf" srcId="{2B6DBC0C-52CD-4D09-A64F-72640E180B72}" destId="{AE671AB1-F96F-433E-AB59-3DCA58D6D093}" srcOrd="0" destOrd="0" presId="urn:microsoft.com/office/officeart/2005/8/layout/hierarchy2"/>
    <dgm:cxn modelId="{28F30011-745E-46F4-A452-01C4A7CE381D}" type="presOf" srcId="{23909C7E-EF39-46CA-997D-4736FEB6F04E}" destId="{6FF2D2A2-FBA2-43B0-BC91-3EC17BF5495D}" srcOrd="0" destOrd="0" presId="urn:microsoft.com/office/officeart/2005/8/layout/hierarchy2"/>
    <dgm:cxn modelId="{1032D811-0F26-4721-AD90-89A593F9FE2A}" type="presOf" srcId="{93813EBA-1C19-46A1-A7D5-4B21C31AB24C}" destId="{6BA7261B-908E-4008-84B6-4A71D5CCC4DD}" srcOrd="0" destOrd="0" presId="urn:microsoft.com/office/officeart/2005/8/layout/hierarchy2"/>
    <dgm:cxn modelId="{5A2BFB12-FCB8-44FE-8792-93D0F2CDC186}" type="presOf" srcId="{885A4CC1-5157-43F0-9DEF-0F46A367BFBA}" destId="{3F68496C-0344-40E5-B76A-B87FE867BC0C}" srcOrd="1" destOrd="0" presId="urn:microsoft.com/office/officeart/2005/8/layout/hierarchy2"/>
    <dgm:cxn modelId="{8C174114-AFA6-4024-AABB-0BD80F00BCC3}" type="presOf" srcId="{DA09ACB5-5692-4A16-A125-048BCFB0488F}" destId="{A5F24453-33A0-48A5-9E82-2B31F2F086EB}" srcOrd="0" destOrd="0" presId="urn:microsoft.com/office/officeart/2005/8/layout/hierarchy2"/>
    <dgm:cxn modelId="{651E7F15-A45A-474E-9EE7-A1B75FD09CD2}" type="presOf" srcId="{8D3E7C2D-C1FE-457B-9455-D5958A479591}" destId="{E01344E6-F864-4D4E-A63E-9474AA02FE06}" srcOrd="0" destOrd="0" presId="urn:microsoft.com/office/officeart/2005/8/layout/hierarchy2"/>
    <dgm:cxn modelId="{C2C29115-91F9-4837-A861-C25A6926EF52}" srcId="{13DC2517-5D93-4712-ABD3-41AFF8B35388}" destId="{C6EA8D66-8756-4429-A1B8-C8A01942C241}" srcOrd="0" destOrd="0" parTransId="{68E83D1E-93E0-47DC-A0EB-49AC5ADE7DE2}" sibTransId="{EA04E324-EE57-4B5F-83DD-21043D9D19FE}"/>
    <dgm:cxn modelId="{9508DA15-D415-422C-AD1F-3DC999D29572}" type="presOf" srcId="{E73884E0-3BB1-4D76-BD73-229629C03AF7}" destId="{6ABA0F1D-1A9A-4DE1-84B1-E9BC0B3A9E6E}" srcOrd="1" destOrd="0" presId="urn:microsoft.com/office/officeart/2005/8/layout/hierarchy2"/>
    <dgm:cxn modelId="{01701216-3F59-478D-B3FD-3887F2B94E2A}" srcId="{BA1847B9-F733-4DCF-9653-59CDDE5CB523}" destId="{68E5F1F7-F3F5-46E0-A99C-DEE9A9A48757}" srcOrd="1" destOrd="0" parTransId="{7F6EDF63-B010-4B97-B329-AB1E0A109290}" sibTransId="{8D9C7A13-4889-46E5-86DE-8B99C9BD49D4}"/>
    <dgm:cxn modelId="{4D2EFA16-0604-4AFB-B500-4AE6176FFBBB}" type="presOf" srcId="{CC0DA500-2D46-4AE2-8234-8AB014A76184}" destId="{FD562181-D512-4E57-86E8-8F29BB75F261}" srcOrd="1" destOrd="0" presId="urn:microsoft.com/office/officeart/2005/8/layout/hierarchy2"/>
    <dgm:cxn modelId="{2C94C017-5EFF-4CED-8216-F5E179473FB7}" type="presOf" srcId="{84365052-6D6E-45E0-AB51-D3E19A9445E4}" destId="{73FFAF70-D9BA-4798-9EC5-557E614E53A2}" srcOrd="0" destOrd="0" presId="urn:microsoft.com/office/officeart/2005/8/layout/hierarchy2"/>
    <dgm:cxn modelId="{77C4B918-16BF-4CEE-9FAB-A4BE32F476F0}" type="presOf" srcId="{2A83FC84-ABEA-4864-ADDA-C3DF7A09F534}" destId="{9400CFE3-63BC-44C6-9D29-10D493378C83}" srcOrd="0" destOrd="0" presId="urn:microsoft.com/office/officeart/2005/8/layout/hierarchy2"/>
    <dgm:cxn modelId="{931C4419-C42D-4BDB-B99C-9A78A1A8FE88}" type="presOf" srcId="{62B57CF7-0DD5-4181-9BEE-B09CC258250B}" destId="{221EED05-9B07-4BE2-B7B9-4FB838172E05}" srcOrd="0" destOrd="0" presId="urn:microsoft.com/office/officeart/2005/8/layout/hierarchy2"/>
    <dgm:cxn modelId="{D1922D1A-56ED-4EA3-B30A-FCEFA3E7A3F4}" type="presOf" srcId="{BB4428D1-A091-4CDA-B7A2-1B6A9DC8C146}" destId="{21735190-05B1-4402-B520-3A33BCD39F75}" srcOrd="0" destOrd="0" presId="urn:microsoft.com/office/officeart/2005/8/layout/hierarchy2"/>
    <dgm:cxn modelId="{800E001B-BFC6-4C31-9848-DD5A65D70074}" type="presOf" srcId="{83C794A8-798C-45A8-9BE6-74003B2FFACB}" destId="{7B09EB21-97A7-4093-9F4E-3AEB4F354DF1}" srcOrd="0" destOrd="0" presId="urn:microsoft.com/office/officeart/2005/8/layout/hierarchy2"/>
    <dgm:cxn modelId="{D4C5821C-EA09-4781-A930-3B20B8D15B61}" type="presOf" srcId="{4013E2BF-7808-4A32-BFA8-F49B368387D1}" destId="{62561D5F-CA53-4A8B-8C83-9BDE34617292}" srcOrd="1" destOrd="0" presId="urn:microsoft.com/office/officeart/2005/8/layout/hierarchy2"/>
    <dgm:cxn modelId="{B40F8B1C-DCA0-460B-A66B-13C5A0D567BD}" type="presOf" srcId="{3E7758AC-158E-4F02-9B32-79BEDAB61AE0}" destId="{651B9D80-2F66-4601-9253-113ACDC6C739}" srcOrd="0" destOrd="0" presId="urn:microsoft.com/office/officeart/2005/8/layout/hierarchy2"/>
    <dgm:cxn modelId="{FD9BDC1D-038D-4C1E-BD4E-9C3FF84185F1}" type="presOf" srcId="{909F6A32-2FB6-42A6-B12F-A4A6F275DD9A}" destId="{4A947C11-E9D0-4E84-9C4E-5A904C32CC53}" srcOrd="1" destOrd="0" presId="urn:microsoft.com/office/officeart/2005/8/layout/hierarchy2"/>
    <dgm:cxn modelId="{8D05071E-97B4-42E4-9EF0-D47E18F67B23}" type="presOf" srcId="{06E94ECB-DFF0-4FC6-B73A-3420C20D0B8D}" destId="{E8636AFA-A4B3-4A3B-8717-36B6F69B82F3}" srcOrd="0" destOrd="0" presId="urn:microsoft.com/office/officeart/2005/8/layout/hierarchy2"/>
    <dgm:cxn modelId="{0B8F351E-9CC2-4683-9E3E-B8D7C77787F2}" type="presOf" srcId="{3ECB76BC-5064-4EC5-83A4-47536FD2CA37}" destId="{3AB1BE02-D55B-42B0-AA4F-0A333397AC37}" srcOrd="1" destOrd="0" presId="urn:microsoft.com/office/officeart/2005/8/layout/hierarchy2"/>
    <dgm:cxn modelId="{B280561E-29D0-4B22-B89E-9C8D67525186}" srcId="{0798E849-AECE-47D6-A70D-D32766E5D758}" destId="{77F268D4-6341-4607-A9D5-7D4B4A67D15C}" srcOrd="0" destOrd="0" parTransId="{E559EA16-6A06-42AD-ADD9-85EC7A7CB765}" sibTransId="{EEA1DBAF-DE81-4F45-8851-9E77318DEF73}"/>
    <dgm:cxn modelId="{68785B22-08D1-47B8-A978-8C75FE6EE5A0}" type="presOf" srcId="{1FE2501E-72DB-47FD-84B0-5C9413FC8575}" destId="{03447063-E699-4B27-8A24-3A2035DBA165}" srcOrd="0" destOrd="0" presId="urn:microsoft.com/office/officeart/2005/8/layout/hierarchy2"/>
    <dgm:cxn modelId="{F6D18D24-7B5B-43C7-BA54-0420D42DA662}" type="presOf" srcId="{AA4B8BEB-75E7-4159-8244-1BCA014711C5}" destId="{BEC429EC-5CE6-442C-A9D9-320E4A383B11}" srcOrd="0" destOrd="0" presId="urn:microsoft.com/office/officeart/2005/8/layout/hierarchy2"/>
    <dgm:cxn modelId="{DB1EE926-691D-4F35-9E9F-C1ECEBAF2422}" srcId="{BA1847B9-F733-4DCF-9653-59CDDE5CB523}" destId="{2B6DBC0C-52CD-4D09-A64F-72640E180B72}" srcOrd="0" destOrd="0" parTransId="{6A0C1E7B-DC59-4476-9729-E818B75C8908}" sibTransId="{18FD5705-A34D-42AD-AA09-942CE7D9C2AB}"/>
    <dgm:cxn modelId="{F23F7D28-3DD1-4C3D-9B91-4C816405BE20}" type="presOf" srcId="{78219C85-11B9-4703-AD5E-A8BCA21B542B}" destId="{BFC6CA71-21FA-4923-B627-C6FC86730A56}" srcOrd="0" destOrd="0" presId="urn:microsoft.com/office/officeart/2005/8/layout/hierarchy2"/>
    <dgm:cxn modelId="{CB0A042A-76EC-48B8-BEB3-44B9ACE2D5C1}" type="presOf" srcId="{75D6F74A-1CEC-488E-ACB6-A109A09CE58E}" destId="{C5CDC3C8-16CC-4DFD-90CE-4B5966919925}" srcOrd="1" destOrd="0" presId="urn:microsoft.com/office/officeart/2005/8/layout/hierarchy2"/>
    <dgm:cxn modelId="{D4064C2B-F58D-4385-B59B-7D592C9D2AF1}" type="presOf" srcId="{C958F833-B64F-4C45-90E0-9462DEDDBC23}" destId="{860428C8-A9BF-4741-AC50-B2BCD304B996}" srcOrd="1" destOrd="0" presId="urn:microsoft.com/office/officeart/2005/8/layout/hierarchy2"/>
    <dgm:cxn modelId="{0E9AA72B-3E73-4B5B-8763-FC6C41464168}" type="presOf" srcId="{3EB13A8B-3DFD-4A4F-AAEE-C04AF5266648}" destId="{2342AD23-DB0B-4401-A8C9-017968ADA2CC}" srcOrd="1" destOrd="0" presId="urn:microsoft.com/office/officeart/2005/8/layout/hierarchy2"/>
    <dgm:cxn modelId="{D279842C-07B2-43F0-8FDD-8E6A49FC956D}" srcId="{48893F30-34C4-41BF-91A2-117EED1D6CBC}" destId="{83C794A8-798C-45A8-9BE6-74003B2FFACB}" srcOrd="0" destOrd="0" parTransId="{DCE51066-2C54-4DFF-9360-096E2D1A5745}" sibTransId="{0C96EF79-C887-4C12-8788-7E5369D94482}"/>
    <dgm:cxn modelId="{24E1AD2D-28CC-422F-A715-6239ADD12441}" type="presOf" srcId="{B0B7809E-1A5B-43A0-9ACD-40F4C7537BBD}" destId="{B7E9669E-3A58-4D29-B185-B806CE342C0A}" srcOrd="0" destOrd="0" presId="urn:microsoft.com/office/officeart/2005/8/layout/hierarchy2"/>
    <dgm:cxn modelId="{C470162F-F928-4E90-B071-A264BFDD5720}" type="presOf" srcId="{C92505E9-7F6B-4D83-B277-EC08CF4789FB}" destId="{C49A6FAD-E89B-4295-A79A-287659068A7D}" srcOrd="0" destOrd="0" presId="urn:microsoft.com/office/officeart/2005/8/layout/hierarchy2"/>
    <dgm:cxn modelId="{799D382F-910F-4B59-A664-189B5D8E7395}" type="presOf" srcId="{885A4CC1-5157-43F0-9DEF-0F46A367BFBA}" destId="{599AB43A-8641-4FC0-B092-277482581992}" srcOrd="0" destOrd="0" presId="urn:microsoft.com/office/officeart/2005/8/layout/hierarchy2"/>
    <dgm:cxn modelId="{C1082531-2175-4372-A329-962FEBA1E18B}" type="presOf" srcId="{AA8A8428-6207-4179-9064-36D89911AD0D}" destId="{EF02277B-491B-4C8E-BAF7-F0FFFE840B02}" srcOrd="1" destOrd="0" presId="urn:microsoft.com/office/officeart/2005/8/layout/hierarchy2"/>
    <dgm:cxn modelId="{A10A2132-1D6F-442C-8D0D-276E0AA0988D}" type="presOf" srcId="{13DC2517-5D93-4712-ABD3-41AFF8B35388}" destId="{8CD484D4-9B2B-418B-8FD8-ECE409C9F406}" srcOrd="0" destOrd="0" presId="urn:microsoft.com/office/officeart/2005/8/layout/hierarchy2"/>
    <dgm:cxn modelId="{894E3632-D8F5-4A28-9D0A-88C786D86D30}" type="presOf" srcId="{E26A9D9A-6A01-4231-9D72-19DFCBE22E9A}" destId="{3D380B45-BC06-4AD2-AF9B-11D66E23CA7B}" srcOrd="1" destOrd="0" presId="urn:microsoft.com/office/officeart/2005/8/layout/hierarchy2"/>
    <dgm:cxn modelId="{5EE1E335-9D3D-4217-9C5A-7339BA19ED21}" type="presOf" srcId="{0B7865A0-241A-494A-B4B7-1365953B7799}" destId="{5B35BE10-16AC-4536-BA0D-7B8EA8B85796}" srcOrd="0" destOrd="0" presId="urn:microsoft.com/office/officeart/2005/8/layout/hierarchy2"/>
    <dgm:cxn modelId="{EF02F535-D80B-4A9E-9F90-D15EF685FAE7}" type="presOf" srcId="{3EB13A8B-3DFD-4A4F-AAEE-C04AF5266648}" destId="{E3156351-7594-4B17-8E90-44480A54E6F2}" srcOrd="0" destOrd="0" presId="urn:microsoft.com/office/officeart/2005/8/layout/hierarchy2"/>
    <dgm:cxn modelId="{95ED2837-721E-4CC4-B6EC-53265015C9F1}" type="presOf" srcId="{48945C2F-3A7D-468D-A588-641823134B8C}" destId="{5CB9992B-12A9-466A-BE27-E579F1F829EC}" srcOrd="0" destOrd="0" presId="urn:microsoft.com/office/officeart/2005/8/layout/hierarchy2"/>
    <dgm:cxn modelId="{68527437-B4A7-4191-99E5-0D6E7020F3DD}" type="presOf" srcId="{8208F48C-A6F4-438C-A8C9-26D4BD82D303}" destId="{D7FBC733-4C9B-471E-9D35-D6E2B3670DA8}" srcOrd="0" destOrd="0" presId="urn:microsoft.com/office/officeart/2005/8/layout/hierarchy2"/>
    <dgm:cxn modelId="{934BE337-3C57-4D89-B292-5E4646E938EF}" type="presOf" srcId="{DCE51066-2C54-4DFF-9360-096E2D1A5745}" destId="{C2957CA7-9654-44BB-8756-020587645E5F}" srcOrd="0" destOrd="0" presId="urn:microsoft.com/office/officeart/2005/8/layout/hierarchy2"/>
    <dgm:cxn modelId="{6DF86639-84BA-40C7-8596-89B636DE55FD}" type="presOf" srcId="{ABC0AA87-2CDE-4F1D-9001-172FB5996A47}" destId="{918F8E77-4271-485E-89B4-E813425693C1}" srcOrd="0" destOrd="0" presId="urn:microsoft.com/office/officeart/2005/8/layout/hierarchy2"/>
    <dgm:cxn modelId="{A485B839-9568-4799-8B4D-2F00E629A729}" type="presOf" srcId="{2B548120-23C7-4409-A4A2-EE907140C172}" destId="{49F9C750-1F78-4174-B2C2-FF7630685E70}" srcOrd="0" destOrd="0" presId="urn:microsoft.com/office/officeart/2005/8/layout/hierarchy2"/>
    <dgm:cxn modelId="{722BD839-897D-4577-849E-0A9EB1BE4A14}" type="presOf" srcId="{0DF2A614-DBDD-4D10-92AD-15FCBFCFBA1B}" destId="{D0D0C96A-255B-4BB3-8433-99A917F14442}" srcOrd="0" destOrd="0" presId="urn:microsoft.com/office/officeart/2005/8/layout/hierarchy2"/>
    <dgm:cxn modelId="{DDEF4E3C-E459-4A1D-97F0-CF00128DED7D}" type="presOf" srcId="{2B548120-23C7-4409-A4A2-EE907140C172}" destId="{35FFB3F2-16A3-4416-AE8F-B3067E16EC88}" srcOrd="1" destOrd="0" presId="urn:microsoft.com/office/officeart/2005/8/layout/hierarchy2"/>
    <dgm:cxn modelId="{A0CAFB3D-899E-4035-AC1E-71EDB0A7DEEE}" type="presOf" srcId="{CC224E1A-95B1-49E2-97DD-3F4E9C9FE182}" destId="{F6BC9DDE-32A4-4CFF-A2F4-652BFDD2AAB7}" srcOrd="0" destOrd="0" presId="urn:microsoft.com/office/officeart/2005/8/layout/hierarchy2"/>
    <dgm:cxn modelId="{5B4E143E-7968-4654-9F33-84F8782F40C2}" srcId="{68E5F1F7-F3F5-46E0-A99C-DEE9A9A48757}" destId="{672A1CD5-4066-409B-9065-8277A808949E}" srcOrd="0" destOrd="0" parTransId="{BB4428D1-A091-4CDA-B7A2-1B6A9DC8C146}" sibTransId="{32956CA8-69C4-4CAD-811C-D754B9133225}"/>
    <dgm:cxn modelId="{FE34363E-29AB-4E7C-A397-3990ED742ED8}" type="presOf" srcId="{DCE51066-2C54-4DFF-9360-096E2D1A5745}" destId="{1EE6BA51-7970-41EF-B410-56BB00CBF08F}" srcOrd="1" destOrd="0" presId="urn:microsoft.com/office/officeart/2005/8/layout/hierarchy2"/>
    <dgm:cxn modelId="{F396D13E-5E5E-4552-B9F1-5ADE903D148B}" type="presOf" srcId="{75D6F74A-1CEC-488E-ACB6-A109A09CE58E}" destId="{0A51FA5B-3E6D-46D5-8DF7-94095D85A689}" srcOrd="0" destOrd="0" presId="urn:microsoft.com/office/officeart/2005/8/layout/hierarchy2"/>
    <dgm:cxn modelId="{A63BF13E-0016-4B75-865C-8801BEE1A5DD}" type="presOf" srcId="{160C05C7-2B03-4D3A-BAC6-54D7A9F8697C}" destId="{1D7B78C2-CE8B-4E0D-AFD5-06C1694CFCCF}" srcOrd="0" destOrd="0" presId="urn:microsoft.com/office/officeart/2005/8/layout/hierarchy2"/>
    <dgm:cxn modelId="{9D8D1B3F-1358-4EDE-B949-4C8C5DD03C61}" type="presOf" srcId="{AB1F744B-61AE-4B75-BA0B-2026C22923DB}" destId="{D8609617-A28A-4DC7-8601-BDE60D7A2443}" srcOrd="0" destOrd="0" presId="urn:microsoft.com/office/officeart/2005/8/layout/hierarchy2"/>
    <dgm:cxn modelId="{72CD493F-0396-49FE-9A6E-29DC39EB2866}" srcId="{2B6DBC0C-52CD-4D09-A64F-72640E180B72}" destId="{9EAD9A17-AB0E-4C62-B587-3B1645E25AC5}" srcOrd="2" destOrd="0" parTransId="{842A2F44-418D-496F-B901-A37A4B376586}" sibTransId="{7BBAECED-16C0-45F3-8960-554918B373E5}"/>
    <dgm:cxn modelId="{FC2F1240-BD94-4C1A-91FE-4F4F828530E4}" type="presOf" srcId="{BB4428D1-A091-4CDA-B7A2-1B6A9DC8C146}" destId="{79C18BBC-EDA0-4196-9D14-B311A8CAD6E0}" srcOrd="1" destOrd="0" presId="urn:microsoft.com/office/officeart/2005/8/layout/hierarchy2"/>
    <dgm:cxn modelId="{31C64D40-457D-4A54-8188-5CAB96EEA1B6}" type="presOf" srcId="{93813EBA-1C19-46A1-A7D5-4B21C31AB24C}" destId="{89991E5F-158B-48E0-BC77-4F34F944854B}" srcOrd="1" destOrd="0" presId="urn:microsoft.com/office/officeart/2005/8/layout/hierarchy2"/>
    <dgm:cxn modelId="{AA80025C-D21D-4B18-9250-B73C63203C4B}" srcId="{3BCA4711-8A72-4F41-B0B2-230F74A56C89}" destId="{13DC2517-5D93-4712-ABD3-41AFF8B35388}" srcOrd="2" destOrd="0" parTransId="{2B548120-23C7-4409-A4A2-EE907140C172}" sibTransId="{47A3925F-50B1-45BA-88EF-107EFE0A6616}"/>
    <dgm:cxn modelId="{4697475C-930C-4F65-8C98-2B29FF8CB453}" srcId="{BE77DC84-D9DA-4FA2-8A31-DAC1BD17EDBE}" destId="{9DA9E144-E196-441A-8230-DB388349C437}" srcOrd="0" destOrd="0" parTransId="{8A22B136-6A1C-44BA-8642-7F1FF3078496}" sibTransId="{9B38432F-F7BE-4714-AC13-4B562332AEEE}"/>
    <dgm:cxn modelId="{676E2E5D-3123-406C-8428-BB51B7501925}" type="presOf" srcId="{204210A9-6F7C-4920-8582-98F3F17FFE2F}" destId="{E8A07C4F-EC22-41C4-8D30-3BF256E50CC7}" srcOrd="0" destOrd="0" presId="urn:microsoft.com/office/officeart/2005/8/layout/hierarchy2"/>
    <dgm:cxn modelId="{3869575F-36EF-42CB-9665-15F431D62DE1}" type="presOf" srcId="{690BBFC3-DF07-4840-8F00-2AEE47444C1C}" destId="{CAA4429B-38E9-48C0-A8D0-FD67AFA83D27}" srcOrd="0" destOrd="0" presId="urn:microsoft.com/office/officeart/2005/8/layout/hierarchy2"/>
    <dgm:cxn modelId="{09CA815F-59D1-4A3C-B214-7D61B4A77BC4}" type="presOf" srcId="{14FD7397-07CF-4CD5-B785-82E54AAC4D86}" destId="{67269620-9396-46C5-911B-80F5A70966BE}" srcOrd="0" destOrd="0" presId="urn:microsoft.com/office/officeart/2005/8/layout/hierarchy2"/>
    <dgm:cxn modelId="{2FA1BD5F-FB82-49A8-ACFA-799AAEE72DEE}" type="presOf" srcId="{C6A3F737-87CD-4E9A-BA82-3946CF64170C}" destId="{2319844C-B548-4F28-921A-DAF580142DA1}" srcOrd="1" destOrd="0" presId="urn:microsoft.com/office/officeart/2005/8/layout/hierarchy2"/>
    <dgm:cxn modelId="{D9B66D60-2A26-477C-85DB-250A82C9814C}" type="presOf" srcId="{F0F4FE5D-8A6B-4113-AA23-E20EF50CCEC7}" destId="{1BEF9C80-70DE-40AF-9120-BE802EE900AB}" srcOrd="0" destOrd="0" presId="urn:microsoft.com/office/officeart/2005/8/layout/hierarchy2"/>
    <dgm:cxn modelId="{59F74341-BD28-42C9-A720-C1FB7C30E201}" type="presOf" srcId="{AC358D0C-A35C-4C0D-BA6B-9746FB5584EA}" destId="{A69C0CDD-9884-4E5B-B89E-BA5DE2C84B62}" srcOrd="0" destOrd="0" presId="urn:microsoft.com/office/officeart/2005/8/layout/hierarchy2"/>
    <dgm:cxn modelId="{CB369A62-AF7D-4AC1-A636-CEB2C1AD63E2}" srcId="{2B6DBC0C-52CD-4D09-A64F-72640E180B72}" destId="{FFB051AD-003A-4085-854A-46DBC1E2D896}" srcOrd="3" destOrd="0" parTransId="{B83AB8D5-F04D-4770-88CE-2E44EF4F4FC0}" sibTransId="{C5BF168C-D955-4C30-822D-B590ED9664F6}"/>
    <dgm:cxn modelId="{A5786443-5097-4253-BE72-E963C4C62CF5}" type="presOf" srcId="{E26A9D9A-6A01-4231-9D72-19DFCBE22E9A}" destId="{85F34821-9B70-4D7A-86BD-A82DC6686A3E}" srcOrd="0" destOrd="0" presId="urn:microsoft.com/office/officeart/2005/8/layout/hierarchy2"/>
    <dgm:cxn modelId="{68B28743-3D9E-49E8-A74C-DCBF176AD77C}" type="presOf" srcId="{DC60F3E9-08EA-4F97-A84D-3D46EFC9751E}" destId="{EF2986BB-04B9-4296-AA9C-51409F964F48}" srcOrd="0" destOrd="0" presId="urn:microsoft.com/office/officeart/2005/8/layout/hierarchy2"/>
    <dgm:cxn modelId="{ADC5A663-B0ED-4196-96E8-A271C65B9046}" srcId="{0DF2A614-DBDD-4D10-92AD-15FCBFCFBA1B}" destId="{FD3F77C2-8327-46D3-B4F8-8864E2E3614F}" srcOrd="2" destOrd="0" parTransId="{B1FC169B-7600-41FF-A281-B268B6403874}" sibTransId="{0082F00B-1630-4DDE-9E20-A5074A704C35}"/>
    <dgm:cxn modelId="{1288BA63-8771-4F2A-B678-F965B6FA1DDB}" srcId="{14FD7397-07CF-4CD5-B785-82E54AAC4D86}" destId="{48893F30-34C4-41BF-91A2-117EED1D6CBC}" srcOrd="0" destOrd="0" parTransId="{690BBFC3-DF07-4840-8F00-2AEE47444C1C}" sibTransId="{EBE686F3-AFA0-4080-8FE9-1EB643254794}"/>
    <dgm:cxn modelId="{0BB41A44-1D67-4641-ACCA-3C80476A1EC3}" srcId="{09520ECE-B9DB-4981-B415-5E76D1F8D34C}" destId="{44C22AEE-413E-4E06-9C46-2FED4351550A}" srcOrd="0" destOrd="0" parTransId="{160C05C7-2B03-4D3A-BAC6-54D7A9F8697C}" sibTransId="{616C1375-FE81-47FA-87E2-1F4EB41CD009}"/>
    <dgm:cxn modelId="{A2F0AE44-53B8-4C3B-B531-C9F7184A9243}" srcId="{68E5F1F7-F3F5-46E0-A99C-DEE9A9A48757}" destId="{899E96DB-398E-48C1-B785-4BCB0DAC5BA8}" srcOrd="2" destOrd="0" parTransId="{E73884E0-3BB1-4D76-BD73-229629C03AF7}" sibTransId="{38F1EA0D-8035-423C-9DB9-DB0D24B7BDBB}"/>
    <dgm:cxn modelId="{5B1C8845-71E5-4CB3-AF47-8ED9B2F8A9F4}" type="presOf" srcId="{5D547787-23DD-4445-AEC6-1CF4A23A4149}" destId="{C205652A-1EEB-489E-A5F7-A103E2DC4331}" srcOrd="0" destOrd="0" presId="urn:microsoft.com/office/officeart/2005/8/layout/hierarchy2"/>
    <dgm:cxn modelId="{DFFAD645-F3D3-4B19-AB06-40791756F472}" type="presOf" srcId="{6A0C1E7B-DC59-4476-9729-E818B75C8908}" destId="{85736F6E-C4A1-4ECE-B8C0-4CBE16102EC8}" srcOrd="0" destOrd="0" presId="urn:microsoft.com/office/officeart/2005/8/layout/hierarchy2"/>
    <dgm:cxn modelId="{A31A8E46-6405-47F3-9A68-C5E7B189BA02}" type="presOf" srcId="{9CF56192-4665-420E-9CC2-8A258FECD80C}" destId="{5E9092BD-741D-422C-9BB3-4C32CF7D4D0D}" srcOrd="0" destOrd="0" presId="urn:microsoft.com/office/officeart/2005/8/layout/hierarchy2"/>
    <dgm:cxn modelId="{AF25CE66-F91F-4878-B314-AF36210FC777}" srcId="{77F268D4-6341-4607-A9D5-7D4B4A67D15C}" destId="{0DF2A614-DBDD-4D10-92AD-15FCBFCFBA1B}" srcOrd="0" destOrd="0" parTransId="{204210A9-6F7C-4920-8582-98F3F17FFE2F}" sibTransId="{C25DC11A-A9C7-4780-887E-B702AD9F56D1}"/>
    <dgm:cxn modelId="{4C301F47-A986-41B4-B14D-D77F7BCC00F8}" type="presOf" srcId="{69BDDD05-D160-4842-87A3-B5FDCCC554D0}" destId="{0B5B5381-37F9-49F5-A39F-9A1F996E5273}" srcOrd="1" destOrd="0" presId="urn:microsoft.com/office/officeart/2005/8/layout/hierarchy2"/>
    <dgm:cxn modelId="{F34B2867-A485-44EA-B293-187B6780E0F8}" srcId="{FD3F77C2-8327-46D3-B4F8-8864E2E3614F}" destId="{F0F4FE5D-8A6B-4113-AA23-E20EF50CCEC7}" srcOrd="0" destOrd="0" parTransId="{5280746F-0567-499F-A165-E400A6C7F56F}" sibTransId="{35C33E0B-8879-41F7-B4B4-19144F443289}"/>
    <dgm:cxn modelId="{60FF2C68-B9D4-4E3E-898B-3E30012B7828}" type="presOf" srcId="{409B5A8A-AE05-4C97-A4BC-F031A1B02470}" destId="{671F430D-66FC-43C8-BAB1-5915433D252B}" srcOrd="0" destOrd="0" presId="urn:microsoft.com/office/officeart/2005/8/layout/hierarchy2"/>
    <dgm:cxn modelId="{4EAE8148-409B-42E7-80D5-85729DDF84A6}" type="presOf" srcId="{842A2F44-418D-496F-B901-A37A4B376586}" destId="{E487CCB0-1ECE-4D87-A671-F858BF0382B4}" srcOrd="1" destOrd="0" presId="urn:microsoft.com/office/officeart/2005/8/layout/hierarchy2"/>
    <dgm:cxn modelId="{8082C468-04C3-458C-BD05-8B02EB15A54A}" type="presOf" srcId="{FFB051AD-003A-4085-854A-46DBC1E2D896}" destId="{EA88C94C-C8DE-4FFD-99AC-B7E2885C99C6}" srcOrd="0" destOrd="0" presId="urn:microsoft.com/office/officeart/2005/8/layout/hierarchy2"/>
    <dgm:cxn modelId="{E525DA68-D4D7-433E-95ED-3570794D19C5}" type="presOf" srcId="{B561D20E-A799-4E60-8ED1-86BC4D957567}" destId="{0D3D2D71-A527-4B13-82F4-8CB5EF8CF65C}" srcOrd="0" destOrd="0" presId="urn:microsoft.com/office/officeart/2005/8/layout/hierarchy2"/>
    <dgm:cxn modelId="{762D206B-2689-48AC-A56D-87597A7430D9}" type="presOf" srcId="{78219C85-11B9-4703-AD5E-A8BCA21B542B}" destId="{84E77A4C-1699-4D64-8D62-A0020F09B365}" srcOrd="1" destOrd="0" presId="urn:microsoft.com/office/officeart/2005/8/layout/hierarchy2"/>
    <dgm:cxn modelId="{6497F86B-7AD6-406B-8E47-41D4FD1BC684}" srcId="{CC224E1A-95B1-49E2-97DD-3F4E9C9FE182}" destId="{AC358D0C-A35C-4C0D-BA6B-9746FB5584EA}" srcOrd="0" destOrd="0" parTransId="{63E1EC00-41DC-49A2-AB92-32603F20B4DE}" sibTransId="{3C70F7D3-C7B6-4B05-9576-379B9A9EEA65}"/>
    <dgm:cxn modelId="{A9FB184C-4E1D-47D6-9726-F40E703BC788}" type="presOf" srcId="{A1DF12F9-0512-4FD2-A8A0-75DA37376796}" destId="{3C94F66F-ED1F-4DDC-B914-450DF7684C4E}" srcOrd="0" destOrd="0" presId="urn:microsoft.com/office/officeart/2005/8/layout/hierarchy2"/>
    <dgm:cxn modelId="{9FA3B06D-C219-4185-AE15-EE29AB9ABAEA}" type="presOf" srcId="{672A1CD5-4066-409B-9065-8277A808949E}" destId="{49F8460B-4A42-4F5D-A8B6-282C9B3B25AA}" srcOrd="0" destOrd="0" presId="urn:microsoft.com/office/officeart/2005/8/layout/hierarchy2"/>
    <dgm:cxn modelId="{BFA3FA6D-45BC-4772-8F60-079196FBE565}" type="presOf" srcId="{48893F30-34C4-41BF-91A2-117EED1D6CBC}" destId="{A3D90680-E9EE-46AB-9787-B858F98B4EAD}" srcOrd="0" destOrd="0" presId="urn:microsoft.com/office/officeart/2005/8/layout/hierarchy2"/>
    <dgm:cxn modelId="{A922024F-8288-415A-B14E-FBDD26435E35}" type="presOf" srcId="{BE77DC84-D9DA-4FA2-8A31-DAC1BD17EDBE}" destId="{AFA342F7-F034-4936-B550-F64935F7C678}" srcOrd="0" destOrd="0" presId="urn:microsoft.com/office/officeart/2005/8/layout/hierarchy2"/>
    <dgm:cxn modelId="{7A5D7A4F-F1D7-4273-BC2D-5D04E93F4772}" type="presOf" srcId="{517A62A5-91B8-4BE2-905C-CCDDC7C80621}" destId="{0152001F-312D-460F-ABCD-F040864CB81E}" srcOrd="0" destOrd="0" presId="urn:microsoft.com/office/officeart/2005/8/layout/hierarchy2"/>
    <dgm:cxn modelId="{4E91B150-BC7E-4639-9CFA-00453DF7CAB1}" srcId="{2B6DBC0C-52CD-4D09-A64F-72640E180B72}" destId="{DAE8EF78-78A6-451E-BA4A-0CC5BC4F1235}" srcOrd="1" destOrd="0" parTransId="{1E79F472-711C-4014-B382-D68DD5E409D8}" sibTransId="{DAFFAC29-ECDA-44AB-95CE-8AC33AECD7BC}"/>
    <dgm:cxn modelId="{3DEEE150-F734-44BB-87FA-01491CE77A5C}" type="presOf" srcId="{23BACB70-A0E5-4608-8A32-8A3AA4B06BA2}" destId="{A85BB777-220F-4AD8-ADAB-316F0A671C37}" srcOrd="0" destOrd="0" presId="urn:microsoft.com/office/officeart/2005/8/layout/hierarchy2"/>
    <dgm:cxn modelId="{0A27C671-48AA-4B41-890F-F831360E821B}" type="presOf" srcId="{1EF5C2CB-8FF6-471E-9775-667DD6FA2B12}" destId="{4325EDAA-8EFE-4C38-941C-382AA9936FBA}" srcOrd="1" destOrd="0" presId="urn:microsoft.com/office/officeart/2005/8/layout/hierarchy2"/>
    <dgm:cxn modelId="{90ACCD52-F523-4946-9943-7C7E0523B114}" type="presOf" srcId="{7F6EDF63-B010-4B97-B329-AB1E0A109290}" destId="{89E0F1ED-4BE0-48CB-8972-FB9B6A92289B}" srcOrd="1" destOrd="0" presId="urn:microsoft.com/office/officeart/2005/8/layout/hierarchy2"/>
    <dgm:cxn modelId="{1774D454-9B23-4A91-BF59-61E18AB12073}" srcId="{77F268D4-6341-4607-A9D5-7D4B4A67D15C}" destId="{23909C7E-EF39-46CA-997D-4736FEB6F04E}" srcOrd="2" destOrd="0" parTransId="{4013E2BF-7808-4A32-BFA8-F49B368387D1}" sibTransId="{ED19085B-882C-4CAB-B2B0-6482EE999913}"/>
    <dgm:cxn modelId="{A2050456-EC6C-4BD6-B08E-609A54DED7D1}" type="presOf" srcId="{0798E849-AECE-47D6-A70D-D32766E5D758}" destId="{E0B0BC26-14A9-44EB-8518-BBA83ECE9856}" srcOrd="0" destOrd="0" presId="urn:microsoft.com/office/officeart/2005/8/layout/hierarchy2"/>
    <dgm:cxn modelId="{B55E3276-E716-47F6-9892-2CF106D62085}" type="presOf" srcId="{4013E2BF-7808-4A32-BFA8-F49B368387D1}" destId="{1D9C78A1-B733-4BA3-BA3F-D60E67812F86}" srcOrd="0" destOrd="0" presId="urn:microsoft.com/office/officeart/2005/8/layout/hierarchy2"/>
    <dgm:cxn modelId="{CF8A4456-756B-44BB-9C9B-75D7116DA384}" type="presOf" srcId="{55AB1F02-F85B-45C9-A7CB-31176547BB81}" destId="{55A451F2-FFC5-42C0-ABBA-11ED0250CE92}" srcOrd="0" destOrd="0" presId="urn:microsoft.com/office/officeart/2005/8/layout/hierarchy2"/>
    <dgm:cxn modelId="{D4981E57-3612-4B3A-B145-72E5C32959DA}" srcId="{2B6DBC0C-52CD-4D09-A64F-72640E180B72}" destId="{55AB1F02-F85B-45C9-A7CB-31176547BB81}" srcOrd="0" destOrd="0" parTransId="{84365052-6D6E-45E0-AB51-D3E19A9445E4}" sibTransId="{06C60D4F-9FC4-48C3-A746-EA0A7B82F11B}"/>
    <dgm:cxn modelId="{BA010C78-2E59-421C-AF41-D57F83853C33}" srcId="{FD3F77C2-8327-46D3-B4F8-8864E2E3614F}" destId="{44895CF8-E978-400B-8007-5D4E633477D2}" srcOrd="2" destOrd="0" parTransId="{B030E9C0-2C09-4BE5-93D0-8CD4CA1626D5}" sibTransId="{1274B67C-AA4E-4CC6-B64A-D9B0B72350A5}"/>
    <dgm:cxn modelId="{1BBA7B78-A8E4-46BF-AEEC-B977E59C1D5E}" type="presOf" srcId="{AA8A8428-6207-4179-9064-36D89911AD0D}" destId="{76B11C4E-A227-4535-A016-E2C45710175D}" srcOrd="0" destOrd="0" presId="urn:microsoft.com/office/officeart/2005/8/layout/hierarchy2"/>
    <dgm:cxn modelId="{04BACB59-30AC-4F98-BD88-E47F5B3E5404}" srcId="{B0B7809E-1A5B-43A0-9ACD-40F4C7537BBD}" destId="{C92505E9-7F6B-4D83-B277-EC08CF4789FB}" srcOrd="3" destOrd="0" parTransId="{A473B6A6-0F56-4F39-8FC1-F722403A0F44}" sibTransId="{00635886-A5B6-4EDE-B672-18C4E99E041E}"/>
    <dgm:cxn modelId="{E711147A-E6E1-4AC4-86CD-D23AFCA329E6}" srcId="{C5DDC7FB-71CA-44A0-81F5-D6493CFD4F5B}" destId="{749F035F-E45D-43FA-A2DF-102E731E1DB2}" srcOrd="1" destOrd="0" parTransId="{EEFAB034-B6EF-4A70-BB5F-FED4B86FF9F2}" sibTransId="{5CC5DB72-E019-483B-A6A3-1CC4C4A988EB}"/>
    <dgm:cxn modelId="{75418D7A-6C4B-4399-810B-A5F1AC6227BC}" srcId="{13DC2517-5D93-4712-ABD3-41AFF8B35388}" destId="{48945C2F-3A7D-468D-A588-641823134B8C}" srcOrd="1" destOrd="0" parTransId="{EDCA0D24-07C4-4841-BA2E-DC1B500AC33D}" sibTransId="{BCB74794-232C-436A-AD72-601C5C695B38}"/>
    <dgm:cxn modelId="{86C37B7C-67A7-4C64-8215-82F562D95EDC}" type="presOf" srcId="{EDCA0D24-07C4-4841-BA2E-DC1B500AC33D}" destId="{310F13CA-7A45-4B35-9679-6BE42DF72BFC}" srcOrd="1" destOrd="0" presId="urn:microsoft.com/office/officeart/2005/8/layout/hierarchy2"/>
    <dgm:cxn modelId="{83F0857C-BC41-4FE5-B29B-311F4D28D88B}" type="presOf" srcId="{409B5A8A-AE05-4C97-A4BC-F031A1B02470}" destId="{2C7DC096-0DCE-4777-93FE-3E795C3F2E16}" srcOrd="1" destOrd="0" presId="urn:microsoft.com/office/officeart/2005/8/layout/hierarchy2"/>
    <dgm:cxn modelId="{55E5627D-C640-4032-803A-58FB4C740B3E}" srcId="{0FA459BB-5E4C-4DA3-82CA-4CF4259C35A5}" destId="{0E41F341-AF0C-45BD-BBA3-881B1D15EA9D}" srcOrd="2" destOrd="0" parTransId="{9CF56192-4665-420E-9CC2-8A258FECD80C}" sibTransId="{35A4DE2C-FF9D-48F8-B58B-410665200903}"/>
    <dgm:cxn modelId="{63E26C7D-C4EC-4518-962C-D37E94667C0D}" type="presOf" srcId="{09520ECE-B9DB-4981-B415-5E76D1F8D34C}" destId="{524E38BE-3C87-4DE9-A2F8-93AA6718A1CE}" srcOrd="0" destOrd="0" presId="urn:microsoft.com/office/officeart/2005/8/layout/hierarchy2"/>
    <dgm:cxn modelId="{615B017E-C157-4A24-B010-B8BFD8D8B72B}" type="presOf" srcId="{37CDBB26-16A6-456A-B985-41E143925A1B}" destId="{71B5BD45-9740-4894-A0DF-87AB74E9CFE3}" srcOrd="1" destOrd="0" presId="urn:microsoft.com/office/officeart/2005/8/layout/hierarchy2"/>
    <dgm:cxn modelId="{661E167F-FCE4-434F-A10B-01675ECC1B56}" type="presOf" srcId="{A473B6A6-0F56-4F39-8FC1-F722403A0F44}" destId="{3757C60C-FB1D-4B65-9C78-BDFDF19B409E}" srcOrd="0" destOrd="0" presId="urn:microsoft.com/office/officeart/2005/8/layout/hierarchy2"/>
    <dgm:cxn modelId="{55A74080-F290-48EC-9CA3-6A5D9A0778A5}" type="presOf" srcId="{1EF5C2CB-8FF6-471E-9775-667DD6FA2B12}" destId="{4AAAB717-1B41-4268-AB45-9DE0FAF9A616}" srcOrd="0" destOrd="0" presId="urn:microsoft.com/office/officeart/2005/8/layout/hierarchy2"/>
    <dgm:cxn modelId="{38F37980-6FDE-49F7-B19A-A3222E0646C5}" type="presOf" srcId="{58A06B43-ED59-4CFD-BA95-1F98AF4C9504}" destId="{9C8764B5-3FD5-432C-909E-133D0E1CA964}" srcOrd="0" destOrd="0" presId="urn:microsoft.com/office/officeart/2005/8/layout/hierarchy2"/>
    <dgm:cxn modelId="{69F5B880-8E1C-4C78-87A2-35F85B745B24}" type="presOf" srcId="{7F6EDF63-B010-4B97-B329-AB1E0A109290}" destId="{D2A84638-5EC4-4DD5-82A9-7BD1F230A23D}" srcOrd="0" destOrd="0" presId="urn:microsoft.com/office/officeart/2005/8/layout/hierarchy2"/>
    <dgm:cxn modelId="{A0A7C783-1F42-4822-AE9B-73D1A73D6928}" type="presOf" srcId="{1A01C97C-E097-496B-8CDB-CFB1978462ED}" destId="{8E8601E0-E94E-4109-B8D6-6E901023C88D}" srcOrd="1" destOrd="0" presId="urn:microsoft.com/office/officeart/2005/8/layout/hierarchy2"/>
    <dgm:cxn modelId="{5BD0A787-B0AC-4172-B724-3E317A611CF1}" type="presOf" srcId="{749F035F-E45D-43FA-A2DF-102E731E1DB2}" destId="{F08D32B4-3585-4358-861A-BD304F1A0059}" srcOrd="0" destOrd="0" presId="urn:microsoft.com/office/officeart/2005/8/layout/hierarchy2"/>
    <dgm:cxn modelId="{34F6D487-0B5F-4AAA-86EE-6F3159FEA70C}" type="presOf" srcId="{C6EA8D66-8756-4429-A1B8-C8A01942C241}" destId="{F1F950FF-5100-4665-90AC-462B91E1CC9A}" srcOrd="0" destOrd="0" presId="urn:microsoft.com/office/officeart/2005/8/layout/hierarchy2"/>
    <dgm:cxn modelId="{B7FA3288-5AA3-4E95-8471-824610CC4291}" type="presOf" srcId="{C6A3F737-87CD-4E9A-BA82-3946CF64170C}" destId="{1D2C4DA6-024D-456D-AFEF-178090CBD3F5}" srcOrd="0" destOrd="0" presId="urn:microsoft.com/office/officeart/2005/8/layout/hierarchy2"/>
    <dgm:cxn modelId="{9C86AB88-F614-4460-A375-A5013DAB363D}" srcId="{B0B7809E-1A5B-43A0-9ACD-40F4C7537BBD}" destId="{58A06B43-ED59-4CFD-BA95-1F98AF4C9504}" srcOrd="2" destOrd="0" parTransId="{62B57CF7-0DD5-4181-9BEE-B09CC258250B}" sibTransId="{BD3D87AF-BA18-47DB-AFD0-7C757666CAB6}"/>
    <dgm:cxn modelId="{67DF8389-C573-441C-A9E1-3E7972AAB3C4}" srcId="{DA09ACB5-5692-4A16-A125-048BCFB0488F}" destId="{B33EA55C-3F86-4B1E-8F26-1C612B743067}" srcOrd="1" destOrd="0" parTransId="{75D6F74A-1CEC-488E-ACB6-A109A09CE58E}" sibTransId="{4A07DFAE-8500-4E8B-B74B-C3C7D1CAB94A}"/>
    <dgm:cxn modelId="{185A218A-76EA-4B03-BE5F-0F50EE496F3A}" srcId="{517A62A5-91B8-4BE2-905C-CCDDC7C80621}" destId="{775FB0F2-3D45-4915-863E-DFAAF5324907}" srcOrd="0" destOrd="0" parTransId="{ED2FD9B5-B36E-44E0-89EA-383FDB8B145A}" sibTransId="{BDBE53D1-395D-47C0-BBBC-89E62EF0695C}"/>
    <dgm:cxn modelId="{DFAF378A-127C-4F24-8776-AD238604C412}" srcId="{13DC2517-5D93-4712-ABD3-41AFF8B35388}" destId="{B561D20E-A799-4E60-8ED1-86BC4D957567}" srcOrd="2" destOrd="0" parTransId="{3EB13A8B-3DFD-4A4F-AAEE-C04AF5266648}" sibTransId="{9D014622-131C-4C59-A0CF-4B88F276CD8E}"/>
    <dgm:cxn modelId="{95EA6F8A-FD4A-4230-9F15-1380EF057B13}" type="presOf" srcId="{1FE2501E-72DB-47FD-84B0-5C9413FC8575}" destId="{5A729F3F-B03D-4BB0-AF04-87688B7F8EF6}" srcOrd="1" destOrd="0" presId="urn:microsoft.com/office/officeart/2005/8/layout/hierarchy2"/>
    <dgm:cxn modelId="{D118C88C-59DA-4311-BD05-A5F35ED763C9}" srcId="{23909C7E-EF39-46CA-997D-4736FEB6F04E}" destId="{14FD7397-07CF-4CD5-B785-82E54AAC4D86}" srcOrd="0" destOrd="0" parTransId="{AA8A8428-6207-4179-9064-36D89911AD0D}" sibTransId="{F5D1CFBC-A0C1-4518-B1E5-B157877AA141}"/>
    <dgm:cxn modelId="{AD05018E-7A98-4232-8474-077272184DA8}" type="presOf" srcId="{69BDDD05-D160-4842-87A3-B5FDCCC554D0}" destId="{F37B8FFF-4812-40B8-AAF7-0EFE0D61A551}" srcOrd="0" destOrd="0" presId="urn:microsoft.com/office/officeart/2005/8/layout/hierarchy2"/>
    <dgm:cxn modelId="{B00F188E-2DBD-40DA-B773-92542EAA0889}" type="presOf" srcId="{DAE8EF78-78A6-451E-BA4A-0CC5BC4F1235}" destId="{C24F8A31-AE6D-4E3B-98AE-CFD747EC6310}" srcOrd="0" destOrd="0" presId="urn:microsoft.com/office/officeart/2005/8/layout/hierarchy2"/>
    <dgm:cxn modelId="{8A4A7A8E-CE81-4190-8721-5412FD71C267}" type="presOf" srcId="{5741D940-5F26-4B58-BDCB-5188A9F7B07D}" destId="{96B9E15D-6C41-44BE-A1D2-DA8800368433}" srcOrd="0" destOrd="0" presId="urn:microsoft.com/office/officeart/2005/8/layout/hierarchy2"/>
    <dgm:cxn modelId="{5EF7E28E-0016-4738-B0B9-006D36CF6DB1}" type="presOf" srcId="{A78A240D-791C-4FBF-BB34-0EAB55555BCD}" destId="{423C7ECB-5237-4559-AE7A-0990A3199070}" srcOrd="0" destOrd="0" presId="urn:microsoft.com/office/officeart/2005/8/layout/hierarchy2"/>
    <dgm:cxn modelId="{7780EB8E-CE35-4C08-9B4C-F816246DCD07}" type="presOf" srcId="{B83AB8D5-F04D-4770-88CE-2E44EF4F4FC0}" destId="{85D41F42-A9D2-43DE-B3CD-F2F71E26139D}" srcOrd="0" destOrd="0" presId="urn:microsoft.com/office/officeart/2005/8/layout/hierarchy2"/>
    <dgm:cxn modelId="{D006328F-92E2-4BEF-BBA6-4042A37D9824}" srcId="{75B65568-5807-4745-8EB9-CBEADF2A08D9}" destId="{A78A240D-791C-4FBF-BB34-0EAB55555BCD}" srcOrd="1" destOrd="0" parTransId="{4C2F2CD8-D113-4529-9279-7F6C8E65170D}" sibTransId="{0CED4BEF-D37C-4565-9A6B-43F11DBFF69B}"/>
    <dgm:cxn modelId="{81BD4B91-861B-4930-AA7B-164A885B4C88}" type="presOf" srcId="{909F6A32-2FB6-42A6-B12F-A4A6F275DD9A}" destId="{75FFB472-20A2-4819-A597-03AF9D775D44}" srcOrd="0" destOrd="0" presId="urn:microsoft.com/office/officeart/2005/8/layout/hierarchy2"/>
    <dgm:cxn modelId="{C165A291-C994-4B5D-8818-587DF804308E}" type="presOf" srcId="{A96FA0E6-7503-400F-A734-6CD0E4CC130E}" destId="{858EE807-DF12-45B7-9394-A3E385798DCB}" srcOrd="0" destOrd="0" presId="urn:microsoft.com/office/officeart/2005/8/layout/hierarchy2"/>
    <dgm:cxn modelId="{EE8EB791-DE76-44EB-861F-F1F77E0DDE11}" type="presOf" srcId="{0FA459BB-5E4C-4DA3-82CA-4CF4259C35A5}" destId="{B95B06AB-B86C-4696-B134-14A3CF37DEBC}" srcOrd="0" destOrd="0" presId="urn:microsoft.com/office/officeart/2005/8/layout/hierarchy2"/>
    <dgm:cxn modelId="{DEACE791-CB88-4390-824E-D88B847ABAC3}" srcId="{0FA459BB-5E4C-4DA3-82CA-4CF4259C35A5}" destId="{09520ECE-B9DB-4981-B415-5E76D1F8D34C}" srcOrd="1" destOrd="0" parTransId="{2A83FC84-ABEA-4864-ADDA-C3DF7A09F534}" sibTransId="{D5EC7945-8E24-4CFD-8ADF-9B57A8CBC035}"/>
    <dgm:cxn modelId="{30F19797-F83E-46A7-9F1E-109D37C0CFA8}" type="presOf" srcId="{EDCA0D24-07C4-4841-BA2E-DC1B500AC33D}" destId="{D738DC74-83E2-4F8B-89BF-A9A8CCD42F50}" srcOrd="0" destOrd="0" presId="urn:microsoft.com/office/officeart/2005/8/layout/hierarchy2"/>
    <dgm:cxn modelId="{CFE3F298-1C11-4042-A4AC-2F22E0EDB0EF}" type="presOf" srcId="{B030E9C0-2C09-4BE5-93D0-8CD4CA1626D5}" destId="{7FAEA8EB-7495-4E63-9D0A-E94386585027}" srcOrd="0" destOrd="0" presId="urn:microsoft.com/office/officeart/2005/8/layout/hierarchy2"/>
    <dgm:cxn modelId="{B1BC199C-BC83-452A-B013-CF66D1BE50C2}" srcId="{68E5F1F7-F3F5-46E0-A99C-DEE9A9A48757}" destId="{DC60F3E9-08EA-4F97-A84D-3D46EFC9751E}" srcOrd="1" destOrd="0" parTransId="{5D547787-23DD-4445-AEC6-1CF4A23A4149}" sibTransId="{1F0F413D-A2C3-427C-864C-C7A3C245344F}"/>
    <dgm:cxn modelId="{843F489D-70B8-4521-9D59-891AEF42CC9F}" type="presOf" srcId="{C8FD38DB-51E3-4778-B302-1E8578BA4B49}" destId="{B599052C-06D9-4074-B554-CCE51FB769C7}" srcOrd="0" destOrd="0" presId="urn:microsoft.com/office/officeart/2005/8/layout/hierarchy2"/>
    <dgm:cxn modelId="{F1ADED9D-6ECC-4230-B467-C850AA014395}" type="presOf" srcId="{C0463CC0-E340-4CFF-8165-ACFCC90DC01E}" destId="{4B96F7E3-F0AB-4E26-A830-55259E582C75}" srcOrd="1" destOrd="0" presId="urn:microsoft.com/office/officeart/2005/8/layout/hierarchy2"/>
    <dgm:cxn modelId="{F0366C9E-F773-48BD-BB88-C6F326ED5867}" type="presOf" srcId="{44C22AEE-413E-4E06-9C46-2FED4351550A}" destId="{3BF719F1-3810-41B7-8C79-9DD55B930E36}" srcOrd="0" destOrd="0" presId="urn:microsoft.com/office/officeart/2005/8/layout/hierarchy2"/>
    <dgm:cxn modelId="{50BE19A1-D2EC-406C-A428-FD05D101F8B5}" srcId="{585715ED-B140-466F-94B0-0F8ED8A09E2E}" destId="{06E94ECB-DFF0-4FC6-B73A-3420C20D0B8D}" srcOrd="2" destOrd="0" parTransId="{AA4B8BEB-75E7-4159-8244-1BCA014711C5}" sibTransId="{FC360391-9A64-4D77-8CA1-A660BE56EA06}"/>
    <dgm:cxn modelId="{A2EC3BA4-C5C3-43A3-A355-74776429EBCF}" type="presOf" srcId="{A568E530-4A88-4B56-AAFF-D1812885C875}" destId="{A7846D02-9723-4189-9D68-5D946B621D3F}" srcOrd="1" destOrd="0" presId="urn:microsoft.com/office/officeart/2005/8/layout/hierarchy2"/>
    <dgm:cxn modelId="{2189E7A5-93EA-4FB3-873A-CDF6A3C0978A}" type="presOf" srcId="{B83AB8D5-F04D-4770-88CE-2E44EF4F4FC0}" destId="{0DC358F0-AC73-4C66-9C79-2D7243F8644A}" srcOrd="1" destOrd="0" presId="urn:microsoft.com/office/officeart/2005/8/layout/hierarchy2"/>
    <dgm:cxn modelId="{5F18CEA6-FC18-475F-9C2F-C63F227AA121}" srcId="{0DF2A614-DBDD-4D10-92AD-15FCBFCFBA1B}" destId="{DA09ACB5-5692-4A16-A125-048BCFB0488F}" srcOrd="0" destOrd="0" parTransId="{EE5517A3-DA29-4225-A32B-008666DBF75F}" sibTransId="{6DF5B2AF-D7CA-4335-8A5C-C60F282D6B72}"/>
    <dgm:cxn modelId="{BEE61AA7-7DF0-45F6-B90A-F9F4D2CEA6EC}" srcId="{75B65568-5807-4745-8EB9-CBEADF2A08D9}" destId="{F7C655A4-33B9-410A-B5CF-C483A26E6736}" srcOrd="0" destOrd="0" parTransId="{909F6A32-2FB6-42A6-B12F-A4A6F275DD9A}" sibTransId="{809F4205-0187-4263-A362-E1559B45A49B}"/>
    <dgm:cxn modelId="{AC0A47A7-7445-42F7-8E24-70C2C50DC7E6}" type="presOf" srcId="{B1FC169B-7600-41FF-A281-B268B6403874}" destId="{5FC1168A-F86B-46EE-95C4-101733E5648F}" srcOrd="1" destOrd="0" presId="urn:microsoft.com/office/officeart/2005/8/layout/hierarchy2"/>
    <dgm:cxn modelId="{FB0897A9-DC21-4C1A-973E-9DC41B752C05}" type="presOf" srcId="{9C31A09A-F287-4A71-8E46-7B437E7314A8}" destId="{4109AD23-07ED-4960-8C87-2589B18AD241}" srcOrd="1" destOrd="0" presId="urn:microsoft.com/office/officeart/2005/8/layout/hierarchy2"/>
    <dgm:cxn modelId="{DF4440AD-F6BD-40D5-81C0-E2C11761C1C7}" type="presOf" srcId="{160C05C7-2B03-4D3A-BAC6-54D7A9F8697C}" destId="{B4C25928-3299-4DEC-9E8A-D8AE695AB2C0}" srcOrd="1" destOrd="0" presId="urn:microsoft.com/office/officeart/2005/8/layout/hierarchy2"/>
    <dgm:cxn modelId="{CEBF50AD-81BB-48F0-8A2D-50F782C2CD9D}" srcId="{DA09ACB5-5692-4A16-A125-048BCFB0488F}" destId="{A96FA0E6-7503-400F-A734-6CD0E4CC130E}" srcOrd="2" destOrd="0" parTransId="{3ECB76BC-5064-4EC5-83A4-47536FD2CA37}" sibTransId="{5EF24DD9-4124-49BA-84AA-0B0AE9C9E0A1}"/>
    <dgm:cxn modelId="{2E9880AE-C1EA-4B6A-8A23-292F01841381}" type="presOf" srcId="{75B65568-5807-4745-8EB9-CBEADF2A08D9}" destId="{79292C7D-A33B-4CEA-943B-2DF5E175106B}" srcOrd="0" destOrd="0" presId="urn:microsoft.com/office/officeart/2005/8/layout/hierarchy2"/>
    <dgm:cxn modelId="{B35708B2-29D0-4C37-8BD9-CD4D23AAB747}" srcId="{B0B7809E-1A5B-43A0-9ACD-40F4C7537BBD}" destId="{3E7758AC-158E-4F02-9B32-79BEDAB61AE0}" srcOrd="0" destOrd="0" parTransId="{A568E530-4A88-4B56-AAFF-D1812885C875}" sibTransId="{8AD36CB9-D003-4063-9F25-34880B09994B}"/>
    <dgm:cxn modelId="{F9C44DB3-A6F5-4856-A0A9-F67A9BB6DF7F}" type="presOf" srcId="{775FB0F2-3D45-4915-863E-DFAAF5324907}" destId="{3460D3CB-4DAB-4E6A-82AD-0CC083824B46}" srcOrd="0" destOrd="0" presId="urn:microsoft.com/office/officeart/2005/8/layout/hierarchy2"/>
    <dgm:cxn modelId="{AE1F99B3-219F-4C6C-94F8-7E4E669E15D6}" type="presOf" srcId="{989DDCBA-8C5D-4D25-AD5F-6D5EA099DD3F}" destId="{98D829F7-8096-4C3D-A9D4-E9114BE949C4}" srcOrd="0" destOrd="0" presId="urn:microsoft.com/office/officeart/2005/8/layout/hierarchy2"/>
    <dgm:cxn modelId="{2727A6B3-988F-4DFB-85BD-65FAD98176E5}" srcId="{FD3F77C2-8327-46D3-B4F8-8864E2E3614F}" destId="{6FA4E90F-E3D8-4710-B40B-D5E599D74D5A}" srcOrd="1" destOrd="0" parTransId="{897786B8-E5F0-40CA-AB76-6A99FA6634BA}" sibTransId="{29FE1179-E605-47D1-AE5E-ACAD6355967C}"/>
    <dgm:cxn modelId="{9D5C0FB5-C5CC-4493-8183-E54E07E5B043}" type="presOf" srcId="{F94E1995-415B-4CAA-B270-DBCD2C445D1C}" destId="{7A05355F-A9F6-4183-9D22-BF4D8A9B3448}" srcOrd="0" destOrd="0" presId="urn:microsoft.com/office/officeart/2005/8/layout/hierarchy2"/>
    <dgm:cxn modelId="{6DA616B5-DB1B-43CC-B54C-8EBCC45DC5F4}" type="presOf" srcId="{63E1EC00-41DC-49A2-AB92-32603F20B4DE}" destId="{AA834ED7-8585-4C65-B84F-424235F0D04C}" srcOrd="1" destOrd="0" presId="urn:microsoft.com/office/officeart/2005/8/layout/hierarchy2"/>
    <dgm:cxn modelId="{207685B5-7CEF-4C65-9BCD-34292A691CC7}" type="presOf" srcId="{9EAD9A17-AB0E-4C62-B587-3B1645E25AC5}" destId="{77BEB3AC-42B4-4D33-89F7-C44829D4B23B}" srcOrd="0" destOrd="0" presId="urn:microsoft.com/office/officeart/2005/8/layout/hierarchy2"/>
    <dgm:cxn modelId="{0CEFE8B6-703B-4EEC-8AE4-5538BAC37780}" type="presOf" srcId="{4C2F2CD8-D113-4529-9279-7F6C8E65170D}" destId="{F1E75495-C737-4E75-8071-0467C536E60E}" srcOrd="1" destOrd="0" presId="urn:microsoft.com/office/officeart/2005/8/layout/hierarchy2"/>
    <dgm:cxn modelId="{0F36BFB7-B68F-4189-963E-C7A89E293D10}" type="presOf" srcId="{EE5517A3-DA29-4225-A32B-008666DBF75F}" destId="{C0E33BAB-F284-490B-9D7B-6BCE9AA5753F}" srcOrd="1" destOrd="0" presId="urn:microsoft.com/office/officeart/2005/8/layout/hierarchy2"/>
    <dgm:cxn modelId="{056EDAB7-35BD-4554-86A5-68B99CAAA8F7}" type="presOf" srcId="{D823D7C3-7C08-48EA-86AF-3F5BCB8D3CAA}" destId="{1CFE337A-1576-4CEE-9BCE-881F652784DA}" srcOrd="0" destOrd="0" presId="urn:microsoft.com/office/officeart/2005/8/layout/hierarchy2"/>
    <dgm:cxn modelId="{A93770B9-E6F9-4E67-9CA8-396BEB61207D}" type="presOf" srcId="{CC0DA500-2D46-4AE2-8234-8AB014A76184}" destId="{46ECF768-2691-401B-BACD-4A1141FAC088}" srcOrd="0" destOrd="0" presId="urn:microsoft.com/office/officeart/2005/8/layout/hierarchy2"/>
    <dgm:cxn modelId="{B56586BC-3C3F-4F46-8984-BE09F9FE670A}" srcId="{585715ED-B140-466F-94B0-0F8ED8A09E2E}" destId="{EFBE5CD9-DFF1-4252-8359-737AFEB2B068}" srcOrd="0" destOrd="0" parTransId="{7AFA4C12-165E-4246-B5A4-AFE46E376927}" sibTransId="{D861E92B-CD9E-42B1-B826-A4DAF3311CA5}"/>
    <dgm:cxn modelId="{B5EBC1BC-85E7-436A-9977-6B8CB4E46A4C}" type="presOf" srcId="{37CDBB26-16A6-456A-B985-41E143925A1B}" destId="{39C4E4A8-D47B-45AE-98BB-98C609EFEA36}" srcOrd="0" destOrd="0" presId="urn:microsoft.com/office/officeart/2005/8/layout/hierarchy2"/>
    <dgm:cxn modelId="{080E2CBD-D90D-4639-B825-4727D8636088}" type="presOf" srcId="{78B85209-BE63-4F6D-838B-84C5D12FFEA1}" destId="{22A39F3D-6283-460F-B4BA-35C90F37DC62}" srcOrd="1" destOrd="0" presId="urn:microsoft.com/office/officeart/2005/8/layout/hierarchy2"/>
    <dgm:cxn modelId="{8A9230BD-41C2-469F-A03C-7842C4F4E98A}" type="presOf" srcId="{C958F833-B64F-4C45-90E0-9462DEDDBC23}" destId="{0D8C7BC4-6975-4D93-B0C5-93F135263FE4}" srcOrd="0" destOrd="0" presId="urn:microsoft.com/office/officeart/2005/8/layout/hierarchy2"/>
    <dgm:cxn modelId="{701852BF-4037-4812-BDB3-BC9D5A45A441}" type="presOf" srcId="{E9C27730-6CA5-4D38-8D56-40E29DFD2242}" destId="{01FD4895-50DF-4C24-9C03-DC461F3D0D91}" srcOrd="1" destOrd="0" presId="urn:microsoft.com/office/officeart/2005/8/layout/hierarchy2"/>
    <dgm:cxn modelId="{D4E3B2BF-89AA-4451-B011-2917C2EF1838}" type="presOf" srcId="{9C31A09A-F287-4A71-8E46-7B437E7314A8}" destId="{9E6F4386-6A98-4837-B16F-F8EFA9936B00}" srcOrd="0" destOrd="0" presId="urn:microsoft.com/office/officeart/2005/8/layout/hierarchy2"/>
    <dgm:cxn modelId="{4BF26AC0-0C72-4BB8-8C04-C01A22E1FDC5}" type="presOf" srcId="{EDF04A20-3D16-48A6-AB20-0A557DCAC353}" destId="{AB3D6E22-B907-40B5-85D7-8F87974D6C24}" srcOrd="1" destOrd="0" presId="urn:microsoft.com/office/officeart/2005/8/layout/hierarchy2"/>
    <dgm:cxn modelId="{D7AFA0C1-B394-43B0-864F-2DD49F21DD17}" type="presOf" srcId="{8208F48C-A6F4-438C-A8C9-26D4BD82D303}" destId="{A34824AF-7B85-4839-AFE7-B41FB4C62787}" srcOrd="1" destOrd="0" presId="urn:microsoft.com/office/officeart/2005/8/layout/hierarchy2"/>
    <dgm:cxn modelId="{70B6D3C1-644A-4107-8AAE-E41A2D346A5D}" type="presOf" srcId="{C5DDC7FB-71CA-44A0-81F5-D6493CFD4F5B}" destId="{5CDCE0FA-3486-4B10-8285-25FA63B35BC5}" srcOrd="0" destOrd="0" presId="urn:microsoft.com/office/officeart/2005/8/layout/hierarchy2"/>
    <dgm:cxn modelId="{552F03C2-B8B5-4228-93E3-1A364719AB58}" srcId="{517A62A5-91B8-4BE2-905C-CCDDC7C80621}" destId="{ABC0AA87-2CDE-4F1D-9001-172FB5996A47}" srcOrd="1" destOrd="0" parTransId="{1A01C97C-E097-496B-8CDB-CFB1978462ED}" sibTransId="{9F1DAFE8-96E3-4947-AD09-812CBBD2211F}"/>
    <dgm:cxn modelId="{7B2516C2-D847-45D7-87C7-A87756C6B9D6}" type="presOf" srcId="{EE5517A3-DA29-4225-A32B-008666DBF75F}" destId="{D5CCAACD-DE8C-4CC1-9B24-1B3644CB7994}" srcOrd="0" destOrd="0" presId="urn:microsoft.com/office/officeart/2005/8/layout/hierarchy2"/>
    <dgm:cxn modelId="{C4323BC2-744A-4FC5-A27F-5B037FB678B6}" type="presOf" srcId="{4C2F2CD8-D113-4529-9279-7F6C8E65170D}" destId="{8AB62053-9F98-4208-95E9-F705175F573E}" srcOrd="0" destOrd="0" presId="urn:microsoft.com/office/officeart/2005/8/layout/hierarchy2"/>
    <dgm:cxn modelId="{657FD9C3-FE6B-46D6-8E8B-AB1E9DAB307B}" type="presOf" srcId="{897786B8-E5F0-40CA-AB76-6A99FA6634BA}" destId="{1C3FE4C9-911E-40B5-B460-E9FD96FC574B}" srcOrd="1" destOrd="0" presId="urn:microsoft.com/office/officeart/2005/8/layout/hierarchy2"/>
    <dgm:cxn modelId="{DF64C0C4-D560-4BE1-B231-6E5620ABA0FA}" srcId="{0E41F341-AF0C-45BD-BBA3-881B1D15EA9D}" destId="{CC224E1A-95B1-49E2-97DD-3F4E9C9FE182}" srcOrd="0" destOrd="0" parTransId="{C0463CC0-E340-4CFF-8165-ACFCC90DC01E}" sibTransId="{887E6E1C-A844-4331-A895-836D3C1A34A9}"/>
    <dgm:cxn modelId="{9BA872C5-FB31-456A-AD76-4E75E1170205}" type="presOf" srcId="{68E83D1E-93E0-47DC-A0EB-49AC5ADE7DE2}" destId="{71FBFC7C-B26F-4B9B-887E-EDD80626075F}" srcOrd="0" destOrd="0" presId="urn:microsoft.com/office/officeart/2005/8/layout/hierarchy2"/>
    <dgm:cxn modelId="{712D88C7-8B10-4A09-ADDC-7CA5A6E10A31}" type="presOf" srcId="{B1FC169B-7600-41FF-A281-B268B6403874}" destId="{4B66543E-727B-4CC6-A4EA-DE39D954D2C0}" srcOrd="0" destOrd="0" presId="urn:microsoft.com/office/officeart/2005/8/layout/hierarchy2"/>
    <dgm:cxn modelId="{9BFA5FC9-ECEC-4E2F-9E91-A5C2B0C12427}" type="presOf" srcId="{6A0C1E7B-DC59-4476-9729-E818B75C8908}" destId="{36A98724-5450-48B9-A1B5-74FC21044F38}" srcOrd="1" destOrd="0" presId="urn:microsoft.com/office/officeart/2005/8/layout/hierarchy2"/>
    <dgm:cxn modelId="{67AD81C9-DF98-4977-B45F-FD40B1ABB89B}" srcId="{77F268D4-6341-4607-A9D5-7D4B4A67D15C}" destId="{3BCA4711-8A72-4F41-B0B2-230F74A56C89}" srcOrd="1" destOrd="0" parTransId="{E26A9D9A-6A01-4231-9D72-19DFCBE22E9A}" sibTransId="{4EF9B7BA-3A39-408D-AB29-7618CB5723E8}"/>
    <dgm:cxn modelId="{E7ED1ACA-619A-4474-8CAC-751A63F474AA}" type="presOf" srcId="{899E96DB-398E-48C1-B785-4BCB0DAC5BA8}" destId="{E7120F1B-4F23-464F-B58E-B531D67561B5}" srcOrd="0" destOrd="0" presId="urn:microsoft.com/office/officeart/2005/8/layout/hierarchy2"/>
    <dgm:cxn modelId="{47E67FCA-5D52-4D01-8161-B80FDBFA8B5C}" type="presOf" srcId="{3BCA4711-8A72-4F41-B0B2-230F74A56C89}" destId="{E60865BE-C35F-405A-90DF-7A9C71D673A3}" srcOrd="0" destOrd="0" presId="urn:microsoft.com/office/officeart/2005/8/layout/hierarchy2"/>
    <dgm:cxn modelId="{AABEEDCA-065D-4496-8E66-0E0EA2FC6D17}" type="presOf" srcId="{842A2F44-418D-496F-B901-A37A4B376586}" destId="{E8F7C41A-1B5F-414F-B412-66BB08525463}" srcOrd="0" destOrd="0" presId="urn:microsoft.com/office/officeart/2005/8/layout/hierarchy2"/>
    <dgm:cxn modelId="{12715FCC-C2CE-4088-A5A8-850A12F39C35}" type="presOf" srcId="{AA4B8BEB-75E7-4159-8244-1BCA014711C5}" destId="{78AE264D-76F2-4CD6-847A-99B2C53E057E}" srcOrd="1" destOrd="0" presId="urn:microsoft.com/office/officeart/2005/8/layout/hierarchy2"/>
    <dgm:cxn modelId="{BDCE58CD-F1ED-4E5A-81DB-1701C1E2A9DA}" type="presOf" srcId="{ED2FD9B5-B36E-44E0-89EA-383FDB8B145A}" destId="{51FD21E9-4580-4B55-A20B-E93A54FB6143}" srcOrd="0" destOrd="0" presId="urn:microsoft.com/office/officeart/2005/8/layout/hierarchy2"/>
    <dgm:cxn modelId="{D2DBA5CE-E961-4ABB-B78E-27793ACD3AA2}" type="presOf" srcId="{6FA4E90F-E3D8-4710-B40B-D5E599D74D5A}" destId="{5220ECF1-6131-4380-95B9-F72F01BA7C4E}" srcOrd="0" destOrd="0" presId="urn:microsoft.com/office/officeart/2005/8/layout/hierarchy2"/>
    <dgm:cxn modelId="{41CE40CF-C93D-45F8-AD1A-0F8B86E17F48}" type="presOf" srcId="{5280746F-0567-499F-A165-E400A6C7F56F}" destId="{FB352CCB-B367-45D1-99E5-86C45D397149}" srcOrd="0" destOrd="0" presId="urn:microsoft.com/office/officeart/2005/8/layout/hierarchy2"/>
    <dgm:cxn modelId="{40BFE3CF-0A27-4172-9E29-83C451BEF075}" type="presOf" srcId="{0E41F341-AF0C-45BD-BBA3-881B1D15EA9D}" destId="{E52DB6D7-9605-4F53-B173-05FA0D23EEA8}" srcOrd="0" destOrd="0" presId="urn:microsoft.com/office/officeart/2005/8/layout/hierarchy2"/>
    <dgm:cxn modelId="{7B720AD0-6D6A-487B-AE82-3658035BADC2}" type="presOf" srcId="{EEFAB034-B6EF-4A70-BB5F-FED4B86FF9F2}" destId="{BDCACD80-D963-4B3E-B81E-4186384785F0}" srcOrd="0" destOrd="0" presId="urn:microsoft.com/office/officeart/2005/8/layout/hierarchy2"/>
    <dgm:cxn modelId="{2BFE44D1-E11E-4F32-8DA8-458F053D4363}" type="presOf" srcId="{8A22B136-6A1C-44BA-8642-7F1FF3078496}" destId="{94204020-E16A-4D80-995A-EC3CF496488C}" srcOrd="0" destOrd="0" presId="urn:microsoft.com/office/officeart/2005/8/layout/hierarchy2"/>
    <dgm:cxn modelId="{5187B5D1-0069-469F-8AC5-09BEE0439A83}" type="presOf" srcId="{FD3F77C2-8327-46D3-B4F8-8864E2E3614F}" destId="{66BEBD3E-D433-428C-AE7B-FDC3EE47079E}" srcOrd="0" destOrd="0" presId="urn:microsoft.com/office/officeart/2005/8/layout/hierarchy2"/>
    <dgm:cxn modelId="{4D3621D3-A929-4762-9499-283224CD6B43}" srcId="{3BCA4711-8A72-4F41-B0B2-230F74A56C89}" destId="{C5DDC7FB-71CA-44A0-81F5-D6493CFD4F5B}" srcOrd="3" destOrd="0" parTransId="{8208F48C-A6F4-438C-A8C9-26D4BD82D303}" sibTransId="{E470B3BE-BB85-45B3-A7FF-6D05D1C6E70E}"/>
    <dgm:cxn modelId="{CA2781D4-3897-4E60-BA8D-8B8C4004904D}" srcId="{DA09ACB5-5692-4A16-A125-048BCFB0488F}" destId="{D823D7C3-7C08-48EA-86AF-3F5BCB8D3CAA}" srcOrd="0" destOrd="0" parTransId="{CC0DA500-2D46-4AE2-8234-8AB014A76184}" sibTransId="{3967273D-B8DE-4399-9CC1-6F54738D7D3B}"/>
    <dgm:cxn modelId="{185281D4-5675-4D33-88B4-048D642B76AD}" srcId="{23909C7E-EF39-46CA-997D-4736FEB6F04E}" destId="{0FA459BB-5E4C-4DA3-82CA-4CF4259C35A5}" srcOrd="1" destOrd="0" parTransId="{1EF5C2CB-8FF6-471E-9775-667DD6FA2B12}" sibTransId="{1151D170-CD30-4B26-BA0C-716C8E320C9A}"/>
    <dgm:cxn modelId="{8EF720D6-5A9F-4554-8064-BE5D5D4FAAF1}" srcId="{585715ED-B140-466F-94B0-0F8ED8A09E2E}" destId="{A1DF12F9-0512-4FD2-A8A0-75DA37376796}" srcOrd="1" destOrd="0" parTransId="{78219C85-11B9-4703-AD5E-A8BCA21B542B}" sibTransId="{62EEA438-7EFC-491A-A97B-DBDCB4D7FF65}"/>
    <dgm:cxn modelId="{EDA50FD7-02B5-4112-9094-5AFA94CB3A6C}" type="presOf" srcId="{9CF56192-4665-420E-9CC2-8A258FECD80C}" destId="{35CDFFDB-7B7D-45D0-BB57-046D1967DE12}" srcOrd="1" destOrd="0" presId="urn:microsoft.com/office/officeart/2005/8/layout/hierarchy2"/>
    <dgm:cxn modelId="{14D005DA-C552-4B32-B99F-8046AF7F36CE}" type="presOf" srcId="{BA1847B9-F733-4DCF-9653-59CDDE5CB523}" destId="{6DA54CEE-C5AD-4C77-8AE1-AE2EC002C997}" srcOrd="0" destOrd="0" presId="urn:microsoft.com/office/officeart/2005/8/layout/hierarchy2"/>
    <dgm:cxn modelId="{5703FCDB-32DC-427B-A139-34C4F9CC5FC6}" type="presOf" srcId="{204210A9-6F7C-4920-8582-98F3F17FFE2F}" destId="{7A002C46-8D0A-4CE1-BDAE-E903455037B9}" srcOrd="1" destOrd="0" presId="urn:microsoft.com/office/officeart/2005/8/layout/hierarchy2"/>
    <dgm:cxn modelId="{85C8F5DC-3B9F-454C-BAB8-DDEE8CBFF7BD}" type="presOf" srcId="{78B85209-BE63-4F6D-838B-84C5D12FFEA1}" destId="{7BD1665E-FBDC-4887-B3D1-C84FCC96E299}" srcOrd="0" destOrd="0" presId="urn:microsoft.com/office/officeart/2005/8/layout/hierarchy2"/>
    <dgm:cxn modelId="{069042DE-6D60-484C-850B-9C1F8F3C3FD6}" type="presOf" srcId="{F94E1995-415B-4CAA-B270-DBCD2C445D1C}" destId="{8D44BBD2-0065-4AB0-9235-3C6C5909CEB8}" srcOrd="1" destOrd="0" presId="urn:microsoft.com/office/officeart/2005/8/layout/hierarchy2"/>
    <dgm:cxn modelId="{3BACB9DE-DB32-4F88-8676-7AD8BD2E9B41}" srcId="{0DF2A614-DBDD-4D10-92AD-15FCBFCFBA1B}" destId="{517A62A5-91B8-4BE2-905C-CCDDC7C80621}" srcOrd="1" destOrd="0" parTransId="{78B85209-BE63-4F6D-838B-84C5D12FFEA1}" sibTransId="{ECEC9922-51AD-499F-8D13-B00C94D05D1E}"/>
    <dgm:cxn modelId="{32C7D1DE-DB05-4183-B608-99F2FC4EA12B}" srcId="{0E41F341-AF0C-45BD-BBA3-881B1D15EA9D}" destId="{0B7865A0-241A-494A-B4B7-1365953B7799}" srcOrd="2" destOrd="0" parTransId="{C6A3F737-87CD-4E9A-BA82-3946CF64170C}" sibTransId="{6C4E6B0B-5883-4BA4-9336-91D7FEAB1A82}"/>
    <dgm:cxn modelId="{C72E9CDF-6986-437A-A3B4-6A78344485C6}" type="presOf" srcId="{A568E530-4A88-4B56-AAFF-D1812885C875}" destId="{A3155AF6-1273-448B-B866-F34331716B10}" srcOrd="0" destOrd="0" presId="urn:microsoft.com/office/officeart/2005/8/layout/hierarchy2"/>
    <dgm:cxn modelId="{C79C63E0-3163-4F3E-94F7-E7B6F0E306D0}" srcId="{3BCA4711-8A72-4F41-B0B2-230F74A56C89}" destId="{75B65568-5807-4745-8EB9-CBEADF2A08D9}" srcOrd="1" destOrd="0" parTransId="{93813EBA-1C19-46A1-A7D5-4B21C31AB24C}" sibTransId="{55A50958-CD9E-42F0-A5A6-2F4706D0847C}"/>
    <dgm:cxn modelId="{C674B8E2-AB60-4A62-AFE9-8726EEB9F5D5}" srcId="{3BCA4711-8A72-4F41-B0B2-230F74A56C89}" destId="{585715ED-B140-466F-94B0-0F8ED8A09E2E}" srcOrd="4" destOrd="0" parTransId="{EDF04A20-3D16-48A6-AB20-0A557DCAC353}" sibTransId="{E2E2652E-6F13-4591-BB6F-EFEFCF3F9267}"/>
    <dgm:cxn modelId="{657322E3-AF11-4C39-99FD-74E969C45554}" type="presOf" srcId="{C0463CC0-E340-4CFF-8165-ACFCC90DC01E}" destId="{47A5B172-4EDC-4BE3-82BC-6CDFE56D6F5D}" srcOrd="0" destOrd="0" presId="urn:microsoft.com/office/officeart/2005/8/layout/hierarchy2"/>
    <dgm:cxn modelId="{9CDBD1E3-53B2-45F1-9226-807393D4703F}" type="presOf" srcId="{9DA9E144-E196-441A-8230-DB388349C437}" destId="{A5DB75C5-8BD7-456F-B03D-50BD6EA3682B}" srcOrd="0" destOrd="0" presId="urn:microsoft.com/office/officeart/2005/8/layout/hierarchy2"/>
    <dgm:cxn modelId="{42D5E2E4-61DC-4E2C-9270-DE2D249E02D3}" type="presOf" srcId="{897786B8-E5F0-40CA-AB76-6A99FA6634BA}" destId="{DFAF2325-9F05-42BF-A4F3-BC3E035AB861}" srcOrd="0" destOrd="0" presId="urn:microsoft.com/office/officeart/2005/8/layout/hierarchy2"/>
    <dgm:cxn modelId="{407B38E8-47E4-4C81-806A-527DD9F7B8B6}" type="presOf" srcId="{44895CF8-E978-400B-8007-5D4E633477D2}" destId="{86EAD64F-5024-49D6-BD1A-C1894AFF21F3}" srcOrd="0" destOrd="0" presId="urn:microsoft.com/office/officeart/2005/8/layout/hierarchy2"/>
    <dgm:cxn modelId="{515BAFE8-B0BA-4A0A-8C9C-B1A1FCEBC225}" type="presOf" srcId="{690BBFC3-DF07-4840-8F00-2AEE47444C1C}" destId="{3A67EEBA-7D22-42A7-A694-B2FF36F97D39}" srcOrd="1" destOrd="0" presId="urn:microsoft.com/office/officeart/2005/8/layout/hierarchy2"/>
    <dgm:cxn modelId="{9F5BDAEA-B994-4726-BFB6-929324F636AF}" srcId="{0E41F341-AF0C-45BD-BBA3-881B1D15EA9D}" destId="{989DDCBA-8C5D-4D25-AD5F-6D5EA099DD3F}" srcOrd="1" destOrd="0" parTransId="{C958F833-B64F-4C45-90E0-9462DEDDBC23}" sibTransId="{42F4006E-B466-4D01-9A69-9F53242072D3}"/>
    <dgm:cxn modelId="{9A326EEB-B284-4BCC-AB32-F2D30675EEBA}" srcId="{75B65568-5807-4745-8EB9-CBEADF2A08D9}" destId="{C8FD38DB-51E3-4778-B302-1E8578BA4B49}" srcOrd="2" destOrd="0" parTransId="{69BDDD05-D160-4842-87A3-B5FDCCC554D0}" sibTransId="{C037A808-9F69-455A-B4F8-FD4D3CD0A08A}"/>
    <dgm:cxn modelId="{5C8760EC-FAED-4439-9328-37F6477E585A}" type="presOf" srcId="{1E79F472-711C-4014-B382-D68DD5E409D8}" destId="{DCCC763E-E457-40C6-A4B8-B6790B495638}" srcOrd="1" destOrd="0" presId="urn:microsoft.com/office/officeart/2005/8/layout/hierarchy2"/>
    <dgm:cxn modelId="{ADC17AEC-F937-4677-A9C3-75067107ADD8}" type="presOf" srcId="{1A01C97C-E097-496B-8CDB-CFB1978462ED}" destId="{56E021A8-2E85-403E-A0C2-9F2EF17D94D6}" srcOrd="0" destOrd="0" presId="urn:microsoft.com/office/officeart/2005/8/layout/hierarchy2"/>
    <dgm:cxn modelId="{57D9E0ED-4F9C-417F-BB83-1A1C62CDE585}" srcId="{0FA459BB-5E4C-4DA3-82CA-4CF4259C35A5}" destId="{D4C0AD27-259D-43B8-B30E-2E373A713730}" srcOrd="0" destOrd="0" parTransId="{1FE2501E-72DB-47FD-84B0-5C9413FC8575}" sibTransId="{CC1AEE58-FE0C-441E-AEA5-44355A45A90B}"/>
    <dgm:cxn modelId="{EF81A7EE-C5F0-4A0E-95A6-0FEA2AFB9C56}" type="presOf" srcId="{63E1EC00-41DC-49A2-AB92-32603F20B4DE}" destId="{BB72CF1B-D27A-4F1F-9E0A-E0EDD4091E6C}" srcOrd="0" destOrd="0" presId="urn:microsoft.com/office/officeart/2005/8/layout/hierarchy2"/>
    <dgm:cxn modelId="{B0F6A0EF-0BB9-4D80-AE70-3CA4F55341E7}" type="presOf" srcId="{B33EA55C-3F86-4B1E-8F26-1C612B743067}" destId="{99A6EBB5-81CE-4955-950E-E2A817282C7A}" srcOrd="0" destOrd="0" presId="urn:microsoft.com/office/officeart/2005/8/layout/hierarchy2"/>
    <dgm:cxn modelId="{FED6FCEF-777A-43D8-8AE8-E7DD9AA3249C}" type="presOf" srcId="{AB7B232F-B815-46FB-9314-61D9FB676B41}" destId="{60C02FA4-D88A-4D06-89EF-697DDC163DC5}" srcOrd="0" destOrd="0" presId="urn:microsoft.com/office/officeart/2005/8/layout/hierarchy2"/>
    <dgm:cxn modelId="{9ECDD5F0-D560-4C26-84C0-69326E706B7B}" type="presOf" srcId="{F7C655A4-33B9-410A-B5CF-C483A26E6736}" destId="{196720E1-586A-4295-B10A-E9AF3E4F2203}" srcOrd="0" destOrd="0" presId="urn:microsoft.com/office/officeart/2005/8/layout/hierarchy2"/>
    <dgm:cxn modelId="{A0FA1BF1-6360-4734-A9A3-3DC4B781310E}" type="presOf" srcId="{E9C27730-6CA5-4D38-8D56-40E29DFD2242}" destId="{736F2EC7-C5FE-4065-AAB2-9D70BBF7FF22}" srcOrd="0" destOrd="0" presId="urn:microsoft.com/office/officeart/2005/8/layout/hierarchy2"/>
    <dgm:cxn modelId="{3EE05EF1-B682-4AE9-A431-AADD6B902AA7}" type="presOf" srcId="{23BACB70-A0E5-4608-8A32-8A3AA4B06BA2}" destId="{1AEDBB0F-1570-4044-8E9E-4F5354466BBB}" srcOrd="1" destOrd="0" presId="urn:microsoft.com/office/officeart/2005/8/layout/hierarchy2"/>
    <dgm:cxn modelId="{69FE19F2-89BE-442A-91FD-B60A38B3E0D2}" type="presOf" srcId="{3ECB76BC-5064-4EC5-83A4-47536FD2CA37}" destId="{C96F8312-7F86-4350-ABF1-E35DE932A2C2}" srcOrd="0" destOrd="0" presId="urn:microsoft.com/office/officeart/2005/8/layout/hierarchy2"/>
    <dgm:cxn modelId="{5D1ECEF2-474B-423A-AE51-479CFE73EF0C}" type="presOf" srcId="{5D547787-23DD-4445-AEC6-1CF4A23A4149}" destId="{7BB65832-8983-4D88-95E1-9B3D9D43BBC1}" srcOrd="1" destOrd="0" presId="urn:microsoft.com/office/officeart/2005/8/layout/hierarchy2"/>
    <dgm:cxn modelId="{EA73B6F4-602C-4973-B8A7-3D3B3E534F32}" type="presOf" srcId="{68E5F1F7-F3F5-46E0-A99C-DEE9A9A48757}" destId="{65ABF01C-FC3D-45B8-BCEB-615A5543CC4A}" srcOrd="0" destOrd="0" presId="urn:microsoft.com/office/officeart/2005/8/layout/hierarchy2"/>
    <dgm:cxn modelId="{B37DA6F6-2D29-4E8F-A4B9-20105B33E533}" type="presOf" srcId="{A473B6A6-0F56-4F39-8FC1-F722403A0F44}" destId="{A5FD7D62-9704-4C58-BBA8-667FB173A479}" srcOrd="1" destOrd="0" presId="urn:microsoft.com/office/officeart/2005/8/layout/hierarchy2"/>
    <dgm:cxn modelId="{F584EFF6-760D-4B8B-9C1C-F023F492544C}" type="presOf" srcId="{585715ED-B140-466F-94B0-0F8ED8A09E2E}" destId="{428E556D-38AE-4C60-A9D5-75D6D3871F7D}" srcOrd="0" destOrd="0" presId="urn:microsoft.com/office/officeart/2005/8/layout/hierarchy2"/>
    <dgm:cxn modelId="{A88B11F7-9314-44AF-96B0-C9C3AA5779B4}" type="presOf" srcId="{68E83D1E-93E0-47DC-A0EB-49AC5ADE7DE2}" destId="{6A7F8EC7-E293-4D9C-B89D-CC096AA129F9}" srcOrd="1" destOrd="0" presId="urn:microsoft.com/office/officeart/2005/8/layout/hierarchy2"/>
    <dgm:cxn modelId="{905B4EF8-AB3F-40B6-AB09-8029E7E458DE}" type="presOf" srcId="{7AFA4C12-165E-4246-B5A4-AFE46E376927}" destId="{3B70517B-BECE-4CA9-A4A1-F338E43D64E8}" srcOrd="1" destOrd="0" presId="urn:microsoft.com/office/officeart/2005/8/layout/hierarchy2"/>
    <dgm:cxn modelId="{D78222F9-B1C2-4791-B33E-9030AA60E473}" type="presOf" srcId="{84365052-6D6E-45E0-AB51-D3E19A9445E4}" destId="{4FEF7A1D-A4E0-45A6-A1F6-BD6EC08F3ECA}" srcOrd="1" destOrd="0" presId="urn:microsoft.com/office/officeart/2005/8/layout/hierarchy2"/>
    <dgm:cxn modelId="{9EF022F9-33E2-47EF-A0BE-17450A601AEE}" srcId="{C5DDC7FB-71CA-44A0-81F5-D6493CFD4F5B}" destId="{5741D940-5F26-4B58-BDCB-5188A9F7B07D}" srcOrd="0" destOrd="0" parTransId="{F94E1995-415B-4CAA-B270-DBCD2C445D1C}" sibTransId="{5E07D4FF-C308-41EF-A284-B3B153D83A64}"/>
    <dgm:cxn modelId="{CD5AE0F9-FEFB-4FD6-A6A2-BF114CA6C583}" srcId="{B0B7809E-1A5B-43A0-9ACD-40F4C7537BBD}" destId="{AB1F744B-61AE-4B75-BA0B-2026C22923DB}" srcOrd="1" destOrd="0" parTransId="{E9C27730-6CA5-4D38-8D56-40E29DFD2242}" sibTransId="{696294E2-474B-48C0-B529-A351C55F20C8}"/>
    <dgm:cxn modelId="{06973FFA-DFB4-4182-A4FE-043CF25E12A8}" type="presOf" srcId="{D4C0AD27-259D-43B8-B30E-2E373A713730}" destId="{DC94F85B-6992-41A6-B44E-B96A34C09598}" srcOrd="0" destOrd="0" presId="urn:microsoft.com/office/officeart/2005/8/layout/hierarchy2"/>
    <dgm:cxn modelId="{FD7778FB-4D4E-4EA4-BB8D-273256059B0A}" type="presOf" srcId="{ED2FD9B5-B36E-44E0-89EA-383FDB8B145A}" destId="{24A26371-4415-4292-9BBC-ABDBE32E94CF}" srcOrd="1" destOrd="0" presId="urn:microsoft.com/office/officeart/2005/8/layout/hierarchy2"/>
    <dgm:cxn modelId="{7DCE07FF-1705-46EE-838D-DB724DDD0D0A}" type="presOf" srcId="{77F268D4-6341-4607-A9D5-7D4B4A67D15C}" destId="{0EC982C6-DC9E-4D04-92FE-36F6792D7EC7}" srcOrd="0" destOrd="0" presId="urn:microsoft.com/office/officeart/2005/8/layout/hierarchy2"/>
    <dgm:cxn modelId="{6E770BFF-E9EA-4336-AF5C-AE6851A73D16}" type="presOf" srcId="{E73884E0-3BB1-4D76-BD73-229629C03AF7}" destId="{5AA8F88C-7608-40BD-8A88-119400E0CCBF}" srcOrd="0" destOrd="0" presId="urn:microsoft.com/office/officeart/2005/8/layout/hierarchy2"/>
    <dgm:cxn modelId="{07193325-149C-4743-8DBC-A42FB4D86309}" type="presParOf" srcId="{E0B0BC26-14A9-44EB-8518-BBA83ECE9856}" destId="{689FE390-2727-41E2-8925-B3B455C1B29E}" srcOrd="0" destOrd="0" presId="urn:microsoft.com/office/officeart/2005/8/layout/hierarchy2"/>
    <dgm:cxn modelId="{23768CBA-419D-4389-A509-419CA9467E7F}" type="presParOf" srcId="{689FE390-2727-41E2-8925-B3B455C1B29E}" destId="{0EC982C6-DC9E-4D04-92FE-36F6792D7EC7}" srcOrd="0" destOrd="0" presId="urn:microsoft.com/office/officeart/2005/8/layout/hierarchy2"/>
    <dgm:cxn modelId="{69A210B1-3D38-4329-A8AB-7195C28D3F8E}" type="presParOf" srcId="{689FE390-2727-41E2-8925-B3B455C1B29E}" destId="{C9CC2223-4603-4174-911A-C463E13DC1A1}" srcOrd="1" destOrd="0" presId="urn:microsoft.com/office/officeart/2005/8/layout/hierarchy2"/>
    <dgm:cxn modelId="{4355725B-2835-4475-9FB9-020BCB642F06}" type="presParOf" srcId="{C9CC2223-4603-4174-911A-C463E13DC1A1}" destId="{E8A07C4F-EC22-41C4-8D30-3BF256E50CC7}" srcOrd="0" destOrd="0" presId="urn:microsoft.com/office/officeart/2005/8/layout/hierarchy2"/>
    <dgm:cxn modelId="{1EB706A9-28A9-4316-A21A-5888AEDE1C8F}" type="presParOf" srcId="{E8A07C4F-EC22-41C4-8D30-3BF256E50CC7}" destId="{7A002C46-8D0A-4CE1-BDAE-E903455037B9}" srcOrd="0" destOrd="0" presId="urn:microsoft.com/office/officeart/2005/8/layout/hierarchy2"/>
    <dgm:cxn modelId="{F7FD568A-2DBC-4194-B68E-25DA45FC28FE}" type="presParOf" srcId="{C9CC2223-4603-4174-911A-C463E13DC1A1}" destId="{3F08A40E-2BD5-4947-8528-CA0D83995ED9}" srcOrd="1" destOrd="0" presId="urn:microsoft.com/office/officeart/2005/8/layout/hierarchy2"/>
    <dgm:cxn modelId="{E3FDE75D-D2A0-4E69-B394-3A8AFAA40BC2}" type="presParOf" srcId="{3F08A40E-2BD5-4947-8528-CA0D83995ED9}" destId="{D0D0C96A-255B-4BB3-8433-99A917F14442}" srcOrd="0" destOrd="0" presId="urn:microsoft.com/office/officeart/2005/8/layout/hierarchy2"/>
    <dgm:cxn modelId="{6AEA0602-8EEA-4089-9B81-358F6DE7D3CD}" type="presParOf" srcId="{3F08A40E-2BD5-4947-8528-CA0D83995ED9}" destId="{3EF805CD-0D94-4943-8A19-A91904A88F26}" srcOrd="1" destOrd="0" presId="urn:microsoft.com/office/officeart/2005/8/layout/hierarchy2"/>
    <dgm:cxn modelId="{E0103056-1AB4-4FF1-9C08-C259D06D0B91}" type="presParOf" srcId="{3EF805CD-0D94-4943-8A19-A91904A88F26}" destId="{D5CCAACD-DE8C-4CC1-9B24-1B3644CB7994}" srcOrd="0" destOrd="0" presId="urn:microsoft.com/office/officeart/2005/8/layout/hierarchy2"/>
    <dgm:cxn modelId="{B2E51525-0FC6-4DA8-80F1-2AC499262414}" type="presParOf" srcId="{D5CCAACD-DE8C-4CC1-9B24-1B3644CB7994}" destId="{C0E33BAB-F284-490B-9D7B-6BCE9AA5753F}" srcOrd="0" destOrd="0" presId="urn:microsoft.com/office/officeart/2005/8/layout/hierarchy2"/>
    <dgm:cxn modelId="{DF7B03A3-42A5-4D28-BE6A-1C87BB701097}" type="presParOf" srcId="{3EF805CD-0D94-4943-8A19-A91904A88F26}" destId="{E1D5C57C-D310-4978-B959-DA69799C8DA8}" srcOrd="1" destOrd="0" presId="urn:microsoft.com/office/officeart/2005/8/layout/hierarchy2"/>
    <dgm:cxn modelId="{98C1F3A5-2FB8-472A-9948-ECC828E28DCA}" type="presParOf" srcId="{E1D5C57C-D310-4978-B959-DA69799C8DA8}" destId="{A5F24453-33A0-48A5-9E82-2B31F2F086EB}" srcOrd="0" destOrd="0" presId="urn:microsoft.com/office/officeart/2005/8/layout/hierarchy2"/>
    <dgm:cxn modelId="{AE5AA095-9E9F-456C-865D-039259661C51}" type="presParOf" srcId="{E1D5C57C-D310-4978-B959-DA69799C8DA8}" destId="{E55853D7-8B92-46E2-BC9F-D03A300A7350}" srcOrd="1" destOrd="0" presId="urn:microsoft.com/office/officeart/2005/8/layout/hierarchy2"/>
    <dgm:cxn modelId="{BA5B55CF-7B4E-43BC-9E9F-184813D6EAB0}" type="presParOf" srcId="{E55853D7-8B92-46E2-BC9F-D03A300A7350}" destId="{46ECF768-2691-401B-BACD-4A1141FAC088}" srcOrd="0" destOrd="0" presId="urn:microsoft.com/office/officeart/2005/8/layout/hierarchy2"/>
    <dgm:cxn modelId="{BB3B4137-CF44-4BC5-AB07-8C0CE7689905}" type="presParOf" srcId="{46ECF768-2691-401B-BACD-4A1141FAC088}" destId="{FD562181-D512-4E57-86E8-8F29BB75F261}" srcOrd="0" destOrd="0" presId="urn:microsoft.com/office/officeart/2005/8/layout/hierarchy2"/>
    <dgm:cxn modelId="{CED88CB7-31C5-4559-8950-91BEFEC4972A}" type="presParOf" srcId="{E55853D7-8B92-46E2-BC9F-D03A300A7350}" destId="{9E42CA1F-4C62-4C3D-9AA0-D22EB47EE6F9}" srcOrd="1" destOrd="0" presId="urn:microsoft.com/office/officeart/2005/8/layout/hierarchy2"/>
    <dgm:cxn modelId="{CEDFE9BF-4249-4335-AB15-7DB4EE82CC3E}" type="presParOf" srcId="{9E42CA1F-4C62-4C3D-9AA0-D22EB47EE6F9}" destId="{1CFE337A-1576-4CEE-9BCE-881F652784DA}" srcOrd="0" destOrd="0" presId="urn:microsoft.com/office/officeart/2005/8/layout/hierarchy2"/>
    <dgm:cxn modelId="{EC52A693-E540-41D7-8B02-487795DD7B76}" type="presParOf" srcId="{9E42CA1F-4C62-4C3D-9AA0-D22EB47EE6F9}" destId="{23EB897F-6C92-4C24-8D23-C342B1E1DCDC}" srcOrd="1" destOrd="0" presId="urn:microsoft.com/office/officeart/2005/8/layout/hierarchy2"/>
    <dgm:cxn modelId="{5F9DB4F2-3E9C-451F-8301-4F849A9A6C89}" type="presParOf" srcId="{E55853D7-8B92-46E2-BC9F-D03A300A7350}" destId="{0A51FA5B-3E6D-46D5-8DF7-94095D85A689}" srcOrd="2" destOrd="0" presId="urn:microsoft.com/office/officeart/2005/8/layout/hierarchy2"/>
    <dgm:cxn modelId="{62D04165-0C31-40DC-A1ED-3BD527F13ADE}" type="presParOf" srcId="{0A51FA5B-3E6D-46D5-8DF7-94095D85A689}" destId="{C5CDC3C8-16CC-4DFD-90CE-4B5966919925}" srcOrd="0" destOrd="0" presId="urn:microsoft.com/office/officeart/2005/8/layout/hierarchy2"/>
    <dgm:cxn modelId="{42A88CE0-51CD-42E5-9902-2BE72902F1C4}" type="presParOf" srcId="{E55853D7-8B92-46E2-BC9F-D03A300A7350}" destId="{B4D727DE-C108-4D04-963B-41CE2BFE082E}" srcOrd="3" destOrd="0" presId="urn:microsoft.com/office/officeart/2005/8/layout/hierarchy2"/>
    <dgm:cxn modelId="{2AD4B853-FF1F-4AB4-9F54-F490050419E5}" type="presParOf" srcId="{B4D727DE-C108-4D04-963B-41CE2BFE082E}" destId="{99A6EBB5-81CE-4955-950E-E2A817282C7A}" srcOrd="0" destOrd="0" presId="urn:microsoft.com/office/officeart/2005/8/layout/hierarchy2"/>
    <dgm:cxn modelId="{59C9EA9E-3C7B-4E1B-9467-6747EA8CEB9C}" type="presParOf" srcId="{B4D727DE-C108-4D04-963B-41CE2BFE082E}" destId="{FC2D6533-B808-4DBD-8CA9-1387E1B66316}" srcOrd="1" destOrd="0" presId="urn:microsoft.com/office/officeart/2005/8/layout/hierarchy2"/>
    <dgm:cxn modelId="{CF050BB0-AFF5-4934-9052-9ADFB115F89C}" type="presParOf" srcId="{E55853D7-8B92-46E2-BC9F-D03A300A7350}" destId="{C96F8312-7F86-4350-ABF1-E35DE932A2C2}" srcOrd="4" destOrd="0" presId="urn:microsoft.com/office/officeart/2005/8/layout/hierarchy2"/>
    <dgm:cxn modelId="{6FB49DE2-72F6-4601-8C37-CD5152B393EC}" type="presParOf" srcId="{C96F8312-7F86-4350-ABF1-E35DE932A2C2}" destId="{3AB1BE02-D55B-42B0-AA4F-0A333397AC37}" srcOrd="0" destOrd="0" presId="urn:microsoft.com/office/officeart/2005/8/layout/hierarchy2"/>
    <dgm:cxn modelId="{63E687DB-7AB5-416A-AF1F-6E823EFB1477}" type="presParOf" srcId="{E55853D7-8B92-46E2-BC9F-D03A300A7350}" destId="{54BDE8DE-18D5-4214-BD2E-5327E2F13866}" srcOrd="5" destOrd="0" presId="urn:microsoft.com/office/officeart/2005/8/layout/hierarchy2"/>
    <dgm:cxn modelId="{2C19A1C4-2173-4793-B960-86A8974C99F1}" type="presParOf" srcId="{54BDE8DE-18D5-4214-BD2E-5327E2F13866}" destId="{858EE807-DF12-45B7-9394-A3E385798DCB}" srcOrd="0" destOrd="0" presId="urn:microsoft.com/office/officeart/2005/8/layout/hierarchy2"/>
    <dgm:cxn modelId="{F9CB5183-B268-488E-AF79-20891E8650E4}" type="presParOf" srcId="{54BDE8DE-18D5-4214-BD2E-5327E2F13866}" destId="{C37B2062-7CE0-422A-8A47-EFE3C2E0F497}" srcOrd="1" destOrd="0" presId="urn:microsoft.com/office/officeart/2005/8/layout/hierarchy2"/>
    <dgm:cxn modelId="{601957B0-45EF-4905-961C-4256E7EFFBB6}" type="presParOf" srcId="{3EF805CD-0D94-4943-8A19-A91904A88F26}" destId="{7BD1665E-FBDC-4887-B3D1-C84FCC96E299}" srcOrd="2" destOrd="0" presId="urn:microsoft.com/office/officeart/2005/8/layout/hierarchy2"/>
    <dgm:cxn modelId="{53DCF714-C230-4572-B347-3AF94A0144AE}" type="presParOf" srcId="{7BD1665E-FBDC-4887-B3D1-C84FCC96E299}" destId="{22A39F3D-6283-460F-B4BA-35C90F37DC62}" srcOrd="0" destOrd="0" presId="urn:microsoft.com/office/officeart/2005/8/layout/hierarchy2"/>
    <dgm:cxn modelId="{2F8F2BA9-893F-4188-95BF-5F3ACE27A75C}" type="presParOf" srcId="{3EF805CD-0D94-4943-8A19-A91904A88F26}" destId="{B33EF30D-7B59-48DD-A293-34071A6058B7}" srcOrd="3" destOrd="0" presId="urn:microsoft.com/office/officeart/2005/8/layout/hierarchy2"/>
    <dgm:cxn modelId="{514B0883-9C6E-47A9-BDB6-F9C3B7EEAF93}" type="presParOf" srcId="{B33EF30D-7B59-48DD-A293-34071A6058B7}" destId="{0152001F-312D-460F-ABCD-F040864CB81E}" srcOrd="0" destOrd="0" presId="urn:microsoft.com/office/officeart/2005/8/layout/hierarchy2"/>
    <dgm:cxn modelId="{8B596A9D-9FC3-4B72-A145-8AC412397BE1}" type="presParOf" srcId="{B33EF30D-7B59-48DD-A293-34071A6058B7}" destId="{FDF55B65-73B9-41D6-BE37-8F142C308596}" srcOrd="1" destOrd="0" presId="urn:microsoft.com/office/officeart/2005/8/layout/hierarchy2"/>
    <dgm:cxn modelId="{DFC23C24-DA14-47AA-8C66-AB7856BC1F92}" type="presParOf" srcId="{FDF55B65-73B9-41D6-BE37-8F142C308596}" destId="{51FD21E9-4580-4B55-A20B-E93A54FB6143}" srcOrd="0" destOrd="0" presId="urn:microsoft.com/office/officeart/2005/8/layout/hierarchy2"/>
    <dgm:cxn modelId="{E818BA39-9122-4C95-B8AB-1803F27E12B3}" type="presParOf" srcId="{51FD21E9-4580-4B55-A20B-E93A54FB6143}" destId="{24A26371-4415-4292-9BBC-ABDBE32E94CF}" srcOrd="0" destOrd="0" presId="urn:microsoft.com/office/officeart/2005/8/layout/hierarchy2"/>
    <dgm:cxn modelId="{CE228C05-F8C7-4FDA-8135-03D7038DC9D4}" type="presParOf" srcId="{FDF55B65-73B9-41D6-BE37-8F142C308596}" destId="{43BBF4F5-E6D1-4430-B63B-4B6F496DF3A0}" srcOrd="1" destOrd="0" presId="urn:microsoft.com/office/officeart/2005/8/layout/hierarchy2"/>
    <dgm:cxn modelId="{F1F4B374-CF90-44F8-8D69-42A4A9FA20EC}" type="presParOf" srcId="{43BBF4F5-E6D1-4430-B63B-4B6F496DF3A0}" destId="{3460D3CB-4DAB-4E6A-82AD-0CC083824B46}" srcOrd="0" destOrd="0" presId="urn:microsoft.com/office/officeart/2005/8/layout/hierarchy2"/>
    <dgm:cxn modelId="{9B310541-30AE-4ADA-965C-16564CDAE9CD}" type="presParOf" srcId="{43BBF4F5-E6D1-4430-B63B-4B6F496DF3A0}" destId="{C8AFFE8B-A49A-492C-ACC4-57525A05230B}" srcOrd="1" destOrd="0" presId="urn:microsoft.com/office/officeart/2005/8/layout/hierarchy2"/>
    <dgm:cxn modelId="{2753FE08-810C-4307-B32F-4AB8D7540FB8}" type="presParOf" srcId="{FDF55B65-73B9-41D6-BE37-8F142C308596}" destId="{56E021A8-2E85-403E-A0C2-9F2EF17D94D6}" srcOrd="2" destOrd="0" presId="urn:microsoft.com/office/officeart/2005/8/layout/hierarchy2"/>
    <dgm:cxn modelId="{774AAF6E-89F3-4628-B616-CDB7FA714C79}" type="presParOf" srcId="{56E021A8-2E85-403E-A0C2-9F2EF17D94D6}" destId="{8E8601E0-E94E-4109-B8D6-6E901023C88D}" srcOrd="0" destOrd="0" presId="urn:microsoft.com/office/officeart/2005/8/layout/hierarchy2"/>
    <dgm:cxn modelId="{27A9AFC9-9F60-453A-BC0B-BF8C8B88AB72}" type="presParOf" srcId="{FDF55B65-73B9-41D6-BE37-8F142C308596}" destId="{B09440FC-5C46-49C5-A1D0-7E6C42115F5F}" srcOrd="3" destOrd="0" presId="urn:microsoft.com/office/officeart/2005/8/layout/hierarchy2"/>
    <dgm:cxn modelId="{386F4763-E66A-4815-A902-C0B38DF6D7B2}" type="presParOf" srcId="{B09440FC-5C46-49C5-A1D0-7E6C42115F5F}" destId="{918F8E77-4271-485E-89B4-E813425693C1}" srcOrd="0" destOrd="0" presId="urn:microsoft.com/office/officeart/2005/8/layout/hierarchy2"/>
    <dgm:cxn modelId="{08FA1192-D164-4E56-84AE-39D3181F27E5}" type="presParOf" srcId="{B09440FC-5C46-49C5-A1D0-7E6C42115F5F}" destId="{F591A8B0-A8D2-4E0F-83D2-E2DE69A41C6E}" srcOrd="1" destOrd="0" presId="urn:microsoft.com/office/officeart/2005/8/layout/hierarchy2"/>
    <dgm:cxn modelId="{7B364FCD-6FEB-489C-B289-6B1C135D95E4}" type="presParOf" srcId="{3EF805CD-0D94-4943-8A19-A91904A88F26}" destId="{4B66543E-727B-4CC6-A4EA-DE39D954D2C0}" srcOrd="4" destOrd="0" presId="urn:microsoft.com/office/officeart/2005/8/layout/hierarchy2"/>
    <dgm:cxn modelId="{AF786A83-62E0-4193-82EA-50250926D1D6}" type="presParOf" srcId="{4B66543E-727B-4CC6-A4EA-DE39D954D2C0}" destId="{5FC1168A-F86B-46EE-95C4-101733E5648F}" srcOrd="0" destOrd="0" presId="urn:microsoft.com/office/officeart/2005/8/layout/hierarchy2"/>
    <dgm:cxn modelId="{D0AF2545-2794-4F6B-B872-3D68C9E6C536}" type="presParOf" srcId="{3EF805CD-0D94-4943-8A19-A91904A88F26}" destId="{AED108EC-6364-411C-A53F-B47691F47CD7}" srcOrd="5" destOrd="0" presId="urn:microsoft.com/office/officeart/2005/8/layout/hierarchy2"/>
    <dgm:cxn modelId="{C9F01504-D70B-4984-850B-C36376D938EF}" type="presParOf" srcId="{AED108EC-6364-411C-A53F-B47691F47CD7}" destId="{66BEBD3E-D433-428C-AE7B-FDC3EE47079E}" srcOrd="0" destOrd="0" presId="urn:microsoft.com/office/officeart/2005/8/layout/hierarchy2"/>
    <dgm:cxn modelId="{C1EF03FD-2CAB-4C36-9101-433535D2F49E}" type="presParOf" srcId="{AED108EC-6364-411C-A53F-B47691F47CD7}" destId="{687704DB-3F77-4196-B336-44CA9242F39D}" srcOrd="1" destOrd="0" presId="urn:microsoft.com/office/officeart/2005/8/layout/hierarchy2"/>
    <dgm:cxn modelId="{BBA3E3E4-A8A9-4AEB-A33F-047E167FD1F5}" type="presParOf" srcId="{687704DB-3F77-4196-B336-44CA9242F39D}" destId="{FB352CCB-B367-45D1-99E5-86C45D397149}" srcOrd="0" destOrd="0" presId="urn:microsoft.com/office/officeart/2005/8/layout/hierarchy2"/>
    <dgm:cxn modelId="{5CD2F9A5-199C-4AFF-89D8-4BA1805F0EAD}" type="presParOf" srcId="{FB352CCB-B367-45D1-99E5-86C45D397149}" destId="{7C33A2CC-6B6C-42EC-83F7-A9CDF9031BA3}" srcOrd="0" destOrd="0" presId="urn:microsoft.com/office/officeart/2005/8/layout/hierarchy2"/>
    <dgm:cxn modelId="{238B84D3-9F4F-447F-B7C1-0BEE900252AD}" type="presParOf" srcId="{687704DB-3F77-4196-B336-44CA9242F39D}" destId="{6F776A41-339C-41C9-B0D7-A60A02428BD6}" srcOrd="1" destOrd="0" presId="urn:microsoft.com/office/officeart/2005/8/layout/hierarchy2"/>
    <dgm:cxn modelId="{ADBB9739-80EF-4C9B-A9CD-8E650B20A265}" type="presParOf" srcId="{6F776A41-339C-41C9-B0D7-A60A02428BD6}" destId="{1BEF9C80-70DE-40AF-9120-BE802EE900AB}" srcOrd="0" destOrd="0" presId="urn:microsoft.com/office/officeart/2005/8/layout/hierarchy2"/>
    <dgm:cxn modelId="{7F5B7767-6B55-463F-819D-56E24D3911DD}" type="presParOf" srcId="{6F776A41-339C-41C9-B0D7-A60A02428BD6}" destId="{B088F707-24F6-4AA2-BDA5-06B802FC6575}" srcOrd="1" destOrd="0" presId="urn:microsoft.com/office/officeart/2005/8/layout/hierarchy2"/>
    <dgm:cxn modelId="{186F1337-AD17-468B-93AE-0DEC0D0401EF}" type="presParOf" srcId="{687704DB-3F77-4196-B336-44CA9242F39D}" destId="{DFAF2325-9F05-42BF-A4F3-BC3E035AB861}" srcOrd="2" destOrd="0" presId="urn:microsoft.com/office/officeart/2005/8/layout/hierarchy2"/>
    <dgm:cxn modelId="{8F18E130-E496-4073-9D2E-B348246FD8A3}" type="presParOf" srcId="{DFAF2325-9F05-42BF-A4F3-BC3E035AB861}" destId="{1C3FE4C9-911E-40B5-B460-E9FD96FC574B}" srcOrd="0" destOrd="0" presId="urn:microsoft.com/office/officeart/2005/8/layout/hierarchy2"/>
    <dgm:cxn modelId="{21CFBF8B-0BCB-4D8E-B86F-B45B10212766}" type="presParOf" srcId="{687704DB-3F77-4196-B336-44CA9242F39D}" destId="{3B8678CF-8A62-4CD4-9ABC-3120EA5C1F55}" srcOrd="3" destOrd="0" presId="urn:microsoft.com/office/officeart/2005/8/layout/hierarchy2"/>
    <dgm:cxn modelId="{F0C8FC92-1071-4D95-ADB0-85BC23E71E93}" type="presParOf" srcId="{3B8678CF-8A62-4CD4-9ABC-3120EA5C1F55}" destId="{5220ECF1-6131-4380-95B9-F72F01BA7C4E}" srcOrd="0" destOrd="0" presId="urn:microsoft.com/office/officeart/2005/8/layout/hierarchy2"/>
    <dgm:cxn modelId="{02E72535-B473-4760-A289-42577435B3EB}" type="presParOf" srcId="{3B8678CF-8A62-4CD4-9ABC-3120EA5C1F55}" destId="{4F6B782D-C9C2-4001-9D2A-B274C5B87E94}" srcOrd="1" destOrd="0" presId="urn:microsoft.com/office/officeart/2005/8/layout/hierarchy2"/>
    <dgm:cxn modelId="{1C4A342E-8BCE-49ED-9DDA-D350BA280556}" type="presParOf" srcId="{687704DB-3F77-4196-B336-44CA9242F39D}" destId="{7FAEA8EB-7495-4E63-9D0A-E94386585027}" srcOrd="4" destOrd="0" presId="urn:microsoft.com/office/officeart/2005/8/layout/hierarchy2"/>
    <dgm:cxn modelId="{91CED204-6289-4740-9CF0-D464516CD95B}" type="presParOf" srcId="{7FAEA8EB-7495-4E63-9D0A-E94386585027}" destId="{63C377E8-462C-4949-9F88-23D2A01B6313}" srcOrd="0" destOrd="0" presId="urn:microsoft.com/office/officeart/2005/8/layout/hierarchy2"/>
    <dgm:cxn modelId="{217BDCFC-BF69-4857-BCE2-F69B7DD29749}" type="presParOf" srcId="{687704DB-3F77-4196-B336-44CA9242F39D}" destId="{32160860-C7A8-42F4-8BFF-07E2B7A271AA}" srcOrd="5" destOrd="0" presId="urn:microsoft.com/office/officeart/2005/8/layout/hierarchy2"/>
    <dgm:cxn modelId="{B7D35F97-321F-41E8-AAE5-4C1B4283A636}" type="presParOf" srcId="{32160860-C7A8-42F4-8BFF-07E2B7A271AA}" destId="{86EAD64F-5024-49D6-BD1A-C1894AFF21F3}" srcOrd="0" destOrd="0" presId="urn:microsoft.com/office/officeart/2005/8/layout/hierarchy2"/>
    <dgm:cxn modelId="{4FD2F86C-E5F2-4718-8017-A1F1F736FCF9}" type="presParOf" srcId="{32160860-C7A8-42F4-8BFF-07E2B7A271AA}" destId="{5F0C8080-CCA6-4C7D-B0DA-294EA57EB192}" srcOrd="1" destOrd="0" presId="urn:microsoft.com/office/officeart/2005/8/layout/hierarchy2"/>
    <dgm:cxn modelId="{9B84FA59-13BF-405E-A128-96F5CABAC52F}" type="presParOf" srcId="{3EF805CD-0D94-4943-8A19-A91904A88F26}" destId="{9E6F4386-6A98-4837-B16F-F8EFA9936B00}" srcOrd="6" destOrd="0" presId="urn:microsoft.com/office/officeart/2005/8/layout/hierarchy2"/>
    <dgm:cxn modelId="{2B7F4051-8726-41DD-93CB-CA8F3C3EE26F}" type="presParOf" srcId="{9E6F4386-6A98-4837-B16F-F8EFA9936B00}" destId="{4109AD23-07ED-4960-8C87-2589B18AD241}" srcOrd="0" destOrd="0" presId="urn:microsoft.com/office/officeart/2005/8/layout/hierarchy2"/>
    <dgm:cxn modelId="{D080F06B-1A3D-40F6-8798-A66EBA5AC863}" type="presParOf" srcId="{3EF805CD-0D94-4943-8A19-A91904A88F26}" destId="{20A74155-CA04-445D-8B5F-65D99B28051B}" srcOrd="7" destOrd="0" presId="urn:microsoft.com/office/officeart/2005/8/layout/hierarchy2"/>
    <dgm:cxn modelId="{A1ED4523-5D1C-453E-BCEF-9BEE86ACFACA}" type="presParOf" srcId="{20A74155-CA04-445D-8B5F-65D99B28051B}" destId="{6DA54CEE-C5AD-4C77-8AE1-AE2EC002C997}" srcOrd="0" destOrd="0" presId="urn:microsoft.com/office/officeart/2005/8/layout/hierarchy2"/>
    <dgm:cxn modelId="{2CF184F3-F565-494D-BD2E-E8DFB82542DF}" type="presParOf" srcId="{20A74155-CA04-445D-8B5F-65D99B28051B}" destId="{80CCC7DF-D988-4E3D-9853-FCCD0D19F90E}" srcOrd="1" destOrd="0" presId="urn:microsoft.com/office/officeart/2005/8/layout/hierarchy2"/>
    <dgm:cxn modelId="{0C4BF16F-3F4E-44F5-BDB9-5D05A2EA6976}" type="presParOf" srcId="{80CCC7DF-D988-4E3D-9853-FCCD0D19F90E}" destId="{85736F6E-C4A1-4ECE-B8C0-4CBE16102EC8}" srcOrd="0" destOrd="0" presId="urn:microsoft.com/office/officeart/2005/8/layout/hierarchy2"/>
    <dgm:cxn modelId="{90D4B1B9-F783-4F60-8C04-3863B509D450}" type="presParOf" srcId="{85736F6E-C4A1-4ECE-B8C0-4CBE16102EC8}" destId="{36A98724-5450-48B9-A1B5-74FC21044F38}" srcOrd="0" destOrd="0" presId="urn:microsoft.com/office/officeart/2005/8/layout/hierarchy2"/>
    <dgm:cxn modelId="{F420A2E4-C686-45A0-A83F-79D0899A633B}" type="presParOf" srcId="{80CCC7DF-D988-4E3D-9853-FCCD0D19F90E}" destId="{E1CC2598-5A6B-4C5C-9B08-548F81926EA1}" srcOrd="1" destOrd="0" presId="urn:microsoft.com/office/officeart/2005/8/layout/hierarchy2"/>
    <dgm:cxn modelId="{288C987C-1F28-4C9D-9301-089C43AAB80F}" type="presParOf" srcId="{E1CC2598-5A6B-4C5C-9B08-548F81926EA1}" destId="{AE671AB1-F96F-433E-AB59-3DCA58D6D093}" srcOrd="0" destOrd="0" presId="urn:microsoft.com/office/officeart/2005/8/layout/hierarchy2"/>
    <dgm:cxn modelId="{99D4D7E7-4B58-4B28-A8D0-EC89ABC0598D}" type="presParOf" srcId="{E1CC2598-5A6B-4C5C-9B08-548F81926EA1}" destId="{F1CE42A1-4AA0-4CBD-B3B7-F5F486B8234E}" srcOrd="1" destOrd="0" presId="urn:microsoft.com/office/officeart/2005/8/layout/hierarchy2"/>
    <dgm:cxn modelId="{B84CA373-2E01-458C-97FB-BF4A649FA1D2}" type="presParOf" srcId="{F1CE42A1-4AA0-4CBD-B3B7-F5F486B8234E}" destId="{73FFAF70-D9BA-4798-9EC5-557E614E53A2}" srcOrd="0" destOrd="0" presId="urn:microsoft.com/office/officeart/2005/8/layout/hierarchy2"/>
    <dgm:cxn modelId="{29F59B33-F0E4-4219-8FED-881B433E10C3}" type="presParOf" srcId="{73FFAF70-D9BA-4798-9EC5-557E614E53A2}" destId="{4FEF7A1D-A4E0-45A6-A1F6-BD6EC08F3ECA}" srcOrd="0" destOrd="0" presId="urn:microsoft.com/office/officeart/2005/8/layout/hierarchy2"/>
    <dgm:cxn modelId="{15B93DFF-9027-4D86-B6CD-40FCD742D278}" type="presParOf" srcId="{F1CE42A1-4AA0-4CBD-B3B7-F5F486B8234E}" destId="{E62F55A1-CEB1-469D-887B-12AD387E9169}" srcOrd="1" destOrd="0" presId="urn:microsoft.com/office/officeart/2005/8/layout/hierarchy2"/>
    <dgm:cxn modelId="{C8127207-789B-4A85-AB9F-91CA7C5B4D75}" type="presParOf" srcId="{E62F55A1-CEB1-469D-887B-12AD387E9169}" destId="{55A451F2-FFC5-42C0-ABBA-11ED0250CE92}" srcOrd="0" destOrd="0" presId="urn:microsoft.com/office/officeart/2005/8/layout/hierarchy2"/>
    <dgm:cxn modelId="{D2F46601-A658-4851-ACE7-E1BD138A76F6}" type="presParOf" srcId="{E62F55A1-CEB1-469D-887B-12AD387E9169}" destId="{37463508-8EB9-4FBE-96E4-5BC07A7D0EF2}" srcOrd="1" destOrd="0" presId="urn:microsoft.com/office/officeart/2005/8/layout/hierarchy2"/>
    <dgm:cxn modelId="{AE00E31B-99B8-447C-9C8D-1B537F0E2C2C}" type="presParOf" srcId="{F1CE42A1-4AA0-4CBD-B3B7-F5F486B8234E}" destId="{64275E33-E710-48F1-A338-02A259B4AD70}" srcOrd="2" destOrd="0" presId="urn:microsoft.com/office/officeart/2005/8/layout/hierarchy2"/>
    <dgm:cxn modelId="{E8A7BEDF-683F-4943-B6AF-06BD218F117F}" type="presParOf" srcId="{64275E33-E710-48F1-A338-02A259B4AD70}" destId="{DCCC763E-E457-40C6-A4B8-B6790B495638}" srcOrd="0" destOrd="0" presId="urn:microsoft.com/office/officeart/2005/8/layout/hierarchy2"/>
    <dgm:cxn modelId="{BCB83269-5F50-4A7A-97DD-5E37CE024DE1}" type="presParOf" srcId="{F1CE42A1-4AA0-4CBD-B3B7-F5F486B8234E}" destId="{71543F27-971D-4A1C-BC23-52D13DFF5BA4}" srcOrd="3" destOrd="0" presId="urn:microsoft.com/office/officeart/2005/8/layout/hierarchy2"/>
    <dgm:cxn modelId="{9E515E42-0A75-458C-B810-B2980CA51338}" type="presParOf" srcId="{71543F27-971D-4A1C-BC23-52D13DFF5BA4}" destId="{C24F8A31-AE6D-4E3B-98AE-CFD747EC6310}" srcOrd="0" destOrd="0" presId="urn:microsoft.com/office/officeart/2005/8/layout/hierarchy2"/>
    <dgm:cxn modelId="{A2D83487-749E-41FB-BF27-43F036A3809F}" type="presParOf" srcId="{71543F27-971D-4A1C-BC23-52D13DFF5BA4}" destId="{4D1266BA-65C7-4D3C-B494-83DCA748662D}" srcOrd="1" destOrd="0" presId="urn:microsoft.com/office/officeart/2005/8/layout/hierarchy2"/>
    <dgm:cxn modelId="{58AEB842-AD84-4C5A-937C-DEF562CD1065}" type="presParOf" srcId="{F1CE42A1-4AA0-4CBD-B3B7-F5F486B8234E}" destId="{E8F7C41A-1B5F-414F-B412-66BB08525463}" srcOrd="4" destOrd="0" presId="urn:microsoft.com/office/officeart/2005/8/layout/hierarchy2"/>
    <dgm:cxn modelId="{3D578EAF-A1A8-486C-A755-49C08C638B51}" type="presParOf" srcId="{E8F7C41A-1B5F-414F-B412-66BB08525463}" destId="{E487CCB0-1ECE-4D87-A671-F858BF0382B4}" srcOrd="0" destOrd="0" presId="urn:microsoft.com/office/officeart/2005/8/layout/hierarchy2"/>
    <dgm:cxn modelId="{D8D356C0-37C7-4E1D-A487-6E2B467906E6}" type="presParOf" srcId="{F1CE42A1-4AA0-4CBD-B3B7-F5F486B8234E}" destId="{B72F1B85-CADC-435F-AC2F-58D55F4C7C79}" srcOrd="5" destOrd="0" presId="urn:microsoft.com/office/officeart/2005/8/layout/hierarchy2"/>
    <dgm:cxn modelId="{E6F2242C-55B6-4642-B98D-103CA1CD9D3D}" type="presParOf" srcId="{B72F1B85-CADC-435F-AC2F-58D55F4C7C79}" destId="{77BEB3AC-42B4-4D33-89F7-C44829D4B23B}" srcOrd="0" destOrd="0" presId="urn:microsoft.com/office/officeart/2005/8/layout/hierarchy2"/>
    <dgm:cxn modelId="{DFE3A0A1-2770-4AB2-9E36-FF54AB705599}" type="presParOf" srcId="{B72F1B85-CADC-435F-AC2F-58D55F4C7C79}" destId="{77D0A5CC-4618-48CF-96E6-61FE408DBC25}" srcOrd="1" destOrd="0" presId="urn:microsoft.com/office/officeart/2005/8/layout/hierarchy2"/>
    <dgm:cxn modelId="{29FD43A7-752B-4F12-A195-2FE3571D5C18}" type="presParOf" srcId="{F1CE42A1-4AA0-4CBD-B3B7-F5F486B8234E}" destId="{85D41F42-A9D2-43DE-B3CD-F2F71E26139D}" srcOrd="6" destOrd="0" presId="urn:microsoft.com/office/officeart/2005/8/layout/hierarchy2"/>
    <dgm:cxn modelId="{FCFB510B-665B-40F1-A0E0-34DD4CE1EA31}" type="presParOf" srcId="{85D41F42-A9D2-43DE-B3CD-F2F71E26139D}" destId="{0DC358F0-AC73-4C66-9C79-2D7243F8644A}" srcOrd="0" destOrd="0" presId="urn:microsoft.com/office/officeart/2005/8/layout/hierarchy2"/>
    <dgm:cxn modelId="{1C944E09-D492-4293-AEAA-EA50D9207E36}" type="presParOf" srcId="{F1CE42A1-4AA0-4CBD-B3B7-F5F486B8234E}" destId="{F074FF78-FF7A-4580-BB9E-06E739528560}" srcOrd="7" destOrd="0" presId="urn:microsoft.com/office/officeart/2005/8/layout/hierarchy2"/>
    <dgm:cxn modelId="{163A0F78-5BED-4E61-97A9-649BEE8478D6}" type="presParOf" srcId="{F074FF78-FF7A-4580-BB9E-06E739528560}" destId="{EA88C94C-C8DE-4FFD-99AC-B7E2885C99C6}" srcOrd="0" destOrd="0" presId="urn:microsoft.com/office/officeart/2005/8/layout/hierarchy2"/>
    <dgm:cxn modelId="{F38554F3-7C11-4CFA-9D59-715885679028}" type="presParOf" srcId="{F074FF78-FF7A-4580-BB9E-06E739528560}" destId="{B96D089B-A51F-4D9F-A8F6-632511D9AED1}" srcOrd="1" destOrd="0" presId="urn:microsoft.com/office/officeart/2005/8/layout/hierarchy2"/>
    <dgm:cxn modelId="{C9755244-FECF-4D94-93EB-BDD7D116B373}" type="presParOf" srcId="{F1CE42A1-4AA0-4CBD-B3B7-F5F486B8234E}" destId="{39C4E4A8-D47B-45AE-98BB-98C609EFEA36}" srcOrd="8" destOrd="0" presId="urn:microsoft.com/office/officeart/2005/8/layout/hierarchy2"/>
    <dgm:cxn modelId="{33FFB3A2-B022-43FA-89A4-46FD98DCE787}" type="presParOf" srcId="{39C4E4A8-D47B-45AE-98BB-98C609EFEA36}" destId="{71B5BD45-9740-4894-A0DF-87AB74E9CFE3}" srcOrd="0" destOrd="0" presId="urn:microsoft.com/office/officeart/2005/8/layout/hierarchy2"/>
    <dgm:cxn modelId="{DF016469-DAAA-4E3B-822F-E49003AF2CC4}" type="presParOf" srcId="{F1CE42A1-4AA0-4CBD-B3B7-F5F486B8234E}" destId="{F06BFD00-A01A-4775-893E-6A5FDD677A5C}" srcOrd="9" destOrd="0" presId="urn:microsoft.com/office/officeart/2005/8/layout/hierarchy2"/>
    <dgm:cxn modelId="{5ED90C8F-4C83-4D9A-9FE4-381744ABDC6E}" type="presParOf" srcId="{F06BFD00-A01A-4775-893E-6A5FDD677A5C}" destId="{60C02FA4-D88A-4D06-89EF-697DDC163DC5}" srcOrd="0" destOrd="0" presId="urn:microsoft.com/office/officeart/2005/8/layout/hierarchy2"/>
    <dgm:cxn modelId="{A4F5B523-89C4-4C6A-B75F-110A05F42C6E}" type="presParOf" srcId="{F06BFD00-A01A-4775-893E-6A5FDD677A5C}" destId="{30E1DD86-5655-4AB3-BFC2-0F64B137CB1A}" srcOrd="1" destOrd="0" presId="urn:microsoft.com/office/officeart/2005/8/layout/hierarchy2"/>
    <dgm:cxn modelId="{CDFFABBE-4EEC-4E9A-B355-EECA1BBF15E9}" type="presParOf" srcId="{80CCC7DF-D988-4E3D-9853-FCCD0D19F90E}" destId="{D2A84638-5EC4-4DD5-82A9-7BD1F230A23D}" srcOrd="2" destOrd="0" presId="urn:microsoft.com/office/officeart/2005/8/layout/hierarchy2"/>
    <dgm:cxn modelId="{6F8054E5-09EB-4A1F-8412-A623452EA025}" type="presParOf" srcId="{D2A84638-5EC4-4DD5-82A9-7BD1F230A23D}" destId="{89E0F1ED-4BE0-48CB-8972-FB9B6A92289B}" srcOrd="0" destOrd="0" presId="urn:microsoft.com/office/officeart/2005/8/layout/hierarchy2"/>
    <dgm:cxn modelId="{3CA18F97-FE38-4E64-8BA7-BE6A4B8A9AA2}" type="presParOf" srcId="{80CCC7DF-D988-4E3D-9853-FCCD0D19F90E}" destId="{BCE9F672-0E74-4F79-9DBB-CBC8B2D32343}" srcOrd="3" destOrd="0" presId="urn:microsoft.com/office/officeart/2005/8/layout/hierarchy2"/>
    <dgm:cxn modelId="{3DA727D4-07CB-4A7A-B72C-8580C58E60C2}" type="presParOf" srcId="{BCE9F672-0E74-4F79-9DBB-CBC8B2D32343}" destId="{65ABF01C-FC3D-45B8-BCEB-615A5543CC4A}" srcOrd="0" destOrd="0" presId="urn:microsoft.com/office/officeart/2005/8/layout/hierarchy2"/>
    <dgm:cxn modelId="{4D12120E-C4C6-473B-BCF8-3095943C15C3}" type="presParOf" srcId="{BCE9F672-0E74-4F79-9DBB-CBC8B2D32343}" destId="{4A89907F-B784-4051-B8D2-0B39FD2869EC}" srcOrd="1" destOrd="0" presId="urn:microsoft.com/office/officeart/2005/8/layout/hierarchy2"/>
    <dgm:cxn modelId="{F7B2B1D6-2477-4246-8691-804DE5687456}" type="presParOf" srcId="{4A89907F-B784-4051-B8D2-0B39FD2869EC}" destId="{21735190-05B1-4402-B520-3A33BCD39F75}" srcOrd="0" destOrd="0" presId="urn:microsoft.com/office/officeart/2005/8/layout/hierarchy2"/>
    <dgm:cxn modelId="{90DE9F7C-9506-4101-9878-9B72AA2EA673}" type="presParOf" srcId="{21735190-05B1-4402-B520-3A33BCD39F75}" destId="{79C18BBC-EDA0-4196-9D14-B311A8CAD6E0}" srcOrd="0" destOrd="0" presId="urn:microsoft.com/office/officeart/2005/8/layout/hierarchy2"/>
    <dgm:cxn modelId="{4DAE076C-6093-4614-A2BA-FCE1850E1BC1}" type="presParOf" srcId="{4A89907F-B784-4051-B8D2-0B39FD2869EC}" destId="{838D590E-88F2-42FD-8AA6-850AD64149A5}" srcOrd="1" destOrd="0" presId="urn:microsoft.com/office/officeart/2005/8/layout/hierarchy2"/>
    <dgm:cxn modelId="{F1E1ACF4-D3A9-4A1A-A606-F7E88E2DDF2A}" type="presParOf" srcId="{838D590E-88F2-42FD-8AA6-850AD64149A5}" destId="{49F8460B-4A42-4F5D-A8B6-282C9B3B25AA}" srcOrd="0" destOrd="0" presId="urn:microsoft.com/office/officeart/2005/8/layout/hierarchy2"/>
    <dgm:cxn modelId="{CEC48297-B59C-4201-8EE0-B27C8F6E4032}" type="presParOf" srcId="{838D590E-88F2-42FD-8AA6-850AD64149A5}" destId="{1FF9E557-80E2-4812-B61D-474D6015D32D}" srcOrd="1" destOrd="0" presId="urn:microsoft.com/office/officeart/2005/8/layout/hierarchy2"/>
    <dgm:cxn modelId="{3067F73E-E63A-4528-A67A-6C8E030D0295}" type="presParOf" srcId="{4A89907F-B784-4051-B8D2-0B39FD2869EC}" destId="{C205652A-1EEB-489E-A5F7-A103E2DC4331}" srcOrd="2" destOrd="0" presId="urn:microsoft.com/office/officeart/2005/8/layout/hierarchy2"/>
    <dgm:cxn modelId="{135B3676-999E-4547-9324-26ED536C9378}" type="presParOf" srcId="{C205652A-1EEB-489E-A5F7-A103E2DC4331}" destId="{7BB65832-8983-4D88-95E1-9B3D9D43BBC1}" srcOrd="0" destOrd="0" presId="urn:microsoft.com/office/officeart/2005/8/layout/hierarchy2"/>
    <dgm:cxn modelId="{60A18CD6-7A14-4415-9B09-579F716B324E}" type="presParOf" srcId="{4A89907F-B784-4051-B8D2-0B39FD2869EC}" destId="{9DE0F807-9F10-4B5F-8E4A-8824E314B222}" srcOrd="3" destOrd="0" presId="urn:microsoft.com/office/officeart/2005/8/layout/hierarchy2"/>
    <dgm:cxn modelId="{BE419799-9228-44ED-9F78-EBCC6DBFFF2E}" type="presParOf" srcId="{9DE0F807-9F10-4B5F-8E4A-8824E314B222}" destId="{EF2986BB-04B9-4296-AA9C-51409F964F48}" srcOrd="0" destOrd="0" presId="urn:microsoft.com/office/officeart/2005/8/layout/hierarchy2"/>
    <dgm:cxn modelId="{4C0531E5-5859-4036-9780-6D49B2DBD4BB}" type="presParOf" srcId="{9DE0F807-9F10-4B5F-8E4A-8824E314B222}" destId="{7E3C0B68-3EA6-4737-91E8-7224DDE20EF3}" srcOrd="1" destOrd="0" presId="urn:microsoft.com/office/officeart/2005/8/layout/hierarchy2"/>
    <dgm:cxn modelId="{76294908-B4B4-4DE6-91D4-420D6A068A7E}" type="presParOf" srcId="{4A89907F-B784-4051-B8D2-0B39FD2869EC}" destId="{5AA8F88C-7608-40BD-8A88-119400E0CCBF}" srcOrd="4" destOrd="0" presId="urn:microsoft.com/office/officeart/2005/8/layout/hierarchy2"/>
    <dgm:cxn modelId="{D26C433A-882E-4E53-8E89-45512E11260B}" type="presParOf" srcId="{5AA8F88C-7608-40BD-8A88-119400E0CCBF}" destId="{6ABA0F1D-1A9A-4DE1-84B1-E9BC0B3A9E6E}" srcOrd="0" destOrd="0" presId="urn:microsoft.com/office/officeart/2005/8/layout/hierarchy2"/>
    <dgm:cxn modelId="{9E13627A-8E49-46E5-95AE-A1B76CC81F5D}" type="presParOf" srcId="{4A89907F-B784-4051-B8D2-0B39FD2869EC}" destId="{CDEA07BA-249B-4F27-8271-FFAEC1797046}" srcOrd="5" destOrd="0" presId="urn:microsoft.com/office/officeart/2005/8/layout/hierarchy2"/>
    <dgm:cxn modelId="{528B7264-3220-433C-BA7A-A7E10434F248}" type="presParOf" srcId="{CDEA07BA-249B-4F27-8271-FFAEC1797046}" destId="{E7120F1B-4F23-464F-B58E-B531D67561B5}" srcOrd="0" destOrd="0" presId="urn:microsoft.com/office/officeart/2005/8/layout/hierarchy2"/>
    <dgm:cxn modelId="{1EC67B44-8CF2-4278-BB24-FD10BCB30948}" type="presParOf" srcId="{CDEA07BA-249B-4F27-8271-FFAEC1797046}" destId="{8EC8D64A-5626-47E2-9F83-E638C82D538A}" srcOrd="1" destOrd="0" presId="urn:microsoft.com/office/officeart/2005/8/layout/hierarchy2"/>
    <dgm:cxn modelId="{3C5D649E-E9D9-4B68-A810-C1870F0232FF}" type="presParOf" srcId="{80CCC7DF-D988-4E3D-9853-FCCD0D19F90E}" destId="{599AB43A-8641-4FC0-B092-277482581992}" srcOrd="4" destOrd="0" presId="urn:microsoft.com/office/officeart/2005/8/layout/hierarchy2"/>
    <dgm:cxn modelId="{8DBE2060-F21B-4038-8C6D-21CB375C5D5B}" type="presParOf" srcId="{599AB43A-8641-4FC0-B092-277482581992}" destId="{3F68496C-0344-40E5-B76A-B87FE867BC0C}" srcOrd="0" destOrd="0" presId="urn:microsoft.com/office/officeart/2005/8/layout/hierarchy2"/>
    <dgm:cxn modelId="{C1B9107F-429B-44F3-BFC4-D67404C62C07}" type="presParOf" srcId="{80CCC7DF-D988-4E3D-9853-FCCD0D19F90E}" destId="{D3389AD5-1CF0-46FF-9D6E-24763F355EB2}" srcOrd="5" destOrd="0" presId="urn:microsoft.com/office/officeart/2005/8/layout/hierarchy2"/>
    <dgm:cxn modelId="{D4B31736-C697-40BF-B4D8-9C4C0D963C24}" type="presParOf" srcId="{D3389AD5-1CF0-46FF-9D6E-24763F355EB2}" destId="{AFA342F7-F034-4936-B550-F64935F7C678}" srcOrd="0" destOrd="0" presId="urn:microsoft.com/office/officeart/2005/8/layout/hierarchy2"/>
    <dgm:cxn modelId="{CF2A9008-C0D4-42C7-A599-A12A487E0120}" type="presParOf" srcId="{D3389AD5-1CF0-46FF-9D6E-24763F355EB2}" destId="{96B63E8A-B3D0-4B38-902F-262E7CD6BEC1}" srcOrd="1" destOrd="0" presId="urn:microsoft.com/office/officeart/2005/8/layout/hierarchy2"/>
    <dgm:cxn modelId="{C2EA178E-3E53-4E55-BBBA-0CC5EFD5EB5B}" type="presParOf" srcId="{96B63E8A-B3D0-4B38-902F-262E7CD6BEC1}" destId="{94204020-E16A-4D80-995A-EC3CF496488C}" srcOrd="0" destOrd="0" presId="urn:microsoft.com/office/officeart/2005/8/layout/hierarchy2"/>
    <dgm:cxn modelId="{DCA22C86-5AC2-4C68-B34E-50BA2A639456}" type="presParOf" srcId="{94204020-E16A-4D80-995A-EC3CF496488C}" destId="{F76C2730-43E5-46C5-BD99-A113E6D4BF19}" srcOrd="0" destOrd="0" presId="urn:microsoft.com/office/officeart/2005/8/layout/hierarchy2"/>
    <dgm:cxn modelId="{038DB96F-59E5-4E8E-9AB4-27C2A4104CC9}" type="presParOf" srcId="{96B63E8A-B3D0-4B38-902F-262E7CD6BEC1}" destId="{DFA3F6CE-23CB-45C6-A4C0-FB6737E55C91}" srcOrd="1" destOrd="0" presId="urn:microsoft.com/office/officeart/2005/8/layout/hierarchy2"/>
    <dgm:cxn modelId="{95920FE9-3282-4F60-96A8-39A7C2826024}" type="presParOf" srcId="{DFA3F6CE-23CB-45C6-A4C0-FB6737E55C91}" destId="{A5DB75C5-8BD7-456F-B03D-50BD6EA3682B}" srcOrd="0" destOrd="0" presId="urn:microsoft.com/office/officeart/2005/8/layout/hierarchy2"/>
    <dgm:cxn modelId="{F989A19C-7B39-4AC9-8C28-B3F62CD1F723}" type="presParOf" srcId="{DFA3F6CE-23CB-45C6-A4C0-FB6737E55C91}" destId="{23FF9DCA-3A1C-42AD-A908-F12F6B068344}" srcOrd="1" destOrd="0" presId="urn:microsoft.com/office/officeart/2005/8/layout/hierarchy2"/>
    <dgm:cxn modelId="{7EE948E8-8AB6-43D9-AB95-B6DEC783DE91}" type="presParOf" srcId="{C9CC2223-4603-4174-911A-C463E13DC1A1}" destId="{85F34821-9B70-4D7A-86BD-A82DC6686A3E}" srcOrd="2" destOrd="0" presId="urn:microsoft.com/office/officeart/2005/8/layout/hierarchy2"/>
    <dgm:cxn modelId="{54471216-604C-41C7-8AEA-D6002F08D6F7}" type="presParOf" srcId="{85F34821-9B70-4D7A-86BD-A82DC6686A3E}" destId="{3D380B45-BC06-4AD2-AF9B-11D66E23CA7B}" srcOrd="0" destOrd="0" presId="urn:microsoft.com/office/officeart/2005/8/layout/hierarchy2"/>
    <dgm:cxn modelId="{9675904E-20F0-45AE-8AA7-AD8A57229A18}" type="presParOf" srcId="{C9CC2223-4603-4174-911A-C463E13DC1A1}" destId="{38FF4859-7A25-4E00-A0CE-C437FCC84E02}" srcOrd="3" destOrd="0" presId="urn:microsoft.com/office/officeart/2005/8/layout/hierarchy2"/>
    <dgm:cxn modelId="{D9105CAF-9456-4381-9E4B-A8B944850905}" type="presParOf" srcId="{38FF4859-7A25-4E00-A0CE-C437FCC84E02}" destId="{E60865BE-C35F-405A-90DF-7A9C71D673A3}" srcOrd="0" destOrd="0" presId="urn:microsoft.com/office/officeart/2005/8/layout/hierarchy2"/>
    <dgm:cxn modelId="{774F84AB-AE0C-4111-8011-AD87CB4DF8D4}" type="presParOf" srcId="{38FF4859-7A25-4E00-A0CE-C437FCC84E02}" destId="{92605DD6-7D3B-43B6-AA32-2A5A904C2115}" srcOrd="1" destOrd="0" presId="urn:microsoft.com/office/officeart/2005/8/layout/hierarchy2"/>
    <dgm:cxn modelId="{02AB1DF7-187C-48E4-8C2B-2FF2E0D6F9D2}" type="presParOf" srcId="{92605DD6-7D3B-43B6-AA32-2A5A904C2115}" destId="{671F430D-66FC-43C8-BAB1-5915433D252B}" srcOrd="0" destOrd="0" presId="urn:microsoft.com/office/officeart/2005/8/layout/hierarchy2"/>
    <dgm:cxn modelId="{979887EE-9DD0-47DA-91A8-1E3F4B2121E2}" type="presParOf" srcId="{671F430D-66FC-43C8-BAB1-5915433D252B}" destId="{2C7DC096-0DCE-4777-93FE-3E795C3F2E16}" srcOrd="0" destOrd="0" presId="urn:microsoft.com/office/officeart/2005/8/layout/hierarchy2"/>
    <dgm:cxn modelId="{2E00B3A0-8F42-473A-AC64-B75720303D04}" type="presParOf" srcId="{92605DD6-7D3B-43B6-AA32-2A5A904C2115}" destId="{727E21AB-353A-4F4A-A691-A31FAA95F377}" srcOrd="1" destOrd="0" presId="urn:microsoft.com/office/officeart/2005/8/layout/hierarchy2"/>
    <dgm:cxn modelId="{5F7AD727-2FAA-4394-9EA7-B4A0821705CB}" type="presParOf" srcId="{727E21AB-353A-4F4A-A691-A31FAA95F377}" destId="{B7E9669E-3A58-4D29-B185-B806CE342C0A}" srcOrd="0" destOrd="0" presId="urn:microsoft.com/office/officeart/2005/8/layout/hierarchy2"/>
    <dgm:cxn modelId="{F0CA2D5E-44A3-48B6-A140-672C2A29F823}" type="presParOf" srcId="{727E21AB-353A-4F4A-A691-A31FAA95F377}" destId="{9302B34D-6521-4085-B89F-CE4292B664D7}" srcOrd="1" destOrd="0" presId="urn:microsoft.com/office/officeart/2005/8/layout/hierarchy2"/>
    <dgm:cxn modelId="{92E807F5-43CA-4D3A-A23B-0F7D3436AB54}" type="presParOf" srcId="{9302B34D-6521-4085-B89F-CE4292B664D7}" destId="{A3155AF6-1273-448B-B866-F34331716B10}" srcOrd="0" destOrd="0" presId="urn:microsoft.com/office/officeart/2005/8/layout/hierarchy2"/>
    <dgm:cxn modelId="{C643321B-F93D-4936-9381-8D3B70FFCF68}" type="presParOf" srcId="{A3155AF6-1273-448B-B866-F34331716B10}" destId="{A7846D02-9723-4189-9D68-5D946B621D3F}" srcOrd="0" destOrd="0" presId="urn:microsoft.com/office/officeart/2005/8/layout/hierarchy2"/>
    <dgm:cxn modelId="{81836F2C-74C6-4542-B8F4-FD6E811251E7}" type="presParOf" srcId="{9302B34D-6521-4085-B89F-CE4292B664D7}" destId="{15FF387A-B4CC-470F-9C2F-D6BA5D7A52C0}" srcOrd="1" destOrd="0" presId="urn:microsoft.com/office/officeart/2005/8/layout/hierarchy2"/>
    <dgm:cxn modelId="{76A9091B-9CA9-4715-BABC-CD8691D82523}" type="presParOf" srcId="{15FF387A-B4CC-470F-9C2F-D6BA5D7A52C0}" destId="{651B9D80-2F66-4601-9253-113ACDC6C739}" srcOrd="0" destOrd="0" presId="urn:microsoft.com/office/officeart/2005/8/layout/hierarchy2"/>
    <dgm:cxn modelId="{552B5D16-E267-4A4C-A4EA-C6326B37EC38}" type="presParOf" srcId="{15FF387A-B4CC-470F-9C2F-D6BA5D7A52C0}" destId="{662687E0-8535-480B-8ACC-157701C7D021}" srcOrd="1" destOrd="0" presId="urn:microsoft.com/office/officeart/2005/8/layout/hierarchy2"/>
    <dgm:cxn modelId="{62764B64-9006-4C52-823E-53D9632D1A23}" type="presParOf" srcId="{9302B34D-6521-4085-B89F-CE4292B664D7}" destId="{736F2EC7-C5FE-4065-AAB2-9D70BBF7FF22}" srcOrd="2" destOrd="0" presId="urn:microsoft.com/office/officeart/2005/8/layout/hierarchy2"/>
    <dgm:cxn modelId="{57A486C9-6B5F-4541-B6A2-8B3FE22F6868}" type="presParOf" srcId="{736F2EC7-C5FE-4065-AAB2-9D70BBF7FF22}" destId="{01FD4895-50DF-4C24-9C03-DC461F3D0D91}" srcOrd="0" destOrd="0" presId="urn:microsoft.com/office/officeart/2005/8/layout/hierarchy2"/>
    <dgm:cxn modelId="{2E46C085-B678-47FA-9345-0C477622370C}" type="presParOf" srcId="{9302B34D-6521-4085-B89F-CE4292B664D7}" destId="{5A70B1EB-1055-4F8B-B5D8-EAE4F49F324B}" srcOrd="3" destOrd="0" presId="urn:microsoft.com/office/officeart/2005/8/layout/hierarchy2"/>
    <dgm:cxn modelId="{5BA0E035-7B7B-4E39-8ADE-9080A541B70D}" type="presParOf" srcId="{5A70B1EB-1055-4F8B-B5D8-EAE4F49F324B}" destId="{D8609617-A28A-4DC7-8601-BDE60D7A2443}" srcOrd="0" destOrd="0" presId="urn:microsoft.com/office/officeart/2005/8/layout/hierarchy2"/>
    <dgm:cxn modelId="{961F1A28-99FA-4F26-998C-EB6636F66A5B}" type="presParOf" srcId="{5A70B1EB-1055-4F8B-B5D8-EAE4F49F324B}" destId="{81E46D9E-77B9-47CD-BC4A-0BD05114A2D5}" srcOrd="1" destOrd="0" presId="urn:microsoft.com/office/officeart/2005/8/layout/hierarchy2"/>
    <dgm:cxn modelId="{58848D87-3CA2-4D4E-88EB-AB2F3095D3D6}" type="presParOf" srcId="{9302B34D-6521-4085-B89F-CE4292B664D7}" destId="{221EED05-9B07-4BE2-B7B9-4FB838172E05}" srcOrd="4" destOrd="0" presId="urn:microsoft.com/office/officeart/2005/8/layout/hierarchy2"/>
    <dgm:cxn modelId="{837A0312-A899-4276-8AD1-54712516E1BF}" type="presParOf" srcId="{221EED05-9B07-4BE2-B7B9-4FB838172E05}" destId="{C203392E-302E-4856-BA9C-4962F1CE663E}" srcOrd="0" destOrd="0" presId="urn:microsoft.com/office/officeart/2005/8/layout/hierarchy2"/>
    <dgm:cxn modelId="{B806DB9C-6F25-4F4F-8B0F-21B5A4624C95}" type="presParOf" srcId="{9302B34D-6521-4085-B89F-CE4292B664D7}" destId="{3C9DF632-81AA-4C28-A194-DD9C0F6D6492}" srcOrd="5" destOrd="0" presId="urn:microsoft.com/office/officeart/2005/8/layout/hierarchy2"/>
    <dgm:cxn modelId="{EC22BF6E-3A1B-41A2-BA23-56F479D56F6B}" type="presParOf" srcId="{3C9DF632-81AA-4C28-A194-DD9C0F6D6492}" destId="{9C8764B5-3FD5-432C-909E-133D0E1CA964}" srcOrd="0" destOrd="0" presId="urn:microsoft.com/office/officeart/2005/8/layout/hierarchy2"/>
    <dgm:cxn modelId="{1A92B111-796D-4649-BD03-D59671CC269D}" type="presParOf" srcId="{3C9DF632-81AA-4C28-A194-DD9C0F6D6492}" destId="{3E1E08B3-EB0B-48CD-8B8D-C4D5B97594A4}" srcOrd="1" destOrd="0" presId="urn:microsoft.com/office/officeart/2005/8/layout/hierarchy2"/>
    <dgm:cxn modelId="{4C785804-609B-4F06-8DDD-7BCFA732E0B6}" type="presParOf" srcId="{9302B34D-6521-4085-B89F-CE4292B664D7}" destId="{3757C60C-FB1D-4B65-9C78-BDFDF19B409E}" srcOrd="6" destOrd="0" presId="urn:microsoft.com/office/officeart/2005/8/layout/hierarchy2"/>
    <dgm:cxn modelId="{E34703B5-87C7-4732-A1D9-21C81D95F7A0}" type="presParOf" srcId="{3757C60C-FB1D-4B65-9C78-BDFDF19B409E}" destId="{A5FD7D62-9704-4C58-BBA8-667FB173A479}" srcOrd="0" destOrd="0" presId="urn:microsoft.com/office/officeart/2005/8/layout/hierarchy2"/>
    <dgm:cxn modelId="{BB59A02A-1217-40C6-AC44-52DDC284EEA1}" type="presParOf" srcId="{9302B34D-6521-4085-B89F-CE4292B664D7}" destId="{4E5E2143-189D-4F70-8661-FF422C404BB2}" srcOrd="7" destOrd="0" presId="urn:microsoft.com/office/officeart/2005/8/layout/hierarchy2"/>
    <dgm:cxn modelId="{20DCB131-E0C6-423C-809B-DBFF90270711}" type="presParOf" srcId="{4E5E2143-189D-4F70-8661-FF422C404BB2}" destId="{C49A6FAD-E89B-4295-A79A-287659068A7D}" srcOrd="0" destOrd="0" presId="urn:microsoft.com/office/officeart/2005/8/layout/hierarchy2"/>
    <dgm:cxn modelId="{6C535120-C04A-46E8-BAA1-E5652DDB4A66}" type="presParOf" srcId="{4E5E2143-189D-4F70-8661-FF422C404BB2}" destId="{59400668-0D74-4E32-9A66-DE7EE1340BB0}" srcOrd="1" destOrd="0" presId="urn:microsoft.com/office/officeart/2005/8/layout/hierarchy2"/>
    <dgm:cxn modelId="{DEE2DCC6-85EC-4007-A960-D6E9C804E2A4}" type="presParOf" srcId="{9302B34D-6521-4085-B89F-CE4292B664D7}" destId="{A85BB777-220F-4AD8-ADAB-316F0A671C37}" srcOrd="8" destOrd="0" presId="urn:microsoft.com/office/officeart/2005/8/layout/hierarchy2"/>
    <dgm:cxn modelId="{8C3148E2-DF51-4CAB-8839-C4FA9BDDB007}" type="presParOf" srcId="{A85BB777-220F-4AD8-ADAB-316F0A671C37}" destId="{1AEDBB0F-1570-4044-8E9E-4F5354466BBB}" srcOrd="0" destOrd="0" presId="urn:microsoft.com/office/officeart/2005/8/layout/hierarchy2"/>
    <dgm:cxn modelId="{BAE8C219-3E09-4359-8E40-79F94ABEE7F2}" type="presParOf" srcId="{9302B34D-6521-4085-B89F-CE4292B664D7}" destId="{B5515AE4-C506-4933-8A8F-732C96B52461}" srcOrd="9" destOrd="0" presId="urn:microsoft.com/office/officeart/2005/8/layout/hierarchy2"/>
    <dgm:cxn modelId="{878D5094-31B3-4382-AC8A-86D6B310536A}" type="presParOf" srcId="{B5515AE4-C506-4933-8A8F-732C96B52461}" destId="{E01344E6-F864-4D4E-A63E-9474AA02FE06}" srcOrd="0" destOrd="0" presId="urn:microsoft.com/office/officeart/2005/8/layout/hierarchy2"/>
    <dgm:cxn modelId="{04376307-2C47-4238-A3CF-083F49C0F0CA}" type="presParOf" srcId="{B5515AE4-C506-4933-8A8F-732C96B52461}" destId="{5CACAE02-1D85-4EA6-81DA-47DF9E1A1E5D}" srcOrd="1" destOrd="0" presId="urn:microsoft.com/office/officeart/2005/8/layout/hierarchy2"/>
    <dgm:cxn modelId="{D7475F03-93AE-474C-88F4-7E40C9E13D59}" type="presParOf" srcId="{92605DD6-7D3B-43B6-AA32-2A5A904C2115}" destId="{6BA7261B-908E-4008-84B6-4A71D5CCC4DD}" srcOrd="2" destOrd="0" presId="urn:microsoft.com/office/officeart/2005/8/layout/hierarchy2"/>
    <dgm:cxn modelId="{D3726D1D-93AB-4E55-9748-04AD3F5DF94D}" type="presParOf" srcId="{6BA7261B-908E-4008-84B6-4A71D5CCC4DD}" destId="{89991E5F-158B-48E0-BC77-4F34F944854B}" srcOrd="0" destOrd="0" presId="urn:microsoft.com/office/officeart/2005/8/layout/hierarchy2"/>
    <dgm:cxn modelId="{4DF30370-3482-473F-ADED-91079C017CC6}" type="presParOf" srcId="{92605DD6-7D3B-43B6-AA32-2A5A904C2115}" destId="{8FBDC54A-7AE3-4EFB-896A-B7B1EF738E0C}" srcOrd="3" destOrd="0" presId="urn:microsoft.com/office/officeart/2005/8/layout/hierarchy2"/>
    <dgm:cxn modelId="{86936765-F852-4F57-A5D9-E2B61AB263BA}" type="presParOf" srcId="{8FBDC54A-7AE3-4EFB-896A-B7B1EF738E0C}" destId="{79292C7D-A33B-4CEA-943B-2DF5E175106B}" srcOrd="0" destOrd="0" presId="urn:microsoft.com/office/officeart/2005/8/layout/hierarchy2"/>
    <dgm:cxn modelId="{A1FAD439-AE4A-4AC1-8084-06DF4ED0C2B5}" type="presParOf" srcId="{8FBDC54A-7AE3-4EFB-896A-B7B1EF738E0C}" destId="{127E19CB-183E-4392-AD28-EF93D4E781B7}" srcOrd="1" destOrd="0" presId="urn:microsoft.com/office/officeart/2005/8/layout/hierarchy2"/>
    <dgm:cxn modelId="{D717E6A4-50FC-45D0-99BC-E2B16FE69FD1}" type="presParOf" srcId="{127E19CB-183E-4392-AD28-EF93D4E781B7}" destId="{75FFB472-20A2-4819-A597-03AF9D775D44}" srcOrd="0" destOrd="0" presId="urn:microsoft.com/office/officeart/2005/8/layout/hierarchy2"/>
    <dgm:cxn modelId="{7BAA8C0F-6638-4CE7-AFB2-7DCF414F6E58}" type="presParOf" srcId="{75FFB472-20A2-4819-A597-03AF9D775D44}" destId="{4A947C11-E9D0-4E84-9C4E-5A904C32CC53}" srcOrd="0" destOrd="0" presId="urn:microsoft.com/office/officeart/2005/8/layout/hierarchy2"/>
    <dgm:cxn modelId="{E0777A41-3C0C-4B89-BC46-73C5FB3F9699}" type="presParOf" srcId="{127E19CB-183E-4392-AD28-EF93D4E781B7}" destId="{6EA2CC38-F920-4152-B027-1E8E64343310}" srcOrd="1" destOrd="0" presId="urn:microsoft.com/office/officeart/2005/8/layout/hierarchy2"/>
    <dgm:cxn modelId="{7DCDC1AE-18CB-4910-8BC9-D9D1308E403F}" type="presParOf" srcId="{6EA2CC38-F920-4152-B027-1E8E64343310}" destId="{196720E1-586A-4295-B10A-E9AF3E4F2203}" srcOrd="0" destOrd="0" presId="urn:microsoft.com/office/officeart/2005/8/layout/hierarchy2"/>
    <dgm:cxn modelId="{EBB863F2-CF9A-4FCF-AB91-B4D3E8575A5D}" type="presParOf" srcId="{6EA2CC38-F920-4152-B027-1E8E64343310}" destId="{BE523287-AF52-4D49-94A0-92E791CEFAEA}" srcOrd="1" destOrd="0" presId="urn:microsoft.com/office/officeart/2005/8/layout/hierarchy2"/>
    <dgm:cxn modelId="{21209793-FB59-4DC3-8DC9-7C6AFC05A858}" type="presParOf" srcId="{127E19CB-183E-4392-AD28-EF93D4E781B7}" destId="{8AB62053-9F98-4208-95E9-F705175F573E}" srcOrd="2" destOrd="0" presId="urn:microsoft.com/office/officeart/2005/8/layout/hierarchy2"/>
    <dgm:cxn modelId="{0E577485-D492-42EB-A77A-CC7B0E604D02}" type="presParOf" srcId="{8AB62053-9F98-4208-95E9-F705175F573E}" destId="{F1E75495-C737-4E75-8071-0467C536E60E}" srcOrd="0" destOrd="0" presId="urn:microsoft.com/office/officeart/2005/8/layout/hierarchy2"/>
    <dgm:cxn modelId="{83E72492-1D17-4059-A6C6-54BC321A5C77}" type="presParOf" srcId="{127E19CB-183E-4392-AD28-EF93D4E781B7}" destId="{88C3D640-4757-4EDC-A1B4-F003715EDF99}" srcOrd="3" destOrd="0" presId="urn:microsoft.com/office/officeart/2005/8/layout/hierarchy2"/>
    <dgm:cxn modelId="{35E958C5-BA9B-4B0B-B151-4114037FF5A0}" type="presParOf" srcId="{88C3D640-4757-4EDC-A1B4-F003715EDF99}" destId="{423C7ECB-5237-4559-AE7A-0990A3199070}" srcOrd="0" destOrd="0" presId="urn:microsoft.com/office/officeart/2005/8/layout/hierarchy2"/>
    <dgm:cxn modelId="{8E4DFDA6-1D08-4C05-897B-EA6CBAF84ABD}" type="presParOf" srcId="{88C3D640-4757-4EDC-A1B4-F003715EDF99}" destId="{E393D3B0-DC2A-4AD3-83EF-41E8D575D05E}" srcOrd="1" destOrd="0" presId="urn:microsoft.com/office/officeart/2005/8/layout/hierarchy2"/>
    <dgm:cxn modelId="{C5768638-2524-4D5B-96B4-B2148F0A1373}" type="presParOf" srcId="{127E19CB-183E-4392-AD28-EF93D4E781B7}" destId="{F37B8FFF-4812-40B8-AAF7-0EFE0D61A551}" srcOrd="4" destOrd="0" presId="urn:microsoft.com/office/officeart/2005/8/layout/hierarchy2"/>
    <dgm:cxn modelId="{3A318FCF-9DEE-4DF4-8010-265931928C1D}" type="presParOf" srcId="{F37B8FFF-4812-40B8-AAF7-0EFE0D61A551}" destId="{0B5B5381-37F9-49F5-A39F-9A1F996E5273}" srcOrd="0" destOrd="0" presId="urn:microsoft.com/office/officeart/2005/8/layout/hierarchy2"/>
    <dgm:cxn modelId="{B720DD23-E02E-4C9B-ACCF-FC834F35ED48}" type="presParOf" srcId="{127E19CB-183E-4392-AD28-EF93D4E781B7}" destId="{EE4644FD-6378-49E1-A35C-0991BA51E407}" srcOrd="5" destOrd="0" presId="urn:microsoft.com/office/officeart/2005/8/layout/hierarchy2"/>
    <dgm:cxn modelId="{8C0398BF-55F5-4116-A97A-D872F42193EF}" type="presParOf" srcId="{EE4644FD-6378-49E1-A35C-0991BA51E407}" destId="{B599052C-06D9-4074-B554-CCE51FB769C7}" srcOrd="0" destOrd="0" presId="urn:microsoft.com/office/officeart/2005/8/layout/hierarchy2"/>
    <dgm:cxn modelId="{05A2244F-FF67-41AB-8847-F8C86355B04A}" type="presParOf" srcId="{EE4644FD-6378-49E1-A35C-0991BA51E407}" destId="{EDAC8CB3-E994-44B7-86E5-8EC9E0DB632D}" srcOrd="1" destOrd="0" presId="urn:microsoft.com/office/officeart/2005/8/layout/hierarchy2"/>
    <dgm:cxn modelId="{E94534A9-8D4C-4257-8E42-9437D8C15C2F}" type="presParOf" srcId="{92605DD6-7D3B-43B6-AA32-2A5A904C2115}" destId="{49F9C750-1F78-4174-B2C2-FF7630685E70}" srcOrd="4" destOrd="0" presId="urn:microsoft.com/office/officeart/2005/8/layout/hierarchy2"/>
    <dgm:cxn modelId="{8BF4B298-DC12-4C63-B73E-39FDA917FB55}" type="presParOf" srcId="{49F9C750-1F78-4174-B2C2-FF7630685E70}" destId="{35FFB3F2-16A3-4416-AE8F-B3067E16EC88}" srcOrd="0" destOrd="0" presId="urn:microsoft.com/office/officeart/2005/8/layout/hierarchy2"/>
    <dgm:cxn modelId="{9D8FADA2-72CB-4D36-AC15-4533A0D70F7E}" type="presParOf" srcId="{92605DD6-7D3B-43B6-AA32-2A5A904C2115}" destId="{50D6A9C2-59A4-4098-8B33-1FCA74A7CF67}" srcOrd="5" destOrd="0" presId="urn:microsoft.com/office/officeart/2005/8/layout/hierarchy2"/>
    <dgm:cxn modelId="{7571474D-7886-4008-A726-7F74C673E69B}" type="presParOf" srcId="{50D6A9C2-59A4-4098-8B33-1FCA74A7CF67}" destId="{8CD484D4-9B2B-418B-8FD8-ECE409C9F406}" srcOrd="0" destOrd="0" presId="urn:microsoft.com/office/officeart/2005/8/layout/hierarchy2"/>
    <dgm:cxn modelId="{E642004A-5181-4677-9E57-FDE8D8B08B2E}" type="presParOf" srcId="{50D6A9C2-59A4-4098-8B33-1FCA74A7CF67}" destId="{BA1CE598-4237-45F5-8C7D-E2893BD5EA4A}" srcOrd="1" destOrd="0" presId="urn:microsoft.com/office/officeart/2005/8/layout/hierarchy2"/>
    <dgm:cxn modelId="{269D003C-0282-4E47-9D3F-6394DCFB8188}" type="presParOf" srcId="{BA1CE598-4237-45F5-8C7D-E2893BD5EA4A}" destId="{71FBFC7C-B26F-4B9B-887E-EDD80626075F}" srcOrd="0" destOrd="0" presId="urn:microsoft.com/office/officeart/2005/8/layout/hierarchy2"/>
    <dgm:cxn modelId="{F2271F53-50A0-4D13-83AB-E9254C691D11}" type="presParOf" srcId="{71FBFC7C-B26F-4B9B-887E-EDD80626075F}" destId="{6A7F8EC7-E293-4D9C-B89D-CC096AA129F9}" srcOrd="0" destOrd="0" presId="urn:microsoft.com/office/officeart/2005/8/layout/hierarchy2"/>
    <dgm:cxn modelId="{9C6905B0-A535-477A-A887-5056BA000C52}" type="presParOf" srcId="{BA1CE598-4237-45F5-8C7D-E2893BD5EA4A}" destId="{EEC4D8CF-F9E9-406E-A43F-427FADBC5E4E}" srcOrd="1" destOrd="0" presId="urn:microsoft.com/office/officeart/2005/8/layout/hierarchy2"/>
    <dgm:cxn modelId="{1746E246-76EA-4FBD-A0CB-1CE21552E0B6}" type="presParOf" srcId="{EEC4D8CF-F9E9-406E-A43F-427FADBC5E4E}" destId="{F1F950FF-5100-4665-90AC-462B91E1CC9A}" srcOrd="0" destOrd="0" presId="urn:microsoft.com/office/officeart/2005/8/layout/hierarchy2"/>
    <dgm:cxn modelId="{F142ED2A-C87D-4581-9C2B-DFDC347143AB}" type="presParOf" srcId="{EEC4D8CF-F9E9-406E-A43F-427FADBC5E4E}" destId="{63FE8EFE-AB5F-4C9A-80BC-D8BA775022DF}" srcOrd="1" destOrd="0" presId="urn:microsoft.com/office/officeart/2005/8/layout/hierarchy2"/>
    <dgm:cxn modelId="{CF87B900-AA95-4E99-9705-40D4A815B684}" type="presParOf" srcId="{BA1CE598-4237-45F5-8C7D-E2893BD5EA4A}" destId="{D738DC74-83E2-4F8B-89BF-A9A8CCD42F50}" srcOrd="2" destOrd="0" presId="urn:microsoft.com/office/officeart/2005/8/layout/hierarchy2"/>
    <dgm:cxn modelId="{3A6F0015-0FBF-49B5-B249-9BD53848F1D5}" type="presParOf" srcId="{D738DC74-83E2-4F8B-89BF-A9A8CCD42F50}" destId="{310F13CA-7A45-4B35-9679-6BE42DF72BFC}" srcOrd="0" destOrd="0" presId="urn:microsoft.com/office/officeart/2005/8/layout/hierarchy2"/>
    <dgm:cxn modelId="{18FE56D9-6D79-4A89-905A-2ADAE0567B3F}" type="presParOf" srcId="{BA1CE598-4237-45F5-8C7D-E2893BD5EA4A}" destId="{800BC3B6-F9E8-4B84-B23F-82A74AC3E55F}" srcOrd="3" destOrd="0" presId="urn:microsoft.com/office/officeart/2005/8/layout/hierarchy2"/>
    <dgm:cxn modelId="{1946D567-F508-49E7-817F-D3185E4D5AAC}" type="presParOf" srcId="{800BC3B6-F9E8-4B84-B23F-82A74AC3E55F}" destId="{5CB9992B-12A9-466A-BE27-E579F1F829EC}" srcOrd="0" destOrd="0" presId="urn:microsoft.com/office/officeart/2005/8/layout/hierarchy2"/>
    <dgm:cxn modelId="{7B68171B-B5E5-4DE3-9408-A080137868E3}" type="presParOf" srcId="{800BC3B6-F9E8-4B84-B23F-82A74AC3E55F}" destId="{B61A2556-52FF-4CB8-92F1-40D93DAEE4FC}" srcOrd="1" destOrd="0" presId="urn:microsoft.com/office/officeart/2005/8/layout/hierarchy2"/>
    <dgm:cxn modelId="{D15B0718-222D-41FC-9494-5C9171E83F45}" type="presParOf" srcId="{BA1CE598-4237-45F5-8C7D-E2893BD5EA4A}" destId="{E3156351-7594-4B17-8E90-44480A54E6F2}" srcOrd="4" destOrd="0" presId="urn:microsoft.com/office/officeart/2005/8/layout/hierarchy2"/>
    <dgm:cxn modelId="{A4AF88C6-0BCA-46CD-9248-3C7CD76DCD3C}" type="presParOf" srcId="{E3156351-7594-4B17-8E90-44480A54E6F2}" destId="{2342AD23-DB0B-4401-A8C9-017968ADA2CC}" srcOrd="0" destOrd="0" presId="urn:microsoft.com/office/officeart/2005/8/layout/hierarchy2"/>
    <dgm:cxn modelId="{974C254D-64B1-4B6F-B5A7-C74EB18E6E53}" type="presParOf" srcId="{BA1CE598-4237-45F5-8C7D-E2893BD5EA4A}" destId="{CD2D2920-4364-4C0C-9024-45CC8532F40A}" srcOrd="5" destOrd="0" presId="urn:microsoft.com/office/officeart/2005/8/layout/hierarchy2"/>
    <dgm:cxn modelId="{CE02DB92-092E-42B2-90CC-843F72BD4BDB}" type="presParOf" srcId="{CD2D2920-4364-4C0C-9024-45CC8532F40A}" destId="{0D3D2D71-A527-4B13-82F4-8CB5EF8CF65C}" srcOrd="0" destOrd="0" presId="urn:microsoft.com/office/officeart/2005/8/layout/hierarchy2"/>
    <dgm:cxn modelId="{640281B7-9B90-48AF-A413-902A3D9F06D5}" type="presParOf" srcId="{CD2D2920-4364-4C0C-9024-45CC8532F40A}" destId="{9B0C1562-F96C-415A-B0C2-6174E04D8FA4}" srcOrd="1" destOrd="0" presId="urn:microsoft.com/office/officeart/2005/8/layout/hierarchy2"/>
    <dgm:cxn modelId="{28FBFBD2-084F-457C-B363-CB1101A1C947}" type="presParOf" srcId="{92605DD6-7D3B-43B6-AA32-2A5A904C2115}" destId="{D7FBC733-4C9B-471E-9D35-D6E2B3670DA8}" srcOrd="6" destOrd="0" presId="urn:microsoft.com/office/officeart/2005/8/layout/hierarchy2"/>
    <dgm:cxn modelId="{B74301D6-3E0C-4E5C-85EE-02E79B756F97}" type="presParOf" srcId="{D7FBC733-4C9B-471E-9D35-D6E2B3670DA8}" destId="{A34824AF-7B85-4839-AFE7-B41FB4C62787}" srcOrd="0" destOrd="0" presId="urn:microsoft.com/office/officeart/2005/8/layout/hierarchy2"/>
    <dgm:cxn modelId="{2643A8E1-4657-4C94-840B-EDB0B9C88FB2}" type="presParOf" srcId="{92605DD6-7D3B-43B6-AA32-2A5A904C2115}" destId="{11749588-3B90-4B81-8B74-84049BFB2278}" srcOrd="7" destOrd="0" presId="urn:microsoft.com/office/officeart/2005/8/layout/hierarchy2"/>
    <dgm:cxn modelId="{F3C2D248-BD6C-4C24-BAAC-EB0DA22757BB}" type="presParOf" srcId="{11749588-3B90-4B81-8B74-84049BFB2278}" destId="{5CDCE0FA-3486-4B10-8285-25FA63B35BC5}" srcOrd="0" destOrd="0" presId="urn:microsoft.com/office/officeart/2005/8/layout/hierarchy2"/>
    <dgm:cxn modelId="{17BDBFC1-FD10-4A1D-8854-CACB7EF7440F}" type="presParOf" srcId="{11749588-3B90-4B81-8B74-84049BFB2278}" destId="{488D6421-FF83-4FB6-9B3B-8268DFE74487}" srcOrd="1" destOrd="0" presId="urn:microsoft.com/office/officeart/2005/8/layout/hierarchy2"/>
    <dgm:cxn modelId="{BB5CAA2E-9FBE-4C5E-806F-8C2ADD0BDC47}" type="presParOf" srcId="{488D6421-FF83-4FB6-9B3B-8268DFE74487}" destId="{7A05355F-A9F6-4183-9D22-BF4D8A9B3448}" srcOrd="0" destOrd="0" presId="urn:microsoft.com/office/officeart/2005/8/layout/hierarchy2"/>
    <dgm:cxn modelId="{8EC04731-D578-45E5-93BC-6F2BB3984A22}" type="presParOf" srcId="{7A05355F-A9F6-4183-9D22-BF4D8A9B3448}" destId="{8D44BBD2-0065-4AB0-9235-3C6C5909CEB8}" srcOrd="0" destOrd="0" presId="urn:microsoft.com/office/officeart/2005/8/layout/hierarchy2"/>
    <dgm:cxn modelId="{3F6BDE82-7B4A-4087-8E7D-84A56D337798}" type="presParOf" srcId="{488D6421-FF83-4FB6-9B3B-8268DFE74487}" destId="{DFA8A751-B9F6-4706-AB55-670DFA748D26}" srcOrd="1" destOrd="0" presId="urn:microsoft.com/office/officeart/2005/8/layout/hierarchy2"/>
    <dgm:cxn modelId="{E3DB74D7-50D0-49D7-9314-307CF9550E70}" type="presParOf" srcId="{DFA8A751-B9F6-4706-AB55-670DFA748D26}" destId="{96B9E15D-6C41-44BE-A1D2-DA8800368433}" srcOrd="0" destOrd="0" presId="urn:microsoft.com/office/officeart/2005/8/layout/hierarchy2"/>
    <dgm:cxn modelId="{476FD8F1-0E5B-46F1-AA33-E8F19D73A73C}" type="presParOf" srcId="{DFA8A751-B9F6-4706-AB55-670DFA748D26}" destId="{22F1C6AD-EC36-4ECE-AE7A-5DAE9AE9B75D}" srcOrd="1" destOrd="0" presId="urn:microsoft.com/office/officeart/2005/8/layout/hierarchy2"/>
    <dgm:cxn modelId="{CE39A096-5549-4B10-8CA2-C43390C20B65}" type="presParOf" srcId="{488D6421-FF83-4FB6-9B3B-8268DFE74487}" destId="{BDCACD80-D963-4B3E-B81E-4186384785F0}" srcOrd="2" destOrd="0" presId="urn:microsoft.com/office/officeart/2005/8/layout/hierarchy2"/>
    <dgm:cxn modelId="{067245A0-ADB9-46F5-B897-FD60F2CA0489}" type="presParOf" srcId="{BDCACD80-D963-4B3E-B81E-4186384785F0}" destId="{207D5F3E-93C8-473D-9B44-D56EB7E43095}" srcOrd="0" destOrd="0" presId="urn:microsoft.com/office/officeart/2005/8/layout/hierarchy2"/>
    <dgm:cxn modelId="{35CD406F-EDF1-4C22-9D79-645DDB9AD832}" type="presParOf" srcId="{488D6421-FF83-4FB6-9B3B-8268DFE74487}" destId="{D572B45F-E75C-4194-9EA1-C2B4A97C1698}" srcOrd="3" destOrd="0" presId="urn:microsoft.com/office/officeart/2005/8/layout/hierarchy2"/>
    <dgm:cxn modelId="{EB2E7F91-05D0-4EE3-AC02-802F13FD7041}" type="presParOf" srcId="{D572B45F-E75C-4194-9EA1-C2B4A97C1698}" destId="{F08D32B4-3585-4358-861A-BD304F1A0059}" srcOrd="0" destOrd="0" presId="urn:microsoft.com/office/officeart/2005/8/layout/hierarchy2"/>
    <dgm:cxn modelId="{715CC9D1-7521-4B13-B12E-8B87D124DBAD}" type="presParOf" srcId="{D572B45F-E75C-4194-9EA1-C2B4A97C1698}" destId="{0169A795-8983-4E2F-8484-6294A50179D3}" srcOrd="1" destOrd="0" presId="urn:microsoft.com/office/officeart/2005/8/layout/hierarchy2"/>
    <dgm:cxn modelId="{A826A87A-E6EA-4957-B3C8-9CB7941E5EF2}" type="presParOf" srcId="{92605DD6-7D3B-43B6-AA32-2A5A904C2115}" destId="{477947E5-93B9-42ED-AE16-C17BC63E8753}" srcOrd="8" destOrd="0" presId="urn:microsoft.com/office/officeart/2005/8/layout/hierarchy2"/>
    <dgm:cxn modelId="{39131512-82DC-4A88-8DDC-92C240B0784E}" type="presParOf" srcId="{477947E5-93B9-42ED-AE16-C17BC63E8753}" destId="{AB3D6E22-B907-40B5-85D7-8F87974D6C24}" srcOrd="0" destOrd="0" presId="urn:microsoft.com/office/officeart/2005/8/layout/hierarchy2"/>
    <dgm:cxn modelId="{5A378B4D-9873-4DD6-B271-D915AF9A846E}" type="presParOf" srcId="{92605DD6-7D3B-43B6-AA32-2A5A904C2115}" destId="{0947A503-72E8-474F-AA0F-E3E4AE48116D}" srcOrd="9" destOrd="0" presId="urn:microsoft.com/office/officeart/2005/8/layout/hierarchy2"/>
    <dgm:cxn modelId="{75A40449-F12E-45D3-B32C-96D3D2337EC6}" type="presParOf" srcId="{0947A503-72E8-474F-AA0F-E3E4AE48116D}" destId="{428E556D-38AE-4C60-A9D5-75D6D3871F7D}" srcOrd="0" destOrd="0" presId="urn:microsoft.com/office/officeart/2005/8/layout/hierarchy2"/>
    <dgm:cxn modelId="{28E74EFD-03E0-4CBF-9479-7B56B25512F7}" type="presParOf" srcId="{0947A503-72E8-474F-AA0F-E3E4AE48116D}" destId="{C1F109F1-AAB4-494C-89A0-353D1A9D5A6E}" srcOrd="1" destOrd="0" presId="urn:microsoft.com/office/officeart/2005/8/layout/hierarchy2"/>
    <dgm:cxn modelId="{CD517843-AB51-47FA-B86C-D29767DC5114}" type="presParOf" srcId="{C1F109F1-AAB4-494C-89A0-353D1A9D5A6E}" destId="{E220E026-D82E-4311-A6D4-7D846F592501}" srcOrd="0" destOrd="0" presId="urn:microsoft.com/office/officeart/2005/8/layout/hierarchy2"/>
    <dgm:cxn modelId="{2B38BE5D-EF26-45A7-A649-EEC278A22CB8}" type="presParOf" srcId="{E220E026-D82E-4311-A6D4-7D846F592501}" destId="{3B70517B-BECE-4CA9-A4A1-F338E43D64E8}" srcOrd="0" destOrd="0" presId="urn:microsoft.com/office/officeart/2005/8/layout/hierarchy2"/>
    <dgm:cxn modelId="{37F40218-57B2-48DB-8E93-FDAB617B904C}" type="presParOf" srcId="{C1F109F1-AAB4-494C-89A0-353D1A9D5A6E}" destId="{A572ED71-E58F-4508-BB04-50D60B8D9E03}" srcOrd="1" destOrd="0" presId="urn:microsoft.com/office/officeart/2005/8/layout/hierarchy2"/>
    <dgm:cxn modelId="{2B4C3F57-7A87-4FD0-BDA5-CBBCB3BA1BEB}" type="presParOf" srcId="{A572ED71-E58F-4508-BB04-50D60B8D9E03}" destId="{BACB3BF8-C611-4B54-9FD5-0C88431AA1EF}" srcOrd="0" destOrd="0" presId="urn:microsoft.com/office/officeart/2005/8/layout/hierarchy2"/>
    <dgm:cxn modelId="{051533D7-8630-4558-8AE5-B742AE2860AD}" type="presParOf" srcId="{A572ED71-E58F-4508-BB04-50D60B8D9E03}" destId="{9C75E85F-4C4B-4072-88B7-7FAA659AE4AD}" srcOrd="1" destOrd="0" presId="urn:microsoft.com/office/officeart/2005/8/layout/hierarchy2"/>
    <dgm:cxn modelId="{D51534B6-755F-4EFA-9DE6-64EE4A05411B}" type="presParOf" srcId="{C1F109F1-AAB4-494C-89A0-353D1A9D5A6E}" destId="{BFC6CA71-21FA-4923-B627-C6FC86730A56}" srcOrd="2" destOrd="0" presId="urn:microsoft.com/office/officeart/2005/8/layout/hierarchy2"/>
    <dgm:cxn modelId="{4CBFE681-F3E7-41FA-8451-CB4FE9070C36}" type="presParOf" srcId="{BFC6CA71-21FA-4923-B627-C6FC86730A56}" destId="{84E77A4C-1699-4D64-8D62-A0020F09B365}" srcOrd="0" destOrd="0" presId="urn:microsoft.com/office/officeart/2005/8/layout/hierarchy2"/>
    <dgm:cxn modelId="{93AE516E-D537-4A65-8D2E-6434FD1F91A2}" type="presParOf" srcId="{C1F109F1-AAB4-494C-89A0-353D1A9D5A6E}" destId="{5E34273C-3AF6-49C5-B930-DD717F9D58A9}" srcOrd="3" destOrd="0" presId="urn:microsoft.com/office/officeart/2005/8/layout/hierarchy2"/>
    <dgm:cxn modelId="{2AB73901-28BB-4BC4-9B0C-9F472049B14E}" type="presParOf" srcId="{5E34273C-3AF6-49C5-B930-DD717F9D58A9}" destId="{3C94F66F-ED1F-4DDC-B914-450DF7684C4E}" srcOrd="0" destOrd="0" presId="urn:microsoft.com/office/officeart/2005/8/layout/hierarchy2"/>
    <dgm:cxn modelId="{0CB3E3F5-CF4F-40DC-A368-AB8BA8175CD0}" type="presParOf" srcId="{5E34273C-3AF6-49C5-B930-DD717F9D58A9}" destId="{1242BAC4-4909-477D-A2FC-24DBC9595440}" srcOrd="1" destOrd="0" presId="urn:microsoft.com/office/officeart/2005/8/layout/hierarchy2"/>
    <dgm:cxn modelId="{542309F8-6559-42B3-B6D9-3352B13DDEDE}" type="presParOf" srcId="{C1F109F1-AAB4-494C-89A0-353D1A9D5A6E}" destId="{BEC429EC-5CE6-442C-A9D9-320E4A383B11}" srcOrd="4" destOrd="0" presId="urn:microsoft.com/office/officeart/2005/8/layout/hierarchy2"/>
    <dgm:cxn modelId="{AFFB4B73-FE92-4D99-A44D-6E9F9722C1E3}" type="presParOf" srcId="{BEC429EC-5CE6-442C-A9D9-320E4A383B11}" destId="{78AE264D-76F2-4CD6-847A-99B2C53E057E}" srcOrd="0" destOrd="0" presId="urn:microsoft.com/office/officeart/2005/8/layout/hierarchy2"/>
    <dgm:cxn modelId="{31095D17-B805-4565-84D4-7017C235CFF6}" type="presParOf" srcId="{C1F109F1-AAB4-494C-89A0-353D1A9D5A6E}" destId="{63E0936F-9539-43CE-B473-25684A19391A}" srcOrd="5" destOrd="0" presId="urn:microsoft.com/office/officeart/2005/8/layout/hierarchy2"/>
    <dgm:cxn modelId="{3B4D0C52-E614-4C73-B152-6CE5DDE63FAA}" type="presParOf" srcId="{63E0936F-9539-43CE-B473-25684A19391A}" destId="{E8636AFA-A4B3-4A3B-8717-36B6F69B82F3}" srcOrd="0" destOrd="0" presId="urn:microsoft.com/office/officeart/2005/8/layout/hierarchy2"/>
    <dgm:cxn modelId="{C7C2D587-E6A7-47CD-9C9D-85D5F0E61939}" type="presParOf" srcId="{63E0936F-9539-43CE-B473-25684A19391A}" destId="{AA171467-3EC8-44DB-A437-1A3EAA8AF2D9}" srcOrd="1" destOrd="0" presId="urn:microsoft.com/office/officeart/2005/8/layout/hierarchy2"/>
    <dgm:cxn modelId="{E46CD3B8-88AC-4A7F-B9CC-27EA829FDF84}" type="presParOf" srcId="{C9CC2223-4603-4174-911A-C463E13DC1A1}" destId="{1D9C78A1-B733-4BA3-BA3F-D60E67812F86}" srcOrd="4" destOrd="0" presId="urn:microsoft.com/office/officeart/2005/8/layout/hierarchy2"/>
    <dgm:cxn modelId="{26631AA5-3FF9-47B8-B687-0109D0C4DCED}" type="presParOf" srcId="{1D9C78A1-B733-4BA3-BA3F-D60E67812F86}" destId="{62561D5F-CA53-4A8B-8C83-9BDE34617292}" srcOrd="0" destOrd="0" presId="urn:microsoft.com/office/officeart/2005/8/layout/hierarchy2"/>
    <dgm:cxn modelId="{5F0B5A40-CEAE-4770-9F08-62C95B4E34D8}" type="presParOf" srcId="{C9CC2223-4603-4174-911A-C463E13DC1A1}" destId="{86933100-FE29-4505-ACBD-DFD7A31B0297}" srcOrd="5" destOrd="0" presId="urn:microsoft.com/office/officeart/2005/8/layout/hierarchy2"/>
    <dgm:cxn modelId="{365E6524-C50C-45DF-9685-75C41F53CA1F}" type="presParOf" srcId="{86933100-FE29-4505-ACBD-DFD7A31B0297}" destId="{6FF2D2A2-FBA2-43B0-BC91-3EC17BF5495D}" srcOrd="0" destOrd="0" presId="urn:microsoft.com/office/officeart/2005/8/layout/hierarchy2"/>
    <dgm:cxn modelId="{A7B97AB6-08AE-42FD-853A-B7330488CE24}" type="presParOf" srcId="{86933100-FE29-4505-ACBD-DFD7A31B0297}" destId="{B830DA4B-911D-4104-B9BC-B072DC24F0E6}" srcOrd="1" destOrd="0" presId="urn:microsoft.com/office/officeart/2005/8/layout/hierarchy2"/>
    <dgm:cxn modelId="{D7F0480D-5876-4FAD-8646-BD1A58AF1280}" type="presParOf" srcId="{B830DA4B-911D-4104-B9BC-B072DC24F0E6}" destId="{76B11C4E-A227-4535-A016-E2C45710175D}" srcOrd="0" destOrd="0" presId="urn:microsoft.com/office/officeart/2005/8/layout/hierarchy2"/>
    <dgm:cxn modelId="{A6656AF9-6E1D-4D7D-B6EE-4C00949E462C}" type="presParOf" srcId="{76B11C4E-A227-4535-A016-E2C45710175D}" destId="{EF02277B-491B-4C8E-BAF7-F0FFFE840B02}" srcOrd="0" destOrd="0" presId="urn:microsoft.com/office/officeart/2005/8/layout/hierarchy2"/>
    <dgm:cxn modelId="{A2AE1116-1DC7-4BC3-8CCA-3DB0B783204E}" type="presParOf" srcId="{B830DA4B-911D-4104-B9BC-B072DC24F0E6}" destId="{BFFAE3AF-50C0-47FB-AAA9-3B4D32A0AA9B}" srcOrd="1" destOrd="0" presId="urn:microsoft.com/office/officeart/2005/8/layout/hierarchy2"/>
    <dgm:cxn modelId="{999ECB00-D2BD-4807-A24D-F057D54C1B96}" type="presParOf" srcId="{BFFAE3AF-50C0-47FB-AAA9-3B4D32A0AA9B}" destId="{67269620-9396-46C5-911B-80F5A70966BE}" srcOrd="0" destOrd="0" presId="urn:microsoft.com/office/officeart/2005/8/layout/hierarchy2"/>
    <dgm:cxn modelId="{8CBF7056-743B-45AF-AD67-831615C4AE9D}" type="presParOf" srcId="{BFFAE3AF-50C0-47FB-AAA9-3B4D32A0AA9B}" destId="{EC9FFEF4-DA3B-486B-AB96-10EC444545C2}" srcOrd="1" destOrd="0" presId="urn:microsoft.com/office/officeart/2005/8/layout/hierarchy2"/>
    <dgm:cxn modelId="{F572499D-7203-4849-BE9D-EE1ED3AD1D32}" type="presParOf" srcId="{EC9FFEF4-DA3B-486B-AB96-10EC444545C2}" destId="{CAA4429B-38E9-48C0-A8D0-FD67AFA83D27}" srcOrd="0" destOrd="0" presId="urn:microsoft.com/office/officeart/2005/8/layout/hierarchy2"/>
    <dgm:cxn modelId="{75855E43-C8E0-4F69-BDF1-9162E3F36372}" type="presParOf" srcId="{CAA4429B-38E9-48C0-A8D0-FD67AFA83D27}" destId="{3A67EEBA-7D22-42A7-A694-B2FF36F97D39}" srcOrd="0" destOrd="0" presId="urn:microsoft.com/office/officeart/2005/8/layout/hierarchy2"/>
    <dgm:cxn modelId="{6AA71AAD-5CD7-44DB-BF54-A1F6477CC0DE}" type="presParOf" srcId="{EC9FFEF4-DA3B-486B-AB96-10EC444545C2}" destId="{D7DB2BF6-36DA-4177-BAEE-A2B44BC0B62B}" srcOrd="1" destOrd="0" presId="urn:microsoft.com/office/officeart/2005/8/layout/hierarchy2"/>
    <dgm:cxn modelId="{FD8A3284-FED4-45F7-9013-0126D33DBF23}" type="presParOf" srcId="{D7DB2BF6-36DA-4177-BAEE-A2B44BC0B62B}" destId="{A3D90680-E9EE-46AB-9787-B858F98B4EAD}" srcOrd="0" destOrd="0" presId="urn:microsoft.com/office/officeart/2005/8/layout/hierarchy2"/>
    <dgm:cxn modelId="{A8606C1A-490D-4DA7-93AF-9C4C00F0C487}" type="presParOf" srcId="{D7DB2BF6-36DA-4177-BAEE-A2B44BC0B62B}" destId="{35B2D4DE-695B-42F8-A29D-B972232AC2DF}" srcOrd="1" destOrd="0" presId="urn:microsoft.com/office/officeart/2005/8/layout/hierarchy2"/>
    <dgm:cxn modelId="{DD47892F-AF19-4C6F-91AA-5063948B4350}" type="presParOf" srcId="{35B2D4DE-695B-42F8-A29D-B972232AC2DF}" destId="{C2957CA7-9654-44BB-8756-020587645E5F}" srcOrd="0" destOrd="0" presId="urn:microsoft.com/office/officeart/2005/8/layout/hierarchy2"/>
    <dgm:cxn modelId="{4ADF7F4E-6F9D-4837-A00B-23008ABDFABC}" type="presParOf" srcId="{C2957CA7-9654-44BB-8756-020587645E5F}" destId="{1EE6BA51-7970-41EF-B410-56BB00CBF08F}" srcOrd="0" destOrd="0" presId="urn:microsoft.com/office/officeart/2005/8/layout/hierarchy2"/>
    <dgm:cxn modelId="{F3968329-C0AC-4206-B616-E6EB058C7C76}" type="presParOf" srcId="{35B2D4DE-695B-42F8-A29D-B972232AC2DF}" destId="{038C48F9-D228-411C-8CB9-D078E8A2A53B}" srcOrd="1" destOrd="0" presId="urn:microsoft.com/office/officeart/2005/8/layout/hierarchy2"/>
    <dgm:cxn modelId="{C7742214-C95A-446E-AAD8-9BDDD84D98CB}" type="presParOf" srcId="{038C48F9-D228-411C-8CB9-D078E8A2A53B}" destId="{7B09EB21-97A7-4093-9F4E-3AEB4F354DF1}" srcOrd="0" destOrd="0" presId="urn:microsoft.com/office/officeart/2005/8/layout/hierarchy2"/>
    <dgm:cxn modelId="{DEDA8A25-863F-416D-9A5E-B8BC2569049F}" type="presParOf" srcId="{038C48F9-D228-411C-8CB9-D078E8A2A53B}" destId="{3DBFCA65-65EF-4409-B1B3-E035946EB202}" srcOrd="1" destOrd="0" presId="urn:microsoft.com/office/officeart/2005/8/layout/hierarchy2"/>
    <dgm:cxn modelId="{9254CC96-6C8C-41A5-958A-54693956A4EC}" type="presParOf" srcId="{B830DA4B-911D-4104-B9BC-B072DC24F0E6}" destId="{4AAAB717-1B41-4268-AB45-9DE0FAF9A616}" srcOrd="2" destOrd="0" presId="urn:microsoft.com/office/officeart/2005/8/layout/hierarchy2"/>
    <dgm:cxn modelId="{49CC5B3E-4E5B-41FC-92B8-35EB3F0A43ED}" type="presParOf" srcId="{4AAAB717-1B41-4268-AB45-9DE0FAF9A616}" destId="{4325EDAA-8EFE-4C38-941C-382AA9936FBA}" srcOrd="0" destOrd="0" presId="urn:microsoft.com/office/officeart/2005/8/layout/hierarchy2"/>
    <dgm:cxn modelId="{3025F25F-5F0C-4C74-AE0C-C44CDC5835D1}" type="presParOf" srcId="{B830DA4B-911D-4104-B9BC-B072DC24F0E6}" destId="{C24CA32D-49F8-49E6-8B72-722CDE4C9DA0}" srcOrd="3" destOrd="0" presId="urn:microsoft.com/office/officeart/2005/8/layout/hierarchy2"/>
    <dgm:cxn modelId="{BB86EE02-45FC-4FD3-BD4B-6AECAB40C921}" type="presParOf" srcId="{C24CA32D-49F8-49E6-8B72-722CDE4C9DA0}" destId="{B95B06AB-B86C-4696-B134-14A3CF37DEBC}" srcOrd="0" destOrd="0" presId="urn:microsoft.com/office/officeart/2005/8/layout/hierarchy2"/>
    <dgm:cxn modelId="{7334FA1D-9FBC-4F13-BE3E-31ACD9F0EE66}" type="presParOf" srcId="{C24CA32D-49F8-49E6-8B72-722CDE4C9DA0}" destId="{6275851E-F800-4042-8BE6-241653D55075}" srcOrd="1" destOrd="0" presId="urn:microsoft.com/office/officeart/2005/8/layout/hierarchy2"/>
    <dgm:cxn modelId="{C54774AF-E282-4924-827F-4223BB13E628}" type="presParOf" srcId="{6275851E-F800-4042-8BE6-241653D55075}" destId="{03447063-E699-4B27-8A24-3A2035DBA165}" srcOrd="0" destOrd="0" presId="urn:microsoft.com/office/officeart/2005/8/layout/hierarchy2"/>
    <dgm:cxn modelId="{9DEE7CCC-7133-435E-A42A-CF95089BFF12}" type="presParOf" srcId="{03447063-E699-4B27-8A24-3A2035DBA165}" destId="{5A729F3F-B03D-4BB0-AF04-87688B7F8EF6}" srcOrd="0" destOrd="0" presId="urn:microsoft.com/office/officeart/2005/8/layout/hierarchy2"/>
    <dgm:cxn modelId="{9234855D-C90F-49C9-9F6F-77D78EE65B42}" type="presParOf" srcId="{6275851E-F800-4042-8BE6-241653D55075}" destId="{AF19818A-5A47-42EC-B3F6-5698C158892A}" srcOrd="1" destOrd="0" presId="urn:microsoft.com/office/officeart/2005/8/layout/hierarchy2"/>
    <dgm:cxn modelId="{14684951-F2A8-437B-BF20-B86405EFC546}" type="presParOf" srcId="{AF19818A-5A47-42EC-B3F6-5698C158892A}" destId="{DC94F85B-6992-41A6-B44E-B96A34C09598}" srcOrd="0" destOrd="0" presId="urn:microsoft.com/office/officeart/2005/8/layout/hierarchy2"/>
    <dgm:cxn modelId="{C32BBA0B-3AF5-45B6-AA74-1112071A2AF2}" type="presParOf" srcId="{AF19818A-5A47-42EC-B3F6-5698C158892A}" destId="{BB56B36E-3C16-48AA-BB6C-B8C660533332}" srcOrd="1" destOrd="0" presId="urn:microsoft.com/office/officeart/2005/8/layout/hierarchy2"/>
    <dgm:cxn modelId="{57715C4D-30BF-4F40-A155-B14A77D097B1}" type="presParOf" srcId="{6275851E-F800-4042-8BE6-241653D55075}" destId="{9400CFE3-63BC-44C6-9D29-10D493378C83}" srcOrd="2" destOrd="0" presId="urn:microsoft.com/office/officeart/2005/8/layout/hierarchy2"/>
    <dgm:cxn modelId="{B42958CB-2B4B-46D5-ABFA-D70E2E4AB9D7}" type="presParOf" srcId="{9400CFE3-63BC-44C6-9D29-10D493378C83}" destId="{F0109690-184B-407C-A42E-E3DD72F95159}" srcOrd="0" destOrd="0" presId="urn:microsoft.com/office/officeart/2005/8/layout/hierarchy2"/>
    <dgm:cxn modelId="{53F9F9BE-DC25-43B4-88C5-8FA812E04A0B}" type="presParOf" srcId="{6275851E-F800-4042-8BE6-241653D55075}" destId="{5392D74B-C752-4A0E-89FF-8201012DFE22}" srcOrd="3" destOrd="0" presId="urn:microsoft.com/office/officeart/2005/8/layout/hierarchy2"/>
    <dgm:cxn modelId="{54E88871-2BDD-41D4-B3DF-CF44EA7261C3}" type="presParOf" srcId="{5392D74B-C752-4A0E-89FF-8201012DFE22}" destId="{524E38BE-3C87-4DE9-A2F8-93AA6718A1CE}" srcOrd="0" destOrd="0" presId="urn:microsoft.com/office/officeart/2005/8/layout/hierarchy2"/>
    <dgm:cxn modelId="{F1289159-1789-44AB-A0C5-48C52956DD27}" type="presParOf" srcId="{5392D74B-C752-4A0E-89FF-8201012DFE22}" destId="{1D3DA7FA-FC03-4F7E-9C8F-4694DC254E40}" srcOrd="1" destOrd="0" presId="urn:microsoft.com/office/officeart/2005/8/layout/hierarchy2"/>
    <dgm:cxn modelId="{10E7DEF3-2ADA-4C91-B86A-D6B660C7D4B4}" type="presParOf" srcId="{1D3DA7FA-FC03-4F7E-9C8F-4694DC254E40}" destId="{1D7B78C2-CE8B-4E0D-AFD5-06C1694CFCCF}" srcOrd="0" destOrd="0" presId="urn:microsoft.com/office/officeart/2005/8/layout/hierarchy2"/>
    <dgm:cxn modelId="{A9DF4493-EBAC-4E49-92E8-A030E99D6B00}" type="presParOf" srcId="{1D7B78C2-CE8B-4E0D-AFD5-06C1694CFCCF}" destId="{B4C25928-3299-4DEC-9E8A-D8AE695AB2C0}" srcOrd="0" destOrd="0" presId="urn:microsoft.com/office/officeart/2005/8/layout/hierarchy2"/>
    <dgm:cxn modelId="{4A3BECA7-B7A9-43BC-A4D6-DC935BDEC917}" type="presParOf" srcId="{1D3DA7FA-FC03-4F7E-9C8F-4694DC254E40}" destId="{2F2BFCB4-BDDE-464D-AE47-66D5FDE3A79B}" srcOrd="1" destOrd="0" presId="urn:microsoft.com/office/officeart/2005/8/layout/hierarchy2"/>
    <dgm:cxn modelId="{E35A5C9A-0AA4-446C-8AAB-3F6E03E3563F}" type="presParOf" srcId="{2F2BFCB4-BDDE-464D-AE47-66D5FDE3A79B}" destId="{3BF719F1-3810-41B7-8C79-9DD55B930E36}" srcOrd="0" destOrd="0" presId="urn:microsoft.com/office/officeart/2005/8/layout/hierarchy2"/>
    <dgm:cxn modelId="{7BC68141-2449-44D7-898D-E8174C7F63EC}" type="presParOf" srcId="{2F2BFCB4-BDDE-464D-AE47-66D5FDE3A79B}" destId="{93B850B5-932C-4E04-A36A-53699C1E0692}" srcOrd="1" destOrd="0" presId="urn:microsoft.com/office/officeart/2005/8/layout/hierarchy2"/>
    <dgm:cxn modelId="{DFF462A3-AC51-41C2-BADD-2F04A43B633A}" type="presParOf" srcId="{6275851E-F800-4042-8BE6-241653D55075}" destId="{5E9092BD-741D-422C-9BB3-4C32CF7D4D0D}" srcOrd="4" destOrd="0" presId="urn:microsoft.com/office/officeart/2005/8/layout/hierarchy2"/>
    <dgm:cxn modelId="{A7E02764-E775-4AF2-AD52-99CFB8C0FAB3}" type="presParOf" srcId="{5E9092BD-741D-422C-9BB3-4C32CF7D4D0D}" destId="{35CDFFDB-7B7D-45D0-BB57-046D1967DE12}" srcOrd="0" destOrd="0" presId="urn:microsoft.com/office/officeart/2005/8/layout/hierarchy2"/>
    <dgm:cxn modelId="{4CD4190A-648B-4252-80AD-A9E8C075C897}" type="presParOf" srcId="{6275851E-F800-4042-8BE6-241653D55075}" destId="{89EE9BDE-E35D-4E83-B7CF-B8D9E554B091}" srcOrd="5" destOrd="0" presId="urn:microsoft.com/office/officeart/2005/8/layout/hierarchy2"/>
    <dgm:cxn modelId="{A8ED412D-A768-4EFB-AED6-A8B9AC8185A9}" type="presParOf" srcId="{89EE9BDE-E35D-4E83-B7CF-B8D9E554B091}" destId="{E52DB6D7-9605-4F53-B173-05FA0D23EEA8}" srcOrd="0" destOrd="0" presId="urn:microsoft.com/office/officeart/2005/8/layout/hierarchy2"/>
    <dgm:cxn modelId="{96186F1D-2D61-43C4-87F0-972C1B027B17}" type="presParOf" srcId="{89EE9BDE-E35D-4E83-B7CF-B8D9E554B091}" destId="{7AFDC34E-F8A4-4C94-B8F5-5BCCB8CF536A}" srcOrd="1" destOrd="0" presId="urn:microsoft.com/office/officeart/2005/8/layout/hierarchy2"/>
    <dgm:cxn modelId="{9FA724CF-03E4-4972-87AC-794E9BF454F5}" type="presParOf" srcId="{7AFDC34E-F8A4-4C94-B8F5-5BCCB8CF536A}" destId="{47A5B172-4EDC-4BE3-82BC-6CDFE56D6F5D}" srcOrd="0" destOrd="0" presId="urn:microsoft.com/office/officeart/2005/8/layout/hierarchy2"/>
    <dgm:cxn modelId="{2BABAC4F-9B10-48F7-8851-957EC5968881}" type="presParOf" srcId="{47A5B172-4EDC-4BE3-82BC-6CDFE56D6F5D}" destId="{4B96F7E3-F0AB-4E26-A830-55259E582C75}" srcOrd="0" destOrd="0" presId="urn:microsoft.com/office/officeart/2005/8/layout/hierarchy2"/>
    <dgm:cxn modelId="{F945D742-E588-4D72-A776-7946B92E92F9}" type="presParOf" srcId="{7AFDC34E-F8A4-4C94-B8F5-5BCCB8CF536A}" destId="{03671B5D-B49B-457D-9F71-2105DF65B1B5}" srcOrd="1" destOrd="0" presId="urn:microsoft.com/office/officeart/2005/8/layout/hierarchy2"/>
    <dgm:cxn modelId="{8BA8C36F-CDD1-47F4-B1A9-4D6014C29310}" type="presParOf" srcId="{03671B5D-B49B-457D-9F71-2105DF65B1B5}" destId="{F6BC9DDE-32A4-4CFF-A2F4-652BFDD2AAB7}" srcOrd="0" destOrd="0" presId="urn:microsoft.com/office/officeart/2005/8/layout/hierarchy2"/>
    <dgm:cxn modelId="{F95E3885-E258-48CF-9143-D82BA76E7CCE}" type="presParOf" srcId="{03671B5D-B49B-457D-9F71-2105DF65B1B5}" destId="{41C11463-2252-4CE2-BAC0-B877BD5E018C}" srcOrd="1" destOrd="0" presId="urn:microsoft.com/office/officeart/2005/8/layout/hierarchy2"/>
    <dgm:cxn modelId="{9D565A3C-2A67-47D1-A8F9-5725BAEA3AF0}" type="presParOf" srcId="{41C11463-2252-4CE2-BAC0-B877BD5E018C}" destId="{BB72CF1B-D27A-4F1F-9E0A-E0EDD4091E6C}" srcOrd="0" destOrd="0" presId="urn:microsoft.com/office/officeart/2005/8/layout/hierarchy2"/>
    <dgm:cxn modelId="{EB8F15FC-863A-4970-93A5-DFE163B443AD}" type="presParOf" srcId="{BB72CF1B-D27A-4F1F-9E0A-E0EDD4091E6C}" destId="{AA834ED7-8585-4C65-B84F-424235F0D04C}" srcOrd="0" destOrd="0" presId="urn:microsoft.com/office/officeart/2005/8/layout/hierarchy2"/>
    <dgm:cxn modelId="{46DB8249-8C81-4C86-BC8F-8027E2FD51E3}" type="presParOf" srcId="{41C11463-2252-4CE2-BAC0-B877BD5E018C}" destId="{408F1BBF-8EE6-4A5B-8A52-9FE731F5A229}" srcOrd="1" destOrd="0" presId="urn:microsoft.com/office/officeart/2005/8/layout/hierarchy2"/>
    <dgm:cxn modelId="{6D687BE0-30D6-4B99-90B4-08D0A18F1058}" type="presParOf" srcId="{408F1BBF-8EE6-4A5B-8A52-9FE731F5A229}" destId="{A69C0CDD-9884-4E5B-B89E-BA5DE2C84B62}" srcOrd="0" destOrd="0" presId="urn:microsoft.com/office/officeart/2005/8/layout/hierarchy2"/>
    <dgm:cxn modelId="{3FBB0F8A-091D-46C7-99C6-C499619FF1ED}" type="presParOf" srcId="{408F1BBF-8EE6-4A5B-8A52-9FE731F5A229}" destId="{C061E989-61E7-4EC9-94EF-18F11753279D}" srcOrd="1" destOrd="0" presId="urn:microsoft.com/office/officeart/2005/8/layout/hierarchy2"/>
    <dgm:cxn modelId="{827D44FA-ED35-45C3-A1CA-B82D75DE592E}" type="presParOf" srcId="{7AFDC34E-F8A4-4C94-B8F5-5BCCB8CF536A}" destId="{0D8C7BC4-6975-4D93-B0C5-93F135263FE4}" srcOrd="2" destOrd="0" presId="urn:microsoft.com/office/officeart/2005/8/layout/hierarchy2"/>
    <dgm:cxn modelId="{672135CC-152D-40BD-A8C2-DBF8637202FB}" type="presParOf" srcId="{0D8C7BC4-6975-4D93-B0C5-93F135263FE4}" destId="{860428C8-A9BF-4741-AC50-B2BCD304B996}" srcOrd="0" destOrd="0" presId="urn:microsoft.com/office/officeart/2005/8/layout/hierarchy2"/>
    <dgm:cxn modelId="{C489BE6D-CE0C-419F-87E3-32B90C5B1BB1}" type="presParOf" srcId="{7AFDC34E-F8A4-4C94-B8F5-5BCCB8CF536A}" destId="{23B5379B-E110-467B-929D-EF876FB68EAB}" srcOrd="3" destOrd="0" presId="urn:microsoft.com/office/officeart/2005/8/layout/hierarchy2"/>
    <dgm:cxn modelId="{F95D22CC-3462-482A-9C0D-D8B4AAA1BC44}" type="presParOf" srcId="{23B5379B-E110-467B-929D-EF876FB68EAB}" destId="{98D829F7-8096-4C3D-A9D4-E9114BE949C4}" srcOrd="0" destOrd="0" presId="urn:microsoft.com/office/officeart/2005/8/layout/hierarchy2"/>
    <dgm:cxn modelId="{777EFD97-914C-4A5B-BBB5-8B6847A727AE}" type="presParOf" srcId="{23B5379B-E110-467B-929D-EF876FB68EAB}" destId="{C80339F4-1CAF-4672-B98E-C0A8458F38EF}" srcOrd="1" destOrd="0" presId="urn:microsoft.com/office/officeart/2005/8/layout/hierarchy2"/>
    <dgm:cxn modelId="{4D8CF7A4-59AD-48CF-A601-ECDF11970C7D}" type="presParOf" srcId="{7AFDC34E-F8A4-4C94-B8F5-5BCCB8CF536A}" destId="{1D2C4DA6-024D-456D-AFEF-178090CBD3F5}" srcOrd="4" destOrd="0" presId="urn:microsoft.com/office/officeart/2005/8/layout/hierarchy2"/>
    <dgm:cxn modelId="{4E0E8600-3FF4-458E-870A-78E308B0C7C7}" type="presParOf" srcId="{1D2C4DA6-024D-456D-AFEF-178090CBD3F5}" destId="{2319844C-B548-4F28-921A-DAF580142DA1}" srcOrd="0" destOrd="0" presId="urn:microsoft.com/office/officeart/2005/8/layout/hierarchy2"/>
    <dgm:cxn modelId="{F37B04D2-66E8-4567-9520-0798B0E881DB}" type="presParOf" srcId="{7AFDC34E-F8A4-4C94-B8F5-5BCCB8CF536A}" destId="{03C9E2D0-2754-472F-96B8-F7B19585854E}" srcOrd="5" destOrd="0" presId="urn:microsoft.com/office/officeart/2005/8/layout/hierarchy2"/>
    <dgm:cxn modelId="{E7282366-DAA8-4E97-AC1F-5011DF163362}" type="presParOf" srcId="{03C9E2D0-2754-472F-96B8-F7B19585854E}" destId="{5B35BE10-16AC-4536-BA0D-7B8EA8B85796}" srcOrd="0" destOrd="0" presId="urn:microsoft.com/office/officeart/2005/8/layout/hierarchy2"/>
    <dgm:cxn modelId="{C97CA773-EE75-4C16-B58C-92CCA75CC425}" type="presParOf" srcId="{03C9E2D0-2754-472F-96B8-F7B19585854E}" destId="{11D2B0AA-031C-4E9F-9B2B-8DD305E1587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98E849-AECE-47D6-A70D-D32766E5D7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5982590-3BB8-4D72-9CFA-F710DB047A42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Rayleigh fading</a:t>
          </a:r>
        </a:p>
      </dgm:t>
    </dgm:pt>
    <dgm:pt modelId="{F6B34DC7-B558-43A7-9F5A-BEA9B4691F69}" type="parTrans" cxnId="{2DE21471-C7DF-4118-8457-83A400A79CA9}">
      <dgm:prSet/>
      <dgm:spPr/>
      <dgm:t>
        <a:bodyPr/>
        <a:lstStyle/>
        <a:p>
          <a:endParaRPr lang="en-SG"/>
        </a:p>
      </dgm:t>
    </dgm:pt>
    <dgm:pt modelId="{9E7C58B3-D253-445A-B7BA-99098825D9EF}" type="sibTrans" cxnId="{2DE21471-C7DF-4118-8457-83A400A79CA9}">
      <dgm:prSet/>
      <dgm:spPr/>
      <dgm:t>
        <a:bodyPr/>
        <a:lstStyle/>
        <a:p>
          <a:endParaRPr lang="en-SG"/>
        </a:p>
      </dgm:t>
    </dgm:pt>
    <dgm:pt modelId="{4FCE09B5-40B3-45B7-BF92-F4FB06AE1FAA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Impact of correlated channels and occurrence in UAV communications</a:t>
          </a:r>
        </a:p>
      </dgm:t>
    </dgm:pt>
    <dgm:pt modelId="{0B7812F3-7110-4C2C-9395-4C0A0E110635}" type="parTrans" cxnId="{BE2518B8-53EA-481B-ABF3-A60283C90C4A}">
      <dgm:prSet/>
      <dgm:spPr/>
      <dgm:t>
        <a:bodyPr/>
        <a:lstStyle/>
        <a:p>
          <a:endParaRPr lang="en-SG"/>
        </a:p>
      </dgm:t>
    </dgm:pt>
    <dgm:pt modelId="{3131F863-E063-457B-9DB7-7374D1495221}" type="sibTrans" cxnId="{BE2518B8-53EA-481B-ABF3-A60283C90C4A}">
      <dgm:prSet/>
      <dgm:spPr/>
      <dgm:t>
        <a:bodyPr/>
        <a:lstStyle/>
        <a:p>
          <a:endParaRPr lang="en-SG"/>
        </a:p>
      </dgm:t>
    </dgm:pt>
    <dgm:pt modelId="{F3127DAE-3F8A-459A-B7A7-F0F26E1B3243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Open research problems and challenges</a:t>
          </a:r>
        </a:p>
      </dgm:t>
    </dgm:pt>
    <dgm:pt modelId="{8D7325FC-962E-4F88-AC08-969E66F012BC}" type="parTrans" cxnId="{B2E132A3-2E8D-4C95-A20E-352C9E9465F4}">
      <dgm:prSet/>
      <dgm:spPr/>
      <dgm:t>
        <a:bodyPr/>
        <a:lstStyle/>
        <a:p>
          <a:endParaRPr lang="en-SG"/>
        </a:p>
      </dgm:t>
    </dgm:pt>
    <dgm:pt modelId="{0EE31E52-95DD-4543-BB5D-71809073C9F7}" type="sibTrans" cxnId="{B2E132A3-2E8D-4C95-A20E-352C9E9465F4}">
      <dgm:prSet/>
      <dgm:spPr/>
      <dgm:t>
        <a:bodyPr/>
        <a:lstStyle/>
        <a:p>
          <a:endParaRPr lang="en-SG"/>
        </a:p>
      </dgm:t>
    </dgm:pt>
    <dgm:pt modelId="{2CE2ECC2-A6C0-4ED6-B865-BA965EDB6E39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UAV channel measurement has shown that the channel can be highly correlated (cite </a:t>
          </a:r>
          <a:r>
            <a:rPr lang="en-SG" dirty="0" err="1"/>
            <a:t>Matolak’s</a:t>
          </a:r>
          <a:r>
            <a:rPr lang="en-SG" dirty="0"/>
            <a:t> paper)</a:t>
          </a:r>
        </a:p>
      </dgm:t>
    </dgm:pt>
    <dgm:pt modelId="{5B8CBC50-C341-41AC-A6A4-4588245B2656}" type="parTrans" cxnId="{1DFE05D4-4ECF-43A9-B436-14DDD2AAFE24}">
      <dgm:prSet/>
      <dgm:spPr/>
      <dgm:t>
        <a:bodyPr/>
        <a:lstStyle/>
        <a:p>
          <a:endParaRPr lang="en-SG"/>
        </a:p>
      </dgm:t>
    </dgm:pt>
    <dgm:pt modelId="{CE4F6A5A-A236-48F1-AFB4-1ED458418870}" type="sibTrans" cxnId="{1DFE05D4-4ECF-43A9-B436-14DDD2AAFE24}">
      <dgm:prSet/>
      <dgm:spPr/>
      <dgm:t>
        <a:bodyPr/>
        <a:lstStyle/>
        <a:p>
          <a:endParaRPr lang="en-SG"/>
        </a:p>
      </dgm:t>
    </dgm:pt>
    <dgm:pt modelId="{18D8105E-92AC-4E7C-A91C-5F000A705896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An UAV channel model based on correlated Rician fading has been proposed. The degree of correlation is modelled as a function of the angle of arrival. Future works can extend the same approach towards accommodating more UAVs with single antennas and two antennas at the GS.</a:t>
          </a:r>
        </a:p>
      </dgm:t>
    </dgm:pt>
    <dgm:pt modelId="{8E0E5817-BB93-42F0-B374-CFFA7DB07F52}" type="parTrans" cxnId="{3E0ACA45-AF24-43BA-AFE9-C2F1B17EA074}">
      <dgm:prSet/>
      <dgm:spPr/>
      <dgm:t>
        <a:bodyPr/>
        <a:lstStyle/>
        <a:p>
          <a:endParaRPr lang="en-SG"/>
        </a:p>
      </dgm:t>
    </dgm:pt>
    <dgm:pt modelId="{DE3B837C-D134-41BE-8482-8025B3FC08FC}" type="sibTrans" cxnId="{3E0ACA45-AF24-43BA-AFE9-C2F1B17EA074}">
      <dgm:prSet/>
      <dgm:spPr/>
      <dgm:t>
        <a:bodyPr/>
        <a:lstStyle/>
        <a:p>
          <a:endParaRPr lang="en-SG"/>
        </a:p>
      </dgm:t>
    </dgm:pt>
    <dgm:pt modelId="{62F13C37-DB04-4D37-BB92-A45942AE69EB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In UAV communications, CNPC and non-CNPC data are transmitted over LOS and BLOS links. In addition, UAV communications can also take place over a range of environments and flight domains.</a:t>
          </a:r>
        </a:p>
      </dgm:t>
    </dgm:pt>
    <dgm:pt modelId="{76A3E134-BB0A-4B07-86D1-3CBB2ACC876C}" type="parTrans" cxnId="{54B74D3F-CA73-4497-8815-3A863276B5E8}">
      <dgm:prSet/>
      <dgm:spPr/>
      <dgm:t>
        <a:bodyPr/>
        <a:lstStyle/>
        <a:p>
          <a:endParaRPr lang="en-SG"/>
        </a:p>
      </dgm:t>
    </dgm:pt>
    <dgm:pt modelId="{4B482CFD-D6DA-42BD-BC72-8A7B1C0F82F9}" type="sibTrans" cxnId="{54B74D3F-CA73-4497-8815-3A863276B5E8}">
      <dgm:prSet/>
      <dgm:spPr/>
      <dgm:t>
        <a:bodyPr/>
        <a:lstStyle/>
        <a:p>
          <a:endParaRPr lang="en-SG"/>
        </a:p>
      </dgm:t>
    </dgm:pt>
    <dgm:pt modelId="{39124AD1-EFB0-4955-A306-7F9CFC164D22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Depending on the flight domain, environment, and type of data being handled, different levels of QoS standards can be experienced.</a:t>
          </a:r>
        </a:p>
      </dgm:t>
    </dgm:pt>
    <dgm:pt modelId="{B3C7B565-C4CB-4ECF-B625-9F1878CD0CF6}" type="parTrans" cxnId="{952DC578-356B-4826-B63D-56E0ECA7AA24}">
      <dgm:prSet/>
      <dgm:spPr/>
      <dgm:t>
        <a:bodyPr/>
        <a:lstStyle/>
        <a:p>
          <a:endParaRPr lang="en-SG"/>
        </a:p>
      </dgm:t>
    </dgm:pt>
    <dgm:pt modelId="{85E33DA2-0C15-49E1-9F46-6F8BC66A2DC6}" type="sibTrans" cxnId="{952DC578-356B-4826-B63D-56E0ECA7AA24}">
      <dgm:prSet/>
      <dgm:spPr/>
      <dgm:t>
        <a:bodyPr/>
        <a:lstStyle/>
        <a:p>
          <a:endParaRPr lang="en-SG"/>
        </a:p>
      </dgm:t>
    </dgm:pt>
    <dgm:pt modelId="{B375217E-3A8C-47CF-B895-3D21D2202FA5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Thus, accurate UAV channel modelling is a prerequisite towards any meaningful evaluation of HBD-UCS.</a:t>
          </a:r>
        </a:p>
      </dgm:t>
    </dgm:pt>
    <dgm:pt modelId="{0964A15D-EB8B-403A-A1CC-C5E2A5E143F1}" type="parTrans" cxnId="{0B0FE977-24AF-4DAB-8A38-DECEC8BB0175}">
      <dgm:prSet/>
      <dgm:spPr/>
      <dgm:t>
        <a:bodyPr/>
        <a:lstStyle/>
        <a:p>
          <a:endParaRPr lang="en-SG"/>
        </a:p>
      </dgm:t>
    </dgm:pt>
    <dgm:pt modelId="{500D2626-64B2-472B-9EA5-7443C9B67952}" type="sibTrans" cxnId="{0B0FE977-24AF-4DAB-8A38-DECEC8BB0175}">
      <dgm:prSet/>
      <dgm:spPr/>
      <dgm:t>
        <a:bodyPr/>
        <a:lstStyle/>
        <a:p>
          <a:endParaRPr lang="en-SG"/>
        </a:p>
      </dgm:t>
    </dgm:pt>
    <dgm:pt modelId="{AFB72843-C591-4EC7-BD12-79D17417B81B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Cite the paper by Haas</a:t>
          </a:r>
        </a:p>
      </dgm:t>
    </dgm:pt>
    <dgm:pt modelId="{72EA1838-6D16-452C-8A81-CA520BDBE426}" type="parTrans" cxnId="{02C110D0-C6F4-4B54-BEBB-38B7C05FB474}">
      <dgm:prSet/>
      <dgm:spPr/>
      <dgm:t>
        <a:bodyPr/>
        <a:lstStyle/>
        <a:p>
          <a:endParaRPr lang="en-SG"/>
        </a:p>
      </dgm:t>
    </dgm:pt>
    <dgm:pt modelId="{C06DD2A0-477F-42FE-901E-FF270779C47E}" type="sibTrans" cxnId="{02C110D0-C6F4-4B54-BEBB-38B7C05FB474}">
      <dgm:prSet/>
      <dgm:spPr/>
      <dgm:t>
        <a:bodyPr/>
        <a:lstStyle/>
        <a:p>
          <a:endParaRPr lang="en-SG"/>
        </a:p>
      </dgm:t>
    </dgm:pt>
    <dgm:pt modelId="{B87D831E-48EE-4B6F-8473-82BA6AC79A65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Rician fading</a:t>
          </a:r>
        </a:p>
      </dgm:t>
    </dgm:pt>
    <dgm:pt modelId="{E3DE3D13-511C-4FF6-A308-BBE41AD6A44E}" type="parTrans" cxnId="{05779446-42E4-40FA-8FB4-DA33A1E8E370}">
      <dgm:prSet/>
      <dgm:spPr/>
      <dgm:t>
        <a:bodyPr/>
        <a:lstStyle/>
        <a:p>
          <a:endParaRPr lang="en-SG"/>
        </a:p>
      </dgm:t>
    </dgm:pt>
    <dgm:pt modelId="{DB5437B2-AFA5-4060-A089-A57775A70781}" type="sibTrans" cxnId="{05779446-42E4-40FA-8FB4-DA33A1E8E370}">
      <dgm:prSet/>
      <dgm:spPr/>
      <dgm:t>
        <a:bodyPr/>
        <a:lstStyle/>
        <a:p>
          <a:endParaRPr lang="en-SG"/>
        </a:p>
      </dgm:t>
    </dgm:pt>
    <dgm:pt modelId="{A24CDD4F-E9FD-4FFA-B27D-6DDD60FBAC7C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Cite the papers by </a:t>
          </a:r>
          <a:r>
            <a:rPr lang="en-SG" dirty="0" err="1"/>
            <a:t>Matolak</a:t>
          </a:r>
          <a:r>
            <a:rPr lang="en-SG" dirty="0"/>
            <a:t>.</a:t>
          </a:r>
        </a:p>
      </dgm:t>
    </dgm:pt>
    <dgm:pt modelId="{8C96CF78-6E9D-4DC1-971F-016A937A1005}" type="parTrans" cxnId="{566B74B2-7E92-4FB0-86C1-FDADD4D8242D}">
      <dgm:prSet/>
      <dgm:spPr/>
      <dgm:t>
        <a:bodyPr/>
        <a:lstStyle/>
        <a:p>
          <a:endParaRPr lang="en-SG"/>
        </a:p>
      </dgm:t>
    </dgm:pt>
    <dgm:pt modelId="{BBB5A6B3-C54E-461C-8F4B-FF90014608D8}" type="sibTrans" cxnId="{566B74B2-7E92-4FB0-86C1-FDADD4D8242D}">
      <dgm:prSet/>
      <dgm:spPr/>
      <dgm:t>
        <a:bodyPr/>
        <a:lstStyle/>
        <a:p>
          <a:endParaRPr lang="en-SG"/>
        </a:p>
      </dgm:t>
    </dgm:pt>
    <dgm:pt modelId="{EE538053-BFBF-42D1-B8F2-C52A713C8F3F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Stochastic approach</a:t>
          </a:r>
        </a:p>
      </dgm:t>
    </dgm:pt>
    <dgm:pt modelId="{51167AA0-1287-4634-95B1-DA21F77868F5}" type="parTrans" cxnId="{DB8C4547-3EE7-444E-9D62-0114AC60DF91}">
      <dgm:prSet/>
      <dgm:spPr/>
      <dgm:t>
        <a:bodyPr/>
        <a:lstStyle/>
        <a:p>
          <a:endParaRPr lang="en-SG"/>
        </a:p>
      </dgm:t>
    </dgm:pt>
    <dgm:pt modelId="{2FEE4699-A9C4-44DB-AC7E-BDB787B2EF63}" type="sibTrans" cxnId="{DB8C4547-3EE7-444E-9D62-0114AC60DF91}">
      <dgm:prSet/>
      <dgm:spPr/>
      <dgm:t>
        <a:bodyPr/>
        <a:lstStyle/>
        <a:p>
          <a:endParaRPr lang="en-SG"/>
        </a:p>
      </dgm:t>
    </dgm:pt>
    <dgm:pt modelId="{22017293-1E52-4C54-A45F-D97EC73E860C}">
      <dgm:prSet phldrT="[Text]"/>
      <dgm:spPr>
        <a:solidFill>
          <a:srgbClr val="F35976"/>
        </a:solidFill>
      </dgm:spPr>
      <dgm:t>
        <a:bodyPr/>
        <a:lstStyle/>
        <a:p>
          <a:r>
            <a:rPr lang="en-SG"/>
            <a:t>Log Distance approach</a:t>
          </a:r>
          <a:endParaRPr lang="en-SG" dirty="0"/>
        </a:p>
      </dgm:t>
    </dgm:pt>
    <dgm:pt modelId="{1963934F-087E-41D7-A5B2-2660DAA43507}" type="parTrans" cxnId="{F6852E06-7B9F-4FC0-9B44-ECBAAE38CCAB}">
      <dgm:prSet/>
      <dgm:spPr/>
      <dgm:t>
        <a:bodyPr/>
        <a:lstStyle/>
        <a:p>
          <a:endParaRPr lang="en-SG"/>
        </a:p>
      </dgm:t>
    </dgm:pt>
    <dgm:pt modelId="{171BC191-D7A5-4578-AF65-8533CC1D10AA}" type="sibTrans" cxnId="{F6852E06-7B9F-4FC0-9B44-ECBAAE38CCAB}">
      <dgm:prSet/>
      <dgm:spPr/>
      <dgm:t>
        <a:bodyPr/>
        <a:lstStyle/>
        <a:p>
          <a:endParaRPr lang="en-SG"/>
        </a:p>
      </dgm:t>
    </dgm:pt>
    <dgm:pt modelId="{D185FFEA-0500-4A9C-9031-D3871CC936D0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Introduction</a:t>
          </a:r>
        </a:p>
      </dgm:t>
    </dgm:pt>
    <dgm:pt modelId="{1424C37A-699D-4DD5-93E2-BDF2E1AB690C}" type="parTrans" cxnId="{11936F6B-29C0-417E-931D-A89C24977B0A}">
      <dgm:prSet/>
      <dgm:spPr/>
      <dgm:t>
        <a:bodyPr/>
        <a:lstStyle/>
        <a:p>
          <a:endParaRPr lang="en-SG"/>
        </a:p>
      </dgm:t>
    </dgm:pt>
    <dgm:pt modelId="{AB5B0492-DAFA-41BC-B189-2D781C216C4E}" type="sibTrans" cxnId="{11936F6B-29C0-417E-931D-A89C24977B0A}">
      <dgm:prSet/>
      <dgm:spPr/>
      <dgm:t>
        <a:bodyPr/>
        <a:lstStyle/>
        <a:p>
          <a:endParaRPr lang="en-SG"/>
        </a:p>
      </dgm:t>
    </dgm:pt>
    <dgm:pt modelId="{BCF06E81-F7D8-462A-8CF4-56FA5ED3D0BC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Probability of LOS and NLOS paths occurring modelled as a function of elevation angle</a:t>
          </a:r>
        </a:p>
      </dgm:t>
    </dgm:pt>
    <dgm:pt modelId="{0A37A9F6-884D-4423-934F-331D46D41F26}" type="parTrans" cxnId="{3D35BAB3-341A-448B-B34C-D0B388BB3E4C}">
      <dgm:prSet/>
      <dgm:spPr/>
      <dgm:t>
        <a:bodyPr/>
        <a:lstStyle/>
        <a:p>
          <a:endParaRPr lang="en-SG"/>
        </a:p>
      </dgm:t>
    </dgm:pt>
    <dgm:pt modelId="{B728D26C-2853-4ABE-BDFB-DE91F9ED61B1}" type="sibTrans" cxnId="{3D35BAB3-341A-448B-B34C-D0B388BB3E4C}">
      <dgm:prSet/>
      <dgm:spPr/>
      <dgm:t>
        <a:bodyPr/>
        <a:lstStyle/>
        <a:p>
          <a:endParaRPr lang="en-SG"/>
        </a:p>
      </dgm:t>
    </dgm:pt>
    <dgm:pt modelId="{83FF8063-C1CA-4AF5-B8E5-60E011A90316}">
      <dgm:prSet phldrT="[Text]"/>
      <dgm:spPr>
        <a:solidFill>
          <a:srgbClr val="F35976"/>
        </a:solidFill>
        <a:ln w="3175">
          <a:prstDash val="dash"/>
        </a:ln>
      </dgm:spPr>
      <dgm:t>
        <a:bodyPr/>
        <a:lstStyle/>
        <a:p>
          <a:r>
            <a:rPr lang="en-US" b="0" i="0" dirty="0"/>
            <a:t>Aerial Anchors Positioning for Reliable RSS-Based Outdoor Localization in Urban Environments</a:t>
          </a:r>
          <a:endParaRPr lang="en-SG" dirty="0"/>
        </a:p>
      </dgm:t>
    </dgm:pt>
    <dgm:pt modelId="{2D970B25-5F51-4B53-AC56-7F76F95E9E02}" type="parTrans" cxnId="{A3B14046-589D-4374-9D20-F4B099BF379A}">
      <dgm:prSet/>
      <dgm:spPr/>
      <dgm:t>
        <a:bodyPr/>
        <a:lstStyle/>
        <a:p>
          <a:endParaRPr lang="en-SG"/>
        </a:p>
      </dgm:t>
    </dgm:pt>
    <dgm:pt modelId="{1086D4E1-F41A-401D-980C-7341ED3945B9}" type="sibTrans" cxnId="{A3B14046-589D-4374-9D20-F4B099BF379A}">
      <dgm:prSet/>
      <dgm:spPr/>
      <dgm:t>
        <a:bodyPr/>
        <a:lstStyle/>
        <a:p>
          <a:endParaRPr lang="en-SG"/>
        </a:p>
      </dgm:t>
    </dgm:pt>
    <dgm:pt modelId="{C06865E5-72B9-4E52-9B13-9327EB1830E3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UAV channel is modelled based on FSPL and altitude-dependent parameters (e.g., elevation angle)</a:t>
          </a:r>
        </a:p>
      </dgm:t>
    </dgm:pt>
    <dgm:pt modelId="{8B5932A8-95E0-4881-951C-FDF552E8BCFF}" type="parTrans" cxnId="{965875F9-64FB-4B91-8901-1A6C5072FC7C}">
      <dgm:prSet/>
      <dgm:spPr/>
      <dgm:t>
        <a:bodyPr/>
        <a:lstStyle/>
        <a:p>
          <a:endParaRPr lang="en-SG"/>
        </a:p>
      </dgm:t>
    </dgm:pt>
    <dgm:pt modelId="{6975AF65-8068-4BEB-BB72-D8FC545EF87F}" type="sibTrans" cxnId="{965875F9-64FB-4B91-8901-1A6C5072FC7C}">
      <dgm:prSet/>
      <dgm:spPr/>
      <dgm:t>
        <a:bodyPr/>
        <a:lstStyle/>
        <a:p>
          <a:endParaRPr lang="en-SG"/>
        </a:p>
      </dgm:t>
    </dgm:pt>
    <dgm:pt modelId="{0AB2B3E9-A4F2-454A-868D-CF62023EBB79}">
      <dgm:prSet phldrT="[Text]"/>
      <dgm:spPr>
        <a:solidFill>
          <a:srgbClr val="F35976"/>
        </a:solidFill>
        <a:ln w="3175">
          <a:prstDash val="dash"/>
        </a:ln>
      </dgm:spPr>
      <dgm:t>
        <a:bodyPr/>
        <a:lstStyle/>
        <a:p>
          <a:r>
            <a:rPr lang="en-SG" dirty="0"/>
            <a:t>Optimal LAP Altitude for Maximum Coverage</a:t>
          </a:r>
        </a:p>
      </dgm:t>
    </dgm:pt>
    <dgm:pt modelId="{D8258B3C-C999-42A5-8622-FA07C517C7DE}" type="parTrans" cxnId="{CA722BCA-57A3-4508-A9F5-03AA4C97B845}">
      <dgm:prSet/>
      <dgm:spPr/>
      <dgm:t>
        <a:bodyPr/>
        <a:lstStyle/>
        <a:p>
          <a:endParaRPr lang="en-SG"/>
        </a:p>
      </dgm:t>
    </dgm:pt>
    <dgm:pt modelId="{1A128C49-182C-444A-A23A-C61D91B319BD}" type="sibTrans" cxnId="{CA722BCA-57A3-4508-A9F5-03AA4C97B845}">
      <dgm:prSet/>
      <dgm:spPr/>
      <dgm:t>
        <a:bodyPr/>
        <a:lstStyle/>
        <a:p>
          <a:endParaRPr lang="en-SG"/>
        </a:p>
      </dgm:t>
    </dgm:pt>
    <dgm:pt modelId="{8E04D1B3-8489-4C0A-AFB9-5CCF7F1A037B}">
      <dgm:prSet phldrT="[Text]"/>
      <dgm:spPr>
        <a:solidFill>
          <a:srgbClr val="F35976"/>
        </a:solidFill>
        <a:ln w="3175">
          <a:prstDash val="dash"/>
        </a:ln>
      </dgm:spPr>
      <dgm:t>
        <a:bodyPr/>
        <a:lstStyle/>
        <a:p>
          <a:r>
            <a:rPr lang="en-US" dirty="0"/>
            <a:t>Path Loss Models for Air-to-Ground Radio </a:t>
          </a:r>
          <a:r>
            <a:rPr lang="en-SG" dirty="0"/>
            <a:t>Channels in Urban Environments</a:t>
          </a:r>
        </a:p>
      </dgm:t>
    </dgm:pt>
    <dgm:pt modelId="{80BCA0AC-9ABC-4CF1-84D0-FCCA1AE2AB18}" type="parTrans" cxnId="{B5E6938A-7774-4B2A-8DBC-319331755943}">
      <dgm:prSet/>
      <dgm:spPr/>
      <dgm:t>
        <a:bodyPr/>
        <a:lstStyle/>
        <a:p>
          <a:endParaRPr lang="en-SG"/>
        </a:p>
      </dgm:t>
    </dgm:pt>
    <dgm:pt modelId="{0F38ADC5-48B9-4FC9-839B-270C4177C3B8}" type="sibTrans" cxnId="{B5E6938A-7774-4B2A-8DBC-319331755943}">
      <dgm:prSet/>
      <dgm:spPr/>
      <dgm:t>
        <a:bodyPr/>
        <a:lstStyle/>
        <a:p>
          <a:endParaRPr lang="en-SG"/>
        </a:p>
      </dgm:t>
    </dgm:pt>
    <dgm:pt modelId="{B72A1F65-2EB5-497A-BD1A-84E13ED17091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UAV Channel Models</a:t>
          </a:r>
        </a:p>
      </dgm:t>
    </dgm:pt>
    <dgm:pt modelId="{6FB8B6D9-92E2-429C-929A-099A5BC06D26}" type="sibTrans" cxnId="{E1B22601-E7F0-4A7E-930E-1B73CDE6E816}">
      <dgm:prSet/>
      <dgm:spPr/>
      <dgm:t>
        <a:bodyPr/>
        <a:lstStyle/>
        <a:p>
          <a:endParaRPr lang="en-SG"/>
        </a:p>
      </dgm:t>
    </dgm:pt>
    <dgm:pt modelId="{C75DB9FF-6578-405E-8473-68E6DA367623}" type="parTrans" cxnId="{E1B22601-E7F0-4A7E-930E-1B73CDE6E816}">
      <dgm:prSet/>
      <dgm:spPr/>
      <dgm:t>
        <a:bodyPr/>
        <a:lstStyle/>
        <a:p>
          <a:endParaRPr lang="en-SG"/>
        </a:p>
      </dgm:t>
    </dgm:pt>
    <dgm:pt modelId="{C80215BB-D874-4AAC-B7A7-60725AA3BA2E}" type="pres">
      <dgm:prSet presAssocID="{0798E849-AECE-47D6-A70D-D32766E5D7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F5869A-F594-460E-A537-D27DA2E35957}" type="pres">
      <dgm:prSet presAssocID="{B72A1F65-2EB5-497A-BD1A-84E13ED17091}" presName="hierRoot1" presStyleCnt="0">
        <dgm:presLayoutVars>
          <dgm:hierBranch val="init"/>
        </dgm:presLayoutVars>
      </dgm:prSet>
      <dgm:spPr/>
    </dgm:pt>
    <dgm:pt modelId="{DF4D01B5-179B-40F3-A16B-DEC2293DEDB8}" type="pres">
      <dgm:prSet presAssocID="{B72A1F65-2EB5-497A-BD1A-84E13ED17091}" presName="rootComposite1" presStyleCnt="0"/>
      <dgm:spPr/>
    </dgm:pt>
    <dgm:pt modelId="{4B07DEFB-2D45-419F-A359-9CFFDE14D7C0}" type="pres">
      <dgm:prSet presAssocID="{B72A1F65-2EB5-497A-BD1A-84E13ED17091}" presName="rootText1" presStyleLbl="node0" presStyleIdx="0" presStyleCnt="1">
        <dgm:presLayoutVars>
          <dgm:chPref val="3"/>
        </dgm:presLayoutVars>
      </dgm:prSet>
      <dgm:spPr/>
    </dgm:pt>
    <dgm:pt modelId="{9452EAC8-C112-4F88-9AFE-C39A2DB5DCD6}" type="pres">
      <dgm:prSet presAssocID="{B72A1F65-2EB5-497A-BD1A-84E13ED17091}" presName="rootConnector1" presStyleLbl="node1" presStyleIdx="0" presStyleCnt="0"/>
      <dgm:spPr/>
    </dgm:pt>
    <dgm:pt modelId="{09D0B674-3CEC-4C13-9441-0BBD18B5A3DC}" type="pres">
      <dgm:prSet presAssocID="{B72A1F65-2EB5-497A-BD1A-84E13ED17091}" presName="hierChild2" presStyleCnt="0"/>
      <dgm:spPr/>
    </dgm:pt>
    <dgm:pt modelId="{E0F19A0D-F7F5-46F9-8F8A-91471FD312F1}" type="pres">
      <dgm:prSet presAssocID="{1424C37A-699D-4DD5-93E2-BDF2E1AB690C}" presName="Name64" presStyleLbl="parChTrans1D2" presStyleIdx="0" presStyleCnt="4"/>
      <dgm:spPr/>
    </dgm:pt>
    <dgm:pt modelId="{12A0612E-06C2-482F-BDFF-6664AFBE3FA6}" type="pres">
      <dgm:prSet presAssocID="{D185FFEA-0500-4A9C-9031-D3871CC936D0}" presName="hierRoot2" presStyleCnt="0">
        <dgm:presLayoutVars>
          <dgm:hierBranch val="init"/>
        </dgm:presLayoutVars>
      </dgm:prSet>
      <dgm:spPr/>
    </dgm:pt>
    <dgm:pt modelId="{BEBA43D9-C319-43AC-BCD4-41B9760AF640}" type="pres">
      <dgm:prSet presAssocID="{D185FFEA-0500-4A9C-9031-D3871CC936D0}" presName="rootComposite" presStyleCnt="0"/>
      <dgm:spPr/>
    </dgm:pt>
    <dgm:pt modelId="{B2D15E7E-086A-43E6-91FE-6128BE86F647}" type="pres">
      <dgm:prSet presAssocID="{D185FFEA-0500-4A9C-9031-D3871CC936D0}" presName="rootText" presStyleLbl="node2" presStyleIdx="0" presStyleCnt="4">
        <dgm:presLayoutVars>
          <dgm:chPref val="3"/>
        </dgm:presLayoutVars>
      </dgm:prSet>
      <dgm:spPr/>
    </dgm:pt>
    <dgm:pt modelId="{8DC927F1-CAB9-43D8-A937-125F75EACABA}" type="pres">
      <dgm:prSet presAssocID="{D185FFEA-0500-4A9C-9031-D3871CC936D0}" presName="rootConnector" presStyleLbl="node2" presStyleIdx="0" presStyleCnt="4"/>
      <dgm:spPr/>
    </dgm:pt>
    <dgm:pt modelId="{0EF07447-962A-4061-A656-CAEB5CB8EF93}" type="pres">
      <dgm:prSet presAssocID="{D185FFEA-0500-4A9C-9031-D3871CC936D0}" presName="hierChild4" presStyleCnt="0"/>
      <dgm:spPr/>
    </dgm:pt>
    <dgm:pt modelId="{94675CE2-971E-4283-B6BB-83CB3E8A7394}" type="pres">
      <dgm:prSet presAssocID="{76A3E134-BB0A-4B07-86D1-3CBB2ACC876C}" presName="Name64" presStyleLbl="parChTrans1D3" presStyleIdx="0" presStyleCnt="7"/>
      <dgm:spPr/>
    </dgm:pt>
    <dgm:pt modelId="{03390DF3-1FE9-4B4B-AC1B-71C3539150A7}" type="pres">
      <dgm:prSet presAssocID="{62F13C37-DB04-4D37-BB92-A45942AE69EB}" presName="hierRoot2" presStyleCnt="0">
        <dgm:presLayoutVars>
          <dgm:hierBranch val="init"/>
        </dgm:presLayoutVars>
      </dgm:prSet>
      <dgm:spPr/>
    </dgm:pt>
    <dgm:pt modelId="{F57EA8E7-6707-4AF8-9485-6EEB5442C50C}" type="pres">
      <dgm:prSet presAssocID="{62F13C37-DB04-4D37-BB92-A45942AE69EB}" presName="rootComposite" presStyleCnt="0"/>
      <dgm:spPr/>
    </dgm:pt>
    <dgm:pt modelId="{0A40DC02-9BE6-4561-BE42-72DAAC8BD893}" type="pres">
      <dgm:prSet presAssocID="{62F13C37-DB04-4D37-BB92-A45942AE69EB}" presName="rootText" presStyleLbl="node3" presStyleIdx="0" presStyleCnt="7">
        <dgm:presLayoutVars>
          <dgm:chPref val="3"/>
        </dgm:presLayoutVars>
      </dgm:prSet>
      <dgm:spPr/>
    </dgm:pt>
    <dgm:pt modelId="{ACF8259B-6F0A-427A-9CAB-D8519E9F4871}" type="pres">
      <dgm:prSet presAssocID="{62F13C37-DB04-4D37-BB92-A45942AE69EB}" presName="rootConnector" presStyleLbl="node3" presStyleIdx="0" presStyleCnt="7"/>
      <dgm:spPr/>
    </dgm:pt>
    <dgm:pt modelId="{E9BD9905-C4B6-4E43-92BF-36BC59DCEAB5}" type="pres">
      <dgm:prSet presAssocID="{62F13C37-DB04-4D37-BB92-A45942AE69EB}" presName="hierChild4" presStyleCnt="0"/>
      <dgm:spPr/>
    </dgm:pt>
    <dgm:pt modelId="{919E2560-986E-4344-AF27-F9295FB2A6D3}" type="pres">
      <dgm:prSet presAssocID="{62F13C37-DB04-4D37-BB92-A45942AE69EB}" presName="hierChild5" presStyleCnt="0"/>
      <dgm:spPr/>
    </dgm:pt>
    <dgm:pt modelId="{1056E522-A54A-4806-B77F-DA4E98525BEE}" type="pres">
      <dgm:prSet presAssocID="{B3C7B565-C4CB-4ECF-B625-9F1878CD0CF6}" presName="Name64" presStyleLbl="parChTrans1D3" presStyleIdx="1" presStyleCnt="7"/>
      <dgm:spPr/>
    </dgm:pt>
    <dgm:pt modelId="{3F6543E8-D502-4795-AE51-3051A4AC243D}" type="pres">
      <dgm:prSet presAssocID="{39124AD1-EFB0-4955-A306-7F9CFC164D22}" presName="hierRoot2" presStyleCnt="0">
        <dgm:presLayoutVars>
          <dgm:hierBranch val="init"/>
        </dgm:presLayoutVars>
      </dgm:prSet>
      <dgm:spPr/>
    </dgm:pt>
    <dgm:pt modelId="{2FE8DEF7-5607-44CB-B720-CFABDAA17A8D}" type="pres">
      <dgm:prSet presAssocID="{39124AD1-EFB0-4955-A306-7F9CFC164D22}" presName="rootComposite" presStyleCnt="0"/>
      <dgm:spPr/>
    </dgm:pt>
    <dgm:pt modelId="{26E45844-796C-4B08-863C-137A21FFE9D6}" type="pres">
      <dgm:prSet presAssocID="{39124AD1-EFB0-4955-A306-7F9CFC164D22}" presName="rootText" presStyleLbl="node3" presStyleIdx="1" presStyleCnt="7">
        <dgm:presLayoutVars>
          <dgm:chPref val="3"/>
        </dgm:presLayoutVars>
      </dgm:prSet>
      <dgm:spPr/>
    </dgm:pt>
    <dgm:pt modelId="{4C8593A4-850E-43EC-97C5-1C5D32B37EF2}" type="pres">
      <dgm:prSet presAssocID="{39124AD1-EFB0-4955-A306-7F9CFC164D22}" presName="rootConnector" presStyleLbl="node3" presStyleIdx="1" presStyleCnt="7"/>
      <dgm:spPr/>
    </dgm:pt>
    <dgm:pt modelId="{37F8D1F2-0D43-49EB-BD36-09F27DEED7B7}" type="pres">
      <dgm:prSet presAssocID="{39124AD1-EFB0-4955-A306-7F9CFC164D22}" presName="hierChild4" presStyleCnt="0"/>
      <dgm:spPr/>
    </dgm:pt>
    <dgm:pt modelId="{766FF981-8574-41D4-BA39-4E1275413D5A}" type="pres">
      <dgm:prSet presAssocID="{39124AD1-EFB0-4955-A306-7F9CFC164D22}" presName="hierChild5" presStyleCnt="0"/>
      <dgm:spPr/>
    </dgm:pt>
    <dgm:pt modelId="{F7B58A9E-8F9E-4869-8FF5-31560297BA2A}" type="pres">
      <dgm:prSet presAssocID="{0964A15D-EB8B-403A-A1CC-C5E2A5E143F1}" presName="Name64" presStyleLbl="parChTrans1D3" presStyleIdx="2" presStyleCnt="7"/>
      <dgm:spPr/>
    </dgm:pt>
    <dgm:pt modelId="{419B10FF-E55A-4C14-96C7-5593975571D8}" type="pres">
      <dgm:prSet presAssocID="{B375217E-3A8C-47CF-B895-3D21D2202FA5}" presName="hierRoot2" presStyleCnt="0">
        <dgm:presLayoutVars>
          <dgm:hierBranch val="init"/>
        </dgm:presLayoutVars>
      </dgm:prSet>
      <dgm:spPr/>
    </dgm:pt>
    <dgm:pt modelId="{7D4BA748-EB53-47D3-9248-27016BFC878B}" type="pres">
      <dgm:prSet presAssocID="{B375217E-3A8C-47CF-B895-3D21D2202FA5}" presName="rootComposite" presStyleCnt="0"/>
      <dgm:spPr/>
    </dgm:pt>
    <dgm:pt modelId="{87476BBD-ADE6-4A21-A1B6-5028EE6EB477}" type="pres">
      <dgm:prSet presAssocID="{B375217E-3A8C-47CF-B895-3D21D2202FA5}" presName="rootText" presStyleLbl="node3" presStyleIdx="2" presStyleCnt="7">
        <dgm:presLayoutVars>
          <dgm:chPref val="3"/>
        </dgm:presLayoutVars>
      </dgm:prSet>
      <dgm:spPr/>
    </dgm:pt>
    <dgm:pt modelId="{093F1A2D-F785-4301-AC34-77109F85BC3C}" type="pres">
      <dgm:prSet presAssocID="{B375217E-3A8C-47CF-B895-3D21D2202FA5}" presName="rootConnector" presStyleLbl="node3" presStyleIdx="2" presStyleCnt="7"/>
      <dgm:spPr/>
    </dgm:pt>
    <dgm:pt modelId="{FBA90590-7DBD-409C-BF1A-809C626EBD49}" type="pres">
      <dgm:prSet presAssocID="{B375217E-3A8C-47CF-B895-3D21D2202FA5}" presName="hierChild4" presStyleCnt="0"/>
      <dgm:spPr/>
    </dgm:pt>
    <dgm:pt modelId="{F0999B76-8436-494D-88A9-8418B44FB12E}" type="pres">
      <dgm:prSet presAssocID="{B375217E-3A8C-47CF-B895-3D21D2202FA5}" presName="hierChild5" presStyleCnt="0"/>
      <dgm:spPr/>
    </dgm:pt>
    <dgm:pt modelId="{4169C99F-07E4-4B5B-9D87-B1232222BA5D}" type="pres">
      <dgm:prSet presAssocID="{D185FFEA-0500-4A9C-9031-D3871CC936D0}" presName="hierChild5" presStyleCnt="0"/>
      <dgm:spPr/>
    </dgm:pt>
    <dgm:pt modelId="{D80D0342-1093-49D5-AFAF-448B35BF4EB6}" type="pres">
      <dgm:prSet presAssocID="{51167AA0-1287-4634-95B1-DA21F77868F5}" presName="Name64" presStyleLbl="parChTrans1D2" presStyleIdx="1" presStyleCnt="4"/>
      <dgm:spPr/>
    </dgm:pt>
    <dgm:pt modelId="{6AF4B327-C818-4BBB-AC23-D92713243207}" type="pres">
      <dgm:prSet presAssocID="{EE538053-BFBF-42D1-B8F2-C52A713C8F3F}" presName="hierRoot2" presStyleCnt="0">
        <dgm:presLayoutVars>
          <dgm:hierBranch val="init"/>
        </dgm:presLayoutVars>
      </dgm:prSet>
      <dgm:spPr/>
    </dgm:pt>
    <dgm:pt modelId="{A8C1830E-0580-48CF-9CA8-532BF1C34D8B}" type="pres">
      <dgm:prSet presAssocID="{EE538053-BFBF-42D1-B8F2-C52A713C8F3F}" presName="rootComposite" presStyleCnt="0"/>
      <dgm:spPr/>
    </dgm:pt>
    <dgm:pt modelId="{85391F78-20F7-4277-9623-F552D5550C48}" type="pres">
      <dgm:prSet presAssocID="{EE538053-BFBF-42D1-B8F2-C52A713C8F3F}" presName="rootText" presStyleLbl="node2" presStyleIdx="1" presStyleCnt="4">
        <dgm:presLayoutVars>
          <dgm:chPref val="3"/>
        </dgm:presLayoutVars>
      </dgm:prSet>
      <dgm:spPr/>
    </dgm:pt>
    <dgm:pt modelId="{C9B9551D-B53F-4CB8-A27B-91B97C3ABB2C}" type="pres">
      <dgm:prSet presAssocID="{EE538053-BFBF-42D1-B8F2-C52A713C8F3F}" presName="rootConnector" presStyleLbl="node2" presStyleIdx="1" presStyleCnt="4"/>
      <dgm:spPr/>
    </dgm:pt>
    <dgm:pt modelId="{68BAD6C2-C873-4430-9EBF-02031C3CF0BD}" type="pres">
      <dgm:prSet presAssocID="{EE538053-BFBF-42D1-B8F2-C52A713C8F3F}" presName="hierChild4" presStyleCnt="0"/>
      <dgm:spPr/>
    </dgm:pt>
    <dgm:pt modelId="{E3A4D72D-89F5-44CA-9A7D-149BEA584CE1}" type="pres">
      <dgm:prSet presAssocID="{F6B34DC7-B558-43A7-9F5A-BEA9B4691F69}" presName="Name64" presStyleLbl="parChTrans1D3" presStyleIdx="3" presStyleCnt="7"/>
      <dgm:spPr/>
    </dgm:pt>
    <dgm:pt modelId="{E83AA118-532F-460A-B260-9F36BC39C16E}" type="pres">
      <dgm:prSet presAssocID="{95982590-3BB8-4D72-9CFA-F710DB047A42}" presName="hierRoot2" presStyleCnt="0">
        <dgm:presLayoutVars>
          <dgm:hierBranch val="init"/>
        </dgm:presLayoutVars>
      </dgm:prSet>
      <dgm:spPr/>
    </dgm:pt>
    <dgm:pt modelId="{0A5207E5-638B-4E22-B274-763B69C5EE09}" type="pres">
      <dgm:prSet presAssocID="{95982590-3BB8-4D72-9CFA-F710DB047A42}" presName="rootComposite" presStyleCnt="0"/>
      <dgm:spPr/>
    </dgm:pt>
    <dgm:pt modelId="{D41A3452-0034-4A88-ABF2-6927CE226E68}" type="pres">
      <dgm:prSet presAssocID="{95982590-3BB8-4D72-9CFA-F710DB047A42}" presName="rootText" presStyleLbl="node3" presStyleIdx="3" presStyleCnt="7">
        <dgm:presLayoutVars>
          <dgm:chPref val="3"/>
        </dgm:presLayoutVars>
      </dgm:prSet>
      <dgm:spPr/>
    </dgm:pt>
    <dgm:pt modelId="{ACB8DEDB-817F-483E-AB65-0A2037B5796F}" type="pres">
      <dgm:prSet presAssocID="{95982590-3BB8-4D72-9CFA-F710DB047A42}" presName="rootConnector" presStyleLbl="node3" presStyleIdx="3" presStyleCnt="7"/>
      <dgm:spPr/>
    </dgm:pt>
    <dgm:pt modelId="{7D099ADD-E355-4404-9E3B-EEF905972638}" type="pres">
      <dgm:prSet presAssocID="{95982590-3BB8-4D72-9CFA-F710DB047A42}" presName="hierChild4" presStyleCnt="0"/>
      <dgm:spPr/>
    </dgm:pt>
    <dgm:pt modelId="{C954D3E8-25A1-4A51-98C2-379C8CAFB92D}" type="pres">
      <dgm:prSet presAssocID="{72EA1838-6D16-452C-8A81-CA520BDBE426}" presName="Name64" presStyleLbl="parChTrans1D4" presStyleIdx="0" presStyleCnt="8"/>
      <dgm:spPr/>
    </dgm:pt>
    <dgm:pt modelId="{0CE94FBB-4FB6-4116-A5E3-B7E059E18858}" type="pres">
      <dgm:prSet presAssocID="{AFB72843-C591-4EC7-BD12-79D17417B81B}" presName="hierRoot2" presStyleCnt="0">
        <dgm:presLayoutVars>
          <dgm:hierBranch val="init"/>
        </dgm:presLayoutVars>
      </dgm:prSet>
      <dgm:spPr/>
    </dgm:pt>
    <dgm:pt modelId="{5D3DD78E-6D93-4B36-8440-44DD705D50A9}" type="pres">
      <dgm:prSet presAssocID="{AFB72843-C591-4EC7-BD12-79D17417B81B}" presName="rootComposite" presStyleCnt="0"/>
      <dgm:spPr/>
    </dgm:pt>
    <dgm:pt modelId="{AC899844-47C0-417F-A222-E4104DCBA7A9}" type="pres">
      <dgm:prSet presAssocID="{AFB72843-C591-4EC7-BD12-79D17417B81B}" presName="rootText" presStyleLbl="node4" presStyleIdx="0" presStyleCnt="8">
        <dgm:presLayoutVars>
          <dgm:chPref val="3"/>
        </dgm:presLayoutVars>
      </dgm:prSet>
      <dgm:spPr/>
    </dgm:pt>
    <dgm:pt modelId="{0FCBCD02-415B-4F0B-9ADE-03B039BC11B0}" type="pres">
      <dgm:prSet presAssocID="{AFB72843-C591-4EC7-BD12-79D17417B81B}" presName="rootConnector" presStyleLbl="node4" presStyleIdx="0" presStyleCnt="8"/>
      <dgm:spPr/>
    </dgm:pt>
    <dgm:pt modelId="{192EA364-3EDD-47B1-9A57-FA684FF897B1}" type="pres">
      <dgm:prSet presAssocID="{AFB72843-C591-4EC7-BD12-79D17417B81B}" presName="hierChild4" presStyleCnt="0"/>
      <dgm:spPr/>
    </dgm:pt>
    <dgm:pt modelId="{C6FAC11A-F577-4D48-8E69-5CD8CD5E8239}" type="pres">
      <dgm:prSet presAssocID="{AFB72843-C591-4EC7-BD12-79D17417B81B}" presName="hierChild5" presStyleCnt="0"/>
      <dgm:spPr/>
    </dgm:pt>
    <dgm:pt modelId="{235A42D2-88BC-4CAA-85DB-D81F805C1E0D}" type="pres">
      <dgm:prSet presAssocID="{95982590-3BB8-4D72-9CFA-F710DB047A42}" presName="hierChild5" presStyleCnt="0"/>
      <dgm:spPr/>
    </dgm:pt>
    <dgm:pt modelId="{D7933699-7D15-4726-A966-49C3EE79039D}" type="pres">
      <dgm:prSet presAssocID="{E3DE3D13-511C-4FF6-A308-BBE41AD6A44E}" presName="Name64" presStyleLbl="parChTrans1D3" presStyleIdx="4" presStyleCnt="7"/>
      <dgm:spPr/>
    </dgm:pt>
    <dgm:pt modelId="{C6BE0B82-8EB1-45B5-BDD1-B05E99D19887}" type="pres">
      <dgm:prSet presAssocID="{B87D831E-48EE-4B6F-8473-82BA6AC79A65}" presName="hierRoot2" presStyleCnt="0">
        <dgm:presLayoutVars>
          <dgm:hierBranch val="init"/>
        </dgm:presLayoutVars>
      </dgm:prSet>
      <dgm:spPr/>
    </dgm:pt>
    <dgm:pt modelId="{73E7907B-17DC-4FCB-9108-8A0895BAA8EF}" type="pres">
      <dgm:prSet presAssocID="{B87D831E-48EE-4B6F-8473-82BA6AC79A65}" presName="rootComposite" presStyleCnt="0"/>
      <dgm:spPr/>
    </dgm:pt>
    <dgm:pt modelId="{68259983-3D19-49E1-B748-0D383AB4FFC0}" type="pres">
      <dgm:prSet presAssocID="{B87D831E-48EE-4B6F-8473-82BA6AC79A65}" presName="rootText" presStyleLbl="node3" presStyleIdx="4" presStyleCnt="7">
        <dgm:presLayoutVars>
          <dgm:chPref val="3"/>
        </dgm:presLayoutVars>
      </dgm:prSet>
      <dgm:spPr/>
    </dgm:pt>
    <dgm:pt modelId="{7EC556EB-F761-4848-AA0F-9E9A015C0E7F}" type="pres">
      <dgm:prSet presAssocID="{B87D831E-48EE-4B6F-8473-82BA6AC79A65}" presName="rootConnector" presStyleLbl="node3" presStyleIdx="4" presStyleCnt="7"/>
      <dgm:spPr/>
    </dgm:pt>
    <dgm:pt modelId="{EB3918EA-6551-46EC-BA57-E4DA34076F92}" type="pres">
      <dgm:prSet presAssocID="{B87D831E-48EE-4B6F-8473-82BA6AC79A65}" presName="hierChild4" presStyleCnt="0"/>
      <dgm:spPr/>
    </dgm:pt>
    <dgm:pt modelId="{CFD971DD-830A-473B-B39C-21E7479204CB}" type="pres">
      <dgm:prSet presAssocID="{8C96CF78-6E9D-4DC1-971F-016A937A1005}" presName="Name64" presStyleLbl="parChTrans1D4" presStyleIdx="1" presStyleCnt="8"/>
      <dgm:spPr/>
    </dgm:pt>
    <dgm:pt modelId="{1F3940A1-3138-495D-82D5-980C5E098C22}" type="pres">
      <dgm:prSet presAssocID="{A24CDD4F-E9FD-4FFA-B27D-6DDD60FBAC7C}" presName="hierRoot2" presStyleCnt="0">
        <dgm:presLayoutVars>
          <dgm:hierBranch val="init"/>
        </dgm:presLayoutVars>
      </dgm:prSet>
      <dgm:spPr/>
    </dgm:pt>
    <dgm:pt modelId="{3DA2A534-CD39-4DC0-8974-25F66061E4B3}" type="pres">
      <dgm:prSet presAssocID="{A24CDD4F-E9FD-4FFA-B27D-6DDD60FBAC7C}" presName="rootComposite" presStyleCnt="0"/>
      <dgm:spPr/>
    </dgm:pt>
    <dgm:pt modelId="{9E79B725-DAA8-44BB-972E-8E3B41FA7BF2}" type="pres">
      <dgm:prSet presAssocID="{A24CDD4F-E9FD-4FFA-B27D-6DDD60FBAC7C}" presName="rootText" presStyleLbl="node4" presStyleIdx="1" presStyleCnt="8">
        <dgm:presLayoutVars>
          <dgm:chPref val="3"/>
        </dgm:presLayoutVars>
      </dgm:prSet>
      <dgm:spPr/>
    </dgm:pt>
    <dgm:pt modelId="{1F43D57F-A9C6-4FDB-9543-AF8BF825D3CF}" type="pres">
      <dgm:prSet presAssocID="{A24CDD4F-E9FD-4FFA-B27D-6DDD60FBAC7C}" presName="rootConnector" presStyleLbl="node4" presStyleIdx="1" presStyleCnt="8"/>
      <dgm:spPr/>
    </dgm:pt>
    <dgm:pt modelId="{3D196438-EB77-4357-A035-C4FBA374A9CC}" type="pres">
      <dgm:prSet presAssocID="{A24CDD4F-E9FD-4FFA-B27D-6DDD60FBAC7C}" presName="hierChild4" presStyleCnt="0"/>
      <dgm:spPr/>
    </dgm:pt>
    <dgm:pt modelId="{B1BB0164-55E4-4D9E-845F-C97725A4C73F}" type="pres">
      <dgm:prSet presAssocID="{A24CDD4F-E9FD-4FFA-B27D-6DDD60FBAC7C}" presName="hierChild5" presStyleCnt="0"/>
      <dgm:spPr/>
    </dgm:pt>
    <dgm:pt modelId="{2A49E2C1-E984-4B43-9D29-50CD3DDF8830}" type="pres">
      <dgm:prSet presAssocID="{B87D831E-48EE-4B6F-8473-82BA6AC79A65}" presName="hierChild5" presStyleCnt="0"/>
      <dgm:spPr/>
    </dgm:pt>
    <dgm:pt modelId="{DD760252-8341-43CC-A944-0C1AB667AD11}" type="pres">
      <dgm:prSet presAssocID="{EE538053-BFBF-42D1-B8F2-C52A713C8F3F}" presName="hierChild5" presStyleCnt="0"/>
      <dgm:spPr/>
    </dgm:pt>
    <dgm:pt modelId="{89FEACFE-768A-448F-B017-8178DEF8D6A7}" type="pres">
      <dgm:prSet presAssocID="{1963934F-087E-41D7-A5B2-2660DAA43507}" presName="Name64" presStyleLbl="parChTrans1D2" presStyleIdx="2" presStyleCnt="4"/>
      <dgm:spPr/>
    </dgm:pt>
    <dgm:pt modelId="{C9B84640-06E6-4581-96EC-6C6CC4A8DAE5}" type="pres">
      <dgm:prSet presAssocID="{22017293-1E52-4C54-A45F-D97EC73E860C}" presName="hierRoot2" presStyleCnt="0">
        <dgm:presLayoutVars>
          <dgm:hierBranch val="init"/>
        </dgm:presLayoutVars>
      </dgm:prSet>
      <dgm:spPr/>
    </dgm:pt>
    <dgm:pt modelId="{62166A9B-6460-48B1-AE13-EF91DB6081EE}" type="pres">
      <dgm:prSet presAssocID="{22017293-1E52-4C54-A45F-D97EC73E860C}" presName="rootComposite" presStyleCnt="0"/>
      <dgm:spPr/>
    </dgm:pt>
    <dgm:pt modelId="{43B523A2-1257-4AD4-88C1-358FB9BAB08F}" type="pres">
      <dgm:prSet presAssocID="{22017293-1E52-4C54-A45F-D97EC73E860C}" presName="rootText" presStyleLbl="node2" presStyleIdx="2" presStyleCnt="4">
        <dgm:presLayoutVars>
          <dgm:chPref val="3"/>
        </dgm:presLayoutVars>
      </dgm:prSet>
      <dgm:spPr/>
    </dgm:pt>
    <dgm:pt modelId="{FD215400-C5DC-47FB-9566-0F1655F95EA3}" type="pres">
      <dgm:prSet presAssocID="{22017293-1E52-4C54-A45F-D97EC73E860C}" presName="rootConnector" presStyleLbl="node2" presStyleIdx="2" presStyleCnt="4"/>
      <dgm:spPr/>
    </dgm:pt>
    <dgm:pt modelId="{64A7C189-2390-413C-B112-A08E6EF3A749}" type="pres">
      <dgm:prSet presAssocID="{22017293-1E52-4C54-A45F-D97EC73E860C}" presName="hierChild4" presStyleCnt="0"/>
      <dgm:spPr/>
    </dgm:pt>
    <dgm:pt modelId="{7FEC9A4E-5A24-4280-99B0-23D9993F9DA2}" type="pres">
      <dgm:prSet presAssocID="{8B5932A8-95E0-4881-951C-FDF552E8BCFF}" presName="Name64" presStyleLbl="parChTrans1D3" presStyleIdx="5" presStyleCnt="7"/>
      <dgm:spPr/>
    </dgm:pt>
    <dgm:pt modelId="{FD178356-70E3-4DBC-AC0C-BCEBDE3183F5}" type="pres">
      <dgm:prSet presAssocID="{C06865E5-72B9-4E52-9B13-9327EB1830E3}" presName="hierRoot2" presStyleCnt="0">
        <dgm:presLayoutVars>
          <dgm:hierBranch val="init"/>
        </dgm:presLayoutVars>
      </dgm:prSet>
      <dgm:spPr/>
    </dgm:pt>
    <dgm:pt modelId="{D4A8DB4E-6628-4FDD-96EC-28BA589E2FD7}" type="pres">
      <dgm:prSet presAssocID="{C06865E5-72B9-4E52-9B13-9327EB1830E3}" presName="rootComposite" presStyleCnt="0"/>
      <dgm:spPr/>
    </dgm:pt>
    <dgm:pt modelId="{FEF2BEB3-E783-461D-8CED-8E42446C89EB}" type="pres">
      <dgm:prSet presAssocID="{C06865E5-72B9-4E52-9B13-9327EB1830E3}" presName="rootText" presStyleLbl="node3" presStyleIdx="5" presStyleCnt="7">
        <dgm:presLayoutVars>
          <dgm:chPref val="3"/>
        </dgm:presLayoutVars>
      </dgm:prSet>
      <dgm:spPr/>
    </dgm:pt>
    <dgm:pt modelId="{0910318E-4A45-4B4A-AE40-E054A543A885}" type="pres">
      <dgm:prSet presAssocID="{C06865E5-72B9-4E52-9B13-9327EB1830E3}" presName="rootConnector" presStyleLbl="node3" presStyleIdx="5" presStyleCnt="7"/>
      <dgm:spPr/>
    </dgm:pt>
    <dgm:pt modelId="{56A69A5A-1685-4E77-A934-5856FD11F0A7}" type="pres">
      <dgm:prSet presAssocID="{C06865E5-72B9-4E52-9B13-9327EB1830E3}" presName="hierChild4" presStyleCnt="0"/>
      <dgm:spPr/>
    </dgm:pt>
    <dgm:pt modelId="{277CF9FF-7C88-4E6B-964E-B18EC102E866}" type="pres">
      <dgm:prSet presAssocID="{0A37A9F6-884D-4423-934F-331D46D41F26}" presName="Name64" presStyleLbl="parChTrans1D4" presStyleIdx="2" presStyleCnt="8"/>
      <dgm:spPr/>
    </dgm:pt>
    <dgm:pt modelId="{6F590C23-2B18-493D-AFEA-BDEA77EB2F24}" type="pres">
      <dgm:prSet presAssocID="{BCF06E81-F7D8-462A-8CF4-56FA5ED3D0BC}" presName="hierRoot2" presStyleCnt="0">
        <dgm:presLayoutVars>
          <dgm:hierBranch val="init"/>
        </dgm:presLayoutVars>
      </dgm:prSet>
      <dgm:spPr/>
    </dgm:pt>
    <dgm:pt modelId="{56F984D9-69AA-4055-B3F8-CFB6EEBFDFD2}" type="pres">
      <dgm:prSet presAssocID="{BCF06E81-F7D8-462A-8CF4-56FA5ED3D0BC}" presName="rootComposite" presStyleCnt="0"/>
      <dgm:spPr/>
    </dgm:pt>
    <dgm:pt modelId="{6D4197F2-4FFD-4636-A44C-91FF016E5B82}" type="pres">
      <dgm:prSet presAssocID="{BCF06E81-F7D8-462A-8CF4-56FA5ED3D0BC}" presName="rootText" presStyleLbl="node4" presStyleIdx="2" presStyleCnt="8">
        <dgm:presLayoutVars>
          <dgm:chPref val="3"/>
        </dgm:presLayoutVars>
      </dgm:prSet>
      <dgm:spPr/>
    </dgm:pt>
    <dgm:pt modelId="{5121152C-F021-4D4A-B563-F705BDAC5313}" type="pres">
      <dgm:prSet presAssocID="{BCF06E81-F7D8-462A-8CF4-56FA5ED3D0BC}" presName="rootConnector" presStyleLbl="node4" presStyleIdx="2" presStyleCnt="8"/>
      <dgm:spPr/>
    </dgm:pt>
    <dgm:pt modelId="{932A0EED-CF0F-40D6-91BB-59BA28E0D63A}" type="pres">
      <dgm:prSet presAssocID="{BCF06E81-F7D8-462A-8CF4-56FA5ED3D0BC}" presName="hierChild4" presStyleCnt="0"/>
      <dgm:spPr/>
    </dgm:pt>
    <dgm:pt modelId="{75F04C56-8AEF-427F-97A0-1EC5E82297C2}" type="pres">
      <dgm:prSet presAssocID="{2D970B25-5F51-4B53-AC56-7F76F95E9E02}" presName="Name64" presStyleLbl="parChTrans1D4" presStyleIdx="3" presStyleCnt="8"/>
      <dgm:spPr/>
    </dgm:pt>
    <dgm:pt modelId="{495C029D-DE37-4C11-A9EA-C1AFA5632C1F}" type="pres">
      <dgm:prSet presAssocID="{83FF8063-C1CA-4AF5-B8E5-60E011A90316}" presName="hierRoot2" presStyleCnt="0">
        <dgm:presLayoutVars>
          <dgm:hierBranch val="init"/>
        </dgm:presLayoutVars>
      </dgm:prSet>
      <dgm:spPr/>
    </dgm:pt>
    <dgm:pt modelId="{CE0615A6-6581-4772-9AAE-B8D0868CE865}" type="pres">
      <dgm:prSet presAssocID="{83FF8063-C1CA-4AF5-B8E5-60E011A90316}" presName="rootComposite" presStyleCnt="0"/>
      <dgm:spPr/>
    </dgm:pt>
    <dgm:pt modelId="{0BF515B8-953E-4C0F-96E7-DADAAF3F065D}" type="pres">
      <dgm:prSet presAssocID="{83FF8063-C1CA-4AF5-B8E5-60E011A90316}" presName="rootText" presStyleLbl="node4" presStyleIdx="3" presStyleCnt="8">
        <dgm:presLayoutVars>
          <dgm:chPref val="3"/>
        </dgm:presLayoutVars>
      </dgm:prSet>
      <dgm:spPr/>
    </dgm:pt>
    <dgm:pt modelId="{3C48DB93-1BEB-4EEC-BE37-5C5D88AD890B}" type="pres">
      <dgm:prSet presAssocID="{83FF8063-C1CA-4AF5-B8E5-60E011A90316}" presName="rootConnector" presStyleLbl="node4" presStyleIdx="3" presStyleCnt="8"/>
      <dgm:spPr/>
    </dgm:pt>
    <dgm:pt modelId="{7221EA80-7045-45CA-8F6B-CBD47837AD68}" type="pres">
      <dgm:prSet presAssocID="{83FF8063-C1CA-4AF5-B8E5-60E011A90316}" presName="hierChild4" presStyleCnt="0"/>
      <dgm:spPr/>
    </dgm:pt>
    <dgm:pt modelId="{56EA54D6-6AA7-4367-8E9B-E66A8C7E8C4D}" type="pres">
      <dgm:prSet presAssocID="{83FF8063-C1CA-4AF5-B8E5-60E011A90316}" presName="hierChild5" presStyleCnt="0"/>
      <dgm:spPr/>
    </dgm:pt>
    <dgm:pt modelId="{545296B5-1707-4E5F-8CBA-4AC5F6DA5440}" type="pres">
      <dgm:prSet presAssocID="{D8258B3C-C999-42A5-8622-FA07C517C7DE}" presName="Name64" presStyleLbl="parChTrans1D4" presStyleIdx="4" presStyleCnt="8"/>
      <dgm:spPr/>
    </dgm:pt>
    <dgm:pt modelId="{BA4FE5F6-F1FB-4341-926D-6AF295F079D8}" type="pres">
      <dgm:prSet presAssocID="{0AB2B3E9-A4F2-454A-868D-CF62023EBB79}" presName="hierRoot2" presStyleCnt="0">
        <dgm:presLayoutVars>
          <dgm:hierBranch val="init"/>
        </dgm:presLayoutVars>
      </dgm:prSet>
      <dgm:spPr/>
    </dgm:pt>
    <dgm:pt modelId="{366CDEC9-2A9E-4460-934D-7D5EC670D96A}" type="pres">
      <dgm:prSet presAssocID="{0AB2B3E9-A4F2-454A-868D-CF62023EBB79}" presName="rootComposite" presStyleCnt="0"/>
      <dgm:spPr/>
    </dgm:pt>
    <dgm:pt modelId="{38C4C4E1-0213-4437-B807-09AB0E2B2691}" type="pres">
      <dgm:prSet presAssocID="{0AB2B3E9-A4F2-454A-868D-CF62023EBB79}" presName="rootText" presStyleLbl="node4" presStyleIdx="4" presStyleCnt="8">
        <dgm:presLayoutVars>
          <dgm:chPref val="3"/>
        </dgm:presLayoutVars>
      </dgm:prSet>
      <dgm:spPr/>
    </dgm:pt>
    <dgm:pt modelId="{94B7D39F-5A21-4DBD-A742-F9593ECEC447}" type="pres">
      <dgm:prSet presAssocID="{0AB2B3E9-A4F2-454A-868D-CF62023EBB79}" presName="rootConnector" presStyleLbl="node4" presStyleIdx="4" presStyleCnt="8"/>
      <dgm:spPr/>
    </dgm:pt>
    <dgm:pt modelId="{47C33E85-E194-438D-86EA-DE44AD4EFCF9}" type="pres">
      <dgm:prSet presAssocID="{0AB2B3E9-A4F2-454A-868D-CF62023EBB79}" presName="hierChild4" presStyleCnt="0"/>
      <dgm:spPr/>
    </dgm:pt>
    <dgm:pt modelId="{13BB5E91-8E8E-45DC-8A6C-35F5F52628D9}" type="pres">
      <dgm:prSet presAssocID="{0AB2B3E9-A4F2-454A-868D-CF62023EBB79}" presName="hierChild5" presStyleCnt="0"/>
      <dgm:spPr/>
    </dgm:pt>
    <dgm:pt modelId="{458C38D9-E270-4559-9E31-C61BFDCFB439}" type="pres">
      <dgm:prSet presAssocID="{80BCA0AC-9ABC-4CF1-84D0-FCCA1AE2AB18}" presName="Name64" presStyleLbl="parChTrans1D4" presStyleIdx="5" presStyleCnt="8"/>
      <dgm:spPr/>
    </dgm:pt>
    <dgm:pt modelId="{289273CC-81CA-4E44-8662-AFAD1B7141FB}" type="pres">
      <dgm:prSet presAssocID="{8E04D1B3-8489-4C0A-AFB9-5CCF7F1A037B}" presName="hierRoot2" presStyleCnt="0">
        <dgm:presLayoutVars>
          <dgm:hierBranch val="init"/>
        </dgm:presLayoutVars>
      </dgm:prSet>
      <dgm:spPr/>
    </dgm:pt>
    <dgm:pt modelId="{3604DCA2-32D4-49EA-AD79-F8A2E1E7BC0F}" type="pres">
      <dgm:prSet presAssocID="{8E04D1B3-8489-4C0A-AFB9-5CCF7F1A037B}" presName="rootComposite" presStyleCnt="0"/>
      <dgm:spPr/>
    </dgm:pt>
    <dgm:pt modelId="{43A621EE-7217-4039-BC6B-55308A33AE09}" type="pres">
      <dgm:prSet presAssocID="{8E04D1B3-8489-4C0A-AFB9-5CCF7F1A037B}" presName="rootText" presStyleLbl="node4" presStyleIdx="5" presStyleCnt="8">
        <dgm:presLayoutVars>
          <dgm:chPref val="3"/>
        </dgm:presLayoutVars>
      </dgm:prSet>
      <dgm:spPr/>
    </dgm:pt>
    <dgm:pt modelId="{426998F3-D97E-4AC8-A40C-E5012B1C9BCD}" type="pres">
      <dgm:prSet presAssocID="{8E04D1B3-8489-4C0A-AFB9-5CCF7F1A037B}" presName="rootConnector" presStyleLbl="node4" presStyleIdx="5" presStyleCnt="8"/>
      <dgm:spPr/>
    </dgm:pt>
    <dgm:pt modelId="{BAAE3CCF-5B09-4E9C-B32E-EE7B69BDFB88}" type="pres">
      <dgm:prSet presAssocID="{8E04D1B3-8489-4C0A-AFB9-5CCF7F1A037B}" presName="hierChild4" presStyleCnt="0"/>
      <dgm:spPr/>
    </dgm:pt>
    <dgm:pt modelId="{227928D2-7C9C-4118-BCFB-E63E6E8761CB}" type="pres">
      <dgm:prSet presAssocID="{8E04D1B3-8489-4C0A-AFB9-5CCF7F1A037B}" presName="hierChild5" presStyleCnt="0"/>
      <dgm:spPr/>
    </dgm:pt>
    <dgm:pt modelId="{7A5D6B64-07E2-47D7-9858-25DDDB65F291}" type="pres">
      <dgm:prSet presAssocID="{BCF06E81-F7D8-462A-8CF4-56FA5ED3D0BC}" presName="hierChild5" presStyleCnt="0"/>
      <dgm:spPr/>
    </dgm:pt>
    <dgm:pt modelId="{A5B3B84C-A904-4330-92F2-85DB92B4B300}" type="pres">
      <dgm:prSet presAssocID="{C06865E5-72B9-4E52-9B13-9327EB1830E3}" presName="hierChild5" presStyleCnt="0"/>
      <dgm:spPr/>
    </dgm:pt>
    <dgm:pt modelId="{13C97369-2D7E-4524-AD62-BCF57DEF9075}" type="pres">
      <dgm:prSet presAssocID="{22017293-1E52-4C54-A45F-D97EC73E860C}" presName="hierChild5" presStyleCnt="0"/>
      <dgm:spPr/>
    </dgm:pt>
    <dgm:pt modelId="{AAC5FE67-A2D1-4FE2-8725-4B2B68A4A48E}" type="pres">
      <dgm:prSet presAssocID="{8D7325FC-962E-4F88-AC08-969E66F012BC}" presName="Name64" presStyleLbl="parChTrans1D2" presStyleIdx="3" presStyleCnt="4"/>
      <dgm:spPr/>
    </dgm:pt>
    <dgm:pt modelId="{BC80707F-35FA-4D54-92B7-578463C34FCD}" type="pres">
      <dgm:prSet presAssocID="{F3127DAE-3F8A-459A-B7A7-F0F26E1B3243}" presName="hierRoot2" presStyleCnt="0">
        <dgm:presLayoutVars>
          <dgm:hierBranch val="init"/>
        </dgm:presLayoutVars>
      </dgm:prSet>
      <dgm:spPr/>
    </dgm:pt>
    <dgm:pt modelId="{17B6757E-12E5-4595-9348-90AEC5AC9E88}" type="pres">
      <dgm:prSet presAssocID="{F3127DAE-3F8A-459A-B7A7-F0F26E1B3243}" presName="rootComposite" presStyleCnt="0"/>
      <dgm:spPr/>
    </dgm:pt>
    <dgm:pt modelId="{69F155E9-18E0-49AF-BD4F-9B401ADBCEFA}" type="pres">
      <dgm:prSet presAssocID="{F3127DAE-3F8A-459A-B7A7-F0F26E1B3243}" presName="rootText" presStyleLbl="node2" presStyleIdx="3" presStyleCnt="4">
        <dgm:presLayoutVars>
          <dgm:chPref val="3"/>
        </dgm:presLayoutVars>
      </dgm:prSet>
      <dgm:spPr/>
    </dgm:pt>
    <dgm:pt modelId="{4678F75E-3ADB-49A8-BE7B-10168282C1D7}" type="pres">
      <dgm:prSet presAssocID="{F3127DAE-3F8A-459A-B7A7-F0F26E1B3243}" presName="rootConnector" presStyleLbl="node2" presStyleIdx="3" presStyleCnt="4"/>
      <dgm:spPr/>
    </dgm:pt>
    <dgm:pt modelId="{9F3840D8-BFFB-4216-9190-62A4D200F451}" type="pres">
      <dgm:prSet presAssocID="{F3127DAE-3F8A-459A-B7A7-F0F26E1B3243}" presName="hierChild4" presStyleCnt="0"/>
      <dgm:spPr/>
    </dgm:pt>
    <dgm:pt modelId="{4AB9BBE1-BF08-45A7-BF11-E243C47D4CFF}" type="pres">
      <dgm:prSet presAssocID="{0B7812F3-7110-4C2C-9395-4C0A0E110635}" presName="Name64" presStyleLbl="parChTrans1D3" presStyleIdx="6" presStyleCnt="7"/>
      <dgm:spPr/>
    </dgm:pt>
    <dgm:pt modelId="{0B09109E-6C6A-4E8F-9D17-00ED7B26D7FB}" type="pres">
      <dgm:prSet presAssocID="{4FCE09B5-40B3-45B7-BF92-F4FB06AE1FAA}" presName="hierRoot2" presStyleCnt="0">
        <dgm:presLayoutVars>
          <dgm:hierBranch val="init"/>
        </dgm:presLayoutVars>
      </dgm:prSet>
      <dgm:spPr/>
    </dgm:pt>
    <dgm:pt modelId="{25BD138D-698D-4768-9DC6-14C9D165D995}" type="pres">
      <dgm:prSet presAssocID="{4FCE09B5-40B3-45B7-BF92-F4FB06AE1FAA}" presName="rootComposite" presStyleCnt="0"/>
      <dgm:spPr/>
    </dgm:pt>
    <dgm:pt modelId="{E51652AB-AB9C-4680-A8CC-90335B158591}" type="pres">
      <dgm:prSet presAssocID="{4FCE09B5-40B3-45B7-BF92-F4FB06AE1FAA}" presName="rootText" presStyleLbl="node3" presStyleIdx="6" presStyleCnt="7">
        <dgm:presLayoutVars>
          <dgm:chPref val="3"/>
        </dgm:presLayoutVars>
      </dgm:prSet>
      <dgm:spPr/>
    </dgm:pt>
    <dgm:pt modelId="{2CE643F9-4CA9-4C37-89F9-996B262264F9}" type="pres">
      <dgm:prSet presAssocID="{4FCE09B5-40B3-45B7-BF92-F4FB06AE1FAA}" presName="rootConnector" presStyleLbl="node3" presStyleIdx="6" presStyleCnt="7"/>
      <dgm:spPr/>
    </dgm:pt>
    <dgm:pt modelId="{E5B46794-3DDE-488D-B758-6D7D819CAFE0}" type="pres">
      <dgm:prSet presAssocID="{4FCE09B5-40B3-45B7-BF92-F4FB06AE1FAA}" presName="hierChild4" presStyleCnt="0"/>
      <dgm:spPr/>
    </dgm:pt>
    <dgm:pt modelId="{E091A988-F256-43F5-B458-8A99DA8B931D}" type="pres">
      <dgm:prSet presAssocID="{5B8CBC50-C341-41AC-A6A4-4588245B2656}" presName="Name64" presStyleLbl="parChTrans1D4" presStyleIdx="6" presStyleCnt="8"/>
      <dgm:spPr/>
    </dgm:pt>
    <dgm:pt modelId="{404A1EC0-EEA4-4402-95F8-8FE87F0BC315}" type="pres">
      <dgm:prSet presAssocID="{2CE2ECC2-A6C0-4ED6-B865-BA965EDB6E39}" presName="hierRoot2" presStyleCnt="0">
        <dgm:presLayoutVars>
          <dgm:hierBranch val="init"/>
        </dgm:presLayoutVars>
      </dgm:prSet>
      <dgm:spPr/>
    </dgm:pt>
    <dgm:pt modelId="{53BE5447-1E4B-47BA-9300-27BCF594522F}" type="pres">
      <dgm:prSet presAssocID="{2CE2ECC2-A6C0-4ED6-B865-BA965EDB6E39}" presName="rootComposite" presStyleCnt="0"/>
      <dgm:spPr/>
    </dgm:pt>
    <dgm:pt modelId="{9987DA30-F427-4F5E-8C63-315DA1981ED9}" type="pres">
      <dgm:prSet presAssocID="{2CE2ECC2-A6C0-4ED6-B865-BA965EDB6E39}" presName="rootText" presStyleLbl="node4" presStyleIdx="6" presStyleCnt="8">
        <dgm:presLayoutVars>
          <dgm:chPref val="3"/>
        </dgm:presLayoutVars>
      </dgm:prSet>
      <dgm:spPr/>
    </dgm:pt>
    <dgm:pt modelId="{A073B1C2-4FFB-4D6A-9EF1-EE9230A153BD}" type="pres">
      <dgm:prSet presAssocID="{2CE2ECC2-A6C0-4ED6-B865-BA965EDB6E39}" presName="rootConnector" presStyleLbl="node4" presStyleIdx="6" presStyleCnt="8"/>
      <dgm:spPr/>
    </dgm:pt>
    <dgm:pt modelId="{583CB11F-C4AA-4D95-8B3D-1303322DD053}" type="pres">
      <dgm:prSet presAssocID="{2CE2ECC2-A6C0-4ED6-B865-BA965EDB6E39}" presName="hierChild4" presStyleCnt="0"/>
      <dgm:spPr/>
    </dgm:pt>
    <dgm:pt modelId="{2A187290-74E8-405D-BC8A-97D3484B8765}" type="pres">
      <dgm:prSet presAssocID="{2CE2ECC2-A6C0-4ED6-B865-BA965EDB6E39}" presName="hierChild5" presStyleCnt="0"/>
      <dgm:spPr/>
    </dgm:pt>
    <dgm:pt modelId="{8DA76852-878F-43E5-93E4-1E2EF0065BC3}" type="pres">
      <dgm:prSet presAssocID="{8E0E5817-BB93-42F0-B374-CFFA7DB07F52}" presName="Name64" presStyleLbl="parChTrans1D4" presStyleIdx="7" presStyleCnt="8"/>
      <dgm:spPr/>
    </dgm:pt>
    <dgm:pt modelId="{FA2EF7C4-87CD-44CA-B535-935FE0BC39EE}" type="pres">
      <dgm:prSet presAssocID="{18D8105E-92AC-4E7C-A91C-5F000A705896}" presName="hierRoot2" presStyleCnt="0">
        <dgm:presLayoutVars>
          <dgm:hierBranch val="init"/>
        </dgm:presLayoutVars>
      </dgm:prSet>
      <dgm:spPr/>
    </dgm:pt>
    <dgm:pt modelId="{228D737D-126C-4161-B764-0C180316FCBB}" type="pres">
      <dgm:prSet presAssocID="{18D8105E-92AC-4E7C-A91C-5F000A705896}" presName="rootComposite" presStyleCnt="0"/>
      <dgm:spPr/>
    </dgm:pt>
    <dgm:pt modelId="{558EE973-F344-41AF-8986-D5E423BA595E}" type="pres">
      <dgm:prSet presAssocID="{18D8105E-92AC-4E7C-A91C-5F000A705896}" presName="rootText" presStyleLbl="node4" presStyleIdx="7" presStyleCnt="8">
        <dgm:presLayoutVars>
          <dgm:chPref val="3"/>
        </dgm:presLayoutVars>
      </dgm:prSet>
      <dgm:spPr/>
    </dgm:pt>
    <dgm:pt modelId="{008B7763-17D6-4688-81E2-9BD6F15C332F}" type="pres">
      <dgm:prSet presAssocID="{18D8105E-92AC-4E7C-A91C-5F000A705896}" presName="rootConnector" presStyleLbl="node4" presStyleIdx="7" presStyleCnt="8"/>
      <dgm:spPr/>
    </dgm:pt>
    <dgm:pt modelId="{B80E6350-1E3D-4BA0-8A17-B5E9A615B8DC}" type="pres">
      <dgm:prSet presAssocID="{18D8105E-92AC-4E7C-A91C-5F000A705896}" presName="hierChild4" presStyleCnt="0"/>
      <dgm:spPr/>
    </dgm:pt>
    <dgm:pt modelId="{4A2261EE-264F-4420-B032-B36710E3C0FA}" type="pres">
      <dgm:prSet presAssocID="{18D8105E-92AC-4E7C-A91C-5F000A705896}" presName="hierChild5" presStyleCnt="0"/>
      <dgm:spPr/>
    </dgm:pt>
    <dgm:pt modelId="{8A58D380-65E6-4D31-8D2F-F8D9577B42E6}" type="pres">
      <dgm:prSet presAssocID="{4FCE09B5-40B3-45B7-BF92-F4FB06AE1FAA}" presName="hierChild5" presStyleCnt="0"/>
      <dgm:spPr/>
    </dgm:pt>
    <dgm:pt modelId="{B7B97084-F66A-4DA0-A376-EFF7709DC366}" type="pres">
      <dgm:prSet presAssocID="{F3127DAE-3F8A-459A-B7A7-F0F26E1B3243}" presName="hierChild5" presStyleCnt="0"/>
      <dgm:spPr/>
    </dgm:pt>
    <dgm:pt modelId="{52C0F65C-8949-4BC5-A2E9-5E1866D6C3E2}" type="pres">
      <dgm:prSet presAssocID="{B72A1F65-2EB5-497A-BD1A-84E13ED17091}" presName="hierChild3" presStyleCnt="0"/>
      <dgm:spPr/>
    </dgm:pt>
  </dgm:ptLst>
  <dgm:cxnLst>
    <dgm:cxn modelId="{2EF50201-0E30-4DF7-B2A3-D65BACFA2813}" type="presOf" srcId="{22017293-1E52-4C54-A45F-D97EC73E860C}" destId="{FD215400-C5DC-47FB-9566-0F1655F95EA3}" srcOrd="1" destOrd="0" presId="urn:microsoft.com/office/officeart/2009/3/layout/HorizontalOrganizationChart"/>
    <dgm:cxn modelId="{E1B22601-E7F0-4A7E-930E-1B73CDE6E816}" srcId="{0798E849-AECE-47D6-A70D-D32766E5D758}" destId="{B72A1F65-2EB5-497A-BD1A-84E13ED17091}" srcOrd="0" destOrd="0" parTransId="{C75DB9FF-6578-405E-8473-68E6DA367623}" sibTransId="{6FB8B6D9-92E2-429C-929A-099A5BC06D26}"/>
    <dgm:cxn modelId="{F6852E06-7B9F-4FC0-9B44-ECBAAE38CCAB}" srcId="{B72A1F65-2EB5-497A-BD1A-84E13ED17091}" destId="{22017293-1E52-4C54-A45F-D97EC73E860C}" srcOrd="2" destOrd="0" parTransId="{1963934F-087E-41D7-A5B2-2660DAA43507}" sibTransId="{171BC191-D7A5-4578-AF65-8533CC1D10AA}"/>
    <dgm:cxn modelId="{19B65C09-399C-409C-A149-D3F515FF4A80}" type="presOf" srcId="{AFB72843-C591-4EC7-BD12-79D17417B81B}" destId="{0FCBCD02-415B-4F0B-9ADE-03B039BC11B0}" srcOrd="1" destOrd="0" presId="urn:microsoft.com/office/officeart/2009/3/layout/HorizontalOrganizationChart"/>
    <dgm:cxn modelId="{93E6110A-638C-4D9D-B316-D20D3DCF4C5F}" type="presOf" srcId="{22017293-1E52-4C54-A45F-D97EC73E860C}" destId="{43B523A2-1257-4AD4-88C1-358FB9BAB08F}" srcOrd="0" destOrd="0" presId="urn:microsoft.com/office/officeart/2009/3/layout/HorizontalOrganizationChart"/>
    <dgm:cxn modelId="{671AE80D-ED5A-4A66-A7C9-99E35E1F5E85}" type="presOf" srcId="{F3127DAE-3F8A-459A-B7A7-F0F26E1B3243}" destId="{69F155E9-18E0-49AF-BD4F-9B401ADBCEFA}" srcOrd="0" destOrd="0" presId="urn:microsoft.com/office/officeart/2009/3/layout/HorizontalOrganizationChart"/>
    <dgm:cxn modelId="{EA0F0C17-57A6-4E95-8E82-E29B99909EFE}" type="presOf" srcId="{B72A1F65-2EB5-497A-BD1A-84E13ED17091}" destId="{9452EAC8-C112-4F88-9AFE-C39A2DB5DCD6}" srcOrd="1" destOrd="0" presId="urn:microsoft.com/office/officeart/2009/3/layout/HorizontalOrganizationChart"/>
    <dgm:cxn modelId="{5F1D5A19-06A3-469D-BD77-6837F9E1D066}" type="presOf" srcId="{1963934F-087E-41D7-A5B2-2660DAA43507}" destId="{89FEACFE-768A-448F-B017-8178DEF8D6A7}" srcOrd="0" destOrd="0" presId="urn:microsoft.com/office/officeart/2009/3/layout/HorizontalOrganizationChart"/>
    <dgm:cxn modelId="{0CCD161E-D871-4A86-A48E-6F781518A955}" type="presOf" srcId="{39124AD1-EFB0-4955-A306-7F9CFC164D22}" destId="{4C8593A4-850E-43EC-97C5-1C5D32B37EF2}" srcOrd="1" destOrd="0" presId="urn:microsoft.com/office/officeart/2009/3/layout/HorizontalOrganizationChart"/>
    <dgm:cxn modelId="{24AE0524-0347-4098-8E4A-ED5A817922D8}" type="presOf" srcId="{0AB2B3E9-A4F2-454A-868D-CF62023EBB79}" destId="{94B7D39F-5A21-4DBD-A742-F9593ECEC447}" srcOrd="1" destOrd="0" presId="urn:microsoft.com/office/officeart/2009/3/layout/HorizontalOrganizationChart"/>
    <dgm:cxn modelId="{5839C326-EEA0-428C-81A3-030AE106745D}" type="presOf" srcId="{BCF06E81-F7D8-462A-8CF4-56FA5ED3D0BC}" destId="{6D4197F2-4FFD-4636-A44C-91FF016E5B82}" srcOrd="0" destOrd="0" presId="urn:microsoft.com/office/officeart/2009/3/layout/HorizontalOrganizationChart"/>
    <dgm:cxn modelId="{16694732-F2EB-4775-808C-0A95EBC69F14}" type="presOf" srcId="{62F13C37-DB04-4D37-BB92-A45942AE69EB}" destId="{0A40DC02-9BE6-4561-BE42-72DAAC8BD893}" srcOrd="0" destOrd="0" presId="urn:microsoft.com/office/officeart/2009/3/layout/HorizontalOrganizationChart"/>
    <dgm:cxn modelId="{AB94B634-78AB-4A98-95AD-3109A6DF1EBD}" type="presOf" srcId="{AFB72843-C591-4EC7-BD12-79D17417B81B}" destId="{AC899844-47C0-417F-A222-E4104DCBA7A9}" srcOrd="0" destOrd="0" presId="urn:microsoft.com/office/officeart/2009/3/layout/HorizontalOrganizationChart"/>
    <dgm:cxn modelId="{700C0635-4A7B-46AE-B292-046C5D47040A}" type="presOf" srcId="{B72A1F65-2EB5-497A-BD1A-84E13ED17091}" destId="{4B07DEFB-2D45-419F-A359-9CFFDE14D7C0}" srcOrd="0" destOrd="0" presId="urn:microsoft.com/office/officeart/2009/3/layout/HorizontalOrganizationChart"/>
    <dgm:cxn modelId="{B7F95337-F985-4A45-B16D-55C60E3B3533}" type="presOf" srcId="{18D8105E-92AC-4E7C-A91C-5F000A705896}" destId="{558EE973-F344-41AF-8986-D5E423BA595E}" srcOrd="0" destOrd="0" presId="urn:microsoft.com/office/officeart/2009/3/layout/HorizontalOrganizationChart"/>
    <dgm:cxn modelId="{18F7033C-8389-496B-8D14-45A4262D4F9F}" type="presOf" srcId="{95982590-3BB8-4D72-9CFA-F710DB047A42}" destId="{D41A3452-0034-4A88-ABF2-6927CE226E68}" srcOrd="0" destOrd="0" presId="urn:microsoft.com/office/officeart/2009/3/layout/HorizontalOrganizationChart"/>
    <dgm:cxn modelId="{D817A53E-CDF0-40BE-BD52-71FE94C070B4}" type="presOf" srcId="{0AB2B3E9-A4F2-454A-868D-CF62023EBB79}" destId="{38C4C4E1-0213-4437-B807-09AB0E2B2691}" srcOrd="0" destOrd="0" presId="urn:microsoft.com/office/officeart/2009/3/layout/HorizontalOrganizationChart"/>
    <dgm:cxn modelId="{54B74D3F-CA73-4497-8815-3A863276B5E8}" srcId="{D185FFEA-0500-4A9C-9031-D3871CC936D0}" destId="{62F13C37-DB04-4D37-BB92-A45942AE69EB}" srcOrd="0" destOrd="0" parTransId="{76A3E134-BB0A-4B07-86D1-3CBB2ACC876C}" sibTransId="{4B482CFD-D6DA-42BD-BC72-8A7B1C0F82F9}"/>
    <dgm:cxn modelId="{6BF5A35C-378F-4C0B-A073-B5DF36FA9E54}" type="presOf" srcId="{83FF8063-C1CA-4AF5-B8E5-60E011A90316}" destId="{0BF515B8-953E-4C0F-96E7-DADAAF3F065D}" srcOrd="0" destOrd="0" presId="urn:microsoft.com/office/officeart/2009/3/layout/HorizontalOrganizationChart"/>
    <dgm:cxn modelId="{4C6F1162-84B9-49D9-B19E-A13E583DACF1}" type="presOf" srcId="{0A37A9F6-884D-4423-934F-331D46D41F26}" destId="{277CF9FF-7C88-4E6B-964E-B18EC102E866}" srcOrd="0" destOrd="0" presId="urn:microsoft.com/office/officeart/2009/3/layout/HorizontalOrganizationChart"/>
    <dgm:cxn modelId="{3370A062-92D2-46B5-BB84-7318F8F74CE2}" type="presOf" srcId="{8E04D1B3-8489-4C0A-AFB9-5CCF7F1A037B}" destId="{426998F3-D97E-4AC8-A40C-E5012B1C9BCD}" srcOrd="1" destOrd="0" presId="urn:microsoft.com/office/officeart/2009/3/layout/HorizontalOrganizationChart"/>
    <dgm:cxn modelId="{3E0ACA45-AF24-43BA-AFE9-C2F1B17EA074}" srcId="{4FCE09B5-40B3-45B7-BF92-F4FB06AE1FAA}" destId="{18D8105E-92AC-4E7C-A91C-5F000A705896}" srcOrd="1" destOrd="0" parTransId="{8E0E5817-BB93-42F0-B374-CFFA7DB07F52}" sibTransId="{DE3B837C-D134-41BE-8482-8025B3FC08FC}"/>
    <dgm:cxn modelId="{A3B14046-589D-4374-9D20-F4B099BF379A}" srcId="{BCF06E81-F7D8-462A-8CF4-56FA5ED3D0BC}" destId="{83FF8063-C1CA-4AF5-B8E5-60E011A90316}" srcOrd="0" destOrd="0" parTransId="{2D970B25-5F51-4B53-AC56-7F76F95E9E02}" sibTransId="{1086D4E1-F41A-401D-980C-7341ED3945B9}"/>
    <dgm:cxn modelId="{05779446-42E4-40FA-8FB4-DA33A1E8E370}" srcId="{EE538053-BFBF-42D1-B8F2-C52A713C8F3F}" destId="{B87D831E-48EE-4B6F-8473-82BA6AC79A65}" srcOrd="1" destOrd="0" parTransId="{E3DE3D13-511C-4FF6-A308-BBE41AD6A44E}" sibTransId="{DB5437B2-AFA5-4060-A089-A57775A70781}"/>
    <dgm:cxn modelId="{DB8C4547-3EE7-444E-9D62-0114AC60DF91}" srcId="{B72A1F65-2EB5-497A-BD1A-84E13ED17091}" destId="{EE538053-BFBF-42D1-B8F2-C52A713C8F3F}" srcOrd="1" destOrd="0" parTransId="{51167AA0-1287-4634-95B1-DA21F77868F5}" sibTransId="{2FEE4699-A9C4-44DB-AC7E-BDB787B2EF63}"/>
    <dgm:cxn modelId="{5C5B2048-3207-4E78-A223-05186E6672F4}" type="presOf" srcId="{83FF8063-C1CA-4AF5-B8E5-60E011A90316}" destId="{3C48DB93-1BEB-4EEC-BE37-5C5D88AD890B}" srcOrd="1" destOrd="0" presId="urn:microsoft.com/office/officeart/2009/3/layout/HorizontalOrganizationChart"/>
    <dgm:cxn modelId="{11936F6B-29C0-417E-931D-A89C24977B0A}" srcId="{B72A1F65-2EB5-497A-BD1A-84E13ED17091}" destId="{D185FFEA-0500-4A9C-9031-D3871CC936D0}" srcOrd="0" destOrd="0" parTransId="{1424C37A-699D-4DD5-93E2-BDF2E1AB690C}" sibTransId="{AB5B0492-DAFA-41BC-B189-2D781C216C4E}"/>
    <dgm:cxn modelId="{A5CA746B-D394-44F2-A0B7-6DD5C51C31D8}" type="presOf" srcId="{2CE2ECC2-A6C0-4ED6-B865-BA965EDB6E39}" destId="{9987DA30-F427-4F5E-8C63-315DA1981ED9}" srcOrd="0" destOrd="0" presId="urn:microsoft.com/office/officeart/2009/3/layout/HorizontalOrganizationChart"/>
    <dgm:cxn modelId="{F742466C-D25E-4B69-B8D7-F8FF10E9877C}" type="presOf" srcId="{76A3E134-BB0A-4B07-86D1-3CBB2ACC876C}" destId="{94675CE2-971E-4283-B6BB-83CB3E8A7394}" srcOrd="0" destOrd="0" presId="urn:microsoft.com/office/officeart/2009/3/layout/HorizontalOrganizationChart"/>
    <dgm:cxn modelId="{2DE21471-C7DF-4118-8457-83A400A79CA9}" srcId="{EE538053-BFBF-42D1-B8F2-C52A713C8F3F}" destId="{95982590-3BB8-4D72-9CFA-F710DB047A42}" srcOrd="0" destOrd="0" parTransId="{F6B34DC7-B558-43A7-9F5A-BEA9B4691F69}" sibTransId="{9E7C58B3-D253-445A-B7BA-99098825D9EF}"/>
    <dgm:cxn modelId="{958DDA74-D2F6-40AF-A911-4A87F28E3891}" type="presOf" srcId="{A24CDD4F-E9FD-4FFA-B27D-6DDD60FBAC7C}" destId="{9E79B725-DAA8-44BB-972E-8E3B41FA7BF2}" srcOrd="0" destOrd="0" presId="urn:microsoft.com/office/officeart/2009/3/layout/HorizontalOrganizationChart"/>
    <dgm:cxn modelId="{BDEAB777-C0EC-4AD9-8DC0-08DB7FC75F65}" type="presOf" srcId="{B375217E-3A8C-47CF-B895-3D21D2202FA5}" destId="{093F1A2D-F785-4301-AC34-77109F85BC3C}" srcOrd="1" destOrd="0" presId="urn:microsoft.com/office/officeart/2009/3/layout/HorizontalOrganizationChart"/>
    <dgm:cxn modelId="{0B0FE977-24AF-4DAB-8A38-DECEC8BB0175}" srcId="{D185FFEA-0500-4A9C-9031-D3871CC936D0}" destId="{B375217E-3A8C-47CF-B895-3D21D2202FA5}" srcOrd="2" destOrd="0" parTransId="{0964A15D-EB8B-403A-A1CC-C5E2A5E143F1}" sibTransId="{500D2626-64B2-472B-9EA5-7443C9B67952}"/>
    <dgm:cxn modelId="{952DC578-356B-4826-B63D-56E0ECA7AA24}" srcId="{D185FFEA-0500-4A9C-9031-D3871CC936D0}" destId="{39124AD1-EFB0-4955-A306-7F9CFC164D22}" srcOrd="1" destOrd="0" parTransId="{B3C7B565-C4CB-4ECF-B625-9F1878CD0CF6}" sibTransId="{85E33DA2-0C15-49E1-9F46-6F8BC66A2DC6}"/>
    <dgm:cxn modelId="{FA2CDE78-FF31-4209-B9B2-C491ECEBDD58}" type="presOf" srcId="{8B5932A8-95E0-4881-951C-FDF552E8BCFF}" destId="{7FEC9A4E-5A24-4280-99B0-23D9993F9DA2}" srcOrd="0" destOrd="0" presId="urn:microsoft.com/office/officeart/2009/3/layout/HorizontalOrganizationChart"/>
    <dgm:cxn modelId="{5D765A7A-8C4B-41A8-8F59-4FEFA33FD37A}" type="presOf" srcId="{18D8105E-92AC-4E7C-A91C-5F000A705896}" destId="{008B7763-17D6-4688-81E2-9BD6F15C332F}" srcOrd="1" destOrd="0" presId="urn:microsoft.com/office/officeart/2009/3/layout/HorizontalOrganizationChart"/>
    <dgm:cxn modelId="{4517747F-57DE-4051-B6A3-A4A5582A61D6}" type="presOf" srcId="{EE538053-BFBF-42D1-B8F2-C52A713C8F3F}" destId="{85391F78-20F7-4277-9623-F552D5550C48}" srcOrd="0" destOrd="0" presId="urn:microsoft.com/office/officeart/2009/3/layout/HorizontalOrganizationChart"/>
    <dgm:cxn modelId="{6219CF7F-6429-4554-9390-58814A555BFD}" type="presOf" srcId="{5B8CBC50-C341-41AC-A6A4-4588245B2656}" destId="{E091A988-F256-43F5-B458-8A99DA8B931D}" srcOrd="0" destOrd="0" presId="urn:microsoft.com/office/officeart/2009/3/layout/HorizontalOrganizationChart"/>
    <dgm:cxn modelId="{E420D481-4C05-43B9-9DB1-3D347E3972C4}" type="presOf" srcId="{B87D831E-48EE-4B6F-8473-82BA6AC79A65}" destId="{68259983-3D19-49E1-B748-0D383AB4FFC0}" srcOrd="0" destOrd="0" presId="urn:microsoft.com/office/officeart/2009/3/layout/HorizontalOrganizationChart"/>
    <dgm:cxn modelId="{8158E583-314B-49B7-A29A-E239CFAB178E}" type="presOf" srcId="{8C96CF78-6E9D-4DC1-971F-016A937A1005}" destId="{CFD971DD-830A-473B-B39C-21E7479204CB}" srcOrd="0" destOrd="0" presId="urn:microsoft.com/office/officeart/2009/3/layout/HorizontalOrganizationChart"/>
    <dgm:cxn modelId="{380E8186-850D-4205-BB5C-E9B6E137BA23}" type="presOf" srcId="{80BCA0AC-9ABC-4CF1-84D0-FCCA1AE2AB18}" destId="{458C38D9-E270-4559-9E31-C61BFDCFB439}" srcOrd="0" destOrd="0" presId="urn:microsoft.com/office/officeart/2009/3/layout/HorizontalOrganizationChart"/>
    <dgm:cxn modelId="{B63B7F8A-7B04-4B88-96E0-B1DF30E14794}" type="presOf" srcId="{0B7812F3-7110-4C2C-9395-4C0A0E110635}" destId="{4AB9BBE1-BF08-45A7-BF11-E243C47D4CFF}" srcOrd="0" destOrd="0" presId="urn:microsoft.com/office/officeart/2009/3/layout/HorizontalOrganizationChart"/>
    <dgm:cxn modelId="{B5E6938A-7774-4B2A-8DBC-319331755943}" srcId="{BCF06E81-F7D8-462A-8CF4-56FA5ED3D0BC}" destId="{8E04D1B3-8489-4C0A-AFB9-5CCF7F1A037B}" srcOrd="2" destOrd="0" parTransId="{80BCA0AC-9ABC-4CF1-84D0-FCCA1AE2AB18}" sibTransId="{0F38ADC5-48B9-4FC9-839B-270C4177C3B8}"/>
    <dgm:cxn modelId="{309C4B8B-EADE-44AC-9F34-F338BCEB0008}" type="presOf" srcId="{8E04D1B3-8489-4C0A-AFB9-5CCF7F1A037B}" destId="{43A621EE-7217-4039-BC6B-55308A33AE09}" srcOrd="0" destOrd="0" presId="urn:microsoft.com/office/officeart/2009/3/layout/HorizontalOrganizationChart"/>
    <dgm:cxn modelId="{6F400C92-43FE-42BA-B8F3-59B42BD67489}" type="presOf" srcId="{C06865E5-72B9-4E52-9B13-9327EB1830E3}" destId="{0910318E-4A45-4B4A-AE40-E054A543A885}" srcOrd="1" destOrd="0" presId="urn:microsoft.com/office/officeart/2009/3/layout/HorizontalOrganizationChart"/>
    <dgm:cxn modelId="{76D70E9B-268F-4667-BB3F-F8BA4D54B819}" type="presOf" srcId="{62F13C37-DB04-4D37-BB92-A45942AE69EB}" destId="{ACF8259B-6F0A-427A-9CAB-D8519E9F4871}" srcOrd="1" destOrd="0" presId="urn:microsoft.com/office/officeart/2009/3/layout/HorizontalOrganizationChart"/>
    <dgm:cxn modelId="{B2E132A3-2E8D-4C95-A20E-352C9E9465F4}" srcId="{B72A1F65-2EB5-497A-BD1A-84E13ED17091}" destId="{F3127DAE-3F8A-459A-B7A7-F0F26E1B3243}" srcOrd="3" destOrd="0" parTransId="{8D7325FC-962E-4F88-AC08-969E66F012BC}" sibTransId="{0EE31E52-95DD-4543-BB5D-71809073C9F7}"/>
    <dgm:cxn modelId="{D545E4A5-B847-4FA3-9CA6-7C6791970055}" type="presOf" srcId="{39124AD1-EFB0-4955-A306-7F9CFC164D22}" destId="{26E45844-796C-4B08-863C-137A21FFE9D6}" srcOrd="0" destOrd="0" presId="urn:microsoft.com/office/officeart/2009/3/layout/HorizontalOrganizationChart"/>
    <dgm:cxn modelId="{B4F8B8A9-4A78-426E-AD62-5767F7D87497}" type="presOf" srcId="{2CE2ECC2-A6C0-4ED6-B865-BA965EDB6E39}" destId="{A073B1C2-4FFB-4D6A-9EF1-EE9230A153BD}" srcOrd="1" destOrd="0" presId="urn:microsoft.com/office/officeart/2009/3/layout/HorizontalOrganizationChart"/>
    <dgm:cxn modelId="{691DC2AA-45BA-4938-AEEB-C425FB904390}" type="presOf" srcId="{51167AA0-1287-4634-95B1-DA21F77868F5}" destId="{D80D0342-1093-49D5-AFAF-448B35BF4EB6}" srcOrd="0" destOrd="0" presId="urn:microsoft.com/office/officeart/2009/3/layout/HorizontalOrganizationChart"/>
    <dgm:cxn modelId="{97E139AF-7DA4-4785-AC56-AF9D5161865C}" type="presOf" srcId="{1424C37A-699D-4DD5-93E2-BDF2E1AB690C}" destId="{E0F19A0D-F7F5-46F9-8F8A-91471FD312F1}" srcOrd="0" destOrd="0" presId="urn:microsoft.com/office/officeart/2009/3/layout/HorizontalOrganizationChart"/>
    <dgm:cxn modelId="{566B74B2-7E92-4FB0-86C1-FDADD4D8242D}" srcId="{B87D831E-48EE-4B6F-8473-82BA6AC79A65}" destId="{A24CDD4F-E9FD-4FFA-B27D-6DDD60FBAC7C}" srcOrd="0" destOrd="0" parTransId="{8C96CF78-6E9D-4DC1-971F-016A937A1005}" sibTransId="{BBB5A6B3-C54E-461C-8F4B-FF90014608D8}"/>
    <dgm:cxn modelId="{3D35BAB3-341A-448B-B34C-D0B388BB3E4C}" srcId="{C06865E5-72B9-4E52-9B13-9327EB1830E3}" destId="{BCF06E81-F7D8-462A-8CF4-56FA5ED3D0BC}" srcOrd="0" destOrd="0" parTransId="{0A37A9F6-884D-4423-934F-331D46D41F26}" sibTransId="{B728D26C-2853-4ABE-BDFB-DE91F9ED61B1}"/>
    <dgm:cxn modelId="{1427D9B3-03B9-493C-A00D-FBE0D7C6F14B}" type="presOf" srcId="{95982590-3BB8-4D72-9CFA-F710DB047A42}" destId="{ACB8DEDB-817F-483E-AB65-0A2037B5796F}" srcOrd="1" destOrd="0" presId="urn:microsoft.com/office/officeart/2009/3/layout/HorizontalOrganizationChart"/>
    <dgm:cxn modelId="{9C2848B6-45DE-4D2A-A616-17F700A8BF78}" type="presOf" srcId="{D185FFEA-0500-4A9C-9031-D3871CC936D0}" destId="{8DC927F1-CAB9-43D8-A937-125F75EACABA}" srcOrd="1" destOrd="0" presId="urn:microsoft.com/office/officeart/2009/3/layout/HorizontalOrganizationChart"/>
    <dgm:cxn modelId="{F257B7B7-6921-41C3-AC97-D8E7597039FD}" type="presOf" srcId="{EE538053-BFBF-42D1-B8F2-C52A713C8F3F}" destId="{C9B9551D-B53F-4CB8-A27B-91B97C3ABB2C}" srcOrd="1" destOrd="0" presId="urn:microsoft.com/office/officeart/2009/3/layout/HorizontalOrganizationChart"/>
    <dgm:cxn modelId="{BE2518B8-53EA-481B-ABF3-A60283C90C4A}" srcId="{F3127DAE-3F8A-459A-B7A7-F0F26E1B3243}" destId="{4FCE09B5-40B3-45B7-BF92-F4FB06AE1FAA}" srcOrd="0" destOrd="0" parTransId="{0B7812F3-7110-4C2C-9395-4C0A0E110635}" sibTransId="{3131F863-E063-457B-9DB7-7374D1495221}"/>
    <dgm:cxn modelId="{F19BE4B8-A9BA-4B7C-8C25-4155C9217E92}" type="presOf" srcId="{D8258B3C-C999-42A5-8622-FA07C517C7DE}" destId="{545296B5-1707-4E5F-8CBA-4AC5F6DA5440}" srcOrd="0" destOrd="0" presId="urn:microsoft.com/office/officeart/2009/3/layout/HorizontalOrganizationChart"/>
    <dgm:cxn modelId="{17F32AB9-D939-4409-9729-140DFFCC8102}" type="presOf" srcId="{E3DE3D13-511C-4FF6-A308-BBE41AD6A44E}" destId="{D7933699-7D15-4726-A966-49C3EE79039D}" srcOrd="0" destOrd="0" presId="urn:microsoft.com/office/officeart/2009/3/layout/HorizontalOrganizationChart"/>
    <dgm:cxn modelId="{2ADA05BE-71A9-446B-9F28-02E27368E387}" type="presOf" srcId="{4FCE09B5-40B3-45B7-BF92-F4FB06AE1FAA}" destId="{2CE643F9-4CA9-4C37-89F9-996B262264F9}" srcOrd="1" destOrd="0" presId="urn:microsoft.com/office/officeart/2009/3/layout/HorizontalOrganizationChart"/>
    <dgm:cxn modelId="{3762CEC5-52F5-4C71-99F4-BEDAE956D7F0}" type="presOf" srcId="{2D970B25-5F51-4B53-AC56-7F76F95E9E02}" destId="{75F04C56-8AEF-427F-97A0-1EC5E82297C2}" srcOrd="0" destOrd="0" presId="urn:microsoft.com/office/officeart/2009/3/layout/HorizontalOrganizationChart"/>
    <dgm:cxn modelId="{D5E5E4C7-1C8A-4C76-A6F1-95CB6E0B32E1}" type="presOf" srcId="{F3127DAE-3F8A-459A-B7A7-F0F26E1B3243}" destId="{4678F75E-3ADB-49A8-BE7B-10168282C1D7}" srcOrd="1" destOrd="0" presId="urn:microsoft.com/office/officeart/2009/3/layout/HorizontalOrganizationChart"/>
    <dgm:cxn modelId="{CA722BCA-57A3-4508-A9F5-03AA4C97B845}" srcId="{BCF06E81-F7D8-462A-8CF4-56FA5ED3D0BC}" destId="{0AB2B3E9-A4F2-454A-868D-CF62023EBB79}" srcOrd="1" destOrd="0" parTransId="{D8258B3C-C999-42A5-8622-FA07C517C7DE}" sibTransId="{1A128C49-182C-444A-A23A-C61D91B319BD}"/>
    <dgm:cxn modelId="{3F16B1CF-B553-406A-9F8A-50A6B1589D93}" type="presOf" srcId="{0798E849-AECE-47D6-A70D-D32766E5D758}" destId="{C80215BB-D874-4AAC-B7A7-60725AA3BA2E}" srcOrd="0" destOrd="0" presId="urn:microsoft.com/office/officeart/2009/3/layout/HorizontalOrganizationChart"/>
    <dgm:cxn modelId="{02C110D0-C6F4-4B54-BEBB-38B7C05FB474}" srcId="{95982590-3BB8-4D72-9CFA-F710DB047A42}" destId="{AFB72843-C591-4EC7-BD12-79D17417B81B}" srcOrd="0" destOrd="0" parTransId="{72EA1838-6D16-452C-8A81-CA520BDBE426}" sibTransId="{C06DD2A0-477F-42FE-901E-FF270779C47E}"/>
    <dgm:cxn modelId="{7CDAE4D0-4582-4939-B7A5-EE3022F80AAC}" type="presOf" srcId="{C06865E5-72B9-4E52-9B13-9327EB1830E3}" destId="{FEF2BEB3-E783-461D-8CED-8E42446C89EB}" srcOrd="0" destOrd="0" presId="urn:microsoft.com/office/officeart/2009/3/layout/HorizontalOrganizationChart"/>
    <dgm:cxn modelId="{BCEE01D4-88DB-4ED0-AFDA-D9D84B33749C}" type="presOf" srcId="{B87D831E-48EE-4B6F-8473-82BA6AC79A65}" destId="{7EC556EB-F761-4848-AA0F-9E9A015C0E7F}" srcOrd="1" destOrd="0" presId="urn:microsoft.com/office/officeart/2009/3/layout/HorizontalOrganizationChart"/>
    <dgm:cxn modelId="{1DFE05D4-4ECF-43A9-B436-14DDD2AAFE24}" srcId="{4FCE09B5-40B3-45B7-BF92-F4FB06AE1FAA}" destId="{2CE2ECC2-A6C0-4ED6-B865-BA965EDB6E39}" srcOrd="0" destOrd="0" parTransId="{5B8CBC50-C341-41AC-A6A4-4588245B2656}" sibTransId="{CE4F6A5A-A236-48F1-AFB4-1ED458418870}"/>
    <dgm:cxn modelId="{9FF27ED4-170C-435D-90DB-DD7333149198}" type="presOf" srcId="{D185FFEA-0500-4A9C-9031-D3871CC936D0}" destId="{B2D15E7E-086A-43E6-91FE-6128BE86F647}" srcOrd="0" destOrd="0" presId="urn:microsoft.com/office/officeart/2009/3/layout/HorizontalOrganizationChart"/>
    <dgm:cxn modelId="{CC87DAD8-3C81-4E9C-BB3E-B894D7EDA519}" type="presOf" srcId="{B375217E-3A8C-47CF-B895-3D21D2202FA5}" destId="{87476BBD-ADE6-4A21-A1B6-5028EE6EB477}" srcOrd="0" destOrd="0" presId="urn:microsoft.com/office/officeart/2009/3/layout/HorizontalOrganizationChart"/>
    <dgm:cxn modelId="{A15088DD-272D-4844-929A-7CD949A11FA5}" type="presOf" srcId="{BCF06E81-F7D8-462A-8CF4-56FA5ED3D0BC}" destId="{5121152C-F021-4D4A-B563-F705BDAC5313}" srcOrd="1" destOrd="0" presId="urn:microsoft.com/office/officeart/2009/3/layout/HorizontalOrganizationChart"/>
    <dgm:cxn modelId="{A57C51DF-8821-4D60-9A1A-AE9BF5022E8F}" type="presOf" srcId="{0964A15D-EB8B-403A-A1CC-C5E2A5E143F1}" destId="{F7B58A9E-8F9E-4869-8FF5-31560297BA2A}" srcOrd="0" destOrd="0" presId="urn:microsoft.com/office/officeart/2009/3/layout/HorizontalOrganizationChart"/>
    <dgm:cxn modelId="{216E04E0-EE49-4875-A5A9-15EC5BDEA3EA}" type="presOf" srcId="{B3C7B565-C4CB-4ECF-B625-9F1878CD0CF6}" destId="{1056E522-A54A-4806-B77F-DA4E98525BEE}" srcOrd="0" destOrd="0" presId="urn:microsoft.com/office/officeart/2009/3/layout/HorizontalOrganizationChart"/>
    <dgm:cxn modelId="{B55DCEE2-F229-4D3B-9C91-AB941BA5AB48}" type="presOf" srcId="{72EA1838-6D16-452C-8A81-CA520BDBE426}" destId="{C954D3E8-25A1-4A51-98C2-379C8CAFB92D}" srcOrd="0" destOrd="0" presId="urn:microsoft.com/office/officeart/2009/3/layout/HorizontalOrganizationChart"/>
    <dgm:cxn modelId="{BE219FE3-8FD8-4732-BB41-3A3FE5D0C36D}" type="presOf" srcId="{8D7325FC-962E-4F88-AC08-969E66F012BC}" destId="{AAC5FE67-A2D1-4FE2-8725-4B2B68A4A48E}" srcOrd="0" destOrd="0" presId="urn:microsoft.com/office/officeart/2009/3/layout/HorizontalOrganizationChart"/>
    <dgm:cxn modelId="{173341E5-E8F7-4B0C-940B-C4F944604B7C}" type="presOf" srcId="{A24CDD4F-E9FD-4FFA-B27D-6DDD60FBAC7C}" destId="{1F43D57F-A9C6-4FDB-9543-AF8BF825D3CF}" srcOrd="1" destOrd="0" presId="urn:microsoft.com/office/officeart/2009/3/layout/HorizontalOrganizationChart"/>
    <dgm:cxn modelId="{515C87EF-5E24-445D-9C23-70359A44B22D}" type="presOf" srcId="{4FCE09B5-40B3-45B7-BF92-F4FB06AE1FAA}" destId="{E51652AB-AB9C-4680-A8CC-90335B158591}" srcOrd="0" destOrd="0" presId="urn:microsoft.com/office/officeart/2009/3/layout/HorizontalOrganizationChart"/>
    <dgm:cxn modelId="{4E1DD9F7-AF23-4071-97FB-C0B1DF9C9FC1}" type="presOf" srcId="{8E0E5817-BB93-42F0-B374-CFFA7DB07F52}" destId="{8DA76852-878F-43E5-93E4-1E2EF0065BC3}" srcOrd="0" destOrd="0" presId="urn:microsoft.com/office/officeart/2009/3/layout/HorizontalOrganizationChart"/>
    <dgm:cxn modelId="{965875F9-64FB-4B91-8901-1A6C5072FC7C}" srcId="{22017293-1E52-4C54-A45F-D97EC73E860C}" destId="{C06865E5-72B9-4E52-9B13-9327EB1830E3}" srcOrd="0" destOrd="0" parTransId="{8B5932A8-95E0-4881-951C-FDF552E8BCFF}" sibTransId="{6975AF65-8068-4BEB-BB72-D8FC545EF87F}"/>
    <dgm:cxn modelId="{D093BEFA-1340-4744-BBB1-51850D1716D1}" type="presOf" srcId="{F6B34DC7-B558-43A7-9F5A-BEA9B4691F69}" destId="{E3A4D72D-89F5-44CA-9A7D-149BEA584CE1}" srcOrd="0" destOrd="0" presId="urn:microsoft.com/office/officeart/2009/3/layout/HorizontalOrganizationChart"/>
    <dgm:cxn modelId="{E3602775-015F-410E-838A-717BD5E97534}" type="presParOf" srcId="{C80215BB-D874-4AAC-B7A7-60725AA3BA2E}" destId="{D6F5869A-F594-460E-A537-D27DA2E35957}" srcOrd="0" destOrd="0" presId="urn:microsoft.com/office/officeart/2009/3/layout/HorizontalOrganizationChart"/>
    <dgm:cxn modelId="{4907FF14-208C-4F4A-B545-AFB83BFC0FE5}" type="presParOf" srcId="{D6F5869A-F594-460E-A537-D27DA2E35957}" destId="{DF4D01B5-179B-40F3-A16B-DEC2293DEDB8}" srcOrd="0" destOrd="0" presId="urn:microsoft.com/office/officeart/2009/3/layout/HorizontalOrganizationChart"/>
    <dgm:cxn modelId="{01FDBAA8-3EE9-4601-AA62-779E47347B46}" type="presParOf" srcId="{DF4D01B5-179B-40F3-A16B-DEC2293DEDB8}" destId="{4B07DEFB-2D45-419F-A359-9CFFDE14D7C0}" srcOrd="0" destOrd="0" presId="urn:microsoft.com/office/officeart/2009/3/layout/HorizontalOrganizationChart"/>
    <dgm:cxn modelId="{BEB728F9-B8C3-425D-A254-137967E8911A}" type="presParOf" srcId="{DF4D01B5-179B-40F3-A16B-DEC2293DEDB8}" destId="{9452EAC8-C112-4F88-9AFE-C39A2DB5DCD6}" srcOrd="1" destOrd="0" presId="urn:microsoft.com/office/officeart/2009/3/layout/HorizontalOrganizationChart"/>
    <dgm:cxn modelId="{53E2EB5E-51BF-4B91-AC4E-EBB424168A40}" type="presParOf" srcId="{D6F5869A-F594-460E-A537-D27DA2E35957}" destId="{09D0B674-3CEC-4C13-9441-0BBD18B5A3DC}" srcOrd="1" destOrd="0" presId="urn:microsoft.com/office/officeart/2009/3/layout/HorizontalOrganizationChart"/>
    <dgm:cxn modelId="{B9E4734A-1885-46BA-96A8-2DB409431D57}" type="presParOf" srcId="{09D0B674-3CEC-4C13-9441-0BBD18B5A3DC}" destId="{E0F19A0D-F7F5-46F9-8F8A-91471FD312F1}" srcOrd="0" destOrd="0" presId="urn:microsoft.com/office/officeart/2009/3/layout/HorizontalOrganizationChart"/>
    <dgm:cxn modelId="{B9ECAB6F-D15F-4734-8179-96EE97407CAF}" type="presParOf" srcId="{09D0B674-3CEC-4C13-9441-0BBD18B5A3DC}" destId="{12A0612E-06C2-482F-BDFF-6664AFBE3FA6}" srcOrd="1" destOrd="0" presId="urn:microsoft.com/office/officeart/2009/3/layout/HorizontalOrganizationChart"/>
    <dgm:cxn modelId="{ED4FF278-2D7C-4916-BF14-5862469E7C2C}" type="presParOf" srcId="{12A0612E-06C2-482F-BDFF-6664AFBE3FA6}" destId="{BEBA43D9-C319-43AC-BCD4-41B9760AF640}" srcOrd="0" destOrd="0" presId="urn:microsoft.com/office/officeart/2009/3/layout/HorizontalOrganizationChart"/>
    <dgm:cxn modelId="{C9DE0BA8-3C86-44FE-A2D6-D28670D93243}" type="presParOf" srcId="{BEBA43D9-C319-43AC-BCD4-41B9760AF640}" destId="{B2D15E7E-086A-43E6-91FE-6128BE86F647}" srcOrd="0" destOrd="0" presId="urn:microsoft.com/office/officeart/2009/3/layout/HorizontalOrganizationChart"/>
    <dgm:cxn modelId="{D58FA5FB-7AAF-4684-B6C4-FDC1E3587ABF}" type="presParOf" srcId="{BEBA43D9-C319-43AC-BCD4-41B9760AF640}" destId="{8DC927F1-CAB9-43D8-A937-125F75EACABA}" srcOrd="1" destOrd="0" presId="urn:microsoft.com/office/officeart/2009/3/layout/HorizontalOrganizationChart"/>
    <dgm:cxn modelId="{33585B81-5C5D-415C-AD5E-BE9A0C0E14F1}" type="presParOf" srcId="{12A0612E-06C2-482F-BDFF-6664AFBE3FA6}" destId="{0EF07447-962A-4061-A656-CAEB5CB8EF93}" srcOrd="1" destOrd="0" presId="urn:microsoft.com/office/officeart/2009/3/layout/HorizontalOrganizationChart"/>
    <dgm:cxn modelId="{DF7DC380-977F-4A8E-8D8C-B045772BA86E}" type="presParOf" srcId="{0EF07447-962A-4061-A656-CAEB5CB8EF93}" destId="{94675CE2-971E-4283-B6BB-83CB3E8A7394}" srcOrd="0" destOrd="0" presId="urn:microsoft.com/office/officeart/2009/3/layout/HorizontalOrganizationChart"/>
    <dgm:cxn modelId="{6686D9B7-591D-40B6-B4FB-72B204A06326}" type="presParOf" srcId="{0EF07447-962A-4061-A656-CAEB5CB8EF93}" destId="{03390DF3-1FE9-4B4B-AC1B-71C3539150A7}" srcOrd="1" destOrd="0" presId="urn:microsoft.com/office/officeart/2009/3/layout/HorizontalOrganizationChart"/>
    <dgm:cxn modelId="{72B40471-7577-4E1F-90CD-4AD39BC53749}" type="presParOf" srcId="{03390DF3-1FE9-4B4B-AC1B-71C3539150A7}" destId="{F57EA8E7-6707-4AF8-9485-6EEB5442C50C}" srcOrd="0" destOrd="0" presId="urn:microsoft.com/office/officeart/2009/3/layout/HorizontalOrganizationChart"/>
    <dgm:cxn modelId="{A9BE5F57-81E1-47B5-862C-F21E5FA08260}" type="presParOf" srcId="{F57EA8E7-6707-4AF8-9485-6EEB5442C50C}" destId="{0A40DC02-9BE6-4561-BE42-72DAAC8BD893}" srcOrd="0" destOrd="0" presId="urn:microsoft.com/office/officeart/2009/3/layout/HorizontalOrganizationChart"/>
    <dgm:cxn modelId="{F6239DB4-3856-4151-B93A-78764AD686FA}" type="presParOf" srcId="{F57EA8E7-6707-4AF8-9485-6EEB5442C50C}" destId="{ACF8259B-6F0A-427A-9CAB-D8519E9F4871}" srcOrd="1" destOrd="0" presId="urn:microsoft.com/office/officeart/2009/3/layout/HorizontalOrganizationChart"/>
    <dgm:cxn modelId="{A385B61D-714A-4BD2-8105-7706C3933537}" type="presParOf" srcId="{03390DF3-1FE9-4B4B-AC1B-71C3539150A7}" destId="{E9BD9905-C4B6-4E43-92BF-36BC59DCEAB5}" srcOrd="1" destOrd="0" presId="urn:microsoft.com/office/officeart/2009/3/layout/HorizontalOrganizationChart"/>
    <dgm:cxn modelId="{6403B0E9-6342-447D-B409-1EB74AC3773E}" type="presParOf" srcId="{03390DF3-1FE9-4B4B-AC1B-71C3539150A7}" destId="{919E2560-986E-4344-AF27-F9295FB2A6D3}" srcOrd="2" destOrd="0" presId="urn:microsoft.com/office/officeart/2009/3/layout/HorizontalOrganizationChart"/>
    <dgm:cxn modelId="{FB91C105-A446-414E-AB83-39D60EED0E34}" type="presParOf" srcId="{0EF07447-962A-4061-A656-CAEB5CB8EF93}" destId="{1056E522-A54A-4806-B77F-DA4E98525BEE}" srcOrd="2" destOrd="0" presId="urn:microsoft.com/office/officeart/2009/3/layout/HorizontalOrganizationChart"/>
    <dgm:cxn modelId="{8E74D190-541E-4EB7-9C45-C4D6ECBF3561}" type="presParOf" srcId="{0EF07447-962A-4061-A656-CAEB5CB8EF93}" destId="{3F6543E8-D502-4795-AE51-3051A4AC243D}" srcOrd="3" destOrd="0" presId="urn:microsoft.com/office/officeart/2009/3/layout/HorizontalOrganizationChart"/>
    <dgm:cxn modelId="{698099A1-02F2-4FFF-B63A-1947878E5FFB}" type="presParOf" srcId="{3F6543E8-D502-4795-AE51-3051A4AC243D}" destId="{2FE8DEF7-5607-44CB-B720-CFABDAA17A8D}" srcOrd="0" destOrd="0" presId="urn:microsoft.com/office/officeart/2009/3/layout/HorizontalOrganizationChart"/>
    <dgm:cxn modelId="{76655369-6C11-4E3D-8064-4A3CD87EDC9F}" type="presParOf" srcId="{2FE8DEF7-5607-44CB-B720-CFABDAA17A8D}" destId="{26E45844-796C-4B08-863C-137A21FFE9D6}" srcOrd="0" destOrd="0" presId="urn:microsoft.com/office/officeart/2009/3/layout/HorizontalOrganizationChart"/>
    <dgm:cxn modelId="{277FB50F-4DA1-4F96-A879-8604DD58C878}" type="presParOf" srcId="{2FE8DEF7-5607-44CB-B720-CFABDAA17A8D}" destId="{4C8593A4-850E-43EC-97C5-1C5D32B37EF2}" srcOrd="1" destOrd="0" presId="urn:microsoft.com/office/officeart/2009/3/layout/HorizontalOrganizationChart"/>
    <dgm:cxn modelId="{B6564E62-6278-4986-9355-B3ADA19D8A0A}" type="presParOf" srcId="{3F6543E8-D502-4795-AE51-3051A4AC243D}" destId="{37F8D1F2-0D43-49EB-BD36-09F27DEED7B7}" srcOrd="1" destOrd="0" presId="urn:microsoft.com/office/officeart/2009/3/layout/HorizontalOrganizationChart"/>
    <dgm:cxn modelId="{13805E83-B801-480C-A8C9-9D572D206A7B}" type="presParOf" srcId="{3F6543E8-D502-4795-AE51-3051A4AC243D}" destId="{766FF981-8574-41D4-BA39-4E1275413D5A}" srcOrd="2" destOrd="0" presId="urn:microsoft.com/office/officeart/2009/3/layout/HorizontalOrganizationChart"/>
    <dgm:cxn modelId="{ADF52769-0C8F-48CC-8551-8FC3068BA953}" type="presParOf" srcId="{0EF07447-962A-4061-A656-CAEB5CB8EF93}" destId="{F7B58A9E-8F9E-4869-8FF5-31560297BA2A}" srcOrd="4" destOrd="0" presId="urn:microsoft.com/office/officeart/2009/3/layout/HorizontalOrganizationChart"/>
    <dgm:cxn modelId="{94C8AB51-9057-427F-B4FB-E69EB4B842F5}" type="presParOf" srcId="{0EF07447-962A-4061-A656-CAEB5CB8EF93}" destId="{419B10FF-E55A-4C14-96C7-5593975571D8}" srcOrd="5" destOrd="0" presId="urn:microsoft.com/office/officeart/2009/3/layout/HorizontalOrganizationChart"/>
    <dgm:cxn modelId="{AB7B759A-F69F-4262-897D-930012FA41DF}" type="presParOf" srcId="{419B10FF-E55A-4C14-96C7-5593975571D8}" destId="{7D4BA748-EB53-47D3-9248-27016BFC878B}" srcOrd="0" destOrd="0" presId="urn:microsoft.com/office/officeart/2009/3/layout/HorizontalOrganizationChart"/>
    <dgm:cxn modelId="{0E6FEA65-CBB7-49F7-AD6C-209AFEC7C71F}" type="presParOf" srcId="{7D4BA748-EB53-47D3-9248-27016BFC878B}" destId="{87476BBD-ADE6-4A21-A1B6-5028EE6EB477}" srcOrd="0" destOrd="0" presId="urn:microsoft.com/office/officeart/2009/3/layout/HorizontalOrganizationChart"/>
    <dgm:cxn modelId="{97016DD9-E815-4D41-8A04-E8258CD9F908}" type="presParOf" srcId="{7D4BA748-EB53-47D3-9248-27016BFC878B}" destId="{093F1A2D-F785-4301-AC34-77109F85BC3C}" srcOrd="1" destOrd="0" presId="urn:microsoft.com/office/officeart/2009/3/layout/HorizontalOrganizationChart"/>
    <dgm:cxn modelId="{A01C3EBF-DDB0-439A-96EC-54C39B2CA14A}" type="presParOf" srcId="{419B10FF-E55A-4C14-96C7-5593975571D8}" destId="{FBA90590-7DBD-409C-BF1A-809C626EBD49}" srcOrd="1" destOrd="0" presId="urn:microsoft.com/office/officeart/2009/3/layout/HorizontalOrganizationChart"/>
    <dgm:cxn modelId="{354A9E1A-A13B-45C0-90E6-11AA0BAC63D1}" type="presParOf" srcId="{419B10FF-E55A-4C14-96C7-5593975571D8}" destId="{F0999B76-8436-494D-88A9-8418B44FB12E}" srcOrd="2" destOrd="0" presId="urn:microsoft.com/office/officeart/2009/3/layout/HorizontalOrganizationChart"/>
    <dgm:cxn modelId="{2BE00CBD-34E9-45FD-B68A-90D8CE2983DF}" type="presParOf" srcId="{12A0612E-06C2-482F-BDFF-6664AFBE3FA6}" destId="{4169C99F-07E4-4B5B-9D87-B1232222BA5D}" srcOrd="2" destOrd="0" presId="urn:microsoft.com/office/officeart/2009/3/layout/HorizontalOrganizationChart"/>
    <dgm:cxn modelId="{E888F6B9-3C33-41EF-A879-179603B8A6B6}" type="presParOf" srcId="{09D0B674-3CEC-4C13-9441-0BBD18B5A3DC}" destId="{D80D0342-1093-49D5-AFAF-448B35BF4EB6}" srcOrd="2" destOrd="0" presId="urn:microsoft.com/office/officeart/2009/3/layout/HorizontalOrganizationChart"/>
    <dgm:cxn modelId="{E85983E8-F210-445B-9B8F-4DE2761FED2B}" type="presParOf" srcId="{09D0B674-3CEC-4C13-9441-0BBD18B5A3DC}" destId="{6AF4B327-C818-4BBB-AC23-D92713243207}" srcOrd="3" destOrd="0" presId="urn:microsoft.com/office/officeart/2009/3/layout/HorizontalOrganizationChart"/>
    <dgm:cxn modelId="{72847EE5-AD42-4CCF-810E-60D94DCAB20D}" type="presParOf" srcId="{6AF4B327-C818-4BBB-AC23-D92713243207}" destId="{A8C1830E-0580-48CF-9CA8-532BF1C34D8B}" srcOrd="0" destOrd="0" presId="urn:microsoft.com/office/officeart/2009/3/layout/HorizontalOrganizationChart"/>
    <dgm:cxn modelId="{3B15827C-04E2-4F63-B857-3195C855A79D}" type="presParOf" srcId="{A8C1830E-0580-48CF-9CA8-532BF1C34D8B}" destId="{85391F78-20F7-4277-9623-F552D5550C48}" srcOrd="0" destOrd="0" presId="urn:microsoft.com/office/officeart/2009/3/layout/HorizontalOrganizationChart"/>
    <dgm:cxn modelId="{945AF99C-445E-4C7C-B328-93E9D822BB69}" type="presParOf" srcId="{A8C1830E-0580-48CF-9CA8-532BF1C34D8B}" destId="{C9B9551D-B53F-4CB8-A27B-91B97C3ABB2C}" srcOrd="1" destOrd="0" presId="urn:microsoft.com/office/officeart/2009/3/layout/HorizontalOrganizationChart"/>
    <dgm:cxn modelId="{ABA13D52-F9F3-49A5-844F-634D2DD2E3AD}" type="presParOf" srcId="{6AF4B327-C818-4BBB-AC23-D92713243207}" destId="{68BAD6C2-C873-4430-9EBF-02031C3CF0BD}" srcOrd="1" destOrd="0" presId="urn:microsoft.com/office/officeart/2009/3/layout/HorizontalOrganizationChart"/>
    <dgm:cxn modelId="{4A1AC877-8582-4DC0-9D06-53E098305BDA}" type="presParOf" srcId="{68BAD6C2-C873-4430-9EBF-02031C3CF0BD}" destId="{E3A4D72D-89F5-44CA-9A7D-149BEA584CE1}" srcOrd="0" destOrd="0" presId="urn:microsoft.com/office/officeart/2009/3/layout/HorizontalOrganizationChart"/>
    <dgm:cxn modelId="{92D225FF-CA8B-4F26-BA12-11C1775BF593}" type="presParOf" srcId="{68BAD6C2-C873-4430-9EBF-02031C3CF0BD}" destId="{E83AA118-532F-460A-B260-9F36BC39C16E}" srcOrd="1" destOrd="0" presId="urn:microsoft.com/office/officeart/2009/3/layout/HorizontalOrganizationChart"/>
    <dgm:cxn modelId="{18621CAA-EBFB-4CF0-88DA-65EBFE39342E}" type="presParOf" srcId="{E83AA118-532F-460A-B260-9F36BC39C16E}" destId="{0A5207E5-638B-4E22-B274-763B69C5EE09}" srcOrd="0" destOrd="0" presId="urn:microsoft.com/office/officeart/2009/3/layout/HorizontalOrganizationChart"/>
    <dgm:cxn modelId="{85721E7D-59B6-4B6F-B5E5-A9872524CBEF}" type="presParOf" srcId="{0A5207E5-638B-4E22-B274-763B69C5EE09}" destId="{D41A3452-0034-4A88-ABF2-6927CE226E68}" srcOrd="0" destOrd="0" presId="urn:microsoft.com/office/officeart/2009/3/layout/HorizontalOrganizationChart"/>
    <dgm:cxn modelId="{24A153FE-9CF5-4167-BEB3-0FF5FBE69690}" type="presParOf" srcId="{0A5207E5-638B-4E22-B274-763B69C5EE09}" destId="{ACB8DEDB-817F-483E-AB65-0A2037B5796F}" srcOrd="1" destOrd="0" presId="urn:microsoft.com/office/officeart/2009/3/layout/HorizontalOrganizationChart"/>
    <dgm:cxn modelId="{27B96231-8D73-4D9D-9AB3-22691D52F386}" type="presParOf" srcId="{E83AA118-532F-460A-B260-9F36BC39C16E}" destId="{7D099ADD-E355-4404-9E3B-EEF905972638}" srcOrd="1" destOrd="0" presId="urn:microsoft.com/office/officeart/2009/3/layout/HorizontalOrganizationChart"/>
    <dgm:cxn modelId="{97452663-E8DA-4948-8C09-B28EE4C64CED}" type="presParOf" srcId="{7D099ADD-E355-4404-9E3B-EEF905972638}" destId="{C954D3E8-25A1-4A51-98C2-379C8CAFB92D}" srcOrd="0" destOrd="0" presId="urn:microsoft.com/office/officeart/2009/3/layout/HorizontalOrganizationChart"/>
    <dgm:cxn modelId="{1ACB1FA4-9EA1-4610-8EFC-0B88BE287CDC}" type="presParOf" srcId="{7D099ADD-E355-4404-9E3B-EEF905972638}" destId="{0CE94FBB-4FB6-4116-A5E3-B7E059E18858}" srcOrd="1" destOrd="0" presId="urn:microsoft.com/office/officeart/2009/3/layout/HorizontalOrganizationChart"/>
    <dgm:cxn modelId="{140309CC-4E69-44B4-B5E1-758AFCC1BF42}" type="presParOf" srcId="{0CE94FBB-4FB6-4116-A5E3-B7E059E18858}" destId="{5D3DD78E-6D93-4B36-8440-44DD705D50A9}" srcOrd="0" destOrd="0" presId="urn:microsoft.com/office/officeart/2009/3/layout/HorizontalOrganizationChart"/>
    <dgm:cxn modelId="{1C68AC19-A675-4778-BA6A-EBB1B16E289E}" type="presParOf" srcId="{5D3DD78E-6D93-4B36-8440-44DD705D50A9}" destId="{AC899844-47C0-417F-A222-E4104DCBA7A9}" srcOrd="0" destOrd="0" presId="urn:microsoft.com/office/officeart/2009/3/layout/HorizontalOrganizationChart"/>
    <dgm:cxn modelId="{2FEBED1D-0B98-4D65-B049-AFB6EDB00F62}" type="presParOf" srcId="{5D3DD78E-6D93-4B36-8440-44DD705D50A9}" destId="{0FCBCD02-415B-4F0B-9ADE-03B039BC11B0}" srcOrd="1" destOrd="0" presId="urn:microsoft.com/office/officeart/2009/3/layout/HorizontalOrganizationChart"/>
    <dgm:cxn modelId="{A799CE29-CB8C-491A-8C0F-5578A8A11F0A}" type="presParOf" srcId="{0CE94FBB-4FB6-4116-A5E3-B7E059E18858}" destId="{192EA364-3EDD-47B1-9A57-FA684FF897B1}" srcOrd="1" destOrd="0" presId="urn:microsoft.com/office/officeart/2009/3/layout/HorizontalOrganizationChart"/>
    <dgm:cxn modelId="{32C35C62-774B-4C2C-8035-C04077B08C3F}" type="presParOf" srcId="{0CE94FBB-4FB6-4116-A5E3-B7E059E18858}" destId="{C6FAC11A-F577-4D48-8E69-5CD8CD5E8239}" srcOrd="2" destOrd="0" presId="urn:microsoft.com/office/officeart/2009/3/layout/HorizontalOrganizationChart"/>
    <dgm:cxn modelId="{C69F66EB-4C73-4450-84B8-57E19A6679BE}" type="presParOf" srcId="{E83AA118-532F-460A-B260-9F36BC39C16E}" destId="{235A42D2-88BC-4CAA-85DB-D81F805C1E0D}" srcOrd="2" destOrd="0" presId="urn:microsoft.com/office/officeart/2009/3/layout/HorizontalOrganizationChart"/>
    <dgm:cxn modelId="{71DE2967-72BF-48A9-AD60-7C52E2BCF862}" type="presParOf" srcId="{68BAD6C2-C873-4430-9EBF-02031C3CF0BD}" destId="{D7933699-7D15-4726-A966-49C3EE79039D}" srcOrd="2" destOrd="0" presId="urn:microsoft.com/office/officeart/2009/3/layout/HorizontalOrganizationChart"/>
    <dgm:cxn modelId="{769130B5-A8B8-405A-BF72-C417047C1E07}" type="presParOf" srcId="{68BAD6C2-C873-4430-9EBF-02031C3CF0BD}" destId="{C6BE0B82-8EB1-45B5-BDD1-B05E99D19887}" srcOrd="3" destOrd="0" presId="urn:microsoft.com/office/officeart/2009/3/layout/HorizontalOrganizationChart"/>
    <dgm:cxn modelId="{87C245FA-B868-401F-81BC-D4DABDC45B1B}" type="presParOf" srcId="{C6BE0B82-8EB1-45B5-BDD1-B05E99D19887}" destId="{73E7907B-17DC-4FCB-9108-8A0895BAA8EF}" srcOrd="0" destOrd="0" presId="urn:microsoft.com/office/officeart/2009/3/layout/HorizontalOrganizationChart"/>
    <dgm:cxn modelId="{B9B2D117-6D6C-45FE-B361-ACD53974202A}" type="presParOf" srcId="{73E7907B-17DC-4FCB-9108-8A0895BAA8EF}" destId="{68259983-3D19-49E1-B748-0D383AB4FFC0}" srcOrd="0" destOrd="0" presId="urn:microsoft.com/office/officeart/2009/3/layout/HorizontalOrganizationChart"/>
    <dgm:cxn modelId="{B92A0761-7CE8-48C9-B929-AD10451B95A8}" type="presParOf" srcId="{73E7907B-17DC-4FCB-9108-8A0895BAA8EF}" destId="{7EC556EB-F761-4848-AA0F-9E9A015C0E7F}" srcOrd="1" destOrd="0" presId="urn:microsoft.com/office/officeart/2009/3/layout/HorizontalOrganizationChart"/>
    <dgm:cxn modelId="{03B4DDF1-52E1-4C58-A094-E61E7EC7CC6A}" type="presParOf" srcId="{C6BE0B82-8EB1-45B5-BDD1-B05E99D19887}" destId="{EB3918EA-6551-46EC-BA57-E4DA34076F92}" srcOrd="1" destOrd="0" presId="urn:microsoft.com/office/officeart/2009/3/layout/HorizontalOrganizationChart"/>
    <dgm:cxn modelId="{0ECC225C-8F72-437F-B1B1-E0D0A0EE267C}" type="presParOf" srcId="{EB3918EA-6551-46EC-BA57-E4DA34076F92}" destId="{CFD971DD-830A-473B-B39C-21E7479204CB}" srcOrd="0" destOrd="0" presId="urn:microsoft.com/office/officeart/2009/3/layout/HorizontalOrganizationChart"/>
    <dgm:cxn modelId="{260DFE8B-8C63-4AE6-8008-F788CAB41968}" type="presParOf" srcId="{EB3918EA-6551-46EC-BA57-E4DA34076F92}" destId="{1F3940A1-3138-495D-82D5-980C5E098C22}" srcOrd="1" destOrd="0" presId="urn:microsoft.com/office/officeart/2009/3/layout/HorizontalOrganizationChart"/>
    <dgm:cxn modelId="{488411DF-A44B-42A4-A7E2-149EB2E542DD}" type="presParOf" srcId="{1F3940A1-3138-495D-82D5-980C5E098C22}" destId="{3DA2A534-CD39-4DC0-8974-25F66061E4B3}" srcOrd="0" destOrd="0" presId="urn:microsoft.com/office/officeart/2009/3/layout/HorizontalOrganizationChart"/>
    <dgm:cxn modelId="{FCFC097F-008B-4B32-B27D-F824966718E1}" type="presParOf" srcId="{3DA2A534-CD39-4DC0-8974-25F66061E4B3}" destId="{9E79B725-DAA8-44BB-972E-8E3B41FA7BF2}" srcOrd="0" destOrd="0" presId="urn:microsoft.com/office/officeart/2009/3/layout/HorizontalOrganizationChart"/>
    <dgm:cxn modelId="{B29DBF64-8097-4211-8FC7-344624C73B4B}" type="presParOf" srcId="{3DA2A534-CD39-4DC0-8974-25F66061E4B3}" destId="{1F43D57F-A9C6-4FDB-9543-AF8BF825D3CF}" srcOrd="1" destOrd="0" presId="urn:microsoft.com/office/officeart/2009/3/layout/HorizontalOrganizationChart"/>
    <dgm:cxn modelId="{E1A634C0-5834-4872-B7A3-056535CFE71A}" type="presParOf" srcId="{1F3940A1-3138-495D-82D5-980C5E098C22}" destId="{3D196438-EB77-4357-A035-C4FBA374A9CC}" srcOrd="1" destOrd="0" presId="urn:microsoft.com/office/officeart/2009/3/layout/HorizontalOrganizationChart"/>
    <dgm:cxn modelId="{0DC18399-7AD0-421A-B53C-A6B540F77319}" type="presParOf" srcId="{1F3940A1-3138-495D-82D5-980C5E098C22}" destId="{B1BB0164-55E4-4D9E-845F-C97725A4C73F}" srcOrd="2" destOrd="0" presId="urn:microsoft.com/office/officeart/2009/3/layout/HorizontalOrganizationChart"/>
    <dgm:cxn modelId="{39CFAD49-1CF7-4E20-A846-5D7C4103C14F}" type="presParOf" srcId="{C6BE0B82-8EB1-45B5-BDD1-B05E99D19887}" destId="{2A49E2C1-E984-4B43-9D29-50CD3DDF8830}" srcOrd="2" destOrd="0" presId="urn:microsoft.com/office/officeart/2009/3/layout/HorizontalOrganizationChart"/>
    <dgm:cxn modelId="{9807BF8A-2F23-454C-BD13-128A9A53D36C}" type="presParOf" srcId="{6AF4B327-C818-4BBB-AC23-D92713243207}" destId="{DD760252-8341-43CC-A944-0C1AB667AD11}" srcOrd="2" destOrd="0" presId="urn:microsoft.com/office/officeart/2009/3/layout/HorizontalOrganizationChart"/>
    <dgm:cxn modelId="{B40AA779-0798-4CFD-A456-899156DFD335}" type="presParOf" srcId="{09D0B674-3CEC-4C13-9441-0BBD18B5A3DC}" destId="{89FEACFE-768A-448F-B017-8178DEF8D6A7}" srcOrd="4" destOrd="0" presId="urn:microsoft.com/office/officeart/2009/3/layout/HorizontalOrganizationChart"/>
    <dgm:cxn modelId="{42B226EA-FCDB-425C-9AFF-86C81B2CC5BC}" type="presParOf" srcId="{09D0B674-3CEC-4C13-9441-0BBD18B5A3DC}" destId="{C9B84640-06E6-4581-96EC-6C6CC4A8DAE5}" srcOrd="5" destOrd="0" presId="urn:microsoft.com/office/officeart/2009/3/layout/HorizontalOrganizationChart"/>
    <dgm:cxn modelId="{80F8FDCD-C576-4F9E-B053-76716A766F0A}" type="presParOf" srcId="{C9B84640-06E6-4581-96EC-6C6CC4A8DAE5}" destId="{62166A9B-6460-48B1-AE13-EF91DB6081EE}" srcOrd="0" destOrd="0" presId="urn:microsoft.com/office/officeart/2009/3/layout/HorizontalOrganizationChart"/>
    <dgm:cxn modelId="{8ABB447E-211E-42BF-8C7D-7DE8E365B151}" type="presParOf" srcId="{62166A9B-6460-48B1-AE13-EF91DB6081EE}" destId="{43B523A2-1257-4AD4-88C1-358FB9BAB08F}" srcOrd="0" destOrd="0" presId="urn:microsoft.com/office/officeart/2009/3/layout/HorizontalOrganizationChart"/>
    <dgm:cxn modelId="{944FFDFB-7B52-4FA3-9B7C-744B02512663}" type="presParOf" srcId="{62166A9B-6460-48B1-AE13-EF91DB6081EE}" destId="{FD215400-C5DC-47FB-9566-0F1655F95EA3}" srcOrd="1" destOrd="0" presId="urn:microsoft.com/office/officeart/2009/3/layout/HorizontalOrganizationChart"/>
    <dgm:cxn modelId="{79695BE0-52D8-45C5-A68D-C32805BACE9D}" type="presParOf" srcId="{C9B84640-06E6-4581-96EC-6C6CC4A8DAE5}" destId="{64A7C189-2390-413C-B112-A08E6EF3A749}" srcOrd="1" destOrd="0" presId="urn:microsoft.com/office/officeart/2009/3/layout/HorizontalOrganizationChart"/>
    <dgm:cxn modelId="{BC317655-786F-4FC2-A290-87B300A1E4F3}" type="presParOf" srcId="{64A7C189-2390-413C-B112-A08E6EF3A749}" destId="{7FEC9A4E-5A24-4280-99B0-23D9993F9DA2}" srcOrd="0" destOrd="0" presId="urn:microsoft.com/office/officeart/2009/3/layout/HorizontalOrganizationChart"/>
    <dgm:cxn modelId="{7B920CC2-777F-4B06-A36E-2B9FA12958D4}" type="presParOf" srcId="{64A7C189-2390-413C-B112-A08E6EF3A749}" destId="{FD178356-70E3-4DBC-AC0C-BCEBDE3183F5}" srcOrd="1" destOrd="0" presId="urn:microsoft.com/office/officeart/2009/3/layout/HorizontalOrganizationChart"/>
    <dgm:cxn modelId="{3CC16923-F9DE-4A1F-84FB-FC5E37C6D7C7}" type="presParOf" srcId="{FD178356-70E3-4DBC-AC0C-BCEBDE3183F5}" destId="{D4A8DB4E-6628-4FDD-96EC-28BA589E2FD7}" srcOrd="0" destOrd="0" presId="urn:microsoft.com/office/officeart/2009/3/layout/HorizontalOrganizationChart"/>
    <dgm:cxn modelId="{E867A4F8-B6F8-4EA4-B062-25F7FD09EDD9}" type="presParOf" srcId="{D4A8DB4E-6628-4FDD-96EC-28BA589E2FD7}" destId="{FEF2BEB3-E783-461D-8CED-8E42446C89EB}" srcOrd="0" destOrd="0" presId="urn:microsoft.com/office/officeart/2009/3/layout/HorizontalOrganizationChart"/>
    <dgm:cxn modelId="{6BDA07CE-E5FC-48B1-A225-8ED435D29A37}" type="presParOf" srcId="{D4A8DB4E-6628-4FDD-96EC-28BA589E2FD7}" destId="{0910318E-4A45-4B4A-AE40-E054A543A885}" srcOrd="1" destOrd="0" presId="urn:microsoft.com/office/officeart/2009/3/layout/HorizontalOrganizationChart"/>
    <dgm:cxn modelId="{D4CA52EE-0D6C-400E-96B5-9971F935F710}" type="presParOf" srcId="{FD178356-70E3-4DBC-AC0C-BCEBDE3183F5}" destId="{56A69A5A-1685-4E77-A934-5856FD11F0A7}" srcOrd="1" destOrd="0" presId="urn:microsoft.com/office/officeart/2009/3/layout/HorizontalOrganizationChart"/>
    <dgm:cxn modelId="{46CBC646-DD4A-414D-A0DD-A43AFBF51EC3}" type="presParOf" srcId="{56A69A5A-1685-4E77-A934-5856FD11F0A7}" destId="{277CF9FF-7C88-4E6B-964E-B18EC102E866}" srcOrd="0" destOrd="0" presId="urn:microsoft.com/office/officeart/2009/3/layout/HorizontalOrganizationChart"/>
    <dgm:cxn modelId="{61B6C66C-DA8C-4668-BB28-F9B40378CEA0}" type="presParOf" srcId="{56A69A5A-1685-4E77-A934-5856FD11F0A7}" destId="{6F590C23-2B18-493D-AFEA-BDEA77EB2F24}" srcOrd="1" destOrd="0" presId="urn:microsoft.com/office/officeart/2009/3/layout/HorizontalOrganizationChart"/>
    <dgm:cxn modelId="{69CAED7C-25C3-4B5C-B7DC-6A4E7F2DC705}" type="presParOf" srcId="{6F590C23-2B18-493D-AFEA-BDEA77EB2F24}" destId="{56F984D9-69AA-4055-B3F8-CFB6EEBFDFD2}" srcOrd="0" destOrd="0" presId="urn:microsoft.com/office/officeart/2009/3/layout/HorizontalOrganizationChart"/>
    <dgm:cxn modelId="{A55B4AD5-C038-4BE3-A2DB-0F83C9AF744D}" type="presParOf" srcId="{56F984D9-69AA-4055-B3F8-CFB6EEBFDFD2}" destId="{6D4197F2-4FFD-4636-A44C-91FF016E5B82}" srcOrd="0" destOrd="0" presId="urn:microsoft.com/office/officeart/2009/3/layout/HorizontalOrganizationChart"/>
    <dgm:cxn modelId="{12A188AF-9C34-41B6-8F58-FE14A6794701}" type="presParOf" srcId="{56F984D9-69AA-4055-B3F8-CFB6EEBFDFD2}" destId="{5121152C-F021-4D4A-B563-F705BDAC5313}" srcOrd="1" destOrd="0" presId="urn:microsoft.com/office/officeart/2009/3/layout/HorizontalOrganizationChart"/>
    <dgm:cxn modelId="{5300F55D-83F2-405C-95AB-EDEE915F3620}" type="presParOf" srcId="{6F590C23-2B18-493D-AFEA-BDEA77EB2F24}" destId="{932A0EED-CF0F-40D6-91BB-59BA28E0D63A}" srcOrd="1" destOrd="0" presId="urn:microsoft.com/office/officeart/2009/3/layout/HorizontalOrganizationChart"/>
    <dgm:cxn modelId="{8C59FCDC-C8D1-4BF9-A7A9-5546371D3438}" type="presParOf" srcId="{932A0EED-CF0F-40D6-91BB-59BA28E0D63A}" destId="{75F04C56-8AEF-427F-97A0-1EC5E82297C2}" srcOrd="0" destOrd="0" presId="urn:microsoft.com/office/officeart/2009/3/layout/HorizontalOrganizationChart"/>
    <dgm:cxn modelId="{4D5394E3-3F71-47E0-800B-1BBE0FAF39E1}" type="presParOf" srcId="{932A0EED-CF0F-40D6-91BB-59BA28E0D63A}" destId="{495C029D-DE37-4C11-A9EA-C1AFA5632C1F}" srcOrd="1" destOrd="0" presId="urn:microsoft.com/office/officeart/2009/3/layout/HorizontalOrganizationChart"/>
    <dgm:cxn modelId="{7B31D06A-A961-4A43-AEF1-BA0A8D228D44}" type="presParOf" srcId="{495C029D-DE37-4C11-A9EA-C1AFA5632C1F}" destId="{CE0615A6-6581-4772-9AAE-B8D0868CE865}" srcOrd="0" destOrd="0" presId="urn:microsoft.com/office/officeart/2009/3/layout/HorizontalOrganizationChart"/>
    <dgm:cxn modelId="{38F61F72-E924-4AAA-B804-06CCC6B84C5E}" type="presParOf" srcId="{CE0615A6-6581-4772-9AAE-B8D0868CE865}" destId="{0BF515B8-953E-4C0F-96E7-DADAAF3F065D}" srcOrd="0" destOrd="0" presId="urn:microsoft.com/office/officeart/2009/3/layout/HorizontalOrganizationChart"/>
    <dgm:cxn modelId="{F742247D-59FA-4EEA-B0C5-E168353C1AC6}" type="presParOf" srcId="{CE0615A6-6581-4772-9AAE-B8D0868CE865}" destId="{3C48DB93-1BEB-4EEC-BE37-5C5D88AD890B}" srcOrd="1" destOrd="0" presId="urn:microsoft.com/office/officeart/2009/3/layout/HorizontalOrganizationChart"/>
    <dgm:cxn modelId="{A263E2B2-836C-412C-8C98-50F1FCF886BC}" type="presParOf" srcId="{495C029D-DE37-4C11-A9EA-C1AFA5632C1F}" destId="{7221EA80-7045-45CA-8F6B-CBD47837AD68}" srcOrd="1" destOrd="0" presId="urn:microsoft.com/office/officeart/2009/3/layout/HorizontalOrganizationChart"/>
    <dgm:cxn modelId="{A2DD4FA0-1438-4A18-86F3-8A5A5BC07B8F}" type="presParOf" srcId="{495C029D-DE37-4C11-A9EA-C1AFA5632C1F}" destId="{56EA54D6-6AA7-4367-8E9B-E66A8C7E8C4D}" srcOrd="2" destOrd="0" presId="urn:microsoft.com/office/officeart/2009/3/layout/HorizontalOrganizationChart"/>
    <dgm:cxn modelId="{8E1BF6A6-3654-4E08-820F-94B6D67A5F56}" type="presParOf" srcId="{932A0EED-CF0F-40D6-91BB-59BA28E0D63A}" destId="{545296B5-1707-4E5F-8CBA-4AC5F6DA5440}" srcOrd="2" destOrd="0" presId="urn:microsoft.com/office/officeart/2009/3/layout/HorizontalOrganizationChart"/>
    <dgm:cxn modelId="{FF9B43FD-3AE9-4FA8-8DC6-A4DF8D6296BA}" type="presParOf" srcId="{932A0EED-CF0F-40D6-91BB-59BA28E0D63A}" destId="{BA4FE5F6-F1FB-4341-926D-6AF295F079D8}" srcOrd="3" destOrd="0" presId="urn:microsoft.com/office/officeart/2009/3/layout/HorizontalOrganizationChart"/>
    <dgm:cxn modelId="{771A2664-DA12-4182-96A3-5377161756C1}" type="presParOf" srcId="{BA4FE5F6-F1FB-4341-926D-6AF295F079D8}" destId="{366CDEC9-2A9E-4460-934D-7D5EC670D96A}" srcOrd="0" destOrd="0" presId="urn:microsoft.com/office/officeart/2009/3/layout/HorizontalOrganizationChart"/>
    <dgm:cxn modelId="{D52EB275-82B4-4E10-B3CD-A542789BD762}" type="presParOf" srcId="{366CDEC9-2A9E-4460-934D-7D5EC670D96A}" destId="{38C4C4E1-0213-4437-B807-09AB0E2B2691}" srcOrd="0" destOrd="0" presId="urn:microsoft.com/office/officeart/2009/3/layout/HorizontalOrganizationChart"/>
    <dgm:cxn modelId="{74E089DD-7D32-46E0-93E4-1742C8EFF24B}" type="presParOf" srcId="{366CDEC9-2A9E-4460-934D-7D5EC670D96A}" destId="{94B7D39F-5A21-4DBD-A742-F9593ECEC447}" srcOrd="1" destOrd="0" presId="urn:microsoft.com/office/officeart/2009/3/layout/HorizontalOrganizationChart"/>
    <dgm:cxn modelId="{26DA9926-6375-4595-8B2F-1A78B1B04C72}" type="presParOf" srcId="{BA4FE5F6-F1FB-4341-926D-6AF295F079D8}" destId="{47C33E85-E194-438D-86EA-DE44AD4EFCF9}" srcOrd="1" destOrd="0" presId="urn:microsoft.com/office/officeart/2009/3/layout/HorizontalOrganizationChart"/>
    <dgm:cxn modelId="{2EA79CB8-F45C-4EA5-8022-5E871F6A6F7A}" type="presParOf" srcId="{BA4FE5F6-F1FB-4341-926D-6AF295F079D8}" destId="{13BB5E91-8E8E-45DC-8A6C-35F5F52628D9}" srcOrd="2" destOrd="0" presId="urn:microsoft.com/office/officeart/2009/3/layout/HorizontalOrganizationChart"/>
    <dgm:cxn modelId="{C404BE73-505D-479F-B4D1-D82DA95EDC26}" type="presParOf" srcId="{932A0EED-CF0F-40D6-91BB-59BA28E0D63A}" destId="{458C38D9-E270-4559-9E31-C61BFDCFB439}" srcOrd="4" destOrd="0" presId="urn:microsoft.com/office/officeart/2009/3/layout/HorizontalOrganizationChart"/>
    <dgm:cxn modelId="{2D31B08F-2E5C-4A84-B7F0-2C85CA02CEE9}" type="presParOf" srcId="{932A0EED-CF0F-40D6-91BB-59BA28E0D63A}" destId="{289273CC-81CA-4E44-8662-AFAD1B7141FB}" srcOrd="5" destOrd="0" presId="urn:microsoft.com/office/officeart/2009/3/layout/HorizontalOrganizationChart"/>
    <dgm:cxn modelId="{1DA375B8-B2E7-41AB-A528-86A84D6E9E6C}" type="presParOf" srcId="{289273CC-81CA-4E44-8662-AFAD1B7141FB}" destId="{3604DCA2-32D4-49EA-AD79-F8A2E1E7BC0F}" srcOrd="0" destOrd="0" presId="urn:microsoft.com/office/officeart/2009/3/layout/HorizontalOrganizationChart"/>
    <dgm:cxn modelId="{77F86EC8-30A6-49E9-90DB-1CB7F65A26B4}" type="presParOf" srcId="{3604DCA2-32D4-49EA-AD79-F8A2E1E7BC0F}" destId="{43A621EE-7217-4039-BC6B-55308A33AE09}" srcOrd="0" destOrd="0" presId="urn:microsoft.com/office/officeart/2009/3/layout/HorizontalOrganizationChart"/>
    <dgm:cxn modelId="{9187297A-10C0-4ADE-B9C4-392123BA43E9}" type="presParOf" srcId="{3604DCA2-32D4-49EA-AD79-F8A2E1E7BC0F}" destId="{426998F3-D97E-4AC8-A40C-E5012B1C9BCD}" srcOrd="1" destOrd="0" presId="urn:microsoft.com/office/officeart/2009/3/layout/HorizontalOrganizationChart"/>
    <dgm:cxn modelId="{74ED0E2D-A988-4FF4-B6A1-7FCEAA2C48A8}" type="presParOf" srcId="{289273CC-81CA-4E44-8662-AFAD1B7141FB}" destId="{BAAE3CCF-5B09-4E9C-B32E-EE7B69BDFB88}" srcOrd="1" destOrd="0" presId="urn:microsoft.com/office/officeart/2009/3/layout/HorizontalOrganizationChart"/>
    <dgm:cxn modelId="{98FC5F3C-9E0C-4970-87BE-DB9B76403189}" type="presParOf" srcId="{289273CC-81CA-4E44-8662-AFAD1B7141FB}" destId="{227928D2-7C9C-4118-BCFB-E63E6E8761CB}" srcOrd="2" destOrd="0" presId="urn:microsoft.com/office/officeart/2009/3/layout/HorizontalOrganizationChart"/>
    <dgm:cxn modelId="{88CD6DB7-07C7-4C93-B3DC-5AB569C17758}" type="presParOf" srcId="{6F590C23-2B18-493D-AFEA-BDEA77EB2F24}" destId="{7A5D6B64-07E2-47D7-9858-25DDDB65F291}" srcOrd="2" destOrd="0" presId="urn:microsoft.com/office/officeart/2009/3/layout/HorizontalOrganizationChart"/>
    <dgm:cxn modelId="{9F139914-3055-4F7B-8234-277D22D0FBE9}" type="presParOf" srcId="{FD178356-70E3-4DBC-AC0C-BCEBDE3183F5}" destId="{A5B3B84C-A904-4330-92F2-85DB92B4B300}" srcOrd="2" destOrd="0" presId="urn:microsoft.com/office/officeart/2009/3/layout/HorizontalOrganizationChart"/>
    <dgm:cxn modelId="{B3860548-DEE8-4A32-9557-ABC8B109DC25}" type="presParOf" srcId="{C9B84640-06E6-4581-96EC-6C6CC4A8DAE5}" destId="{13C97369-2D7E-4524-AD62-BCF57DEF9075}" srcOrd="2" destOrd="0" presId="urn:microsoft.com/office/officeart/2009/3/layout/HorizontalOrganizationChart"/>
    <dgm:cxn modelId="{C6FAF54F-D62C-4201-968F-97BB1E699086}" type="presParOf" srcId="{09D0B674-3CEC-4C13-9441-0BBD18B5A3DC}" destId="{AAC5FE67-A2D1-4FE2-8725-4B2B68A4A48E}" srcOrd="6" destOrd="0" presId="urn:microsoft.com/office/officeart/2009/3/layout/HorizontalOrganizationChart"/>
    <dgm:cxn modelId="{019BBAD6-5B6E-48F8-82AA-14DF83D79BFF}" type="presParOf" srcId="{09D0B674-3CEC-4C13-9441-0BBD18B5A3DC}" destId="{BC80707F-35FA-4D54-92B7-578463C34FCD}" srcOrd="7" destOrd="0" presId="urn:microsoft.com/office/officeart/2009/3/layout/HorizontalOrganizationChart"/>
    <dgm:cxn modelId="{54C9E30E-B356-4834-AE58-A4243C44B38D}" type="presParOf" srcId="{BC80707F-35FA-4D54-92B7-578463C34FCD}" destId="{17B6757E-12E5-4595-9348-90AEC5AC9E88}" srcOrd="0" destOrd="0" presId="urn:microsoft.com/office/officeart/2009/3/layout/HorizontalOrganizationChart"/>
    <dgm:cxn modelId="{C4E06173-4532-4928-B07F-2C4DF9E70336}" type="presParOf" srcId="{17B6757E-12E5-4595-9348-90AEC5AC9E88}" destId="{69F155E9-18E0-49AF-BD4F-9B401ADBCEFA}" srcOrd="0" destOrd="0" presId="urn:microsoft.com/office/officeart/2009/3/layout/HorizontalOrganizationChart"/>
    <dgm:cxn modelId="{78CE8592-C0E6-482A-A967-8A104C5F9F03}" type="presParOf" srcId="{17B6757E-12E5-4595-9348-90AEC5AC9E88}" destId="{4678F75E-3ADB-49A8-BE7B-10168282C1D7}" srcOrd="1" destOrd="0" presId="urn:microsoft.com/office/officeart/2009/3/layout/HorizontalOrganizationChart"/>
    <dgm:cxn modelId="{29DA9EBB-A283-4BB6-BFDD-F6E846914DF6}" type="presParOf" srcId="{BC80707F-35FA-4D54-92B7-578463C34FCD}" destId="{9F3840D8-BFFB-4216-9190-62A4D200F451}" srcOrd="1" destOrd="0" presId="urn:microsoft.com/office/officeart/2009/3/layout/HorizontalOrganizationChart"/>
    <dgm:cxn modelId="{B8F5D935-B60D-48B9-91A3-CB4073C18816}" type="presParOf" srcId="{9F3840D8-BFFB-4216-9190-62A4D200F451}" destId="{4AB9BBE1-BF08-45A7-BF11-E243C47D4CFF}" srcOrd="0" destOrd="0" presId="urn:microsoft.com/office/officeart/2009/3/layout/HorizontalOrganizationChart"/>
    <dgm:cxn modelId="{F2CC34DF-D105-42AC-A21A-DB506DDD5E95}" type="presParOf" srcId="{9F3840D8-BFFB-4216-9190-62A4D200F451}" destId="{0B09109E-6C6A-4E8F-9D17-00ED7B26D7FB}" srcOrd="1" destOrd="0" presId="urn:microsoft.com/office/officeart/2009/3/layout/HorizontalOrganizationChart"/>
    <dgm:cxn modelId="{C8B7F563-3EFE-4CC7-AD4E-A982B65D5B1C}" type="presParOf" srcId="{0B09109E-6C6A-4E8F-9D17-00ED7B26D7FB}" destId="{25BD138D-698D-4768-9DC6-14C9D165D995}" srcOrd="0" destOrd="0" presId="urn:microsoft.com/office/officeart/2009/3/layout/HorizontalOrganizationChart"/>
    <dgm:cxn modelId="{DC7940A2-210E-4F77-A660-26417C2B257E}" type="presParOf" srcId="{25BD138D-698D-4768-9DC6-14C9D165D995}" destId="{E51652AB-AB9C-4680-A8CC-90335B158591}" srcOrd="0" destOrd="0" presId="urn:microsoft.com/office/officeart/2009/3/layout/HorizontalOrganizationChart"/>
    <dgm:cxn modelId="{6EAB25D8-18FF-4C12-981D-6F5CA7039442}" type="presParOf" srcId="{25BD138D-698D-4768-9DC6-14C9D165D995}" destId="{2CE643F9-4CA9-4C37-89F9-996B262264F9}" srcOrd="1" destOrd="0" presId="urn:microsoft.com/office/officeart/2009/3/layout/HorizontalOrganizationChart"/>
    <dgm:cxn modelId="{F71B1A75-5EEC-48E7-985C-42EAFA91B4B5}" type="presParOf" srcId="{0B09109E-6C6A-4E8F-9D17-00ED7B26D7FB}" destId="{E5B46794-3DDE-488D-B758-6D7D819CAFE0}" srcOrd="1" destOrd="0" presId="urn:microsoft.com/office/officeart/2009/3/layout/HorizontalOrganizationChart"/>
    <dgm:cxn modelId="{18BD19B3-9DAF-4BE4-A479-1D1F7E8C36E5}" type="presParOf" srcId="{E5B46794-3DDE-488D-B758-6D7D819CAFE0}" destId="{E091A988-F256-43F5-B458-8A99DA8B931D}" srcOrd="0" destOrd="0" presId="urn:microsoft.com/office/officeart/2009/3/layout/HorizontalOrganizationChart"/>
    <dgm:cxn modelId="{FE62D9F3-88AD-4190-90FC-E039B2E8EB0A}" type="presParOf" srcId="{E5B46794-3DDE-488D-B758-6D7D819CAFE0}" destId="{404A1EC0-EEA4-4402-95F8-8FE87F0BC315}" srcOrd="1" destOrd="0" presId="urn:microsoft.com/office/officeart/2009/3/layout/HorizontalOrganizationChart"/>
    <dgm:cxn modelId="{8A099DA5-A0F4-4DBE-9A6B-76991F688E72}" type="presParOf" srcId="{404A1EC0-EEA4-4402-95F8-8FE87F0BC315}" destId="{53BE5447-1E4B-47BA-9300-27BCF594522F}" srcOrd="0" destOrd="0" presId="urn:microsoft.com/office/officeart/2009/3/layout/HorizontalOrganizationChart"/>
    <dgm:cxn modelId="{DC1F73EF-E2B8-4776-BFCB-29D5969BB912}" type="presParOf" srcId="{53BE5447-1E4B-47BA-9300-27BCF594522F}" destId="{9987DA30-F427-4F5E-8C63-315DA1981ED9}" srcOrd="0" destOrd="0" presId="urn:microsoft.com/office/officeart/2009/3/layout/HorizontalOrganizationChart"/>
    <dgm:cxn modelId="{3C25A8C8-25A7-4CAC-B2AF-FFEE5A11B315}" type="presParOf" srcId="{53BE5447-1E4B-47BA-9300-27BCF594522F}" destId="{A073B1C2-4FFB-4D6A-9EF1-EE9230A153BD}" srcOrd="1" destOrd="0" presId="urn:microsoft.com/office/officeart/2009/3/layout/HorizontalOrganizationChart"/>
    <dgm:cxn modelId="{4F24591E-F7F7-41A1-AB4B-FB7BC713D942}" type="presParOf" srcId="{404A1EC0-EEA4-4402-95F8-8FE87F0BC315}" destId="{583CB11F-C4AA-4D95-8B3D-1303322DD053}" srcOrd="1" destOrd="0" presId="urn:microsoft.com/office/officeart/2009/3/layout/HorizontalOrganizationChart"/>
    <dgm:cxn modelId="{3BCC0F70-539E-4790-96A8-899E2784CB32}" type="presParOf" srcId="{404A1EC0-EEA4-4402-95F8-8FE87F0BC315}" destId="{2A187290-74E8-405D-BC8A-97D3484B8765}" srcOrd="2" destOrd="0" presId="urn:microsoft.com/office/officeart/2009/3/layout/HorizontalOrganizationChart"/>
    <dgm:cxn modelId="{72A3CD7C-1161-4CEB-9980-1EE6F6D71E5E}" type="presParOf" srcId="{E5B46794-3DDE-488D-B758-6D7D819CAFE0}" destId="{8DA76852-878F-43E5-93E4-1E2EF0065BC3}" srcOrd="2" destOrd="0" presId="urn:microsoft.com/office/officeart/2009/3/layout/HorizontalOrganizationChart"/>
    <dgm:cxn modelId="{9364E86C-4CED-4A74-B4D9-E9EC1BE32103}" type="presParOf" srcId="{E5B46794-3DDE-488D-B758-6D7D819CAFE0}" destId="{FA2EF7C4-87CD-44CA-B535-935FE0BC39EE}" srcOrd="3" destOrd="0" presId="urn:microsoft.com/office/officeart/2009/3/layout/HorizontalOrganizationChart"/>
    <dgm:cxn modelId="{94F1589E-64C2-4673-AAB4-B6E44D3C0AE0}" type="presParOf" srcId="{FA2EF7C4-87CD-44CA-B535-935FE0BC39EE}" destId="{228D737D-126C-4161-B764-0C180316FCBB}" srcOrd="0" destOrd="0" presId="urn:microsoft.com/office/officeart/2009/3/layout/HorizontalOrganizationChart"/>
    <dgm:cxn modelId="{F39526EC-EA60-4BDC-93BD-6317C62D67CF}" type="presParOf" srcId="{228D737D-126C-4161-B764-0C180316FCBB}" destId="{558EE973-F344-41AF-8986-D5E423BA595E}" srcOrd="0" destOrd="0" presId="urn:microsoft.com/office/officeart/2009/3/layout/HorizontalOrganizationChart"/>
    <dgm:cxn modelId="{BD7AEC94-64AC-4F45-974C-A71E636DEF57}" type="presParOf" srcId="{228D737D-126C-4161-B764-0C180316FCBB}" destId="{008B7763-17D6-4688-81E2-9BD6F15C332F}" srcOrd="1" destOrd="0" presId="urn:microsoft.com/office/officeart/2009/3/layout/HorizontalOrganizationChart"/>
    <dgm:cxn modelId="{8135D9B0-A6AB-445F-A29E-99BAB934F24B}" type="presParOf" srcId="{FA2EF7C4-87CD-44CA-B535-935FE0BC39EE}" destId="{B80E6350-1E3D-4BA0-8A17-B5E9A615B8DC}" srcOrd="1" destOrd="0" presId="urn:microsoft.com/office/officeart/2009/3/layout/HorizontalOrganizationChart"/>
    <dgm:cxn modelId="{DF06FE81-CEC7-479D-BB64-B8072949211B}" type="presParOf" srcId="{FA2EF7C4-87CD-44CA-B535-935FE0BC39EE}" destId="{4A2261EE-264F-4420-B032-B36710E3C0FA}" srcOrd="2" destOrd="0" presId="urn:microsoft.com/office/officeart/2009/3/layout/HorizontalOrganizationChart"/>
    <dgm:cxn modelId="{9E162071-F82A-4BFD-A73B-618ED8132C83}" type="presParOf" srcId="{0B09109E-6C6A-4E8F-9D17-00ED7B26D7FB}" destId="{8A58D380-65E6-4D31-8D2F-F8D9577B42E6}" srcOrd="2" destOrd="0" presId="urn:microsoft.com/office/officeart/2009/3/layout/HorizontalOrganizationChart"/>
    <dgm:cxn modelId="{C178EA62-EF86-43D4-81DE-99F1799B2021}" type="presParOf" srcId="{BC80707F-35FA-4D54-92B7-578463C34FCD}" destId="{B7B97084-F66A-4DA0-A376-EFF7709DC366}" srcOrd="2" destOrd="0" presId="urn:microsoft.com/office/officeart/2009/3/layout/HorizontalOrganizationChart"/>
    <dgm:cxn modelId="{70F44FA6-7941-4D8C-9D6C-C492A0D31390}" type="presParOf" srcId="{D6F5869A-F594-460E-A537-D27DA2E35957}" destId="{52C0F65C-8949-4BC5-A2E9-5E1866D6C3E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98E849-AECE-47D6-A70D-D32766E5D7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C2FC6C4-5774-4762-B84C-6E9922D305E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SG" dirty="0"/>
            <a:t>Addressing Spectrum Efficiency through Hybrid-Duplex UAV Communications: Challenges and Opportunities</a:t>
          </a:r>
        </a:p>
      </dgm:t>
    </dgm:pt>
    <dgm:pt modelId="{95EB3EEE-C0CC-465C-A806-B28492135BC9}" type="parTrans" cxnId="{1B967438-06DD-442D-8361-73409177089C}">
      <dgm:prSet/>
      <dgm:spPr/>
      <dgm:t>
        <a:bodyPr/>
        <a:lstStyle/>
        <a:p>
          <a:endParaRPr lang="en-SG"/>
        </a:p>
      </dgm:t>
    </dgm:pt>
    <dgm:pt modelId="{DCB834D6-84A0-4613-BAF0-804297CD5B46}" type="sibTrans" cxnId="{1B967438-06DD-442D-8361-73409177089C}">
      <dgm:prSet/>
      <dgm:spPr/>
      <dgm:t>
        <a:bodyPr/>
        <a:lstStyle/>
        <a:p>
          <a:endParaRPr lang="en-SG"/>
        </a:p>
      </dgm:t>
    </dgm:pt>
    <dgm:pt modelId="{C35DC672-88A5-4EE8-BC78-45ADC296D0D6}">
      <dgm:prSet phldrT="[Text]"/>
      <dgm:spPr>
        <a:solidFill>
          <a:schemeClr val="accent2"/>
        </a:solidFill>
      </dgm:spPr>
      <dgm:t>
        <a:bodyPr/>
        <a:lstStyle/>
        <a:p>
          <a:r>
            <a:rPr lang="en-SG" dirty="0"/>
            <a:t>Motivations</a:t>
          </a:r>
        </a:p>
      </dgm:t>
    </dgm:pt>
    <dgm:pt modelId="{54FD486A-85CF-4F3F-AF0D-0CFAB4B859C4}" type="parTrans" cxnId="{B39D8CF8-A26B-4214-9AD8-FABFF831BB6E}">
      <dgm:prSet/>
      <dgm:spPr/>
      <dgm:t>
        <a:bodyPr/>
        <a:lstStyle/>
        <a:p>
          <a:endParaRPr lang="en-SG"/>
        </a:p>
      </dgm:t>
    </dgm:pt>
    <dgm:pt modelId="{7B65271A-1C17-4FEC-9344-C93CDCF2CBDD}" type="sibTrans" cxnId="{B39D8CF8-A26B-4214-9AD8-FABFF831BB6E}">
      <dgm:prSet/>
      <dgm:spPr/>
      <dgm:t>
        <a:bodyPr/>
        <a:lstStyle/>
        <a:p>
          <a:endParaRPr lang="en-SG"/>
        </a:p>
      </dgm:t>
    </dgm:pt>
    <dgm:pt modelId="{2F3A25B2-F262-4710-B7E5-5D1C357178C0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Spectrum Scarcity in UAV communications</a:t>
          </a:r>
        </a:p>
      </dgm:t>
    </dgm:pt>
    <dgm:pt modelId="{3E9CF15C-D9DE-4D04-915B-782182C632E4}" type="parTrans" cxnId="{7C5C5774-7330-445E-BAF5-26DCA83328D4}">
      <dgm:prSet/>
      <dgm:spPr/>
      <dgm:t>
        <a:bodyPr/>
        <a:lstStyle/>
        <a:p>
          <a:endParaRPr lang="en-SG"/>
        </a:p>
      </dgm:t>
    </dgm:pt>
    <dgm:pt modelId="{F2794BBD-4069-4E44-8FED-C3C815842320}" type="sibTrans" cxnId="{7C5C5774-7330-445E-BAF5-26DCA83328D4}">
      <dgm:prSet/>
      <dgm:spPr/>
      <dgm:t>
        <a:bodyPr/>
        <a:lstStyle/>
        <a:p>
          <a:endParaRPr lang="en-SG"/>
        </a:p>
      </dgm:t>
    </dgm:pt>
    <dgm:pt modelId="{C289AE6A-41EE-4349-851A-4396015EF618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Unable to cope with demand</a:t>
          </a:r>
        </a:p>
      </dgm:t>
    </dgm:pt>
    <dgm:pt modelId="{4CC8C26C-D9CE-4F7D-8452-6D45CD91FEC4}" type="parTrans" cxnId="{487CDA92-C32A-4EA0-AC93-3240B1D5D089}">
      <dgm:prSet/>
      <dgm:spPr/>
      <dgm:t>
        <a:bodyPr/>
        <a:lstStyle/>
        <a:p>
          <a:endParaRPr lang="en-SG"/>
        </a:p>
      </dgm:t>
    </dgm:pt>
    <dgm:pt modelId="{42CB57BA-1B46-4DB0-B5D9-FE85793C0F02}" type="sibTrans" cxnId="{487CDA92-C32A-4EA0-AC93-3240B1D5D089}">
      <dgm:prSet/>
      <dgm:spPr/>
      <dgm:t>
        <a:bodyPr/>
        <a:lstStyle/>
        <a:p>
          <a:endParaRPr lang="en-SG"/>
        </a:p>
      </dgm:t>
    </dgm:pt>
    <dgm:pt modelId="{3AF37C1A-933D-48ED-893F-E3CA8B7AD3F0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Congestion on L-Band</a:t>
          </a:r>
        </a:p>
      </dgm:t>
    </dgm:pt>
    <dgm:pt modelId="{CF900C22-6931-4A30-84DE-1100F1D1CABF}" type="parTrans" cxnId="{A87B328C-C536-44CC-BB67-6ED6F9502FB1}">
      <dgm:prSet/>
      <dgm:spPr/>
      <dgm:t>
        <a:bodyPr/>
        <a:lstStyle/>
        <a:p>
          <a:endParaRPr lang="en-SG"/>
        </a:p>
      </dgm:t>
    </dgm:pt>
    <dgm:pt modelId="{D7D0A9FD-2FEB-4863-8068-57A1C7BE0C67}" type="sibTrans" cxnId="{A87B328C-C536-44CC-BB67-6ED6F9502FB1}">
      <dgm:prSet/>
      <dgm:spPr/>
      <dgm:t>
        <a:bodyPr/>
        <a:lstStyle/>
        <a:p>
          <a:endParaRPr lang="en-SG"/>
        </a:p>
      </dgm:t>
    </dgm:pt>
    <dgm:pt modelId="{32F49279-EE84-4CCB-ABBC-F7ED77A771C6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Why HBD over FD?</a:t>
          </a:r>
        </a:p>
      </dgm:t>
    </dgm:pt>
    <dgm:pt modelId="{A1DB8DBF-8517-493C-A4F4-19376EF35615}" type="parTrans" cxnId="{20CD21D4-1FCB-40CB-B53D-97B0DE462AD2}">
      <dgm:prSet/>
      <dgm:spPr/>
      <dgm:t>
        <a:bodyPr/>
        <a:lstStyle/>
        <a:p>
          <a:endParaRPr lang="en-SG"/>
        </a:p>
      </dgm:t>
    </dgm:pt>
    <dgm:pt modelId="{27403995-DF6E-4DC5-8A0D-D9C4B25EBAD3}" type="sibTrans" cxnId="{20CD21D4-1FCB-40CB-B53D-97B0DE462AD2}">
      <dgm:prSet/>
      <dgm:spPr/>
      <dgm:t>
        <a:bodyPr/>
        <a:lstStyle/>
        <a:p>
          <a:endParaRPr lang="en-SG"/>
        </a:p>
      </dgm:t>
    </dgm:pt>
    <dgm:pt modelId="{DDE00666-8BDA-4873-8097-B776F6BF5A59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Discuss </a:t>
          </a:r>
          <a:r>
            <a:rPr lang="en-SG" dirty="0" err="1"/>
            <a:t>SWaP</a:t>
          </a:r>
          <a:r>
            <a:rPr lang="en-SG" dirty="0"/>
            <a:t> Requirements</a:t>
          </a:r>
        </a:p>
      </dgm:t>
    </dgm:pt>
    <dgm:pt modelId="{D2A9E78B-4C0A-4EB9-BCEA-69857B51BA38}" type="parTrans" cxnId="{8944B7B6-20BB-4913-B554-6AB45B7D99D9}">
      <dgm:prSet/>
      <dgm:spPr/>
      <dgm:t>
        <a:bodyPr/>
        <a:lstStyle/>
        <a:p>
          <a:endParaRPr lang="en-SG"/>
        </a:p>
      </dgm:t>
    </dgm:pt>
    <dgm:pt modelId="{2D4DB8CC-BC2C-4869-8459-70FD3053260A}" type="sibTrans" cxnId="{8944B7B6-20BB-4913-B554-6AB45B7D99D9}">
      <dgm:prSet/>
      <dgm:spPr/>
      <dgm:t>
        <a:bodyPr/>
        <a:lstStyle/>
        <a:p>
          <a:endParaRPr lang="en-SG"/>
        </a:p>
      </dgm:t>
    </dgm:pt>
    <dgm:pt modelId="{290A4F18-47FC-43C9-9E59-3E455560A3E0}">
      <dgm:prSet/>
      <dgm:spPr>
        <a:solidFill>
          <a:schemeClr val="accent2"/>
        </a:solidFill>
      </dgm:spPr>
      <dgm:t>
        <a:bodyPr/>
        <a:lstStyle/>
        <a:p>
          <a:r>
            <a:rPr lang="en-SG" dirty="0"/>
            <a:t>Regulatory Requirements</a:t>
          </a:r>
        </a:p>
      </dgm:t>
    </dgm:pt>
    <dgm:pt modelId="{2789804D-AE11-44DB-9376-EA32150286B9}" type="parTrans" cxnId="{460C8D20-FD58-4A0C-A164-6A2BFB07507F}">
      <dgm:prSet/>
      <dgm:spPr/>
      <dgm:t>
        <a:bodyPr/>
        <a:lstStyle/>
        <a:p>
          <a:endParaRPr lang="en-SG"/>
        </a:p>
      </dgm:t>
    </dgm:pt>
    <dgm:pt modelId="{2134DD7B-22BB-4A26-A09F-F183BAEA05EA}" type="sibTrans" cxnId="{460C8D20-FD58-4A0C-A164-6A2BFB07507F}">
      <dgm:prSet/>
      <dgm:spPr/>
      <dgm:t>
        <a:bodyPr/>
        <a:lstStyle/>
        <a:p>
          <a:endParaRPr lang="en-SG"/>
        </a:p>
      </dgm:t>
    </dgm:pt>
    <dgm:pt modelId="{4FB3A010-0822-499C-AB1E-723827EC565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Inter-node Interference at HD nodes</a:t>
          </a:r>
        </a:p>
      </dgm:t>
    </dgm:pt>
    <dgm:pt modelId="{EC9820E6-1384-4951-8CEC-B3258D5AC31C}" type="parTrans" cxnId="{5098413B-6FD9-4E68-8E28-E41058BFFD9F}">
      <dgm:prSet/>
      <dgm:spPr/>
      <dgm:t>
        <a:bodyPr/>
        <a:lstStyle/>
        <a:p>
          <a:endParaRPr lang="en-SG"/>
        </a:p>
      </dgm:t>
    </dgm:pt>
    <dgm:pt modelId="{B0943A40-C70D-4018-9396-BBD696680FB8}" type="sibTrans" cxnId="{5098413B-6FD9-4E68-8E28-E41058BFFD9F}">
      <dgm:prSet/>
      <dgm:spPr/>
      <dgm:t>
        <a:bodyPr/>
        <a:lstStyle/>
        <a:p>
          <a:endParaRPr lang="en-SG"/>
        </a:p>
      </dgm:t>
    </dgm:pt>
    <dgm:pt modelId="{77F268D4-6341-4607-A9D5-7D4B4A67D15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Self-Interference at FD nodes</a:t>
          </a:r>
        </a:p>
      </dgm:t>
    </dgm:pt>
    <dgm:pt modelId="{E559EA16-6A06-42AD-ADD9-85EC7A7CB765}" type="parTrans" cxnId="{B280561E-29D0-4B22-B89E-9C8D67525186}">
      <dgm:prSet/>
      <dgm:spPr/>
      <dgm:t>
        <a:bodyPr/>
        <a:lstStyle/>
        <a:p>
          <a:endParaRPr lang="en-SG"/>
        </a:p>
      </dgm:t>
    </dgm:pt>
    <dgm:pt modelId="{EEA1DBAF-DE81-4F45-8851-9E77318DEF73}" type="sibTrans" cxnId="{B280561E-29D0-4B22-B89E-9C8D67525186}">
      <dgm:prSet/>
      <dgm:spPr/>
      <dgm:t>
        <a:bodyPr/>
        <a:lstStyle/>
        <a:p>
          <a:endParaRPr lang="en-SG"/>
        </a:p>
      </dgm:t>
    </dgm:pt>
    <dgm:pt modelId="{B72A1F65-2EB5-497A-BD1A-84E13ED17091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UAV Channel Models</a:t>
          </a:r>
        </a:p>
      </dgm:t>
    </dgm:pt>
    <dgm:pt modelId="{C75DB9FF-6578-405E-8473-68E6DA367623}" type="parTrans" cxnId="{E1B22601-E7F0-4A7E-930E-1B73CDE6E816}">
      <dgm:prSet/>
      <dgm:spPr/>
      <dgm:t>
        <a:bodyPr/>
        <a:lstStyle/>
        <a:p>
          <a:endParaRPr lang="en-SG"/>
        </a:p>
      </dgm:t>
    </dgm:pt>
    <dgm:pt modelId="{6FB8B6D9-92E2-429C-929A-099A5BC06D26}" type="sibTrans" cxnId="{E1B22601-E7F0-4A7E-930E-1B73CDE6E816}">
      <dgm:prSet/>
      <dgm:spPr/>
      <dgm:t>
        <a:bodyPr/>
        <a:lstStyle/>
        <a:p>
          <a:endParaRPr lang="en-SG"/>
        </a:p>
      </dgm:t>
    </dgm:pt>
    <dgm:pt modelId="{0B659387-BC6C-49FB-B61D-DD9753FCA89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Reception Strategies</a:t>
          </a:r>
        </a:p>
      </dgm:t>
    </dgm:pt>
    <dgm:pt modelId="{23613F17-F585-4076-91D1-4F3826E29869}" type="parTrans" cxnId="{68CDF8D9-0255-4085-8A9F-2CA2854EA750}">
      <dgm:prSet/>
      <dgm:spPr/>
      <dgm:t>
        <a:bodyPr/>
        <a:lstStyle/>
        <a:p>
          <a:endParaRPr lang="en-SG"/>
        </a:p>
      </dgm:t>
    </dgm:pt>
    <dgm:pt modelId="{8D3C39CF-FE38-4DD8-851C-5FFEFDDF3417}" type="sibTrans" cxnId="{68CDF8D9-0255-4085-8A9F-2CA2854EA750}">
      <dgm:prSet/>
      <dgm:spPr/>
      <dgm:t>
        <a:bodyPr/>
        <a:lstStyle/>
        <a:p>
          <a:endParaRPr lang="en-SG"/>
        </a:p>
      </dgm:t>
    </dgm:pt>
    <dgm:pt modelId="{CA937C34-150E-492D-ADE4-478A8361677D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Transmission Strategies</a:t>
          </a:r>
        </a:p>
      </dgm:t>
    </dgm:pt>
    <dgm:pt modelId="{B0CB2A5A-0C86-43BD-9904-0AD2631F9C90}" type="parTrans" cxnId="{02CA61E7-35DA-4B07-BF39-0A7E964C1DF0}">
      <dgm:prSet/>
      <dgm:spPr/>
      <dgm:t>
        <a:bodyPr/>
        <a:lstStyle/>
        <a:p>
          <a:endParaRPr lang="en-SG"/>
        </a:p>
      </dgm:t>
    </dgm:pt>
    <dgm:pt modelId="{C6363B5E-99CD-498D-A870-664BF477D582}" type="sibTrans" cxnId="{02CA61E7-35DA-4B07-BF39-0A7E964C1DF0}">
      <dgm:prSet/>
      <dgm:spPr/>
      <dgm:t>
        <a:bodyPr/>
        <a:lstStyle/>
        <a:p>
          <a:endParaRPr lang="en-SG"/>
        </a:p>
      </dgm:t>
    </dgm:pt>
    <dgm:pt modelId="{04A3A671-BB0C-413A-83C4-5AC8CB63B62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Interference Ignorant</a:t>
          </a:r>
        </a:p>
      </dgm:t>
    </dgm:pt>
    <dgm:pt modelId="{A1C078BB-AE8B-4759-9B3B-AB1C695FA7AE}" type="parTrans" cxnId="{F3C39970-74EB-4DE0-B4BC-BC0A57745367}">
      <dgm:prSet/>
      <dgm:spPr/>
      <dgm:t>
        <a:bodyPr/>
        <a:lstStyle/>
        <a:p>
          <a:endParaRPr lang="en-SG"/>
        </a:p>
      </dgm:t>
    </dgm:pt>
    <dgm:pt modelId="{D164E824-A100-4923-BCEB-B1E3345C8190}" type="sibTrans" cxnId="{F3C39970-74EB-4DE0-B4BC-BC0A57745367}">
      <dgm:prSet/>
      <dgm:spPr/>
      <dgm:t>
        <a:bodyPr/>
        <a:lstStyle/>
        <a:p>
          <a:endParaRPr lang="en-SG"/>
        </a:p>
      </dgm:t>
    </dgm:pt>
    <dgm:pt modelId="{EE336C56-6CB0-4F09-B19E-BF0361186DD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Successive Interference Cancellation</a:t>
          </a:r>
        </a:p>
      </dgm:t>
    </dgm:pt>
    <dgm:pt modelId="{CDE6DFC2-AFF0-441D-9BFB-986393E079B1}" type="parTrans" cxnId="{ACB6B736-97D7-47F5-AAB8-026AB2616082}">
      <dgm:prSet/>
      <dgm:spPr/>
      <dgm:t>
        <a:bodyPr/>
        <a:lstStyle/>
        <a:p>
          <a:endParaRPr lang="en-SG"/>
        </a:p>
      </dgm:t>
    </dgm:pt>
    <dgm:pt modelId="{9B26BBB6-F5AE-427E-BD92-3479824CD09A}" type="sibTrans" cxnId="{ACB6B736-97D7-47F5-AAB8-026AB2616082}">
      <dgm:prSet/>
      <dgm:spPr/>
      <dgm:t>
        <a:bodyPr/>
        <a:lstStyle/>
        <a:p>
          <a:endParaRPr lang="en-SG"/>
        </a:p>
      </dgm:t>
    </dgm:pt>
    <dgm:pt modelId="{381E93E0-6C1B-4703-B956-14254DA2D2A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Joint Detection</a:t>
          </a:r>
        </a:p>
      </dgm:t>
    </dgm:pt>
    <dgm:pt modelId="{85ADA254-7C2A-47C9-B29A-13E9BF20EB33}" type="parTrans" cxnId="{46268361-552D-4766-BD6E-7167848B7CE3}">
      <dgm:prSet/>
      <dgm:spPr/>
      <dgm:t>
        <a:bodyPr/>
        <a:lstStyle/>
        <a:p>
          <a:endParaRPr lang="en-SG"/>
        </a:p>
      </dgm:t>
    </dgm:pt>
    <dgm:pt modelId="{EC5630D1-6843-4162-94D7-63BA954B0FE3}" type="sibTrans" cxnId="{46268361-552D-4766-BD6E-7167848B7CE3}">
      <dgm:prSet/>
      <dgm:spPr/>
      <dgm:t>
        <a:bodyPr/>
        <a:lstStyle/>
        <a:p>
          <a:endParaRPr lang="en-SG"/>
        </a:p>
      </dgm:t>
    </dgm:pt>
    <dgm:pt modelId="{1E2DE031-81D6-4934-8C58-3B8304310C96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Interference Forwarding</a:t>
          </a:r>
        </a:p>
      </dgm:t>
    </dgm:pt>
    <dgm:pt modelId="{B8B08A50-D5BB-4AC7-A2E9-120BD19A321D}" type="parTrans" cxnId="{163B2BD4-931E-4194-874C-C089F26022B1}">
      <dgm:prSet/>
      <dgm:spPr/>
      <dgm:t>
        <a:bodyPr/>
        <a:lstStyle/>
        <a:p>
          <a:endParaRPr lang="en-SG"/>
        </a:p>
      </dgm:t>
    </dgm:pt>
    <dgm:pt modelId="{C36E3295-9C2C-4FA3-9ACE-0A60955BEF50}" type="sibTrans" cxnId="{163B2BD4-931E-4194-874C-C089F26022B1}">
      <dgm:prSet/>
      <dgm:spPr/>
      <dgm:t>
        <a:bodyPr/>
        <a:lstStyle/>
        <a:p>
          <a:endParaRPr lang="en-SG"/>
        </a:p>
      </dgm:t>
    </dgm:pt>
    <dgm:pt modelId="{8C1743E9-F5BA-47FC-A2DD-454AB24FE6B3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Performance Evaluation in Aerial Communications (II, SIC)</a:t>
          </a:r>
        </a:p>
      </dgm:t>
    </dgm:pt>
    <dgm:pt modelId="{0802F322-E570-493B-A422-76FBD6BC9ACF}" type="parTrans" cxnId="{BB55813B-D9FF-4446-A23B-7EE1287FD6E0}">
      <dgm:prSet/>
      <dgm:spPr/>
      <dgm:t>
        <a:bodyPr/>
        <a:lstStyle/>
        <a:p>
          <a:endParaRPr lang="en-SG"/>
        </a:p>
      </dgm:t>
    </dgm:pt>
    <dgm:pt modelId="{6DCF3373-0C23-44B4-B6C0-9FA97A237F3D}" type="sibTrans" cxnId="{BB55813B-D9FF-4446-A23B-7EE1287FD6E0}">
      <dgm:prSet/>
      <dgm:spPr/>
      <dgm:t>
        <a:bodyPr/>
        <a:lstStyle/>
        <a:p>
          <a:endParaRPr lang="en-SG"/>
        </a:p>
      </dgm:t>
    </dgm:pt>
    <dgm:pt modelId="{22F03416-6213-4B23-A616-5B4DD9E0444D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HBD context</a:t>
          </a:r>
        </a:p>
      </dgm:t>
    </dgm:pt>
    <dgm:pt modelId="{A43E7A2F-1A11-45DB-A76C-B6F2501987A8}" type="parTrans" cxnId="{062BD2BF-FE02-4C74-A475-DC5B55716948}">
      <dgm:prSet/>
      <dgm:spPr/>
      <dgm:t>
        <a:bodyPr/>
        <a:lstStyle/>
        <a:p>
          <a:endParaRPr lang="en-SG"/>
        </a:p>
      </dgm:t>
    </dgm:pt>
    <dgm:pt modelId="{2C48D528-0393-4CC9-A104-E1C92080A90E}" type="sibTrans" cxnId="{062BD2BF-FE02-4C74-A475-DC5B55716948}">
      <dgm:prSet/>
      <dgm:spPr/>
      <dgm:t>
        <a:bodyPr/>
        <a:lstStyle/>
        <a:p>
          <a:endParaRPr lang="en-SG"/>
        </a:p>
      </dgm:t>
    </dgm:pt>
    <dgm:pt modelId="{8C23A86B-0D27-4D20-AB2F-73B819EA355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HBD context</a:t>
          </a:r>
        </a:p>
      </dgm:t>
    </dgm:pt>
    <dgm:pt modelId="{9E4B705F-46BE-49D9-A193-6FAA7EC74EFB}" type="parTrans" cxnId="{A4CFA4F3-CB8B-470C-8BC7-88D1E06F0475}">
      <dgm:prSet/>
      <dgm:spPr/>
      <dgm:t>
        <a:bodyPr/>
        <a:lstStyle/>
        <a:p>
          <a:endParaRPr lang="en-SG"/>
        </a:p>
      </dgm:t>
    </dgm:pt>
    <dgm:pt modelId="{5E46B6A6-4E52-4324-9963-8B220CC52650}" type="sibTrans" cxnId="{A4CFA4F3-CB8B-470C-8BC7-88D1E06F0475}">
      <dgm:prSet/>
      <dgm:spPr/>
      <dgm:t>
        <a:bodyPr/>
        <a:lstStyle/>
        <a:p>
          <a:endParaRPr lang="en-SG"/>
        </a:p>
      </dgm:t>
    </dgm:pt>
    <dgm:pt modelId="{6E6D6103-0EB9-469D-A801-27E9C96B5A4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HBD context</a:t>
          </a:r>
        </a:p>
      </dgm:t>
    </dgm:pt>
    <dgm:pt modelId="{BEFB7C83-33F1-4194-91DE-1CDDCD65B76E}" type="parTrans" cxnId="{D6B208DE-5951-47A7-84A8-FDEBDF35409B}">
      <dgm:prSet/>
      <dgm:spPr/>
      <dgm:t>
        <a:bodyPr/>
        <a:lstStyle/>
        <a:p>
          <a:endParaRPr lang="en-SG"/>
        </a:p>
      </dgm:t>
    </dgm:pt>
    <dgm:pt modelId="{DB2D6A00-1845-4775-89F6-03FEA1B65D59}" type="sibTrans" cxnId="{D6B208DE-5951-47A7-84A8-FDEBDF35409B}">
      <dgm:prSet/>
      <dgm:spPr/>
      <dgm:t>
        <a:bodyPr/>
        <a:lstStyle/>
        <a:p>
          <a:endParaRPr lang="en-SG"/>
        </a:p>
      </dgm:t>
    </dgm:pt>
    <dgm:pt modelId="{6B8CBA27-59F4-4901-AFC3-BC03C3D93BB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HBD context</a:t>
          </a:r>
        </a:p>
      </dgm:t>
    </dgm:pt>
    <dgm:pt modelId="{0D39863D-2F15-424D-AE86-62CC0ED72A81}" type="parTrans" cxnId="{46A5AAE0-8FA5-4D92-B659-80D3888D8E7D}">
      <dgm:prSet/>
      <dgm:spPr/>
      <dgm:t>
        <a:bodyPr/>
        <a:lstStyle/>
        <a:p>
          <a:endParaRPr lang="en-SG"/>
        </a:p>
      </dgm:t>
    </dgm:pt>
    <dgm:pt modelId="{DFD02115-8AC2-47C5-9A4C-E2E15C3D3205}" type="sibTrans" cxnId="{46A5AAE0-8FA5-4D92-B659-80D3888D8E7D}">
      <dgm:prSet/>
      <dgm:spPr/>
      <dgm:t>
        <a:bodyPr/>
        <a:lstStyle/>
        <a:p>
          <a:endParaRPr lang="en-SG"/>
        </a:p>
      </dgm:t>
    </dgm:pt>
    <dgm:pt modelId="{BCF820CC-B190-41BC-8806-68A3C87CE22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Outage Probability</a:t>
          </a:r>
        </a:p>
      </dgm:t>
    </dgm:pt>
    <dgm:pt modelId="{7E236966-D8FE-45DE-ADBC-0B44B9EB315C}" type="parTrans" cxnId="{2C76A69F-0B79-46C9-804B-CFBBB5103AC0}">
      <dgm:prSet/>
      <dgm:spPr/>
      <dgm:t>
        <a:bodyPr/>
        <a:lstStyle/>
        <a:p>
          <a:endParaRPr lang="en-SG"/>
        </a:p>
      </dgm:t>
    </dgm:pt>
    <dgm:pt modelId="{43F6B2CD-EE2F-43C3-8894-D84678C97DDD}" type="sibTrans" cxnId="{2C76A69F-0B79-46C9-804B-CFBBB5103AC0}">
      <dgm:prSet/>
      <dgm:spPr/>
      <dgm:t>
        <a:bodyPr/>
        <a:lstStyle/>
        <a:p>
          <a:endParaRPr lang="en-SG"/>
        </a:p>
      </dgm:t>
    </dgm:pt>
    <dgm:pt modelId="{9052D100-49F2-4251-8866-1C4F9F2B389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Finite SNR DMT</a:t>
          </a:r>
        </a:p>
      </dgm:t>
    </dgm:pt>
    <dgm:pt modelId="{A955823B-FF10-44C4-8B90-EA0260A16B78}" type="parTrans" cxnId="{DF04110D-19F7-4ADB-AFDD-2D6B2759E88F}">
      <dgm:prSet/>
      <dgm:spPr/>
      <dgm:t>
        <a:bodyPr/>
        <a:lstStyle/>
        <a:p>
          <a:endParaRPr lang="en-SG"/>
        </a:p>
      </dgm:t>
    </dgm:pt>
    <dgm:pt modelId="{75FC1B68-8A22-496C-A44F-A69165FD90C4}" type="sibTrans" cxnId="{DF04110D-19F7-4ADB-AFDD-2D6B2759E88F}">
      <dgm:prSet/>
      <dgm:spPr/>
      <dgm:t>
        <a:bodyPr/>
        <a:lstStyle/>
        <a:p>
          <a:endParaRPr lang="en-SG"/>
        </a:p>
      </dgm:t>
    </dgm:pt>
    <dgm:pt modelId="{605BDD3C-7060-4282-9FFF-639E16DC748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Power Optimization</a:t>
          </a:r>
        </a:p>
      </dgm:t>
    </dgm:pt>
    <dgm:pt modelId="{D8BAB38B-11B1-4AD1-815E-782CE0730C45}" type="parTrans" cxnId="{7221130D-E708-4ED0-B61D-45A4CB4E53EB}">
      <dgm:prSet/>
      <dgm:spPr/>
      <dgm:t>
        <a:bodyPr/>
        <a:lstStyle/>
        <a:p>
          <a:endParaRPr lang="en-SG"/>
        </a:p>
      </dgm:t>
    </dgm:pt>
    <dgm:pt modelId="{43A3F07F-6D17-457C-9E85-67EA430B0F5E}" type="sibTrans" cxnId="{7221130D-E708-4ED0-B61D-45A4CB4E53EB}">
      <dgm:prSet/>
      <dgm:spPr/>
      <dgm:t>
        <a:bodyPr/>
        <a:lstStyle/>
        <a:p>
          <a:endParaRPr lang="en-SG"/>
        </a:p>
      </dgm:t>
    </dgm:pt>
    <dgm:pt modelId="{3F593132-79AD-4F46-8DC8-7E287D732679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UAV perspective, explain through signal model with related works.</a:t>
          </a:r>
        </a:p>
      </dgm:t>
    </dgm:pt>
    <dgm:pt modelId="{CEA7A93D-13A7-489A-87B1-3EF6D34088C0}" type="parTrans" cxnId="{D30539F5-33A4-400E-BF8B-94FEF558E9BB}">
      <dgm:prSet/>
      <dgm:spPr/>
      <dgm:t>
        <a:bodyPr/>
        <a:lstStyle/>
        <a:p>
          <a:endParaRPr lang="en-SG"/>
        </a:p>
      </dgm:t>
    </dgm:pt>
    <dgm:pt modelId="{5AB603F6-9D59-4EDE-BE07-4FB4521B9C7B}" type="sibTrans" cxnId="{D30539F5-33A4-400E-BF8B-94FEF558E9BB}">
      <dgm:prSet/>
      <dgm:spPr/>
      <dgm:t>
        <a:bodyPr/>
        <a:lstStyle/>
        <a:p>
          <a:endParaRPr lang="en-SG"/>
        </a:p>
      </dgm:t>
    </dgm:pt>
    <dgm:pt modelId="{52C4F3AB-D186-4ABA-ABA3-8C9F9B62655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Superposition Coding</a:t>
          </a:r>
        </a:p>
      </dgm:t>
    </dgm:pt>
    <dgm:pt modelId="{6BCA8B59-FA4D-4CD6-B59A-8EC37E3453D8}" type="parTrans" cxnId="{72C55E25-9DCE-4763-8DC5-9B2C9FCB8930}">
      <dgm:prSet/>
      <dgm:spPr/>
      <dgm:t>
        <a:bodyPr/>
        <a:lstStyle/>
        <a:p>
          <a:endParaRPr lang="en-SG"/>
        </a:p>
      </dgm:t>
    </dgm:pt>
    <dgm:pt modelId="{E351852F-8913-43D2-92CA-9A15D5AC08FB}" type="sibTrans" cxnId="{72C55E25-9DCE-4763-8DC5-9B2C9FCB8930}">
      <dgm:prSet/>
      <dgm:spPr/>
      <dgm:t>
        <a:bodyPr/>
        <a:lstStyle/>
        <a:p>
          <a:endParaRPr lang="en-SG"/>
        </a:p>
      </dgm:t>
    </dgm:pt>
    <dgm:pt modelId="{9EEECFF2-8730-4CCF-8412-9DAEC27E1B99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Explain through HBD signal mode. IF and SIC (power-domain NOMA) must be implemented at receiver UAV</a:t>
          </a:r>
        </a:p>
      </dgm:t>
    </dgm:pt>
    <dgm:pt modelId="{D4A47678-0841-4251-B14E-029205420211}" type="parTrans" cxnId="{4A707CE5-315F-4CFB-B1BA-B34DBE7446CB}">
      <dgm:prSet/>
      <dgm:spPr/>
      <dgm:t>
        <a:bodyPr/>
        <a:lstStyle/>
        <a:p>
          <a:endParaRPr lang="en-SG"/>
        </a:p>
      </dgm:t>
    </dgm:pt>
    <dgm:pt modelId="{48897535-CD68-4A45-97B8-B5ECD266E1F0}" type="sibTrans" cxnId="{4A707CE5-315F-4CFB-B1BA-B34DBE7446CB}">
      <dgm:prSet/>
      <dgm:spPr/>
      <dgm:t>
        <a:bodyPr/>
        <a:lstStyle/>
        <a:p>
          <a:endParaRPr lang="en-SG"/>
        </a:p>
      </dgm:t>
    </dgm:pt>
    <dgm:pt modelId="{93413372-ADE6-4816-B7BE-89AE51508DED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CDMA, LDS-CDMA</a:t>
          </a:r>
        </a:p>
      </dgm:t>
    </dgm:pt>
    <dgm:pt modelId="{E49D9502-14EA-4138-A654-BA8A6C56A685}" type="parTrans" cxnId="{F3F021A4-C0BA-4DD2-9687-9328C86AF9FF}">
      <dgm:prSet/>
      <dgm:spPr/>
      <dgm:t>
        <a:bodyPr/>
        <a:lstStyle/>
        <a:p>
          <a:endParaRPr lang="en-SG"/>
        </a:p>
      </dgm:t>
    </dgm:pt>
    <dgm:pt modelId="{75678791-9244-4BC7-82FE-E6B848583D8F}" type="sibTrans" cxnId="{F3F021A4-C0BA-4DD2-9687-9328C86AF9FF}">
      <dgm:prSet/>
      <dgm:spPr/>
      <dgm:t>
        <a:bodyPr/>
        <a:lstStyle/>
        <a:p>
          <a:endParaRPr lang="en-SG"/>
        </a:p>
      </dgm:t>
    </dgm:pt>
    <dgm:pt modelId="{E690E47E-7786-46B8-9E5F-A0CEC488A988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Similarities and Differences</a:t>
          </a:r>
        </a:p>
      </dgm:t>
    </dgm:pt>
    <dgm:pt modelId="{1BC224FC-3F3D-4B1F-829B-9855400B0860}" type="parTrans" cxnId="{D3B4D154-821D-4084-9D1B-465E2047F599}">
      <dgm:prSet/>
      <dgm:spPr/>
      <dgm:t>
        <a:bodyPr/>
        <a:lstStyle/>
        <a:p>
          <a:endParaRPr lang="en-SG"/>
        </a:p>
      </dgm:t>
    </dgm:pt>
    <dgm:pt modelId="{35889FF0-DF5E-4C3E-B928-6CB159A520B0}" type="sibTrans" cxnId="{D3B4D154-821D-4084-9D1B-465E2047F599}">
      <dgm:prSet/>
      <dgm:spPr/>
      <dgm:t>
        <a:bodyPr/>
        <a:lstStyle/>
        <a:p>
          <a:endParaRPr lang="en-SG"/>
        </a:p>
      </dgm:t>
    </dgm:pt>
    <dgm:pt modelId="{702DB5F0-2081-43F0-BF57-7341DF0C9318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MPA</a:t>
          </a:r>
        </a:p>
      </dgm:t>
    </dgm:pt>
    <dgm:pt modelId="{874BC62B-7866-4DC7-BB97-FB1219089569}" type="parTrans" cxnId="{053F5761-E474-4F2F-B307-294152421F53}">
      <dgm:prSet/>
      <dgm:spPr/>
      <dgm:t>
        <a:bodyPr/>
        <a:lstStyle/>
        <a:p>
          <a:endParaRPr lang="en-SG"/>
        </a:p>
      </dgm:t>
    </dgm:pt>
    <dgm:pt modelId="{CA7291B4-C9E5-4DEB-B4E6-77894E099BEE}" type="sibTrans" cxnId="{053F5761-E474-4F2F-B307-294152421F53}">
      <dgm:prSet/>
      <dgm:spPr/>
      <dgm:t>
        <a:bodyPr/>
        <a:lstStyle/>
        <a:p>
          <a:endParaRPr lang="en-SG"/>
        </a:p>
      </dgm:t>
    </dgm:pt>
    <dgm:pt modelId="{91CF2D45-B0DF-413D-A893-7D1D6547D03F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towards inter-node interference reduction at HD nodes. This is unlike in NOMA where it is applied at BS</a:t>
          </a:r>
        </a:p>
      </dgm:t>
    </dgm:pt>
    <dgm:pt modelId="{13C32A8A-9981-4E9E-A5DC-E71F324D51CA}" type="parTrans" cxnId="{C491225D-A246-40EA-BEDB-27240772F323}">
      <dgm:prSet/>
      <dgm:spPr/>
      <dgm:t>
        <a:bodyPr/>
        <a:lstStyle/>
        <a:p>
          <a:endParaRPr lang="en-SG"/>
        </a:p>
      </dgm:t>
    </dgm:pt>
    <dgm:pt modelId="{5189C11F-0E94-4742-89DE-42E66AAFBAAB}" type="sibTrans" cxnId="{C491225D-A246-40EA-BEDB-27240772F323}">
      <dgm:prSet/>
      <dgm:spPr/>
      <dgm:t>
        <a:bodyPr/>
        <a:lstStyle/>
        <a:p>
          <a:endParaRPr lang="en-SG"/>
        </a:p>
      </dgm:t>
    </dgm:pt>
    <dgm:pt modelId="{2E22E27E-DC34-4CD7-8E60-14DBF306BB70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Explain through HBD signal model.</a:t>
          </a:r>
        </a:p>
      </dgm:t>
    </dgm:pt>
    <dgm:pt modelId="{93FE93A2-1079-415D-AAE0-90F83627EA98}" type="parTrans" cxnId="{FA93FD99-A2E7-4F1C-8798-B98A658C639C}">
      <dgm:prSet/>
      <dgm:spPr/>
      <dgm:t>
        <a:bodyPr/>
        <a:lstStyle/>
        <a:p>
          <a:endParaRPr lang="en-SG"/>
        </a:p>
      </dgm:t>
    </dgm:pt>
    <dgm:pt modelId="{07361300-C7D5-49D2-A4F9-646086F2FF23}" type="sibTrans" cxnId="{FA93FD99-A2E7-4F1C-8798-B98A658C639C}">
      <dgm:prSet/>
      <dgm:spPr/>
      <dgm:t>
        <a:bodyPr/>
        <a:lstStyle/>
        <a:p>
          <a:endParaRPr lang="en-SG"/>
        </a:p>
      </dgm:t>
    </dgm:pt>
    <dgm:pt modelId="{23538A04-6E7B-4DFD-8614-AB44438ECF07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MUSA</a:t>
          </a:r>
        </a:p>
      </dgm:t>
    </dgm:pt>
    <dgm:pt modelId="{1DF4821F-0324-47CA-9CB9-5286EA2BB56B}" type="parTrans" cxnId="{BC639287-95E3-4938-96C8-010CE1F6FF8C}">
      <dgm:prSet/>
      <dgm:spPr/>
      <dgm:t>
        <a:bodyPr/>
        <a:lstStyle/>
        <a:p>
          <a:endParaRPr lang="en-SG"/>
        </a:p>
      </dgm:t>
    </dgm:pt>
    <dgm:pt modelId="{AB7DF082-01D7-4EF6-B203-39DDE5AA803D}" type="sibTrans" cxnId="{BC639287-95E3-4938-96C8-010CE1F6FF8C}">
      <dgm:prSet/>
      <dgm:spPr/>
      <dgm:t>
        <a:bodyPr/>
        <a:lstStyle/>
        <a:p>
          <a:endParaRPr lang="en-SG"/>
        </a:p>
      </dgm:t>
    </dgm:pt>
    <dgm:pt modelId="{56855A42-7A9E-4375-8EFA-9F8D9E571741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the HBD context, explain through HBD signal model.</a:t>
          </a:r>
        </a:p>
      </dgm:t>
    </dgm:pt>
    <dgm:pt modelId="{72AF0372-FDB5-4B85-A48C-CCD6AA476309}" type="parTrans" cxnId="{8A4665D4-2EC5-48DA-B6ED-CD58322C9DF3}">
      <dgm:prSet/>
      <dgm:spPr/>
      <dgm:t>
        <a:bodyPr/>
        <a:lstStyle/>
        <a:p>
          <a:endParaRPr lang="en-SG"/>
        </a:p>
      </dgm:t>
    </dgm:pt>
    <dgm:pt modelId="{27A86E40-2E53-47AC-96D4-C17B9D45C092}" type="sibTrans" cxnId="{8A4665D4-2EC5-48DA-B6ED-CD58322C9DF3}">
      <dgm:prSet/>
      <dgm:spPr/>
      <dgm:t>
        <a:bodyPr/>
        <a:lstStyle/>
        <a:p>
          <a:endParaRPr lang="en-SG"/>
        </a:p>
      </dgm:t>
    </dgm:pt>
    <dgm:pt modelId="{0DF2A614-DBDD-4D10-92AD-15FCBFCFBA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SI Mitigation Architectures</a:t>
          </a:r>
        </a:p>
      </dgm:t>
    </dgm:pt>
    <dgm:pt modelId="{204210A9-6F7C-4920-8582-98F3F17FFE2F}" type="parTrans" cxnId="{AF25CE66-F91F-4878-B314-AF36210FC777}">
      <dgm:prSet/>
      <dgm:spPr/>
      <dgm:t>
        <a:bodyPr/>
        <a:lstStyle/>
        <a:p>
          <a:endParaRPr lang="en-SG"/>
        </a:p>
      </dgm:t>
    </dgm:pt>
    <dgm:pt modelId="{C25DC11A-A9C7-4780-887E-B702AD9F56D1}" type="sibTrans" cxnId="{AF25CE66-F91F-4878-B314-AF36210FC777}">
      <dgm:prSet/>
      <dgm:spPr/>
      <dgm:t>
        <a:bodyPr/>
        <a:lstStyle/>
        <a:p>
          <a:endParaRPr lang="en-SG"/>
        </a:p>
      </dgm:t>
    </dgm:pt>
    <dgm:pt modelId="{DA09ACB5-5692-4A16-A125-048BCFB0488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Passive Domain</a:t>
          </a:r>
        </a:p>
      </dgm:t>
    </dgm:pt>
    <dgm:pt modelId="{EE5517A3-DA29-4225-A32B-008666DBF75F}" type="parTrans" cxnId="{5F18CEA6-FC18-475F-9C2F-C63F227AA121}">
      <dgm:prSet/>
      <dgm:spPr/>
      <dgm:t>
        <a:bodyPr/>
        <a:lstStyle/>
        <a:p>
          <a:endParaRPr lang="en-SG"/>
        </a:p>
      </dgm:t>
    </dgm:pt>
    <dgm:pt modelId="{6DF5B2AF-D7CA-4335-8A5C-C60F282D6B72}" type="sibTrans" cxnId="{5F18CEA6-FC18-475F-9C2F-C63F227AA121}">
      <dgm:prSet/>
      <dgm:spPr/>
      <dgm:t>
        <a:bodyPr/>
        <a:lstStyle/>
        <a:p>
          <a:endParaRPr lang="en-SG"/>
        </a:p>
      </dgm:t>
    </dgm:pt>
    <dgm:pt modelId="{517A62A5-91B8-4BE2-905C-CCDDC7C8062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Analog Domain</a:t>
          </a:r>
        </a:p>
      </dgm:t>
    </dgm:pt>
    <dgm:pt modelId="{78B85209-BE63-4F6D-838B-84C5D12FFEA1}" type="parTrans" cxnId="{3BACB9DE-DB32-4F88-8676-7AD8BD2E9B41}">
      <dgm:prSet/>
      <dgm:spPr/>
      <dgm:t>
        <a:bodyPr/>
        <a:lstStyle/>
        <a:p>
          <a:endParaRPr lang="en-SG"/>
        </a:p>
      </dgm:t>
    </dgm:pt>
    <dgm:pt modelId="{ECEC9922-51AD-499F-8D13-B00C94D05D1E}" type="sibTrans" cxnId="{3BACB9DE-DB32-4F88-8676-7AD8BD2E9B41}">
      <dgm:prSet/>
      <dgm:spPr/>
      <dgm:t>
        <a:bodyPr/>
        <a:lstStyle/>
        <a:p>
          <a:endParaRPr lang="en-SG"/>
        </a:p>
      </dgm:t>
    </dgm:pt>
    <dgm:pt modelId="{FD3F77C2-8327-46D3-B4F8-8864E2E3614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Digital Domain</a:t>
          </a:r>
        </a:p>
      </dgm:t>
    </dgm:pt>
    <dgm:pt modelId="{B1FC169B-7600-41FF-A281-B268B6403874}" type="parTrans" cxnId="{ADC5A663-B0ED-4196-96E8-A271C65B9046}">
      <dgm:prSet/>
      <dgm:spPr/>
      <dgm:t>
        <a:bodyPr/>
        <a:lstStyle/>
        <a:p>
          <a:endParaRPr lang="en-SG"/>
        </a:p>
      </dgm:t>
    </dgm:pt>
    <dgm:pt modelId="{0082F00B-1630-4DDE-9E20-A5074A704C35}" type="sibTrans" cxnId="{ADC5A663-B0ED-4196-96E8-A271C65B9046}">
      <dgm:prSet/>
      <dgm:spPr/>
      <dgm:t>
        <a:bodyPr/>
        <a:lstStyle/>
        <a:p>
          <a:endParaRPr lang="en-SG"/>
        </a:p>
      </dgm:t>
    </dgm:pt>
    <dgm:pt modelId="{68E5F1F7-F3F5-46E0-A99C-DEE9A9A4875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Beamforming</a:t>
          </a:r>
        </a:p>
      </dgm:t>
    </dgm:pt>
    <dgm:pt modelId="{7F6EDF63-B010-4B97-B329-AB1E0A109290}" type="parTrans" cxnId="{01701216-3F59-478D-B3FD-3887F2B94E2A}">
      <dgm:prSet/>
      <dgm:spPr/>
      <dgm:t>
        <a:bodyPr/>
        <a:lstStyle/>
        <a:p>
          <a:endParaRPr lang="en-SG"/>
        </a:p>
      </dgm:t>
    </dgm:pt>
    <dgm:pt modelId="{8D9C7A13-4889-46E5-86DE-8B99C9BD49D4}" type="sibTrans" cxnId="{01701216-3F59-478D-B3FD-3887F2B94E2A}">
      <dgm:prSet/>
      <dgm:spPr/>
      <dgm:t>
        <a:bodyPr/>
        <a:lstStyle/>
        <a:p>
          <a:endParaRPr lang="en-SG"/>
        </a:p>
      </dgm:t>
    </dgm:pt>
    <dgm:pt modelId="{BE77DC84-D9DA-4FA2-8A31-DAC1BD17EDB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Advanced Sampling</a:t>
          </a:r>
        </a:p>
      </dgm:t>
    </dgm:pt>
    <dgm:pt modelId="{885A4CC1-5157-43F0-9DEF-0F46A367BFBA}" type="parTrans" cxnId="{11140A09-5C95-4A61-846F-B9EF57AA0676}">
      <dgm:prSet/>
      <dgm:spPr/>
      <dgm:t>
        <a:bodyPr/>
        <a:lstStyle/>
        <a:p>
          <a:endParaRPr lang="en-SG"/>
        </a:p>
      </dgm:t>
    </dgm:pt>
    <dgm:pt modelId="{3726C158-E68E-466F-B90A-2FD877EFDE86}" type="sibTrans" cxnId="{11140A09-5C95-4A61-846F-B9EF57AA0676}">
      <dgm:prSet/>
      <dgm:spPr/>
      <dgm:t>
        <a:bodyPr/>
        <a:lstStyle/>
        <a:p>
          <a:endParaRPr lang="en-SG"/>
        </a:p>
      </dgm:t>
    </dgm:pt>
    <dgm:pt modelId="{3BCA4711-8A72-4F41-B0B2-230F74A56C8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Modelling FD Transceiver Impairments in HBD UAV communications</a:t>
          </a:r>
        </a:p>
      </dgm:t>
    </dgm:pt>
    <dgm:pt modelId="{E26A9D9A-6A01-4231-9D72-19DFCBE22E9A}" type="parTrans" cxnId="{67AD81C9-DF98-4977-B45F-FD40B1ABB89B}">
      <dgm:prSet/>
      <dgm:spPr/>
      <dgm:t>
        <a:bodyPr/>
        <a:lstStyle/>
        <a:p>
          <a:endParaRPr lang="en-SG"/>
        </a:p>
      </dgm:t>
    </dgm:pt>
    <dgm:pt modelId="{4EF9B7BA-3A39-408D-AB29-7618CB5723E8}" type="sibTrans" cxnId="{67AD81C9-DF98-4977-B45F-FD40B1ABB89B}">
      <dgm:prSet/>
      <dgm:spPr/>
      <dgm:t>
        <a:bodyPr/>
        <a:lstStyle/>
        <a:p>
          <a:endParaRPr lang="en-SG"/>
        </a:p>
      </dgm:t>
    </dgm:pt>
    <dgm:pt modelId="{B0B7809E-1A5B-43A0-9ACD-40F4C7537BB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Phase noise</a:t>
          </a:r>
        </a:p>
      </dgm:t>
    </dgm:pt>
    <dgm:pt modelId="{409B5A8A-AE05-4C97-A4BC-F031A1B02470}" type="parTrans" cxnId="{6E9F2602-0AB8-4052-A9F1-A3AA7F23F3D8}">
      <dgm:prSet/>
      <dgm:spPr/>
      <dgm:t>
        <a:bodyPr/>
        <a:lstStyle/>
        <a:p>
          <a:endParaRPr lang="en-SG"/>
        </a:p>
      </dgm:t>
    </dgm:pt>
    <dgm:pt modelId="{8484E8D2-E9BA-4DE8-9791-B5ADADBDB80D}" type="sibTrans" cxnId="{6E9F2602-0AB8-4052-A9F1-A3AA7F23F3D8}">
      <dgm:prSet/>
      <dgm:spPr/>
      <dgm:t>
        <a:bodyPr/>
        <a:lstStyle/>
        <a:p>
          <a:endParaRPr lang="en-SG"/>
        </a:p>
      </dgm:t>
    </dgm:pt>
    <dgm:pt modelId="{75B65568-5807-4745-8EB9-CBEADF2A08D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Imperfect SI channel estimation</a:t>
          </a:r>
        </a:p>
      </dgm:t>
    </dgm:pt>
    <dgm:pt modelId="{93813EBA-1C19-46A1-A7D5-4B21C31AB24C}" type="parTrans" cxnId="{C79C63E0-3163-4F3E-94F7-E7B6F0E306D0}">
      <dgm:prSet/>
      <dgm:spPr/>
      <dgm:t>
        <a:bodyPr/>
        <a:lstStyle/>
        <a:p>
          <a:endParaRPr lang="en-SG"/>
        </a:p>
      </dgm:t>
    </dgm:pt>
    <dgm:pt modelId="{55A50958-CD9E-42F0-A5A6-2F4706D0847C}" type="sibTrans" cxnId="{C79C63E0-3163-4F3E-94F7-E7B6F0E306D0}">
      <dgm:prSet/>
      <dgm:spPr/>
      <dgm:t>
        <a:bodyPr/>
        <a:lstStyle/>
        <a:p>
          <a:endParaRPr lang="en-SG"/>
        </a:p>
      </dgm:t>
    </dgm:pt>
    <dgm:pt modelId="{13DC2517-5D93-4712-ABD3-41AFF8B3538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Quantization noise</a:t>
          </a:r>
        </a:p>
      </dgm:t>
    </dgm:pt>
    <dgm:pt modelId="{2B548120-23C7-4409-A4A2-EE907140C172}" type="parTrans" cxnId="{AA80025C-D21D-4B18-9250-B73C63203C4B}">
      <dgm:prSet/>
      <dgm:spPr/>
      <dgm:t>
        <a:bodyPr/>
        <a:lstStyle/>
        <a:p>
          <a:endParaRPr lang="en-SG"/>
        </a:p>
      </dgm:t>
    </dgm:pt>
    <dgm:pt modelId="{47A3925F-50B1-45BA-88EF-107EFE0A6616}" type="sibTrans" cxnId="{AA80025C-D21D-4B18-9250-B73C63203C4B}">
      <dgm:prSet/>
      <dgm:spPr/>
      <dgm:t>
        <a:bodyPr/>
        <a:lstStyle/>
        <a:p>
          <a:endParaRPr lang="en-SG"/>
        </a:p>
      </dgm:t>
    </dgm:pt>
    <dgm:pt modelId="{C5DDC7FB-71CA-44A0-81F5-D6493CFD4F5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 Transceiver nonlinearities and I/Q mismatch (excluded)</a:t>
          </a:r>
        </a:p>
      </dgm:t>
    </dgm:pt>
    <dgm:pt modelId="{8208F48C-A6F4-438C-A8C9-26D4BD82D303}" type="parTrans" cxnId="{4D3621D3-A929-4762-9499-283224CD6B43}">
      <dgm:prSet/>
      <dgm:spPr/>
      <dgm:t>
        <a:bodyPr/>
        <a:lstStyle/>
        <a:p>
          <a:endParaRPr lang="en-SG"/>
        </a:p>
      </dgm:t>
    </dgm:pt>
    <dgm:pt modelId="{E470B3BE-BB85-45B3-A7FF-6D05D1C6E70E}" type="sibTrans" cxnId="{4D3621D3-A929-4762-9499-283224CD6B43}">
      <dgm:prSet/>
      <dgm:spPr/>
      <dgm:t>
        <a:bodyPr/>
        <a:lstStyle/>
        <a:p>
          <a:endParaRPr lang="en-SG"/>
        </a:p>
      </dgm:t>
    </dgm:pt>
    <dgm:pt modelId="{585715ED-B140-466F-94B0-0F8ED8A09E2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Case study: Signal model for analog and digital domain post mixer design with imperfect SI channel and phase noise</a:t>
          </a:r>
        </a:p>
      </dgm:t>
    </dgm:pt>
    <dgm:pt modelId="{EDF04A20-3D16-48A6-AB20-0A557DCAC353}" type="parTrans" cxnId="{C674B8E2-AB60-4A62-AFE9-8726EEB9F5D5}">
      <dgm:prSet/>
      <dgm:spPr/>
      <dgm:t>
        <a:bodyPr/>
        <a:lstStyle/>
        <a:p>
          <a:endParaRPr lang="en-SG"/>
        </a:p>
      </dgm:t>
    </dgm:pt>
    <dgm:pt modelId="{E2E2652E-6F13-4591-BB6F-EFEFCF3F9267}" type="sibTrans" cxnId="{C674B8E2-AB60-4A62-AFE9-8726EEB9F5D5}">
      <dgm:prSet/>
      <dgm:spPr/>
      <dgm:t>
        <a:bodyPr/>
        <a:lstStyle/>
        <a:p>
          <a:endParaRPr lang="en-SG"/>
        </a:p>
      </dgm:t>
    </dgm:pt>
    <dgm:pt modelId="{95982590-3BB8-4D72-9CFA-F710DB047A42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Rayleigh fading</a:t>
          </a:r>
        </a:p>
      </dgm:t>
    </dgm:pt>
    <dgm:pt modelId="{F6B34DC7-B558-43A7-9F5A-BEA9B4691F69}" type="parTrans" cxnId="{2DE21471-C7DF-4118-8457-83A400A79CA9}">
      <dgm:prSet/>
      <dgm:spPr/>
      <dgm:t>
        <a:bodyPr/>
        <a:lstStyle/>
        <a:p>
          <a:endParaRPr lang="en-SG"/>
        </a:p>
      </dgm:t>
    </dgm:pt>
    <dgm:pt modelId="{9E7C58B3-D253-445A-B7BA-99098825D9EF}" type="sibTrans" cxnId="{2DE21471-C7DF-4118-8457-83A400A79CA9}">
      <dgm:prSet/>
      <dgm:spPr/>
      <dgm:t>
        <a:bodyPr/>
        <a:lstStyle/>
        <a:p>
          <a:endParaRPr lang="en-SG"/>
        </a:p>
      </dgm:t>
    </dgm:pt>
    <dgm:pt modelId="{4FCE09B5-40B3-45B7-BF92-F4FB06AE1FAA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Impact of correlated channels and occurrence in UAV communications</a:t>
          </a:r>
        </a:p>
      </dgm:t>
    </dgm:pt>
    <dgm:pt modelId="{0B7812F3-7110-4C2C-9395-4C0A0E110635}" type="parTrans" cxnId="{BE2518B8-53EA-481B-ABF3-A60283C90C4A}">
      <dgm:prSet/>
      <dgm:spPr/>
      <dgm:t>
        <a:bodyPr/>
        <a:lstStyle/>
        <a:p>
          <a:endParaRPr lang="en-SG"/>
        </a:p>
      </dgm:t>
    </dgm:pt>
    <dgm:pt modelId="{3131F863-E063-457B-9DB7-7374D1495221}" type="sibTrans" cxnId="{BE2518B8-53EA-481B-ABF3-A60283C90C4A}">
      <dgm:prSet/>
      <dgm:spPr/>
      <dgm:t>
        <a:bodyPr/>
        <a:lstStyle/>
        <a:p>
          <a:endParaRPr lang="en-SG"/>
        </a:p>
      </dgm:t>
    </dgm:pt>
    <dgm:pt modelId="{23909C7E-EF39-46CA-997D-4736FEB6F04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Open research problems and challenges</a:t>
          </a:r>
        </a:p>
      </dgm:t>
    </dgm:pt>
    <dgm:pt modelId="{4013E2BF-7808-4A32-BFA8-F49B368387D1}" type="parTrans" cxnId="{1774D454-9B23-4A91-BF59-61E18AB12073}">
      <dgm:prSet/>
      <dgm:spPr/>
      <dgm:t>
        <a:bodyPr/>
        <a:lstStyle/>
        <a:p>
          <a:endParaRPr lang="en-SG"/>
        </a:p>
      </dgm:t>
    </dgm:pt>
    <dgm:pt modelId="{ED19085B-882C-4CAB-B2B0-6482EE999913}" type="sibTrans" cxnId="{1774D454-9B23-4A91-BF59-61E18AB12073}">
      <dgm:prSet/>
      <dgm:spPr/>
      <dgm:t>
        <a:bodyPr/>
        <a:lstStyle/>
        <a:p>
          <a:endParaRPr lang="en-SG"/>
        </a:p>
      </dgm:t>
    </dgm:pt>
    <dgm:pt modelId="{F3127DAE-3F8A-459A-B7A7-F0F26E1B3243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Open research problems and challenges</a:t>
          </a:r>
        </a:p>
      </dgm:t>
    </dgm:pt>
    <dgm:pt modelId="{8D7325FC-962E-4F88-AC08-969E66F012BC}" type="parTrans" cxnId="{B2E132A3-2E8D-4C95-A20E-352C9E9465F4}">
      <dgm:prSet/>
      <dgm:spPr/>
      <dgm:t>
        <a:bodyPr/>
        <a:lstStyle/>
        <a:p>
          <a:endParaRPr lang="en-SG"/>
        </a:p>
      </dgm:t>
    </dgm:pt>
    <dgm:pt modelId="{0EE31E52-95DD-4543-BB5D-71809073C9F7}" type="sibTrans" cxnId="{B2E132A3-2E8D-4C95-A20E-352C9E9465F4}">
      <dgm:prSet/>
      <dgm:spPr/>
      <dgm:t>
        <a:bodyPr/>
        <a:lstStyle/>
        <a:p>
          <a:endParaRPr lang="en-SG"/>
        </a:p>
      </dgm:t>
    </dgm:pt>
    <dgm:pt modelId="{EFBE5CD9-DFF1-4252-8359-737AFEB2B06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Present System Model for HBD and HD Aerial Communications</a:t>
          </a:r>
        </a:p>
      </dgm:t>
    </dgm:pt>
    <dgm:pt modelId="{7AFA4C12-165E-4246-B5A4-AFE46E376927}" type="parTrans" cxnId="{B56586BC-3C3F-4F46-8984-BE09F9FE670A}">
      <dgm:prSet/>
      <dgm:spPr/>
      <dgm:t>
        <a:bodyPr/>
        <a:lstStyle/>
        <a:p>
          <a:endParaRPr lang="en-SG"/>
        </a:p>
      </dgm:t>
    </dgm:pt>
    <dgm:pt modelId="{D861E92B-CD9E-42B1-B826-A4DAF3311CA5}" type="sibTrans" cxnId="{B56586BC-3C3F-4F46-8984-BE09F9FE670A}">
      <dgm:prSet/>
      <dgm:spPr/>
      <dgm:t>
        <a:bodyPr/>
        <a:lstStyle/>
        <a:p>
          <a:endParaRPr lang="en-SG"/>
        </a:p>
      </dgm:t>
    </dgm:pt>
    <dgm:pt modelId="{A1DF12F9-0512-4FD2-A8A0-75DA3737679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Cite related references for Free Space Path Loss model</a:t>
          </a:r>
        </a:p>
      </dgm:t>
    </dgm:pt>
    <dgm:pt modelId="{78219C85-11B9-4703-AD5E-A8BCA21B542B}" type="parTrans" cxnId="{8EF720D6-5A9F-4554-8064-BE5D5D4FAAF1}">
      <dgm:prSet/>
      <dgm:spPr/>
      <dgm:t>
        <a:bodyPr/>
        <a:lstStyle/>
        <a:p>
          <a:endParaRPr lang="en-SG"/>
        </a:p>
      </dgm:t>
    </dgm:pt>
    <dgm:pt modelId="{62EEA438-7EFC-491A-A97B-DBDCB4D7FF65}" type="sibTrans" cxnId="{8EF720D6-5A9F-4554-8064-BE5D5D4FAAF1}">
      <dgm:prSet/>
      <dgm:spPr/>
      <dgm:t>
        <a:bodyPr/>
        <a:lstStyle/>
        <a:p>
          <a:endParaRPr lang="en-SG"/>
        </a:p>
      </dgm:t>
    </dgm:pt>
    <dgm:pt modelId="{14FD7397-07CF-4CD5-B785-82E54AAC4D8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Regulations</a:t>
          </a:r>
        </a:p>
      </dgm:t>
    </dgm:pt>
    <dgm:pt modelId="{AA8A8428-6207-4179-9064-36D89911AD0D}" type="parTrans" cxnId="{D118C88C-59DA-4311-BD05-A5F35ED763C9}">
      <dgm:prSet/>
      <dgm:spPr/>
      <dgm:t>
        <a:bodyPr/>
        <a:lstStyle/>
        <a:p>
          <a:endParaRPr lang="en-SG"/>
        </a:p>
      </dgm:t>
    </dgm:pt>
    <dgm:pt modelId="{F5D1CFBC-A0C1-4518-B1E5-B157877AA141}" type="sibTrans" cxnId="{D118C88C-59DA-4311-BD05-A5F35ED763C9}">
      <dgm:prSet/>
      <dgm:spPr/>
      <dgm:t>
        <a:bodyPr/>
        <a:lstStyle/>
        <a:p>
          <a:endParaRPr lang="en-SG"/>
        </a:p>
      </dgm:t>
    </dgm:pt>
    <dgm:pt modelId="{0FA459BB-5E4C-4DA3-82CA-4CF4259C35A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FD transceivers on UAVs</a:t>
          </a:r>
        </a:p>
      </dgm:t>
    </dgm:pt>
    <dgm:pt modelId="{1EF5C2CB-8FF6-471E-9775-667DD6FA2B12}" type="parTrans" cxnId="{185281D4-5675-4D33-88B4-048D642B76AD}">
      <dgm:prSet/>
      <dgm:spPr/>
      <dgm:t>
        <a:bodyPr/>
        <a:lstStyle/>
        <a:p>
          <a:endParaRPr lang="en-SG"/>
        </a:p>
      </dgm:t>
    </dgm:pt>
    <dgm:pt modelId="{1151D170-CD30-4B26-BA0C-716C8E320C9A}" type="sibTrans" cxnId="{185281D4-5675-4D33-88B4-048D642B76AD}">
      <dgm:prSet/>
      <dgm:spPr/>
      <dgm:t>
        <a:bodyPr/>
        <a:lstStyle/>
        <a:p>
          <a:endParaRPr lang="en-SG"/>
        </a:p>
      </dgm:t>
    </dgm:pt>
    <dgm:pt modelId="{9278D8EA-254B-4F22-8950-74A782D4AB7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Delay in small IC chips can be omitted</a:t>
          </a:r>
        </a:p>
      </dgm:t>
    </dgm:pt>
    <dgm:pt modelId="{64FCBD27-FDE6-43B1-8E30-C47FD9CA0731}" type="parTrans" cxnId="{C12D8A21-0AAF-4FBE-9255-FE426E4A2A2F}">
      <dgm:prSet/>
      <dgm:spPr/>
      <dgm:t>
        <a:bodyPr/>
        <a:lstStyle/>
        <a:p>
          <a:endParaRPr lang="en-SG"/>
        </a:p>
      </dgm:t>
    </dgm:pt>
    <dgm:pt modelId="{2D52CCDA-0141-4553-BBC6-55B219B6ACA0}" type="sibTrans" cxnId="{C12D8A21-0AAF-4FBE-9255-FE426E4A2A2F}">
      <dgm:prSet/>
      <dgm:spPr/>
      <dgm:t>
        <a:bodyPr/>
        <a:lstStyle/>
        <a:p>
          <a:endParaRPr lang="en-SG"/>
        </a:p>
      </dgm:t>
    </dgm:pt>
    <dgm:pt modelId="{0E41F341-AF0C-45BD-BBA3-881B1D15EA9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Cheaper components can lead to suboptimal FD transceivers, feasibility of FD transceivers on UAVs must be investigated.</a:t>
          </a:r>
        </a:p>
      </dgm:t>
    </dgm:pt>
    <dgm:pt modelId="{9CF56192-4665-420E-9CC2-8A258FECD80C}" type="parTrans" cxnId="{55E5627D-C640-4032-803A-58FB4C740B3E}">
      <dgm:prSet/>
      <dgm:spPr/>
      <dgm:t>
        <a:bodyPr/>
        <a:lstStyle/>
        <a:p>
          <a:endParaRPr lang="en-SG"/>
        </a:p>
      </dgm:t>
    </dgm:pt>
    <dgm:pt modelId="{35A4DE2C-FF9D-48F8-B58B-410665200903}" type="sibTrans" cxnId="{55E5627D-C640-4032-803A-58FB4C740B3E}">
      <dgm:prSet/>
      <dgm:spPr/>
      <dgm:t>
        <a:bodyPr/>
        <a:lstStyle/>
        <a:p>
          <a:endParaRPr lang="en-SG"/>
        </a:p>
      </dgm:t>
    </dgm:pt>
    <dgm:pt modelId="{06E94ECB-DFF0-4FC6-B73A-3420C20D0B8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Shared-antenna transceiver can also be modelled. For instance, Rician shadowed fading can be used to model the SI channel at the splitter.</a:t>
          </a:r>
        </a:p>
      </dgm:t>
    </dgm:pt>
    <dgm:pt modelId="{AA4B8BEB-75E7-4159-8244-1BCA014711C5}" type="parTrans" cxnId="{50BE19A1-D2EC-406C-A428-FD05D101F8B5}">
      <dgm:prSet/>
      <dgm:spPr/>
      <dgm:t>
        <a:bodyPr/>
        <a:lstStyle/>
        <a:p>
          <a:endParaRPr lang="en-SG"/>
        </a:p>
      </dgm:t>
    </dgm:pt>
    <dgm:pt modelId="{FC360391-9A64-4D77-8CA1-A660BE56EA06}" type="sibTrans" cxnId="{50BE19A1-D2EC-406C-A428-FD05D101F8B5}">
      <dgm:prSet/>
      <dgm:spPr/>
      <dgm:t>
        <a:bodyPr/>
        <a:lstStyle/>
        <a:p>
          <a:endParaRPr lang="en-SG"/>
        </a:p>
      </dgm:t>
    </dgm:pt>
    <dgm:pt modelId="{94F50D18-DC17-4ECB-BA08-B24BE5C6B4A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FD transceivers must meet the CAAS weight requirements for UAVs</a:t>
          </a:r>
        </a:p>
      </dgm:t>
    </dgm:pt>
    <dgm:pt modelId="{29E13D34-B49E-47D9-9423-E20B82E67438}" type="parTrans" cxnId="{12E78251-3287-403B-B3CA-3F66411DCD80}">
      <dgm:prSet/>
      <dgm:spPr/>
      <dgm:t>
        <a:bodyPr/>
        <a:lstStyle/>
        <a:p>
          <a:endParaRPr lang="en-SG"/>
        </a:p>
      </dgm:t>
    </dgm:pt>
    <dgm:pt modelId="{C21E4B7E-4E4B-4032-8731-A2D253736A50}" type="sibTrans" cxnId="{12E78251-3287-403B-B3CA-3F66411DCD80}">
      <dgm:prSet/>
      <dgm:spPr/>
      <dgm:t>
        <a:bodyPr/>
        <a:lstStyle/>
        <a:p>
          <a:endParaRPr lang="en-SG"/>
        </a:p>
      </dgm:t>
    </dgm:pt>
    <dgm:pt modelId="{2CE2ECC2-A6C0-4ED6-B865-BA965EDB6E39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UAV channel measurement has shown that the channel can be highly correlated (cite </a:t>
          </a:r>
          <a:r>
            <a:rPr lang="en-SG" dirty="0" err="1"/>
            <a:t>Matolak’s</a:t>
          </a:r>
          <a:r>
            <a:rPr lang="en-SG" dirty="0"/>
            <a:t> paper)</a:t>
          </a:r>
        </a:p>
      </dgm:t>
    </dgm:pt>
    <dgm:pt modelId="{5B8CBC50-C341-41AC-A6A4-4588245B2656}" type="parTrans" cxnId="{1DFE05D4-4ECF-43A9-B436-14DDD2AAFE24}">
      <dgm:prSet/>
      <dgm:spPr/>
      <dgm:t>
        <a:bodyPr/>
        <a:lstStyle/>
        <a:p>
          <a:endParaRPr lang="en-SG"/>
        </a:p>
      </dgm:t>
    </dgm:pt>
    <dgm:pt modelId="{CE4F6A5A-A236-48F1-AFB4-1ED458418870}" type="sibTrans" cxnId="{1DFE05D4-4ECF-43A9-B436-14DDD2AAFE24}">
      <dgm:prSet/>
      <dgm:spPr/>
      <dgm:t>
        <a:bodyPr/>
        <a:lstStyle/>
        <a:p>
          <a:endParaRPr lang="en-SG"/>
        </a:p>
      </dgm:t>
    </dgm:pt>
    <dgm:pt modelId="{18D8105E-92AC-4E7C-A91C-5F000A705896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An UAV channel model based on correlated Rician fading has been proposed. The degree of correlation is modelled as a function of the angle of arrival. Future works can extend the same approach towards accommodating more UAVs with single antennas and two antennas at the GS.</a:t>
          </a:r>
        </a:p>
      </dgm:t>
    </dgm:pt>
    <dgm:pt modelId="{8E0E5817-BB93-42F0-B374-CFFA7DB07F52}" type="parTrans" cxnId="{3E0ACA45-AF24-43BA-AFE9-C2F1B17EA074}">
      <dgm:prSet/>
      <dgm:spPr/>
      <dgm:t>
        <a:bodyPr/>
        <a:lstStyle/>
        <a:p>
          <a:endParaRPr lang="en-SG"/>
        </a:p>
      </dgm:t>
    </dgm:pt>
    <dgm:pt modelId="{DE3B837C-D134-41BE-8482-8025B3FC08FC}" type="sibTrans" cxnId="{3E0ACA45-AF24-43BA-AFE9-C2F1B17EA074}">
      <dgm:prSet/>
      <dgm:spPr/>
      <dgm:t>
        <a:bodyPr/>
        <a:lstStyle/>
        <a:p>
          <a:endParaRPr lang="en-SG"/>
        </a:p>
      </dgm:t>
    </dgm:pt>
    <dgm:pt modelId="{62F13C37-DB04-4D37-BB92-A45942AE69EB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In UAV communications, CNPC and non-CNPC data are transmitted over LOS and BLOS links. In addition, UAV communications can also take place over a range of environments and flight domains.</a:t>
          </a:r>
        </a:p>
      </dgm:t>
    </dgm:pt>
    <dgm:pt modelId="{76A3E134-BB0A-4B07-86D1-3CBB2ACC876C}" type="parTrans" cxnId="{54B74D3F-CA73-4497-8815-3A863276B5E8}">
      <dgm:prSet/>
      <dgm:spPr/>
      <dgm:t>
        <a:bodyPr/>
        <a:lstStyle/>
        <a:p>
          <a:endParaRPr lang="en-SG"/>
        </a:p>
      </dgm:t>
    </dgm:pt>
    <dgm:pt modelId="{4B482CFD-D6DA-42BD-BC72-8A7B1C0F82F9}" type="sibTrans" cxnId="{54B74D3F-CA73-4497-8815-3A863276B5E8}">
      <dgm:prSet/>
      <dgm:spPr/>
      <dgm:t>
        <a:bodyPr/>
        <a:lstStyle/>
        <a:p>
          <a:endParaRPr lang="en-SG"/>
        </a:p>
      </dgm:t>
    </dgm:pt>
    <dgm:pt modelId="{39124AD1-EFB0-4955-A306-7F9CFC164D22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Depending on the flight domain, environment, and type of data being handled, different levels of QoS standards can be experienced.</a:t>
          </a:r>
        </a:p>
      </dgm:t>
    </dgm:pt>
    <dgm:pt modelId="{B3C7B565-C4CB-4ECF-B625-9F1878CD0CF6}" type="parTrans" cxnId="{952DC578-356B-4826-B63D-56E0ECA7AA24}">
      <dgm:prSet/>
      <dgm:spPr/>
      <dgm:t>
        <a:bodyPr/>
        <a:lstStyle/>
        <a:p>
          <a:endParaRPr lang="en-SG"/>
        </a:p>
      </dgm:t>
    </dgm:pt>
    <dgm:pt modelId="{85E33DA2-0C15-49E1-9F46-6F8BC66A2DC6}" type="sibTrans" cxnId="{952DC578-356B-4826-B63D-56E0ECA7AA24}">
      <dgm:prSet/>
      <dgm:spPr/>
      <dgm:t>
        <a:bodyPr/>
        <a:lstStyle/>
        <a:p>
          <a:endParaRPr lang="en-SG"/>
        </a:p>
      </dgm:t>
    </dgm:pt>
    <dgm:pt modelId="{B375217E-3A8C-47CF-B895-3D21D2202FA5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Thus, accurate UAV channel modelling is a prerequisite towards any meaningful evaluation of HBD-UCS.</a:t>
          </a:r>
        </a:p>
      </dgm:t>
    </dgm:pt>
    <dgm:pt modelId="{0964A15D-EB8B-403A-A1CC-C5E2A5E143F1}" type="parTrans" cxnId="{0B0FE977-24AF-4DAB-8A38-DECEC8BB0175}">
      <dgm:prSet/>
      <dgm:spPr/>
      <dgm:t>
        <a:bodyPr/>
        <a:lstStyle/>
        <a:p>
          <a:endParaRPr lang="en-SG"/>
        </a:p>
      </dgm:t>
    </dgm:pt>
    <dgm:pt modelId="{500D2626-64B2-472B-9EA5-7443C9B67952}" type="sibTrans" cxnId="{0B0FE977-24AF-4DAB-8A38-DECEC8BB0175}">
      <dgm:prSet/>
      <dgm:spPr/>
      <dgm:t>
        <a:bodyPr/>
        <a:lstStyle/>
        <a:p>
          <a:endParaRPr lang="en-SG"/>
        </a:p>
      </dgm:t>
    </dgm:pt>
    <dgm:pt modelId="{AFB72843-C591-4EC7-BD12-79D17417B81B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Cite the paper by Haas</a:t>
          </a:r>
        </a:p>
      </dgm:t>
    </dgm:pt>
    <dgm:pt modelId="{72EA1838-6D16-452C-8A81-CA520BDBE426}" type="parTrans" cxnId="{02C110D0-C6F4-4B54-BEBB-38B7C05FB474}">
      <dgm:prSet/>
      <dgm:spPr/>
      <dgm:t>
        <a:bodyPr/>
        <a:lstStyle/>
        <a:p>
          <a:endParaRPr lang="en-SG"/>
        </a:p>
      </dgm:t>
    </dgm:pt>
    <dgm:pt modelId="{C06DD2A0-477F-42FE-901E-FF270779C47E}" type="sibTrans" cxnId="{02C110D0-C6F4-4B54-BEBB-38B7C05FB474}">
      <dgm:prSet/>
      <dgm:spPr/>
      <dgm:t>
        <a:bodyPr/>
        <a:lstStyle/>
        <a:p>
          <a:endParaRPr lang="en-SG"/>
        </a:p>
      </dgm:t>
    </dgm:pt>
    <dgm:pt modelId="{B87D831E-48EE-4B6F-8473-82BA6AC79A65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Rician fading</a:t>
          </a:r>
        </a:p>
      </dgm:t>
    </dgm:pt>
    <dgm:pt modelId="{E3DE3D13-511C-4FF6-A308-BBE41AD6A44E}" type="parTrans" cxnId="{05779446-42E4-40FA-8FB4-DA33A1E8E370}">
      <dgm:prSet/>
      <dgm:spPr/>
      <dgm:t>
        <a:bodyPr/>
        <a:lstStyle/>
        <a:p>
          <a:endParaRPr lang="en-SG"/>
        </a:p>
      </dgm:t>
    </dgm:pt>
    <dgm:pt modelId="{DB5437B2-AFA5-4060-A089-A57775A70781}" type="sibTrans" cxnId="{05779446-42E4-40FA-8FB4-DA33A1E8E370}">
      <dgm:prSet/>
      <dgm:spPr/>
      <dgm:t>
        <a:bodyPr/>
        <a:lstStyle/>
        <a:p>
          <a:endParaRPr lang="en-SG"/>
        </a:p>
      </dgm:t>
    </dgm:pt>
    <dgm:pt modelId="{A24CDD4F-E9FD-4FFA-B27D-6DDD60FBAC7C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Cite the papers by </a:t>
          </a:r>
          <a:r>
            <a:rPr lang="en-SG" dirty="0" err="1"/>
            <a:t>Matolak</a:t>
          </a:r>
          <a:r>
            <a:rPr lang="en-SG" dirty="0"/>
            <a:t>.</a:t>
          </a:r>
        </a:p>
      </dgm:t>
    </dgm:pt>
    <dgm:pt modelId="{8C96CF78-6E9D-4DC1-971F-016A937A1005}" type="parTrans" cxnId="{566B74B2-7E92-4FB0-86C1-FDADD4D8242D}">
      <dgm:prSet/>
      <dgm:spPr/>
      <dgm:t>
        <a:bodyPr/>
        <a:lstStyle/>
        <a:p>
          <a:endParaRPr lang="en-SG"/>
        </a:p>
      </dgm:t>
    </dgm:pt>
    <dgm:pt modelId="{BBB5A6B3-C54E-461C-8F4B-FF90014608D8}" type="sibTrans" cxnId="{566B74B2-7E92-4FB0-86C1-FDADD4D8242D}">
      <dgm:prSet/>
      <dgm:spPr/>
      <dgm:t>
        <a:bodyPr/>
        <a:lstStyle/>
        <a:p>
          <a:endParaRPr lang="en-SG"/>
        </a:p>
      </dgm:t>
    </dgm:pt>
    <dgm:pt modelId="{EE538053-BFBF-42D1-B8F2-C52A713C8F3F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Stochastic approach</a:t>
          </a:r>
        </a:p>
      </dgm:t>
    </dgm:pt>
    <dgm:pt modelId="{51167AA0-1287-4634-95B1-DA21F77868F5}" type="parTrans" cxnId="{DB8C4547-3EE7-444E-9D62-0114AC60DF91}">
      <dgm:prSet/>
      <dgm:spPr/>
      <dgm:t>
        <a:bodyPr/>
        <a:lstStyle/>
        <a:p>
          <a:endParaRPr lang="en-SG"/>
        </a:p>
      </dgm:t>
    </dgm:pt>
    <dgm:pt modelId="{2FEE4699-A9C4-44DB-AC7E-BDB787B2EF63}" type="sibTrans" cxnId="{DB8C4547-3EE7-444E-9D62-0114AC60DF91}">
      <dgm:prSet/>
      <dgm:spPr/>
      <dgm:t>
        <a:bodyPr/>
        <a:lstStyle/>
        <a:p>
          <a:endParaRPr lang="en-SG"/>
        </a:p>
      </dgm:t>
    </dgm:pt>
    <dgm:pt modelId="{22017293-1E52-4C54-A45F-D97EC73E860C}">
      <dgm:prSet phldrT="[Text]"/>
      <dgm:spPr>
        <a:solidFill>
          <a:srgbClr val="F35976"/>
        </a:solidFill>
      </dgm:spPr>
      <dgm:t>
        <a:bodyPr/>
        <a:lstStyle/>
        <a:p>
          <a:r>
            <a:rPr lang="en-SG"/>
            <a:t>Log Distance approach</a:t>
          </a:r>
          <a:endParaRPr lang="en-SG" dirty="0"/>
        </a:p>
      </dgm:t>
    </dgm:pt>
    <dgm:pt modelId="{1963934F-087E-41D7-A5B2-2660DAA43507}" type="parTrans" cxnId="{F6852E06-7B9F-4FC0-9B44-ECBAAE38CCAB}">
      <dgm:prSet/>
      <dgm:spPr/>
      <dgm:t>
        <a:bodyPr/>
        <a:lstStyle/>
        <a:p>
          <a:endParaRPr lang="en-SG"/>
        </a:p>
      </dgm:t>
    </dgm:pt>
    <dgm:pt modelId="{171BC191-D7A5-4578-AF65-8533CC1D10AA}" type="sibTrans" cxnId="{F6852E06-7B9F-4FC0-9B44-ECBAAE38CCAB}">
      <dgm:prSet/>
      <dgm:spPr/>
      <dgm:t>
        <a:bodyPr/>
        <a:lstStyle/>
        <a:p>
          <a:endParaRPr lang="en-SG"/>
        </a:p>
      </dgm:t>
    </dgm:pt>
    <dgm:pt modelId="{D185FFEA-0500-4A9C-9031-D3871CC936D0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Introduction</a:t>
          </a:r>
        </a:p>
      </dgm:t>
    </dgm:pt>
    <dgm:pt modelId="{1424C37A-699D-4DD5-93E2-BDF2E1AB690C}" type="parTrans" cxnId="{11936F6B-29C0-417E-931D-A89C24977B0A}">
      <dgm:prSet/>
      <dgm:spPr/>
      <dgm:t>
        <a:bodyPr/>
        <a:lstStyle/>
        <a:p>
          <a:endParaRPr lang="en-SG"/>
        </a:p>
      </dgm:t>
    </dgm:pt>
    <dgm:pt modelId="{AB5B0492-DAFA-41BC-B189-2D781C216C4E}" type="sibTrans" cxnId="{11936F6B-29C0-417E-931D-A89C24977B0A}">
      <dgm:prSet/>
      <dgm:spPr/>
      <dgm:t>
        <a:bodyPr/>
        <a:lstStyle/>
        <a:p>
          <a:endParaRPr lang="en-SG"/>
        </a:p>
      </dgm:t>
    </dgm:pt>
    <dgm:pt modelId="{BCF06E81-F7D8-462A-8CF4-56FA5ED3D0BC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Probability of LOS and NLOS paths occurring modelled as a function of elevation angle</a:t>
          </a:r>
        </a:p>
      </dgm:t>
    </dgm:pt>
    <dgm:pt modelId="{0A37A9F6-884D-4423-934F-331D46D41F26}" type="parTrans" cxnId="{3D35BAB3-341A-448B-B34C-D0B388BB3E4C}">
      <dgm:prSet/>
      <dgm:spPr/>
      <dgm:t>
        <a:bodyPr/>
        <a:lstStyle/>
        <a:p>
          <a:endParaRPr lang="en-SG"/>
        </a:p>
      </dgm:t>
    </dgm:pt>
    <dgm:pt modelId="{B728D26C-2853-4ABE-BDFB-DE91F9ED61B1}" type="sibTrans" cxnId="{3D35BAB3-341A-448B-B34C-D0B388BB3E4C}">
      <dgm:prSet/>
      <dgm:spPr/>
      <dgm:t>
        <a:bodyPr/>
        <a:lstStyle/>
        <a:p>
          <a:endParaRPr lang="en-SG"/>
        </a:p>
      </dgm:t>
    </dgm:pt>
    <dgm:pt modelId="{83FF8063-C1CA-4AF5-B8E5-60E011A90316}">
      <dgm:prSet phldrT="[Text]"/>
      <dgm:spPr>
        <a:solidFill>
          <a:srgbClr val="F35976"/>
        </a:solidFill>
        <a:ln w="3175">
          <a:prstDash val="dash"/>
        </a:ln>
      </dgm:spPr>
      <dgm:t>
        <a:bodyPr/>
        <a:lstStyle/>
        <a:p>
          <a:r>
            <a:rPr lang="en-US" b="0" i="0" dirty="0"/>
            <a:t>Aerial Anchors Positioning for Reliable RSS-Based Outdoor Localization in Urban Environments</a:t>
          </a:r>
          <a:endParaRPr lang="en-SG" dirty="0"/>
        </a:p>
      </dgm:t>
    </dgm:pt>
    <dgm:pt modelId="{2D970B25-5F51-4B53-AC56-7F76F95E9E02}" type="parTrans" cxnId="{A3B14046-589D-4374-9D20-F4B099BF379A}">
      <dgm:prSet/>
      <dgm:spPr/>
      <dgm:t>
        <a:bodyPr/>
        <a:lstStyle/>
        <a:p>
          <a:endParaRPr lang="en-SG"/>
        </a:p>
      </dgm:t>
    </dgm:pt>
    <dgm:pt modelId="{1086D4E1-F41A-401D-980C-7341ED3945B9}" type="sibTrans" cxnId="{A3B14046-589D-4374-9D20-F4B099BF379A}">
      <dgm:prSet/>
      <dgm:spPr/>
      <dgm:t>
        <a:bodyPr/>
        <a:lstStyle/>
        <a:p>
          <a:endParaRPr lang="en-SG"/>
        </a:p>
      </dgm:t>
    </dgm:pt>
    <dgm:pt modelId="{C06865E5-72B9-4E52-9B13-9327EB1830E3}">
      <dgm:prSet phldrT="[Text]"/>
      <dgm:spPr>
        <a:solidFill>
          <a:srgbClr val="F35976"/>
        </a:solidFill>
      </dgm:spPr>
      <dgm:t>
        <a:bodyPr/>
        <a:lstStyle/>
        <a:p>
          <a:r>
            <a:rPr lang="en-SG" dirty="0"/>
            <a:t>UAV channel is modelled based on FSPL and altitude-dependent parameters (e.g., elevation angle)</a:t>
          </a:r>
        </a:p>
      </dgm:t>
    </dgm:pt>
    <dgm:pt modelId="{8B5932A8-95E0-4881-951C-FDF552E8BCFF}" type="parTrans" cxnId="{965875F9-64FB-4B91-8901-1A6C5072FC7C}">
      <dgm:prSet/>
      <dgm:spPr/>
      <dgm:t>
        <a:bodyPr/>
        <a:lstStyle/>
        <a:p>
          <a:endParaRPr lang="en-SG"/>
        </a:p>
      </dgm:t>
    </dgm:pt>
    <dgm:pt modelId="{6975AF65-8068-4BEB-BB72-D8FC545EF87F}" type="sibTrans" cxnId="{965875F9-64FB-4B91-8901-1A6C5072FC7C}">
      <dgm:prSet/>
      <dgm:spPr/>
      <dgm:t>
        <a:bodyPr/>
        <a:lstStyle/>
        <a:p>
          <a:endParaRPr lang="en-SG"/>
        </a:p>
      </dgm:t>
    </dgm:pt>
    <dgm:pt modelId="{0B659108-2181-4EFC-BD83-BAE20AE9BA0C}">
      <dgm:prSet phldrT="[Text]"/>
      <dgm:spPr>
        <a:solidFill>
          <a:srgbClr val="F35976"/>
        </a:solidFill>
      </dgm:spPr>
      <dgm:t>
        <a:bodyPr/>
        <a:lstStyle/>
        <a:p>
          <a:endParaRPr lang="en-US"/>
        </a:p>
      </dgm:t>
    </dgm:pt>
    <dgm:pt modelId="{7DB91D3D-6501-464F-A46E-E77DCD069EAF}" type="parTrans" cxnId="{E9C952F0-20E4-44EA-992A-BA3415EA4601}">
      <dgm:prSet/>
      <dgm:spPr/>
      <dgm:t>
        <a:bodyPr/>
        <a:lstStyle/>
        <a:p>
          <a:endParaRPr lang="en-SG"/>
        </a:p>
      </dgm:t>
    </dgm:pt>
    <dgm:pt modelId="{78D9A393-F6A7-496C-9321-C495169B4C46}" type="sibTrans" cxnId="{E9C952F0-20E4-44EA-992A-BA3415EA4601}">
      <dgm:prSet/>
      <dgm:spPr/>
      <dgm:t>
        <a:bodyPr/>
        <a:lstStyle/>
        <a:p>
          <a:endParaRPr lang="en-SG"/>
        </a:p>
      </dgm:t>
    </dgm:pt>
    <dgm:pt modelId="{152A0754-E90D-4666-9BB7-6D9ED415579D}">
      <dgm:prSet phldrT="[Text]"/>
      <dgm:spPr>
        <a:solidFill>
          <a:srgbClr val="F35976"/>
        </a:solidFill>
        <a:ln w="3175">
          <a:prstDash val="dash"/>
        </a:ln>
      </dgm:spPr>
      <dgm:t>
        <a:bodyPr/>
        <a:lstStyle/>
        <a:p>
          <a:endParaRPr lang="en-US"/>
        </a:p>
      </dgm:t>
    </dgm:pt>
    <dgm:pt modelId="{59156385-1C1B-4FD0-930D-956984FA0C63}" type="parTrans" cxnId="{8FF9D68D-C302-40C5-8D98-8EFC59F1419C}">
      <dgm:prSet/>
      <dgm:spPr/>
      <dgm:t>
        <a:bodyPr/>
        <a:lstStyle/>
        <a:p>
          <a:endParaRPr lang="en-SG"/>
        </a:p>
      </dgm:t>
    </dgm:pt>
    <dgm:pt modelId="{C5304536-5170-4B4B-A1A5-38B003FB83B8}" type="sibTrans" cxnId="{8FF9D68D-C302-40C5-8D98-8EFC59F1419C}">
      <dgm:prSet/>
      <dgm:spPr/>
      <dgm:t>
        <a:bodyPr/>
        <a:lstStyle/>
        <a:p>
          <a:endParaRPr lang="en-SG"/>
        </a:p>
      </dgm:t>
    </dgm:pt>
    <dgm:pt modelId="{0AB2B3E9-A4F2-454A-868D-CF62023EBB79}">
      <dgm:prSet phldrT="[Text]"/>
      <dgm:spPr>
        <a:solidFill>
          <a:srgbClr val="F35976"/>
        </a:solidFill>
        <a:ln w="3175">
          <a:prstDash val="dash"/>
        </a:ln>
      </dgm:spPr>
      <dgm:t>
        <a:bodyPr/>
        <a:lstStyle/>
        <a:p>
          <a:r>
            <a:rPr lang="en-SG" dirty="0"/>
            <a:t>Optimal LAP Altitude for Maximum Coverage</a:t>
          </a:r>
        </a:p>
      </dgm:t>
    </dgm:pt>
    <dgm:pt modelId="{D8258B3C-C999-42A5-8622-FA07C517C7DE}" type="parTrans" cxnId="{CA722BCA-57A3-4508-A9F5-03AA4C97B845}">
      <dgm:prSet/>
      <dgm:spPr/>
      <dgm:t>
        <a:bodyPr/>
        <a:lstStyle/>
        <a:p>
          <a:endParaRPr lang="en-SG"/>
        </a:p>
      </dgm:t>
    </dgm:pt>
    <dgm:pt modelId="{1A128C49-182C-444A-A23A-C61D91B319BD}" type="sibTrans" cxnId="{CA722BCA-57A3-4508-A9F5-03AA4C97B845}">
      <dgm:prSet/>
      <dgm:spPr/>
      <dgm:t>
        <a:bodyPr/>
        <a:lstStyle/>
        <a:p>
          <a:endParaRPr lang="en-SG"/>
        </a:p>
      </dgm:t>
    </dgm:pt>
    <dgm:pt modelId="{8E04D1B3-8489-4C0A-AFB9-5CCF7F1A037B}">
      <dgm:prSet phldrT="[Text]"/>
      <dgm:spPr>
        <a:solidFill>
          <a:srgbClr val="F35976"/>
        </a:solidFill>
        <a:ln w="3175">
          <a:prstDash val="dash"/>
        </a:ln>
      </dgm:spPr>
      <dgm:t>
        <a:bodyPr/>
        <a:lstStyle/>
        <a:p>
          <a:r>
            <a:rPr lang="en-US" dirty="0"/>
            <a:t>Path Loss Models for Air-to-Ground Radio </a:t>
          </a:r>
          <a:r>
            <a:rPr lang="en-SG" dirty="0"/>
            <a:t>Channels in Urban Environments</a:t>
          </a:r>
        </a:p>
      </dgm:t>
    </dgm:pt>
    <dgm:pt modelId="{80BCA0AC-9ABC-4CF1-84D0-FCCA1AE2AB18}" type="parTrans" cxnId="{B5E6938A-7774-4B2A-8DBC-319331755943}">
      <dgm:prSet/>
      <dgm:spPr/>
      <dgm:t>
        <a:bodyPr/>
        <a:lstStyle/>
        <a:p>
          <a:endParaRPr lang="en-SG"/>
        </a:p>
      </dgm:t>
    </dgm:pt>
    <dgm:pt modelId="{0F38ADC5-48B9-4FC9-839B-270C4177C3B8}" type="sibTrans" cxnId="{B5E6938A-7774-4B2A-8DBC-319331755943}">
      <dgm:prSet/>
      <dgm:spPr/>
      <dgm:t>
        <a:bodyPr/>
        <a:lstStyle/>
        <a:p>
          <a:endParaRPr lang="en-SG"/>
        </a:p>
      </dgm:t>
    </dgm:pt>
    <dgm:pt modelId="{A0997B72-2001-4E30-AA5F-E7DED4038794}">
      <dgm:prSet phldrT="[Text]"/>
      <dgm:spPr>
        <a:solidFill>
          <a:srgbClr val="F35976"/>
        </a:solidFill>
        <a:ln w="3175">
          <a:prstDash val="dash"/>
        </a:ln>
      </dgm:spPr>
      <dgm:t>
        <a:bodyPr/>
        <a:lstStyle/>
        <a:p>
          <a:endParaRPr lang="en-US"/>
        </a:p>
      </dgm:t>
    </dgm:pt>
    <dgm:pt modelId="{DE2659DA-E2B6-407B-AB3A-9601AF0DCDB9}" type="parTrans" cxnId="{EF9F3CB1-41D3-4342-9B50-F82055DFB5EE}">
      <dgm:prSet/>
      <dgm:spPr/>
      <dgm:t>
        <a:bodyPr/>
        <a:lstStyle/>
        <a:p>
          <a:endParaRPr lang="en-SG"/>
        </a:p>
      </dgm:t>
    </dgm:pt>
    <dgm:pt modelId="{470C763A-1621-4677-80D3-B3E76FFED948}" type="sibTrans" cxnId="{EF9F3CB1-41D3-4342-9B50-F82055DFB5EE}">
      <dgm:prSet/>
      <dgm:spPr/>
      <dgm:t>
        <a:bodyPr/>
        <a:lstStyle/>
        <a:p>
          <a:endParaRPr lang="en-SG"/>
        </a:p>
      </dgm:t>
    </dgm:pt>
    <dgm:pt modelId="{149190FA-5D16-4EB9-835F-570C9726BF45}">
      <dgm:prSet phldrT="[Text]"/>
      <dgm:spPr>
        <a:solidFill>
          <a:srgbClr val="F35976"/>
        </a:solidFill>
        <a:ln w="3175">
          <a:prstDash val="dash"/>
        </a:ln>
      </dgm:spPr>
      <dgm:t>
        <a:bodyPr/>
        <a:lstStyle/>
        <a:p>
          <a:endParaRPr lang="en-US"/>
        </a:p>
      </dgm:t>
    </dgm:pt>
    <dgm:pt modelId="{76228179-C598-44DD-A493-A592AC0D1D22}" type="parTrans" cxnId="{1F436822-E960-4AB5-AA6F-C01E089A04B8}">
      <dgm:prSet/>
      <dgm:spPr/>
      <dgm:t>
        <a:bodyPr/>
        <a:lstStyle/>
        <a:p>
          <a:endParaRPr lang="en-SG"/>
        </a:p>
      </dgm:t>
    </dgm:pt>
    <dgm:pt modelId="{917CAC30-BB12-45BE-94B3-40163464C879}" type="sibTrans" cxnId="{1F436822-E960-4AB5-AA6F-C01E089A04B8}">
      <dgm:prSet/>
      <dgm:spPr/>
      <dgm:t>
        <a:bodyPr/>
        <a:lstStyle/>
        <a:p>
          <a:endParaRPr lang="en-SG"/>
        </a:p>
      </dgm:t>
    </dgm:pt>
    <dgm:pt modelId="{8BA6D5AB-9409-469A-88EF-13D766CCDC23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Open research problems and challenges</a:t>
          </a:r>
        </a:p>
      </dgm:t>
    </dgm:pt>
    <dgm:pt modelId="{74BC2902-828E-4315-A504-296498F8AE7D}" type="parTrans" cxnId="{98894E07-479B-4F3E-8F28-F557F823B757}">
      <dgm:prSet/>
      <dgm:spPr/>
      <dgm:t>
        <a:bodyPr/>
        <a:lstStyle/>
        <a:p>
          <a:endParaRPr lang="en-SG"/>
        </a:p>
      </dgm:t>
    </dgm:pt>
    <dgm:pt modelId="{40D84543-DC2D-4C9E-8331-81C211F07929}" type="sibTrans" cxnId="{98894E07-479B-4F3E-8F28-F557F823B757}">
      <dgm:prSet/>
      <dgm:spPr/>
      <dgm:t>
        <a:bodyPr/>
        <a:lstStyle/>
        <a:p>
          <a:endParaRPr lang="en-SG"/>
        </a:p>
      </dgm:t>
    </dgm:pt>
    <dgm:pt modelId="{651C1D02-41B9-4041-89E9-03608684F857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Performance evaluation of the transmission and reception strategies</a:t>
          </a:r>
        </a:p>
      </dgm:t>
    </dgm:pt>
    <dgm:pt modelId="{3FE632AF-5B71-423C-BB07-152A417DC89D}" type="parTrans" cxnId="{4174EC53-35F7-4918-92BB-A6AC83C52393}">
      <dgm:prSet/>
      <dgm:spPr/>
      <dgm:t>
        <a:bodyPr/>
        <a:lstStyle/>
        <a:p>
          <a:endParaRPr lang="en-SG"/>
        </a:p>
      </dgm:t>
    </dgm:pt>
    <dgm:pt modelId="{873F6667-0FDA-444E-A347-35CBFAB4C438}" type="sibTrans" cxnId="{4174EC53-35F7-4918-92BB-A6AC83C52393}">
      <dgm:prSet/>
      <dgm:spPr/>
      <dgm:t>
        <a:bodyPr/>
        <a:lstStyle/>
        <a:p>
          <a:endParaRPr lang="en-SG"/>
        </a:p>
      </dgm:t>
    </dgm:pt>
    <dgm:pt modelId="{ED7BAE73-8F05-4D32-821B-97D82F869FB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SER</a:t>
          </a:r>
        </a:p>
      </dgm:t>
    </dgm:pt>
    <dgm:pt modelId="{FD300E19-4826-4AE0-8F21-DDF03EB9BE27}" type="parTrans" cxnId="{A3156494-1F63-48F4-AEF6-67F538BA751A}">
      <dgm:prSet/>
      <dgm:spPr/>
      <dgm:t>
        <a:bodyPr/>
        <a:lstStyle/>
        <a:p>
          <a:endParaRPr lang="en-SG"/>
        </a:p>
      </dgm:t>
    </dgm:pt>
    <dgm:pt modelId="{AAEC6D59-8A93-425B-95CA-1D5616A33F5F}" type="sibTrans" cxnId="{A3156494-1F63-48F4-AEF6-67F538BA751A}">
      <dgm:prSet/>
      <dgm:spPr/>
      <dgm:t>
        <a:bodyPr/>
        <a:lstStyle/>
        <a:p>
          <a:endParaRPr lang="en-SG"/>
        </a:p>
      </dgm:t>
    </dgm:pt>
    <dgm:pt modelId="{0E17F6D0-C049-482C-9160-D697C67E199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Ergodic capacity</a:t>
          </a:r>
        </a:p>
      </dgm:t>
    </dgm:pt>
    <dgm:pt modelId="{1109AB7C-FCF0-4A3E-A5C2-C1C6A347D756}" type="parTrans" cxnId="{71594B84-BE67-4BFC-8AE1-F4402D8D8DE2}">
      <dgm:prSet/>
      <dgm:spPr/>
      <dgm:t>
        <a:bodyPr/>
        <a:lstStyle/>
        <a:p>
          <a:endParaRPr lang="en-SG"/>
        </a:p>
      </dgm:t>
    </dgm:pt>
    <dgm:pt modelId="{7072F3B5-3C32-442C-88C2-B1F4D6BED04E}" type="sibTrans" cxnId="{71594B84-BE67-4BFC-8AE1-F4402D8D8DE2}">
      <dgm:prSet/>
      <dgm:spPr/>
      <dgm:t>
        <a:bodyPr/>
        <a:lstStyle/>
        <a:p>
          <a:endParaRPr lang="en-SG"/>
        </a:p>
      </dgm:t>
    </dgm:pt>
    <dgm:pt modelId="{35BAB2C3-9749-474F-8735-56DB99C37351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Evaluate for II and SIC for a start using MPSK, GMSK or MPAM.</a:t>
          </a:r>
        </a:p>
      </dgm:t>
    </dgm:pt>
    <dgm:pt modelId="{3AB51722-65BE-4345-A04C-E17788F88CC9}" type="parTrans" cxnId="{FE81B479-D59D-4420-97EE-0ACD8C92DA2A}">
      <dgm:prSet/>
      <dgm:spPr/>
      <dgm:t>
        <a:bodyPr/>
        <a:lstStyle/>
        <a:p>
          <a:endParaRPr lang="en-SG"/>
        </a:p>
      </dgm:t>
    </dgm:pt>
    <dgm:pt modelId="{8784B8CF-F6E1-4394-A536-E0ED6E6BD46C}" type="sibTrans" cxnId="{FE81B479-D59D-4420-97EE-0ACD8C92DA2A}">
      <dgm:prSet/>
      <dgm:spPr/>
      <dgm:t>
        <a:bodyPr/>
        <a:lstStyle/>
        <a:p>
          <a:endParaRPr lang="en-SG"/>
        </a:p>
      </dgm:t>
    </dgm:pt>
    <dgm:pt modelId="{F1491752-E382-4A20-B671-F3EBDAE637C7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Evaluate for II and SIC for Rician and Rician shadowed fading through MGF approach</a:t>
          </a:r>
        </a:p>
      </dgm:t>
    </dgm:pt>
    <dgm:pt modelId="{73F9F9D7-F056-4AEF-8A97-E2B86D872FAB}" type="parTrans" cxnId="{3D6E3DFB-42C7-4273-833A-0F6040536D2D}">
      <dgm:prSet/>
      <dgm:spPr/>
      <dgm:t>
        <a:bodyPr/>
        <a:lstStyle/>
        <a:p>
          <a:endParaRPr lang="en-SG"/>
        </a:p>
      </dgm:t>
    </dgm:pt>
    <dgm:pt modelId="{C948AD01-3C60-4C93-8015-3B9FCFEAA3D8}" type="sibTrans" cxnId="{3D6E3DFB-42C7-4273-833A-0F6040536D2D}">
      <dgm:prSet/>
      <dgm:spPr/>
      <dgm:t>
        <a:bodyPr/>
        <a:lstStyle/>
        <a:p>
          <a:endParaRPr lang="en-SG"/>
        </a:p>
      </dgm:t>
    </dgm:pt>
    <dgm:pt modelId="{2EDD9142-F80E-4CF7-800A-5044BAF15821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Evaluate for MUSA with polyphase codes</a:t>
          </a:r>
        </a:p>
      </dgm:t>
    </dgm:pt>
    <dgm:pt modelId="{5C588F40-5F2E-4025-89AD-379104A6C441}" type="parTrans" cxnId="{2359E24B-9AC7-49E7-BF69-3A17F0DF7033}">
      <dgm:prSet/>
      <dgm:spPr/>
      <dgm:t>
        <a:bodyPr/>
        <a:lstStyle/>
        <a:p>
          <a:endParaRPr lang="en-SG"/>
        </a:p>
      </dgm:t>
    </dgm:pt>
    <dgm:pt modelId="{ACEA470A-8A59-4AEF-ADDB-56A6BF7377E7}" type="sibTrans" cxnId="{2359E24B-9AC7-49E7-BF69-3A17F0DF7033}">
      <dgm:prSet/>
      <dgm:spPr/>
      <dgm:t>
        <a:bodyPr/>
        <a:lstStyle/>
        <a:p>
          <a:endParaRPr lang="en-SG"/>
        </a:p>
      </dgm:t>
    </dgm:pt>
    <dgm:pt modelId="{A64E0D7A-236D-451B-8268-B700D34953A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For SIC, current works assume perfect interference cancellation. In reality, this may not always possible. Future works can take into account residual interference </a:t>
          </a:r>
        </a:p>
      </dgm:t>
    </dgm:pt>
    <dgm:pt modelId="{0A64989A-F783-4E49-97EA-B1F5E42C133A}" type="parTrans" cxnId="{645A1103-0CFB-49AD-8AD0-9218A631147A}">
      <dgm:prSet/>
      <dgm:spPr/>
      <dgm:t>
        <a:bodyPr/>
        <a:lstStyle/>
        <a:p>
          <a:endParaRPr lang="en-SG"/>
        </a:p>
      </dgm:t>
    </dgm:pt>
    <dgm:pt modelId="{4A3DFF4B-C8BA-4B4F-A31C-08C4EF2C6C74}" type="sibTrans" cxnId="{645A1103-0CFB-49AD-8AD0-9218A631147A}">
      <dgm:prSet/>
      <dgm:spPr/>
      <dgm:t>
        <a:bodyPr/>
        <a:lstStyle/>
        <a:p>
          <a:endParaRPr lang="en-SG"/>
        </a:p>
      </dgm:t>
    </dgm:pt>
    <dgm:pt modelId="{D4C0AD27-259D-43B8-B30E-2E373A71373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Transceiver Design Limitations (in terms of costs and </a:t>
          </a:r>
          <a:r>
            <a:rPr lang="en-SG" dirty="0" err="1"/>
            <a:t>SWaP</a:t>
          </a:r>
          <a:r>
            <a:rPr lang="en-SG" dirty="0"/>
            <a:t> requirements on UAVs)</a:t>
          </a:r>
        </a:p>
      </dgm:t>
    </dgm:pt>
    <dgm:pt modelId="{1FE2501E-72DB-47FD-84B0-5C9413FC8575}" type="parTrans" cxnId="{57D9E0ED-4F9C-417F-BB83-1A1C62CDE585}">
      <dgm:prSet/>
      <dgm:spPr/>
      <dgm:t>
        <a:bodyPr/>
        <a:lstStyle/>
        <a:p>
          <a:endParaRPr lang="en-SG"/>
        </a:p>
      </dgm:t>
    </dgm:pt>
    <dgm:pt modelId="{CC1AEE58-FE0C-441E-AEA5-44355A45A90B}" type="sibTrans" cxnId="{57D9E0ED-4F9C-417F-BB83-1A1C62CDE585}">
      <dgm:prSet/>
      <dgm:spPr/>
      <dgm:t>
        <a:bodyPr/>
        <a:lstStyle/>
        <a:p>
          <a:endParaRPr lang="en-SG"/>
        </a:p>
      </dgm:t>
    </dgm:pt>
    <dgm:pt modelId="{E2953B03-A8A9-4D8D-8A43-31333A9D305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dirty="0"/>
            <a:t>Analysis and Design Specifications for Full-Duplex Radio Transceivers Under RF Oscillator Phase Noise With Arbitrary Spectral Shape</a:t>
          </a:r>
          <a:endParaRPr lang="en-SG" dirty="0"/>
        </a:p>
      </dgm:t>
    </dgm:pt>
    <dgm:pt modelId="{9008C01D-A055-49C2-9E7C-DCF86ACA1A44}" type="parTrans" cxnId="{4AA68FD0-87F7-4F7E-9011-2C1B866EF6DE}">
      <dgm:prSet/>
      <dgm:spPr/>
      <dgm:t>
        <a:bodyPr/>
        <a:lstStyle/>
        <a:p>
          <a:endParaRPr lang="en-SG"/>
        </a:p>
      </dgm:t>
    </dgm:pt>
    <dgm:pt modelId="{F05999C7-0F7B-4ED3-B4CE-E028B0235711}" type="sibTrans" cxnId="{4AA68FD0-87F7-4F7E-9011-2C1B866EF6DE}">
      <dgm:prSet/>
      <dgm:spPr/>
      <dgm:t>
        <a:bodyPr/>
        <a:lstStyle/>
        <a:p>
          <a:endParaRPr lang="en-SG"/>
        </a:p>
      </dgm:t>
    </dgm:pt>
    <dgm:pt modelId="{989DDCBA-8C5D-4D25-AD5F-6D5EA099DD3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dirty="0"/>
            <a:t>Analysis and Design Specifications for Full-Duplex Radio Transceivers Under RF Oscillator Phase Noise With Arbitrary Spectral Shape</a:t>
          </a:r>
          <a:endParaRPr lang="en-SG" dirty="0"/>
        </a:p>
      </dgm:t>
    </dgm:pt>
    <dgm:pt modelId="{C958F833-B64F-4C45-90E0-9462DEDDBC23}" type="parTrans" cxnId="{9F5BDAEA-B994-4726-BFB6-929324F636AF}">
      <dgm:prSet/>
      <dgm:spPr/>
      <dgm:t>
        <a:bodyPr/>
        <a:lstStyle/>
        <a:p>
          <a:endParaRPr lang="en-SG"/>
        </a:p>
      </dgm:t>
    </dgm:pt>
    <dgm:pt modelId="{42F4006E-B466-4D01-9A69-9F53242072D3}" type="sibTrans" cxnId="{9F5BDAEA-B994-4726-BFB6-929324F636AF}">
      <dgm:prSet/>
      <dgm:spPr/>
      <dgm:t>
        <a:bodyPr/>
        <a:lstStyle/>
        <a:p>
          <a:endParaRPr lang="en-SG"/>
        </a:p>
      </dgm:t>
    </dgm:pt>
    <dgm:pt modelId="{0B7865A0-241A-494A-B4B7-1365953B779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Full-Duplex Transceiver System Calculations: Analysis of ADC and Linearity Challenges</a:t>
          </a:r>
          <a:endParaRPr lang="en-SG" dirty="0"/>
        </a:p>
      </dgm:t>
    </dgm:pt>
    <dgm:pt modelId="{C6A3F737-87CD-4E9A-BA82-3946CF64170C}" type="parTrans" cxnId="{32C7D1DE-DB05-4183-B608-99F2FC4EA12B}">
      <dgm:prSet/>
      <dgm:spPr/>
      <dgm:t>
        <a:bodyPr/>
        <a:lstStyle/>
        <a:p>
          <a:endParaRPr lang="en-SG"/>
        </a:p>
      </dgm:t>
    </dgm:pt>
    <dgm:pt modelId="{6C4E6B0B-5883-4BA4-9336-91D7FEAB1A82}" type="sibTrans" cxnId="{32C7D1DE-DB05-4183-B608-99F2FC4EA12B}">
      <dgm:prSet/>
      <dgm:spPr/>
      <dgm:t>
        <a:bodyPr/>
        <a:lstStyle/>
        <a:p>
          <a:endParaRPr lang="en-SG"/>
        </a:p>
      </dgm:t>
    </dgm:pt>
    <dgm:pt modelId="{9DA9E144-E196-441A-8230-DB388349C43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Cancelation Through Advanced Sampling</a:t>
          </a:r>
          <a:endParaRPr lang="en-SG" dirty="0"/>
        </a:p>
      </dgm:t>
    </dgm:pt>
    <dgm:pt modelId="{8A22B136-6A1C-44BA-8642-7F1FF3078496}" type="parTrans" cxnId="{4697475C-930C-4F65-8C98-2B29FF8CB453}">
      <dgm:prSet/>
      <dgm:spPr/>
      <dgm:t>
        <a:bodyPr/>
        <a:lstStyle/>
        <a:p>
          <a:endParaRPr lang="en-SG"/>
        </a:p>
      </dgm:t>
    </dgm:pt>
    <dgm:pt modelId="{9B38432F-F7BE-4714-AC13-4B562332AEEE}" type="sibTrans" cxnId="{4697475C-930C-4F65-8C98-2B29FF8CB453}">
      <dgm:prSet/>
      <dgm:spPr/>
      <dgm:t>
        <a:bodyPr/>
        <a:lstStyle/>
        <a:p>
          <a:endParaRPr lang="en-SG"/>
        </a:p>
      </dgm:t>
    </dgm:pt>
    <dgm:pt modelId="{AB1F744B-61AE-4B75-BA0B-2026C22923D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Cancellation With Nonlinearity and Phase-Noise Suppression in Full-Duplex Systems</a:t>
          </a:r>
          <a:endParaRPr lang="en-SG" dirty="0"/>
        </a:p>
      </dgm:t>
    </dgm:pt>
    <dgm:pt modelId="{E9C27730-6CA5-4D38-8D56-40E29DFD2242}" type="parTrans" cxnId="{CD5AE0F9-FEFB-4FD6-A6A2-BF114CA6C583}">
      <dgm:prSet/>
      <dgm:spPr/>
      <dgm:t>
        <a:bodyPr/>
        <a:lstStyle/>
        <a:p>
          <a:endParaRPr lang="en-SG"/>
        </a:p>
      </dgm:t>
    </dgm:pt>
    <dgm:pt modelId="{696294E2-474B-48C0-B529-A351C55F20C8}" type="sibTrans" cxnId="{CD5AE0F9-FEFB-4FD6-A6A2-BF114CA6C583}">
      <dgm:prSet/>
      <dgm:spPr/>
      <dgm:t>
        <a:bodyPr/>
        <a:lstStyle/>
        <a:p>
          <a:endParaRPr lang="en-SG"/>
        </a:p>
      </dgm:t>
    </dgm:pt>
    <dgm:pt modelId="{D823D7C3-7C08-48EA-86AF-3F5BCB8D3CA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 Low-Complexity Full-Duplex Radio Implementation With a Single Antenna</a:t>
          </a:r>
          <a:endParaRPr lang="en-SG" dirty="0"/>
        </a:p>
      </dgm:t>
    </dgm:pt>
    <dgm:pt modelId="{CC0DA500-2D46-4AE2-8234-8AB014A76184}" type="parTrans" cxnId="{CA2781D4-3897-4E60-BA8D-8B8C4004904D}">
      <dgm:prSet/>
      <dgm:spPr/>
      <dgm:t>
        <a:bodyPr/>
        <a:lstStyle/>
        <a:p>
          <a:endParaRPr lang="en-SG"/>
        </a:p>
      </dgm:t>
    </dgm:pt>
    <dgm:pt modelId="{3967273D-B8DE-4399-9CC1-6F54738D7D3B}" type="sibTrans" cxnId="{CA2781D4-3897-4E60-BA8D-8B8C4004904D}">
      <dgm:prSet/>
      <dgm:spPr/>
      <dgm:t>
        <a:bodyPr/>
        <a:lstStyle/>
        <a:p>
          <a:endParaRPr lang="en-SG"/>
        </a:p>
      </dgm:t>
    </dgm:pt>
    <dgm:pt modelId="{DC60F3E9-08EA-4F97-A84D-3D46EFC9751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Beamforming Optimization for Full-Duplex Wireless-Powered MIMO Systems</a:t>
          </a:r>
          <a:endParaRPr lang="en-SG" dirty="0"/>
        </a:p>
      </dgm:t>
    </dgm:pt>
    <dgm:pt modelId="{5D547787-23DD-4445-AEC6-1CF4A23A4149}" type="parTrans" cxnId="{B1BC199C-BC83-452A-B013-CF66D1BE50C2}">
      <dgm:prSet/>
      <dgm:spPr/>
      <dgm:t>
        <a:bodyPr/>
        <a:lstStyle/>
        <a:p>
          <a:endParaRPr lang="en-SG"/>
        </a:p>
      </dgm:t>
    </dgm:pt>
    <dgm:pt modelId="{1F0F413D-A2C3-427C-864C-C7A3C245344F}" type="sibTrans" cxnId="{B1BC199C-BC83-452A-B013-CF66D1BE50C2}">
      <dgm:prSet/>
      <dgm:spPr/>
      <dgm:t>
        <a:bodyPr/>
        <a:lstStyle/>
        <a:p>
          <a:endParaRPr lang="en-SG"/>
        </a:p>
      </dgm:t>
    </dgm:pt>
    <dgm:pt modelId="{672A1CD5-4066-409B-9065-8277A808949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Multi-Antenna Beamforming Techniques in Full-Duplex and Self-Energy Recycling Systems: Opportunities and Challenges</a:t>
          </a:r>
          <a:endParaRPr lang="en-SG" dirty="0"/>
        </a:p>
      </dgm:t>
    </dgm:pt>
    <dgm:pt modelId="{BB4428D1-A091-4CDA-B7A2-1B6A9DC8C146}" type="parTrans" cxnId="{5B4E143E-7968-4654-9F33-84F8782F40C2}">
      <dgm:prSet/>
      <dgm:spPr/>
      <dgm:t>
        <a:bodyPr/>
        <a:lstStyle/>
        <a:p>
          <a:endParaRPr lang="en-SG"/>
        </a:p>
      </dgm:t>
    </dgm:pt>
    <dgm:pt modelId="{32956CA8-69C4-4CAD-811C-D754B9133225}" type="sibTrans" cxnId="{5B4E143E-7968-4654-9F33-84F8782F40C2}">
      <dgm:prSet/>
      <dgm:spPr/>
      <dgm:t>
        <a:bodyPr/>
        <a:lstStyle/>
        <a:p>
          <a:endParaRPr lang="en-SG"/>
        </a:p>
      </dgm:t>
    </dgm:pt>
    <dgm:pt modelId="{899E96DB-398E-48C1-B785-4BCB0DAC5BA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Beamforming Design and Power Allocation for Full-Duplex Non-Orthogonal Multiple Access Cognitive Relaying</a:t>
          </a:r>
          <a:endParaRPr lang="en-SG" dirty="0"/>
        </a:p>
      </dgm:t>
    </dgm:pt>
    <dgm:pt modelId="{E73884E0-3BB1-4D76-BD73-229629C03AF7}" type="parTrans" cxnId="{A2F0AE44-53B8-4C3B-B531-C9F7184A9243}">
      <dgm:prSet/>
      <dgm:spPr/>
      <dgm:t>
        <a:bodyPr/>
        <a:lstStyle/>
        <a:p>
          <a:endParaRPr lang="en-SG"/>
        </a:p>
      </dgm:t>
    </dgm:pt>
    <dgm:pt modelId="{38F1EA0D-8035-423C-9DB9-DB0D24B7BDBB}" type="sibTrans" cxnId="{A2F0AE44-53B8-4C3B-B531-C9F7184A9243}">
      <dgm:prSet/>
      <dgm:spPr/>
      <dgm:t>
        <a:bodyPr/>
        <a:lstStyle/>
        <a:p>
          <a:endParaRPr lang="en-SG"/>
        </a:p>
      </dgm:t>
    </dgm:pt>
    <dgm:pt modelId="{775FB0F2-3D45-4915-863E-DFAAF532490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Cancellation With Nonlinearity and Phase-Noise Suppression in Full-Duplex Systems</a:t>
          </a:r>
          <a:endParaRPr lang="en-SG" dirty="0"/>
        </a:p>
      </dgm:t>
    </dgm:pt>
    <dgm:pt modelId="{ED2FD9B5-B36E-44E0-89EA-383FDB8B145A}" type="parTrans" cxnId="{185A218A-76EA-4B03-BE5F-0F50EE496F3A}">
      <dgm:prSet/>
      <dgm:spPr/>
      <dgm:t>
        <a:bodyPr/>
        <a:lstStyle/>
        <a:p>
          <a:endParaRPr lang="en-SG"/>
        </a:p>
      </dgm:t>
    </dgm:pt>
    <dgm:pt modelId="{BDBE53D1-395D-47C0-BBBC-89E62EF0695C}" type="sibTrans" cxnId="{185A218A-76EA-4B03-BE5F-0F50EE496F3A}">
      <dgm:prSet/>
      <dgm:spPr/>
      <dgm:t>
        <a:bodyPr/>
        <a:lstStyle/>
        <a:p>
          <a:endParaRPr lang="en-SG"/>
        </a:p>
      </dgm:t>
    </dgm:pt>
    <dgm:pt modelId="{F0F4FE5D-8A6B-4113-AA23-E20EF50CCEC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On the Impact of Phase Noise on Active Cancelation in Wireless Full-Duplex</a:t>
          </a:r>
          <a:endParaRPr lang="en-SG" dirty="0"/>
        </a:p>
      </dgm:t>
    </dgm:pt>
    <dgm:pt modelId="{5280746F-0567-499F-A165-E400A6C7F56F}" type="parTrans" cxnId="{F34B2867-A485-44EA-B293-187B6780E0F8}">
      <dgm:prSet/>
      <dgm:spPr/>
      <dgm:t>
        <a:bodyPr/>
        <a:lstStyle/>
        <a:p>
          <a:endParaRPr lang="en-SG"/>
        </a:p>
      </dgm:t>
    </dgm:pt>
    <dgm:pt modelId="{35C33E0B-8879-41F7-B4B4-19144F443289}" type="sibTrans" cxnId="{F34B2867-A485-44EA-B293-187B6780E0F8}">
      <dgm:prSet/>
      <dgm:spPr/>
      <dgm:t>
        <a:bodyPr/>
        <a:lstStyle/>
        <a:p>
          <a:endParaRPr lang="en-SG"/>
        </a:p>
      </dgm:t>
    </dgm:pt>
    <dgm:pt modelId="{ABC0AA87-2CDE-4F1D-9001-172FB5996A4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Rate Gain Region and Design Tradeoffs for Full-Duplex Wireless Communications </a:t>
          </a:r>
          <a:endParaRPr lang="en-SG" dirty="0"/>
        </a:p>
      </dgm:t>
    </dgm:pt>
    <dgm:pt modelId="{1A01C97C-E097-496B-8CDB-CFB1978462ED}" type="parTrans" cxnId="{552F03C2-B8B5-4228-93E3-1A364719AB58}">
      <dgm:prSet/>
      <dgm:spPr/>
      <dgm:t>
        <a:bodyPr/>
        <a:lstStyle/>
        <a:p>
          <a:endParaRPr lang="en-SG"/>
        </a:p>
      </dgm:t>
    </dgm:pt>
    <dgm:pt modelId="{9F1DAFE8-96E3-4947-AD09-812CBBD2211F}" type="sibTrans" cxnId="{552F03C2-B8B5-4228-93E3-1A364719AB58}">
      <dgm:prSet/>
      <dgm:spPr/>
      <dgm:t>
        <a:bodyPr/>
        <a:lstStyle/>
        <a:p>
          <a:endParaRPr lang="en-SG"/>
        </a:p>
      </dgm:t>
    </dgm:pt>
    <dgm:pt modelId="{6FA4E90F-E3D8-4710-B40B-D5E599D74D5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Rate Gain Region and Design Tradeoffs for Full-Duplex Wireless Communications</a:t>
          </a:r>
          <a:endParaRPr lang="en-SG" dirty="0"/>
        </a:p>
      </dgm:t>
    </dgm:pt>
    <dgm:pt modelId="{897786B8-E5F0-40CA-AB76-6A99FA6634BA}" type="parTrans" cxnId="{2727A6B3-988F-4DFB-85BD-65FAD98176E5}">
      <dgm:prSet/>
      <dgm:spPr/>
      <dgm:t>
        <a:bodyPr/>
        <a:lstStyle/>
        <a:p>
          <a:endParaRPr lang="en-SG"/>
        </a:p>
      </dgm:t>
    </dgm:pt>
    <dgm:pt modelId="{29FE1179-E605-47D1-AE5E-ACAD6355967C}" type="sibTrans" cxnId="{2727A6B3-988F-4DFB-85BD-65FAD98176E5}">
      <dgm:prSet/>
      <dgm:spPr/>
      <dgm:t>
        <a:bodyPr/>
        <a:lstStyle/>
        <a:p>
          <a:endParaRPr lang="en-SG"/>
        </a:p>
      </dgm:t>
    </dgm:pt>
    <dgm:pt modelId="{44895CF8-E978-400B-8007-5D4E633477D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B030E9C0-2C09-4BE5-93D0-8CD4CA1626D5}" type="parTrans" cxnId="{BA010C78-2E59-421C-AF41-D57F83853C33}">
      <dgm:prSet/>
      <dgm:spPr/>
      <dgm:t>
        <a:bodyPr/>
        <a:lstStyle/>
        <a:p>
          <a:endParaRPr lang="en-SG"/>
        </a:p>
      </dgm:t>
    </dgm:pt>
    <dgm:pt modelId="{1274B67C-AA4E-4CC6-B64A-D9B0B72350A5}" type="sibTrans" cxnId="{BA010C78-2E59-421C-AF41-D57F83853C33}">
      <dgm:prSet/>
      <dgm:spPr/>
      <dgm:t>
        <a:bodyPr/>
        <a:lstStyle/>
        <a:p>
          <a:endParaRPr lang="en-SG"/>
        </a:p>
      </dgm:t>
    </dgm:pt>
    <dgm:pt modelId="{BA1847B9-F733-4DCF-9653-59CDDE5CB52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Combination of Domains and Alternative Approaches</a:t>
          </a:r>
        </a:p>
      </dgm:t>
    </dgm:pt>
    <dgm:pt modelId="{D82E65F6-F7C5-4E85-81F5-919C484EA053}" type="sibTrans" cxnId="{CCC68001-7A55-41FD-B9FA-C527682AF47D}">
      <dgm:prSet/>
      <dgm:spPr/>
      <dgm:t>
        <a:bodyPr/>
        <a:lstStyle/>
        <a:p>
          <a:endParaRPr lang="en-SG"/>
        </a:p>
      </dgm:t>
    </dgm:pt>
    <dgm:pt modelId="{9C31A09A-F287-4A71-8E46-7B437E7314A8}" type="parTrans" cxnId="{CCC68001-7A55-41FD-B9FA-C527682AF47D}">
      <dgm:prSet/>
      <dgm:spPr/>
      <dgm:t>
        <a:bodyPr/>
        <a:lstStyle/>
        <a:p>
          <a:endParaRPr lang="en-SG"/>
        </a:p>
      </dgm:t>
    </dgm:pt>
    <dgm:pt modelId="{A78A240D-791C-4FBF-BB34-0EAB55555BC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On the Impact of Phase Noise on Active Cancelation in Wireless Full-Duplex</a:t>
          </a:r>
          <a:endParaRPr lang="en-SG" dirty="0"/>
        </a:p>
      </dgm:t>
    </dgm:pt>
    <dgm:pt modelId="{4C2F2CD8-D113-4529-9279-7F6C8E65170D}" type="parTrans" cxnId="{D006328F-92E2-4BEF-BBA6-4042A37D9824}">
      <dgm:prSet/>
      <dgm:spPr/>
      <dgm:t>
        <a:bodyPr/>
        <a:lstStyle/>
        <a:p>
          <a:endParaRPr lang="en-SG"/>
        </a:p>
      </dgm:t>
    </dgm:pt>
    <dgm:pt modelId="{0CED4BEF-D37C-4565-9A6B-43F11DBFF69B}" type="sibTrans" cxnId="{D006328F-92E2-4BEF-BBA6-4042A37D9824}">
      <dgm:prSet/>
      <dgm:spPr/>
      <dgm:t>
        <a:bodyPr/>
        <a:lstStyle/>
        <a:p>
          <a:endParaRPr lang="en-SG"/>
        </a:p>
      </dgm:t>
    </dgm:pt>
    <dgm:pt modelId="{58A06B43-ED59-4CFD-BA95-1F98AF4C950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On the Impact of Phase Noise on Active Cancelation in Wireless Full-Duplex</a:t>
          </a:r>
          <a:endParaRPr lang="en-SG" dirty="0"/>
        </a:p>
      </dgm:t>
    </dgm:pt>
    <dgm:pt modelId="{62B57CF7-0DD5-4181-9BEE-B09CC258250B}" type="parTrans" cxnId="{9C86AB88-F614-4460-A375-A5013DAB363D}">
      <dgm:prSet/>
      <dgm:spPr/>
      <dgm:t>
        <a:bodyPr/>
        <a:lstStyle/>
        <a:p>
          <a:endParaRPr lang="en-SG"/>
        </a:p>
      </dgm:t>
    </dgm:pt>
    <dgm:pt modelId="{BD3D87AF-BA18-47DB-AFD0-7C757666CAB6}" type="sibTrans" cxnId="{9C86AB88-F614-4460-A375-A5013DAB363D}">
      <dgm:prSet/>
      <dgm:spPr/>
      <dgm:t>
        <a:bodyPr/>
        <a:lstStyle/>
        <a:p>
          <a:endParaRPr lang="en-SG"/>
        </a:p>
      </dgm:t>
    </dgm:pt>
    <dgm:pt modelId="{C92505E9-7F6B-4D83-B277-EC08CF4789F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A473B6A6-0F56-4F39-8FC1-F722403A0F44}" type="parTrans" cxnId="{04BACB59-30AC-4F98-BD88-E47F5B3E5404}">
      <dgm:prSet/>
      <dgm:spPr/>
      <dgm:t>
        <a:bodyPr/>
        <a:lstStyle/>
        <a:p>
          <a:endParaRPr lang="en-SG"/>
        </a:p>
      </dgm:t>
    </dgm:pt>
    <dgm:pt modelId="{00635886-A5B6-4EDE-B672-18C4E99E041E}" type="sibTrans" cxnId="{04BACB59-30AC-4F98-BD88-E47F5B3E5404}">
      <dgm:prSet/>
      <dgm:spPr/>
      <dgm:t>
        <a:bodyPr/>
        <a:lstStyle/>
        <a:p>
          <a:endParaRPr lang="en-SG"/>
        </a:p>
      </dgm:t>
    </dgm:pt>
    <dgm:pt modelId="{8D3E7C2D-C1FE-457B-9455-D5958A47959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Rate Gain Region and Design Tradeoffs for Full-Duplex Wireless Communications</a:t>
          </a:r>
          <a:endParaRPr lang="en-SG" dirty="0"/>
        </a:p>
      </dgm:t>
    </dgm:pt>
    <dgm:pt modelId="{23BACB70-A0E5-4608-8A32-8A3AA4B06BA2}" type="parTrans" cxnId="{FDFFE402-184B-449C-B6E6-EBA1C2B755D6}">
      <dgm:prSet/>
      <dgm:spPr/>
      <dgm:t>
        <a:bodyPr/>
        <a:lstStyle/>
        <a:p>
          <a:endParaRPr lang="en-SG"/>
        </a:p>
      </dgm:t>
    </dgm:pt>
    <dgm:pt modelId="{28F7AEEB-DA02-44ED-8AB8-5375A64C87FA}" type="sibTrans" cxnId="{FDFFE402-184B-449C-B6E6-EBA1C2B755D6}">
      <dgm:prSet/>
      <dgm:spPr/>
      <dgm:t>
        <a:bodyPr/>
        <a:lstStyle/>
        <a:p>
          <a:endParaRPr lang="en-SG"/>
        </a:p>
      </dgm:t>
    </dgm:pt>
    <dgm:pt modelId="{C6EA8D66-8756-4429-A1B8-C8A01942C24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68E83D1E-93E0-47DC-A0EB-49AC5ADE7DE2}" type="parTrans" cxnId="{C2C29115-91F9-4837-A861-C25A6926EF52}">
      <dgm:prSet/>
      <dgm:spPr/>
      <dgm:t>
        <a:bodyPr/>
        <a:lstStyle/>
        <a:p>
          <a:endParaRPr lang="en-SG"/>
        </a:p>
      </dgm:t>
    </dgm:pt>
    <dgm:pt modelId="{EA04E324-EE57-4B5F-83DD-21043D9D19FE}" type="sibTrans" cxnId="{C2C29115-91F9-4837-A861-C25A6926EF52}">
      <dgm:prSet/>
      <dgm:spPr/>
      <dgm:t>
        <a:bodyPr/>
        <a:lstStyle/>
        <a:p>
          <a:endParaRPr lang="en-SG"/>
        </a:p>
      </dgm:t>
    </dgm:pt>
    <dgm:pt modelId="{48945C2F-3A7D-468D-A588-641823134B8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Rate Gain Region and Design Tradeoffs for Full-Duplex Wireless Communications</a:t>
          </a:r>
          <a:endParaRPr lang="en-SG" dirty="0"/>
        </a:p>
      </dgm:t>
    </dgm:pt>
    <dgm:pt modelId="{EDCA0D24-07C4-4841-BA2E-DC1B500AC33D}" type="parTrans" cxnId="{75418D7A-6C4B-4399-810B-A5F1AC6227BC}">
      <dgm:prSet/>
      <dgm:spPr/>
      <dgm:t>
        <a:bodyPr/>
        <a:lstStyle/>
        <a:p>
          <a:endParaRPr lang="en-SG"/>
        </a:p>
      </dgm:t>
    </dgm:pt>
    <dgm:pt modelId="{BCB74794-232C-436A-AD72-601C5C695B38}" type="sibTrans" cxnId="{75418D7A-6C4B-4399-810B-A5F1AC6227BC}">
      <dgm:prSet/>
      <dgm:spPr/>
      <dgm:t>
        <a:bodyPr/>
        <a:lstStyle/>
        <a:p>
          <a:endParaRPr lang="en-SG"/>
        </a:p>
      </dgm:t>
    </dgm:pt>
    <dgm:pt modelId="{5741D940-5F26-4B58-BDCB-5188A9F7B07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Cancellation With Nonlinearity and Phase-Noise Suppression in Full-Duplex Systems</a:t>
          </a:r>
          <a:endParaRPr lang="en-SG" dirty="0"/>
        </a:p>
      </dgm:t>
    </dgm:pt>
    <dgm:pt modelId="{F94E1995-415B-4CAA-B270-DBCD2C445D1C}" type="parTrans" cxnId="{9EF022F9-33E2-47EF-A0BE-17450A601AEE}">
      <dgm:prSet/>
      <dgm:spPr/>
      <dgm:t>
        <a:bodyPr/>
        <a:lstStyle/>
        <a:p>
          <a:endParaRPr lang="en-SG"/>
        </a:p>
      </dgm:t>
    </dgm:pt>
    <dgm:pt modelId="{5E07D4FF-C308-41EF-A284-B3B153D83A64}" type="sibTrans" cxnId="{9EF022F9-33E2-47EF-A0BE-17450A601AEE}">
      <dgm:prSet/>
      <dgm:spPr/>
      <dgm:t>
        <a:bodyPr/>
        <a:lstStyle/>
        <a:p>
          <a:endParaRPr lang="en-SG"/>
        </a:p>
      </dgm:t>
    </dgm:pt>
    <dgm:pt modelId="{C8FD38DB-51E3-4778-B302-1E8578BA4B4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69BDDD05-D160-4842-87A3-B5FDCCC554D0}" type="parTrans" cxnId="{9A326EEB-B284-4BCC-AB32-F2D30675EEBA}">
      <dgm:prSet/>
      <dgm:spPr/>
      <dgm:t>
        <a:bodyPr/>
        <a:lstStyle/>
        <a:p>
          <a:endParaRPr lang="en-SG"/>
        </a:p>
      </dgm:t>
    </dgm:pt>
    <dgm:pt modelId="{C037A808-9F69-455A-B4F8-FD4D3CD0A08A}" type="sibTrans" cxnId="{9A326EEB-B284-4BCC-AB32-F2D30675EEBA}">
      <dgm:prSet/>
      <dgm:spPr/>
      <dgm:t>
        <a:bodyPr/>
        <a:lstStyle/>
        <a:p>
          <a:endParaRPr lang="en-SG"/>
        </a:p>
      </dgm:t>
    </dgm:pt>
    <dgm:pt modelId="{749F035F-E45D-43FA-A2DF-102E731E1DB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All-Digital Self-Interference Cancellation Technique for Full-Duplex Systems</a:t>
          </a:r>
          <a:endParaRPr lang="en-SG" dirty="0"/>
        </a:p>
      </dgm:t>
    </dgm:pt>
    <dgm:pt modelId="{EEFAB034-B6EF-4A70-BB5F-FED4B86FF9F2}" type="parTrans" cxnId="{E711147A-E6E1-4AC4-86CD-D23AFCA329E6}">
      <dgm:prSet/>
      <dgm:spPr/>
      <dgm:t>
        <a:bodyPr/>
        <a:lstStyle/>
        <a:p>
          <a:endParaRPr lang="en-SG"/>
        </a:p>
      </dgm:t>
    </dgm:pt>
    <dgm:pt modelId="{5CC5DB72-E019-483B-A6A3-1CC4C4A988EB}" type="sibTrans" cxnId="{E711147A-E6E1-4AC4-86CD-D23AFCA329E6}">
      <dgm:prSet/>
      <dgm:spPr/>
      <dgm:t>
        <a:bodyPr/>
        <a:lstStyle/>
        <a:p>
          <a:endParaRPr lang="en-SG"/>
        </a:p>
      </dgm:t>
    </dgm:pt>
    <dgm:pt modelId="{D953E35A-8329-4F9A-B7D4-71BF97910EA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https://www.caas.gov.sg/public-passengers/unmanned-aircraft-systems</a:t>
          </a:r>
        </a:p>
      </dgm:t>
    </dgm:pt>
    <dgm:pt modelId="{FC591FC6-62A0-4FAA-8294-5A6A127C2DC4}" type="parTrans" cxnId="{3050F491-E16D-46CD-A4C1-0D12021E1AF5}">
      <dgm:prSet/>
      <dgm:spPr/>
      <dgm:t>
        <a:bodyPr/>
        <a:lstStyle/>
        <a:p>
          <a:endParaRPr lang="en-SG"/>
        </a:p>
      </dgm:t>
    </dgm:pt>
    <dgm:pt modelId="{DDF7E486-E485-4354-B7D8-C69B78853E56}" type="sibTrans" cxnId="{3050F491-E16D-46CD-A4C1-0D12021E1AF5}">
      <dgm:prSet/>
      <dgm:spPr/>
      <dgm:t>
        <a:bodyPr/>
        <a:lstStyle/>
        <a:p>
          <a:endParaRPr lang="en-SG"/>
        </a:p>
      </dgm:t>
    </dgm:pt>
    <dgm:pt modelId="{48893F30-34C4-41BF-91A2-117EED1D6CB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FD transceivers must operate within the spectrum and transmit power requirements stipulated by IMDA. FD transceivers must also be registered with IMDA under the Telecommunications Act</a:t>
          </a:r>
        </a:p>
      </dgm:t>
    </dgm:pt>
    <dgm:pt modelId="{690BBFC3-DF07-4840-8F00-2AEE47444C1C}" type="parTrans" cxnId="{1288BA63-8771-4F2A-B678-F965B6FA1DDB}">
      <dgm:prSet/>
      <dgm:spPr/>
      <dgm:t>
        <a:bodyPr/>
        <a:lstStyle/>
        <a:p>
          <a:endParaRPr lang="en-SG"/>
        </a:p>
      </dgm:t>
    </dgm:pt>
    <dgm:pt modelId="{EBE686F3-AFA0-4080-8FE9-1EB643254794}" type="sibTrans" cxnId="{1288BA63-8771-4F2A-B678-F965B6FA1DDB}">
      <dgm:prSet/>
      <dgm:spPr/>
      <dgm:t>
        <a:bodyPr/>
        <a:lstStyle/>
        <a:p>
          <a:endParaRPr lang="en-SG"/>
        </a:p>
      </dgm:t>
    </dgm:pt>
    <dgm:pt modelId="{83C794A8-798C-45A8-9BE6-74003B2FFAC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https://www.imda.gov.sg/regulations-licensing-and-consultations/frameworks-and-policies/spectrum-management-and-coordination/frequency-allocation-and-assignment/operation-of-unmanned-aircraft-systems-uas</a:t>
          </a:r>
        </a:p>
      </dgm:t>
    </dgm:pt>
    <dgm:pt modelId="{DCE51066-2C54-4DFF-9360-096E2D1A5745}" type="parTrans" cxnId="{D279842C-07B2-43F0-8FDD-8E6A49FC956D}">
      <dgm:prSet/>
      <dgm:spPr/>
      <dgm:t>
        <a:bodyPr/>
        <a:lstStyle/>
        <a:p>
          <a:endParaRPr lang="en-SG"/>
        </a:p>
      </dgm:t>
    </dgm:pt>
    <dgm:pt modelId="{0C96EF79-C887-4C12-8788-7E5369D94482}" type="sibTrans" cxnId="{D279842C-07B2-43F0-8FDD-8E6A49FC956D}">
      <dgm:prSet/>
      <dgm:spPr/>
      <dgm:t>
        <a:bodyPr/>
        <a:lstStyle/>
        <a:p>
          <a:endParaRPr lang="en-SG"/>
        </a:p>
      </dgm:t>
    </dgm:pt>
    <dgm:pt modelId="{B33EA55C-3F86-4B1E-8F26-1C612B74306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Passive Self-Interference Suppression for Full-Duplex Infrastructure Nodes</a:t>
          </a:r>
        </a:p>
      </dgm:t>
    </dgm:pt>
    <dgm:pt modelId="{75D6F74A-1CEC-488E-ACB6-A109A09CE58E}" type="parTrans" cxnId="{67DF8389-C573-441C-A9E1-3E7972AAB3C4}">
      <dgm:prSet/>
      <dgm:spPr/>
      <dgm:t>
        <a:bodyPr/>
        <a:lstStyle/>
        <a:p>
          <a:endParaRPr lang="en-SG"/>
        </a:p>
      </dgm:t>
    </dgm:pt>
    <dgm:pt modelId="{4A07DFAE-8500-4E8B-B74B-C3C7D1CAB94A}" type="sibTrans" cxnId="{67DF8389-C573-441C-A9E1-3E7972AAB3C4}">
      <dgm:prSet/>
      <dgm:spPr/>
      <dgm:t>
        <a:bodyPr/>
        <a:lstStyle/>
        <a:p>
          <a:endParaRPr lang="en-SG"/>
        </a:p>
      </dgm:t>
    </dgm:pt>
    <dgm:pt modelId="{A96FA0E6-7503-400F-A734-6CD0E4CC130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Full-Duplex Mobile Device: Pushing the Limits</a:t>
          </a:r>
          <a:endParaRPr lang="en-SG" dirty="0"/>
        </a:p>
      </dgm:t>
    </dgm:pt>
    <dgm:pt modelId="{3ECB76BC-5064-4EC5-83A4-47536FD2CA37}" type="parTrans" cxnId="{CEBF50AD-81BB-48F0-8A2D-50F782C2CD9D}">
      <dgm:prSet/>
      <dgm:spPr/>
      <dgm:t>
        <a:bodyPr/>
        <a:lstStyle/>
        <a:p>
          <a:endParaRPr lang="en-SG"/>
        </a:p>
      </dgm:t>
    </dgm:pt>
    <dgm:pt modelId="{5EF24DD9-4124-49BA-84AA-0B0AE9C9E0A1}" type="sibTrans" cxnId="{CEBF50AD-81BB-48F0-8A2D-50F782C2CD9D}">
      <dgm:prSet/>
      <dgm:spPr/>
      <dgm:t>
        <a:bodyPr/>
        <a:lstStyle/>
        <a:p>
          <a:endParaRPr lang="en-SG"/>
        </a:p>
      </dgm:t>
    </dgm:pt>
    <dgm:pt modelId="{2B6DBC0C-52CD-4D09-A64F-72640E180B7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Combination of Domains</a:t>
          </a:r>
        </a:p>
      </dgm:t>
    </dgm:pt>
    <dgm:pt modelId="{6A0C1E7B-DC59-4476-9729-E818B75C8908}" type="parTrans" cxnId="{DB1EE926-691D-4F35-9E9F-C1ECEBAF2422}">
      <dgm:prSet/>
      <dgm:spPr/>
      <dgm:t>
        <a:bodyPr/>
        <a:lstStyle/>
        <a:p>
          <a:endParaRPr lang="en-US"/>
        </a:p>
      </dgm:t>
    </dgm:pt>
    <dgm:pt modelId="{18FD5705-A34D-42AD-AA09-942CE7D9C2AB}" type="sibTrans" cxnId="{DB1EE926-691D-4F35-9E9F-C1ECEBAF2422}">
      <dgm:prSet/>
      <dgm:spPr/>
      <dgm:t>
        <a:bodyPr/>
        <a:lstStyle/>
        <a:p>
          <a:endParaRPr lang="en-US"/>
        </a:p>
      </dgm:t>
    </dgm:pt>
    <dgm:pt modelId="{55AB1F02-F85B-45C9-A7CB-31176547BB8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A Low-Complexity Full-Duplex Radio </a:t>
          </a:r>
          <a:r>
            <a:rPr lang="en-US" dirty="0"/>
            <a:t>Implementation With a Single Antenna</a:t>
          </a:r>
          <a:endParaRPr lang="en-SG" dirty="0"/>
        </a:p>
      </dgm:t>
    </dgm:pt>
    <dgm:pt modelId="{84365052-6D6E-45E0-AB51-D3E19A9445E4}" type="parTrans" cxnId="{D4981E57-3612-4B3A-B145-72E5C32959DA}">
      <dgm:prSet/>
      <dgm:spPr/>
      <dgm:t>
        <a:bodyPr/>
        <a:lstStyle/>
        <a:p>
          <a:endParaRPr lang="en-US"/>
        </a:p>
      </dgm:t>
    </dgm:pt>
    <dgm:pt modelId="{06C60D4F-9FC4-48C3-A746-EA0A7B82F11B}" type="sibTrans" cxnId="{D4981E57-3612-4B3A-B145-72E5C32959DA}">
      <dgm:prSet/>
      <dgm:spPr/>
      <dgm:t>
        <a:bodyPr/>
        <a:lstStyle/>
        <a:p>
          <a:endParaRPr lang="en-SG"/>
        </a:p>
      </dgm:t>
    </dgm:pt>
    <dgm:pt modelId="{DAE8EF78-78A6-451E-BA4A-0CC5BC4F123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Rate Gain Region and Design Tradeoffs for </a:t>
          </a:r>
          <a:r>
            <a:rPr lang="en-SG" dirty="0"/>
            <a:t>Full-Duplex Wireless Communications</a:t>
          </a:r>
        </a:p>
      </dgm:t>
    </dgm:pt>
    <dgm:pt modelId="{1E79F472-711C-4014-B382-D68DD5E409D8}" type="parTrans" cxnId="{4E91B150-BC7E-4639-9CFA-00453DF7CAB1}">
      <dgm:prSet/>
      <dgm:spPr/>
      <dgm:t>
        <a:bodyPr/>
        <a:lstStyle/>
        <a:p>
          <a:endParaRPr lang="en-SG"/>
        </a:p>
      </dgm:t>
    </dgm:pt>
    <dgm:pt modelId="{DAFFAC29-ECDA-44AB-95CE-8AC33AECD7BC}" type="sibTrans" cxnId="{4E91B150-BC7E-4639-9CFA-00453DF7CAB1}">
      <dgm:prSet/>
      <dgm:spPr/>
      <dgm:t>
        <a:bodyPr/>
        <a:lstStyle/>
        <a:p>
          <a:endParaRPr lang="en-SG"/>
        </a:p>
      </dgm:t>
    </dgm:pt>
    <dgm:pt modelId="{9EAD9A17-AB0E-4C62-B587-3B1645E25A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On the Impact of Phase Noise on Active Cancelation </a:t>
          </a:r>
          <a:r>
            <a:rPr lang="en-SG" dirty="0"/>
            <a:t>in Wireless Full-Duplex</a:t>
          </a:r>
        </a:p>
      </dgm:t>
    </dgm:pt>
    <dgm:pt modelId="{842A2F44-418D-496F-B901-A37A4B376586}" type="parTrans" cxnId="{72CD493F-0396-49FE-9A6E-29DC39EB2866}">
      <dgm:prSet/>
      <dgm:spPr/>
      <dgm:t>
        <a:bodyPr/>
        <a:lstStyle/>
        <a:p>
          <a:endParaRPr lang="en-SG"/>
        </a:p>
      </dgm:t>
    </dgm:pt>
    <dgm:pt modelId="{7BBAECED-16C0-45F3-8960-554918B373E5}" type="sibTrans" cxnId="{72CD493F-0396-49FE-9A6E-29DC39EB2866}">
      <dgm:prSet/>
      <dgm:spPr/>
      <dgm:t>
        <a:bodyPr/>
        <a:lstStyle/>
        <a:p>
          <a:endParaRPr lang="en-SG"/>
        </a:p>
      </dgm:t>
    </dgm:pt>
    <dgm:pt modelId="{FFB051AD-003A-4085-854A-46DBC1E2D89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Half-Duplex or Full-Duplex Communications: </a:t>
          </a:r>
          <a:r>
            <a:rPr lang="en-US" dirty="0"/>
            <a:t>Degrees of Freedom Analysis Under </a:t>
          </a:r>
          <a:r>
            <a:rPr lang="en-SG" dirty="0"/>
            <a:t>Self-Interference</a:t>
          </a:r>
        </a:p>
      </dgm:t>
    </dgm:pt>
    <dgm:pt modelId="{B83AB8D5-F04D-4770-88CE-2E44EF4F4FC0}" type="parTrans" cxnId="{CB369A62-AF7D-4AC1-A636-CEB2C1AD63E2}">
      <dgm:prSet/>
      <dgm:spPr/>
      <dgm:t>
        <a:bodyPr/>
        <a:lstStyle/>
        <a:p>
          <a:endParaRPr lang="en-SG"/>
        </a:p>
      </dgm:t>
    </dgm:pt>
    <dgm:pt modelId="{C5BF168C-D955-4C30-822D-B590ED9664F6}" type="sibTrans" cxnId="{CB369A62-AF7D-4AC1-A636-CEB2C1AD63E2}">
      <dgm:prSet/>
      <dgm:spPr/>
      <dgm:t>
        <a:bodyPr/>
        <a:lstStyle/>
        <a:p>
          <a:endParaRPr lang="en-SG"/>
        </a:p>
      </dgm:t>
    </dgm:pt>
    <dgm:pt modelId="{AB7B232F-B815-46FB-9314-61D9FB676B4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Capacity of the Gaussian Two-Hop Full-Duplex Relay Channel With Residual Self-Interference</a:t>
          </a:r>
          <a:endParaRPr lang="en-SG" dirty="0"/>
        </a:p>
      </dgm:t>
    </dgm:pt>
    <dgm:pt modelId="{37CDBB26-16A6-456A-B985-41E143925A1B}" type="parTrans" cxnId="{B9D1360C-9554-4700-A433-780D7E0841A4}">
      <dgm:prSet/>
      <dgm:spPr/>
      <dgm:t>
        <a:bodyPr/>
        <a:lstStyle/>
        <a:p>
          <a:endParaRPr lang="en-SG"/>
        </a:p>
      </dgm:t>
    </dgm:pt>
    <dgm:pt modelId="{A2F654F3-DBEC-4332-9B76-ADA598119E44}" type="sibTrans" cxnId="{B9D1360C-9554-4700-A433-780D7E0841A4}">
      <dgm:prSet/>
      <dgm:spPr/>
      <dgm:t>
        <a:bodyPr/>
        <a:lstStyle/>
        <a:p>
          <a:endParaRPr lang="en-SG"/>
        </a:p>
      </dgm:t>
    </dgm:pt>
    <dgm:pt modelId="{3E7758AC-158E-4F02-9B32-79BEDAB61AE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Analysis of Oscillator Phase-Noise Effects on </a:t>
          </a:r>
          <a:r>
            <a:rPr lang="en-SG" dirty="0"/>
            <a:t>Self-Interference Cancellation in Full-Duplex OFDM Radio Transceivers</a:t>
          </a:r>
        </a:p>
      </dgm:t>
    </dgm:pt>
    <dgm:pt modelId="{A568E530-4A88-4B56-AAFF-D1812885C875}" type="parTrans" cxnId="{B35708B2-29D0-4C37-8BD9-CD4D23AAB747}">
      <dgm:prSet/>
      <dgm:spPr/>
      <dgm:t>
        <a:bodyPr/>
        <a:lstStyle/>
        <a:p>
          <a:endParaRPr lang="en-SG"/>
        </a:p>
      </dgm:t>
    </dgm:pt>
    <dgm:pt modelId="{8AD36CB9-D003-4063-9F25-34880B09994B}" type="sibTrans" cxnId="{B35708B2-29D0-4C37-8BD9-CD4D23AAB747}">
      <dgm:prSet/>
      <dgm:spPr/>
      <dgm:t>
        <a:bodyPr/>
        <a:lstStyle/>
        <a:p>
          <a:endParaRPr lang="en-SG"/>
        </a:p>
      </dgm:t>
    </dgm:pt>
    <dgm:pt modelId="{F7C655A4-33B9-410A-B5CF-C483A26E673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Capacity of the Gaussian Two-Hop Full-Duplex Relay Channel With Residual Self-Interference</a:t>
          </a:r>
          <a:endParaRPr lang="en-SG" dirty="0"/>
        </a:p>
      </dgm:t>
    </dgm:pt>
    <dgm:pt modelId="{909F6A32-2FB6-42A6-B12F-A4A6F275DD9A}" type="parTrans" cxnId="{BEE61AA7-7DF0-45F6-B90A-F9F4D2CEA6EC}">
      <dgm:prSet/>
      <dgm:spPr/>
      <dgm:t>
        <a:bodyPr/>
        <a:lstStyle/>
        <a:p>
          <a:endParaRPr lang="en-SG"/>
        </a:p>
      </dgm:t>
    </dgm:pt>
    <dgm:pt modelId="{809F4205-0187-4263-A362-E1559B45A49B}" type="sibTrans" cxnId="{BEE61AA7-7DF0-45F6-B90A-F9F4D2CEA6EC}">
      <dgm:prSet/>
      <dgm:spPr/>
      <dgm:t>
        <a:bodyPr/>
        <a:lstStyle/>
        <a:p>
          <a:endParaRPr lang="en-SG"/>
        </a:p>
      </dgm:t>
    </dgm:pt>
    <dgm:pt modelId="{B561D20E-A799-4E60-8ED1-86BC4D95756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Self-Interference Cancelation Through Advanced Sampling</a:t>
          </a:r>
          <a:endParaRPr lang="en-SG" dirty="0"/>
        </a:p>
      </dgm:t>
    </dgm:pt>
    <dgm:pt modelId="{3EB13A8B-3DFD-4A4F-AAEE-C04AF5266648}" type="parTrans" cxnId="{DFAF378A-127C-4F24-8776-AD238604C412}">
      <dgm:prSet/>
      <dgm:spPr/>
      <dgm:t>
        <a:bodyPr/>
        <a:lstStyle/>
        <a:p>
          <a:endParaRPr lang="en-SG"/>
        </a:p>
      </dgm:t>
    </dgm:pt>
    <dgm:pt modelId="{9D014622-131C-4C59-A0CF-4B88F276CD8E}" type="sibTrans" cxnId="{DFAF378A-127C-4F24-8776-AD238604C412}">
      <dgm:prSet/>
      <dgm:spPr/>
      <dgm:t>
        <a:bodyPr/>
        <a:lstStyle/>
        <a:p>
          <a:endParaRPr lang="en-SG"/>
        </a:p>
      </dgm:t>
    </dgm:pt>
    <dgm:pt modelId="{6CEF8FB7-F1F1-48FA-80A0-EA8CDC5B4D75}" type="pres">
      <dgm:prSet presAssocID="{0798E849-AECE-47D6-A70D-D32766E5D7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92DE43-1DD3-411F-92FE-ADBF22C916E2}" type="pres">
      <dgm:prSet presAssocID="{1C2FC6C4-5774-4762-B84C-6E9922D305E9}" presName="root1" presStyleCnt="0"/>
      <dgm:spPr/>
    </dgm:pt>
    <dgm:pt modelId="{C5614A56-0314-4ACB-85AA-8AC5A10C2DB8}" type="pres">
      <dgm:prSet presAssocID="{1C2FC6C4-5774-4762-B84C-6E9922D305E9}" presName="LevelOneTextNode" presStyleLbl="node0" presStyleIdx="0" presStyleCnt="1" custScaleX="769322" custScaleY="192186">
        <dgm:presLayoutVars>
          <dgm:chPref val="3"/>
        </dgm:presLayoutVars>
      </dgm:prSet>
      <dgm:spPr/>
    </dgm:pt>
    <dgm:pt modelId="{DB197B0E-8187-4108-A5CA-0614B815987A}" type="pres">
      <dgm:prSet presAssocID="{1C2FC6C4-5774-4762-B84C-6E9922D305E9}" presName="level2hierChild" presStyleCnt="0"/>
      <dgm:spPr/>
    </dgm:pt>
    <dgm:pt modelId="{367EC79A-119A-4AFC-9D1D-2AF97232B5D0}" type="pres">
      <dgm:prSet presAssocID="{54FD486A-85CF-4F3F-AF0D-0CFAB4B859C4}" presName="conn2-1" presStyleLbl="parChTrans1D2" presStyleIdx="0" presStyleCnt="4"/>
      <dgm:spPr/>
    </dgm:pt>
    <dgm:pt modelId="{B44FB9DA-9B3E-4E01-B012-4E9E8385AB76}" type="pres">
      <dgm:prSet presAssocID="{54FD486A-85CF-4F3F-AF0D-0CFAB4B859C4}" presName="connTx" presStyleLbl="parChTrans1D2" presStyleIdx="0" presStyleCnt="4"/>
      <dgm:spPr/>
    </dgm:pt>
    <dgm:pt modelId="{461A1EB3-B829-4080-8A86-E36AD7B0515F}" type="pres">
      <dgm:prSet presAssocID="{C35DC672-88A5-4EE8-BC78-45ADC296D0D6}" presName="root2" presStyleCnt="0"/>
      <dgm:spPr/>
    </dgm:pt>
    <dgm:pt modelId="{49B8487C-47DB-40A4-BCB2-F604D5679BBB}" type="pres">
      <dgm:prSet presAssocID="{C35DC672-88A5-4EE8-BC78-45ADC296D0D6}" presName="LevelTwoTextNode" presStyleLbl="node2" presStyleIdx="0" presStyleCnt="4" custScaleX="172022" custScaleY="108373">
        <dgm:presLayoutVars>
          <dgm:chPref val="3"/>
        </dgm:presLayoutVars>
      </dgm:prSet>
      <dgm:spPr/>
    </dgm:pt>
    <dgm:pt modelId="{D986EB25-A2DA-49F3-8C51-8A491B8B0A1F}" type="pres">
      <dgm:prSet presAssocID="{C35DC672-88A5-4EE8-BC78-45ADC296D0D6}" presName="level3hierChild" presStyleCnt="0"/>
      <dgm:spPr/>
    </dgm:pt>
    <dgm:pt modelId="{8EFC7BDE-5DC4-4BEB-8561-1EA683C75BA8}" type="pres">
      <dgm:prSet presAssocID="{3E9CF15C-D9DE-4D04-915B-782182C632E4}" presName="conn2-1" presStyleLbl="parChTrans1D3" presStyleIdx="0" presStyleCnt="12"/>
      <dgm:spPr/>
    </dgm:pt>
    <dgm:pt modelId="{260CAA76-2C49-4510-AED5-1EB7791D9F0D}" type="pres">
      <dgm:prSet presAssocID="{3E9CF15C-D9DE-4D04-915B-782182C632E4}" presName="connTx" presStyleLbl="parChTrans1D3" presStyleIdx="0" presStyleCnt="12"/>
      <dgm:spPr/>
    </dgm:pt>
    <dgm:pt modelId="{5BFCFC7A-FCAA-4613-B5F6-84C84CE66FFF}" type="pres">
      <dgm:prSet presAssocID="{2F3A25B2-F262-4710-B7E5-5D1C357178C0}" presName="root2" presStyleCnt="0"/>
      <dgm:spPr/>
    </dgm:pt>
    <dgm:pt modelId="{E742AB36-9842-43BF-92EE-70EEFD0D5539}" type="pres">
      <dgm:prSet presAssocID="{2F3A25B2-F262-4710-B7E5-5D1C357178C0}" presName="LevelTwoTextNode" presStyleLbl="node3" presStyleIdx="0" presStyleCnt="12" custScaleX="627492" custScaleY="157511">
        <dgm:presLayoutVars>
          <dgm:chPref val="3"/>
        </dgm:presLayoutVars>
      </dgm:prSet>
      <dgm:spPr/>
    </dgm:pt>
    <dgm:pt modelId="{45B6680C-59A5-4D57-A36C-F37C0150C9E9}" type="pres">
      <dgm:prSet presAssocID="{2F3A25B2-F262-4710-B7E5-5D1C357178C0}" presName="level3hierChild" presStyleCnt="0"/>
      <dgm:spPr/>
    </dgm:pt>
    <dgm:pt modelId="{E276DF86-78C4-4AE0-845E-EC30AD58748D}" type="pres">
      <dgm:prSet presAssocID="{4CC8C26C-D9CE-4F7D-8452-6D45CD91FEC4}" presName="conn2-1" presStyleLbl="parChTrans1D4" presStyleIdx="0" presStyleCnt="106"/>
      <dgm:spPr/>
    </dgm:pt>
    <dgm:pt modelId="{79C9D825-2E33-4A80-947E-D4CE9AD70909}" type="pres">
      <dgm:prSet presAssocID="{4CC8C26C-D9CE-4F7D-8452-6D45CD91FEC4}" presName="connTx" presStyleLbl="parChTrans1D4" presStyleIdx="0" presStyleCnt="106"/>
      <dgm:spPr/>
    </dgm:pt>
    <dgm:pt modelId="{2A3E7DF3-E9AC-40B3-932D-C201601C9A20}" type="pres">
      <dgm:prSet presAssocID="{C289AE6A-41EE-4349-851A-4396015EF618}" presName="root2" presStyleCnt="0"/>
      <dgm:spPr/>
    </dgm:pt>
    <dgm:pt modelId="{748C5E7D-F6CC-4072-921A-496205C2F328}" type="pres">
      <dgm:prSet presAssocID="{C289AE6A-41EE-4349-851A-4396015EF618}" presName="LevelTwoTextNode" presStyleLbl="node4" presStyleIdx="0" presStyleCnt="105" custScaleX="809490" custScaleY="85450">
        <dgm:presLayoutVars>
          <dgm:chPref val="3"/>
        </dgm:presLayoutVars>
      </dgm:prSet>
      <dgm:spPr/>
    </dgm:pt>
    <dgm:pt modelId="{E5630347-58E8-4F9A-A102-DF1EC32146E8}" type="pres">
      <dgm:prSet presAssocID="{C289AE6A-41EE-4349-851A-4396015EF618}" presName="level3hierChild" presStyleCnt="0"/>
      <dgm:spPr/>
    </dgm:pt>
    <dgm:pt modelId="{8BE13B8E-98B3-42E7-9A7F-EF0FA505E66C}" type="pres">
      <dgm:prSet presAssocID="{CF900C22-6931-4A30-84DE-1100F1D1CABF}" presName="conn2-1" presStyleLbl="parChTrans1D4" presStyleIdx="1" presStyleCnt="106"/>
      <dgm:spPr/>
    </dgm:pt>
    <dgm:pt modelId="{7B59A45B-34C0-4B42-8FBE-E9C505475795}" type="pres">
      <dgm:prSet presAssocID="{CF900C22-6931-4A30-84DE-1100F1D1CABF}" presName="connTx" presStyleLbl="parChTrans1D4" presStyleIdx="1" presStyleCnt="106"/>
      <dgm:spPr/>
    </dgm:pt>
    <dgm:pt modelId="{010B3F68-B40E-4F4C-9EA6-2B34C75E32C3}" type="pres">
      <dgm:prSet presAssocID="{3AF37C1A-933D-48ED-893F-E3CA8B7AD3F0}" presName="root2" presStyleCnt="0"/>
      <dgm:spPr/>
    </dgm:pt>
    <dgm:pt modelId="{EA2D64E1-F653-41CF-B79F-47BAC866D028}" type="pres">
      <dgm:prSet presAssocID="{3AF37C1A-933D-48ED-893F-E3CA8B7AD3F0}" presName="LevelTwoTextNode" presStyleLbl="node4" presStyleIdx="1" presStyleCnt="105" custScaleX="338776" custScaleY="109017">
        <dgm:presLayoutVars>
          <dgm:chPref val="3"/>
        </dgm:presLayoutVars>
      </dgm:prSet>
      <dgm:spPr/>
    </dgm:pt>
    <dgm:pt modelId="{413D4B9B-85A6-4C6B-861F-7B437106272F}" type="pres">
      <dgm:prSet presAssocID="{3AF37C1A-933D-48ED-893F-E3CA8B7AD3F0}" presName="level3hierChild" presStyleCnt="0"/>
      <dgm:spPr/>
    </dgm:pt>
    <dgm:pt modelId="{8DA661CE-D00D-43CF-BBEA-7F8287BAA4A7}" type="pres">
      <dgm:prSet presAssocID="{A1DB8DBF-8517-493C-A4F4-19376EF35615}" presName="conn2-1" presStyleLbl="parChTrans1D3" presStyleIdx="1" presStyleCnt="12"/>
      <dgm:spPr/>
    </dgm:pt>
    <dgm:pt modelId="{46EB32DA-0877-4AE6-8BC1-7CE4141E30A6}" type="pres">
      <dgm:prSet presAssocID="{A1DB8DBF-8517-493C-A4F4-19376EF35615}" presName="connTx" presStyleLbl="parChTrans1D3" presStyleIdx="1" presStyleCnt="12"/>
      <dgm:spPr/>
    </dgm:pt>
    <dgm:pt modelId="{16B0A51D-B6D6-4A73-B887-E72A137837FD}" type="pres">
      <dgm:prSet presAssocID="{32F49279-EE84-4CCB-ABBC-F7ED77A771C6}" presName="root2" presStyleCnt="0"/>
      <dgm:spPr/>
    </dgm:pt>
    <dgm:pt modelId="{5C4494F1-5A87-43AD-8680-CF2A2492B83D}" type="pres">
      <dgm:prSet presAssocID="{32F49279-EE84-4CCB-ABBC-F7ED77A771C6}" presName="LevelTwoTextNode" presStyleLbl="node3" presStyleIdx="1" presStyleCnt="12" custScaleX="443111" custScaleY="149893">
        <dgm:presLayoutVars>
          <dgm:chPref val="3"/>
        </dgm:presLayoutVars>
      </dgm:prSet>
      <dgm:spPr/>
    </dgm:pt>
    <dgm:pt modelId="{C479F88C-DFA2-4224-AC8F-935D118AA934}" type="pres">
      <dgm:prSet presAssocID="{32F49279-EE84-4CCB-ABBC-F7ED77A771C6}" presName="level3hierChild" presStyleCnt="0"/>
      <dgm:spPr/>
    </dgm:pt>
    <dgm:pt modelId="{C3AD5B9F-E644-4620-9C3C-8573EC75686D}" type="pres">
      <dgm:prSet presAssocID="{D2A9E78B-4C0A-4EB9-BCEA-69857B51BA38}" presName="conn2-1" presStyleLbl="parChTrans1D4" presStyleIdx="2" presStyleCnt="106"/>
      <dgm:spPr/>
    </dgm:pt>
    <dgm:pt modelId="{BBD9477E-C5B9-464B-B7CA-CF4D4FAE6B97}" type="pres">
      <dgm:prSet presAssocID="{D2A9E78B-4C0A-4EB9-BCEA-69857B51BA38}" presName="connTx" presStyleLbl="parChTrans1D4" presStyleIdx="2" presStyleCnt="106"/>
      <dgm:spPr/>
    </dgm:pt>
    <dgm:pt modelId="{2D0FA7D2-5FE9-4D78-B041-90D89FC6C5AB}" type="pres">
      <dgm:prSet presAssocID="{DDE00666-8BDA-4873-8097-B776F6BF5A59}" presName="root2" presStyleCnt="0"/>
      <dgm:spPr/>
    </dgm:pt>
    <dgm:pt modelId="{492733EF-E171-40B0-8D8F-F3CF686B78F5}" type="pres">
      <dgm:prSet presAssocID="{DDE00666-8BDA-4873-8097-B776F6BF5A59}" presName="LevelTwoTextNode" presStyleLbl="node4" presStyleIdx="2" presStyleCnt="105" custScaleX="675873" custScaleY="120784">
        <dgm:presLayoutVars>
          <dgm:chPref val="3"/>
        </dgm:presLayoutVars>
      </dgm:prSet>
      <dgm:spPr/>
    </dgm:pt>
    <dgm:pt modelId="{85ECB9F3-A74F-4BBF-BA20-597DE05BA1FB}" type="pres">
      <dgm:prSet presAssocID="{DDE00666-8BDA-4873-8097-B776F6BF5A59}" presName="level3hierChild" presStyleCnt="0"/>
      <dgm:spPr/>
    </dgm:pt>
    <dgm:pt modelId="{63800A34-DB9F-4AB8-ACD3-98872D3404DB}" type="pres">
      <dgm:prSet presAssocID="{2789804D-AE11-44DB-9376-EA32150286B9}" presName="conn2-1" presStyleLbl="parChTrans1D4" presStyleIdx="3" presStyleCnt="106"/>
      <dgm:spPr/>
    </dgm:pt>
    <dgm:pt modelId="{837B1D0B-5719-4C1C-BEF1-9948584CB6B7}" type="pres">
      <dgm:prSet presAssocID="{2789804D-AE11-44DB-9376-EA32150286B9}" presName="connTx" presStyleLbl="parChTrans1D4" presStyleIdx="3" presStyleCnt="106"/>
      <dgm:spPr/>
    </dgm:pt>
    <dgm:pt modelId="{E69043B7-CBF1-4330-AB8D-B52EAD8C2223}" type="pres">
      <dgm:prSet presAssocID="{290A4F18-47FC-43C9-9E59-3E455560A3E0}" presName="root2" presStyleCnt="0"/>
      <dgm:spPr/>
    </dgm:pt>
    <dgm:pt modelId="{463B26CA-BB75-44AB-9F5D-13E5379707A6}" type="pres">
      <dgm:prSet presAssocID="{290A4F18-47FC-43C9-9E59-3E455560A3E0}" presName="LevelTwoTextNode" presStyleLbl="node4" presStyleIdx="3" presStyleCnt="105" custScaleX="580618" custScaleY="77261">
        <dgm:presLayoutVars>
          <dgm:chPref val="3"/>
        </dgm:presLayoutVars>
      </dgm:prSet>
      <dgm:spPr/>
    </dgm:pt>
    <dgm:pt modelId="{2F751C9A-52DA-4CC5-93B0-AAD93693BF61}" type="pres">
      <dgm:prSet presAssocID="{290A4F18-47FC-43C9-9E59-3E455560A3E0}" presName="level3hierChild" presStyleCnt="0"/>
      <dgm:spPr/>
    </dgm:pt>
    <dgm:pt modelId="{2B0609D0-B21E-4C8C-8AA9-EB7FF242743A}" type="pres">
      <dgm:prSet presAssocID="{EC9820E6-1384-4951-8CEC-B3258D5AC31C}" presName="conn2-1" presStyleLbl="parChTrans1D2" presStyleIdx="1" presStyleCnt="4"/>
      <dgm:spPr/>
    </dgm:pt>
    <dgm:pt modelId="{8514C1C9-791A-4931-A27A-5983A4037316}" type="pres">
      <dgm:prSet presAssocID="{EC9820E6-1384-4951-8CEC-B3258D5AC31C}" presName="connTx" presStyleLbl="parChTrans1D2" presStyleIdx="1" presStyleCnt="4"/>
      <dgm:spPr/>
    </dgm:pt>
    <dgm:pt modelId="{F8B4EB4C-EDAD-4072-BB55-C7E027A56C58}" type="pres">
      <dgm:prSet presAssocID="{4FB3A010-0822-499C-AB1E-723827EC565B}" presName="root2" presStyleCnt="0"/>
      <dgm:spPr/>
    </dgm:pt>
    <dgm:pt modelId="{73BF07FE-A8F4-4900-8874-4D1452E58FAD}" type="pres">
      <dgm:prSet presAssocID="{4FB3A010-0822-499C-AB1E-723827EC565B}" presName="LevelTwoTextNode" presStyleLbl="node2" presStyleIdx="1" presStyleCnt="4" custScaleX="452600" custScaleY="194070">
        <dgm:presLayoutVars>
          <dgm:chPref val="3"/>
        </dgm:presLayoutVars>
      </dgm:prSet>
      <dgm:spPr/>
    </dgm:pt>
    <dgm:pt modelId="{30CF9AD8-209C-4BBD-A8C5-1B0F74425D3D}" type="pres">
      <dgm:prSet presAssocID="{4FB3A010-0822-499C-AB1E-723827EC565B}" presName="level3hierChild" presStyleCnt="0"/>
      <dgm:spPr/>
    </dgm:pt>
    <dgm:pt modelId="{D62D7371-BC30-4705-B2AC-9949DB470D6C}" type="pres">
      <dgm:prSet presAssocID="{23613F17-F585-4076-91D1-4F3826E29869}" presName="conn2-1" presStyleLbl="parChTrans1D3" presStyleIdx="2" presStyleCnt="12"/>
      <dgm:spPr/>
    </dgm:pt>
    <dgm:pt modelId="{9E20F27B-3ED4-43A9-AEC5-B9390F39EAC5}" type="pres">
      <dgm:prSet presAssocID="{23613F17-F585-4076-91D1-4F3826E29869}" presName="connTx" presStyleLbl="parChTrans1D3" presStyleIdx="2" presStyleCnt="12"/>
      <dgm:spPr/>
    </dgm:pt>
    <dgm:pt modelId="{268D3753-8937-4B42-B568-D350ECBD7318}" type="pres">
      <dgm:prSet presAssocID="{0B659387-BC6C-49FB-B61D-DD9753FCA89C}" presName="root2" presStyleCnt="0"/>
      <dgm:spPr/>
    </dgm:pt>
    <dgm:pt modelId="{F1FE400F-C9B2-4A33-A5BB-BAE898D4998D}" type="pres">
      <dgm:prSet presAssocID="{0B659387-BC6C-49FB-B61D-DD9753FCA89C}" presName="LevelTwoTextNode" presStyleLbl="node3" presStyleIdx="2" presStyleCnt="12" custScaleX="275615" custScaleY="188906">
        <dgm:presLayoutVars>
          <dgm:chPref val="3"/>
        </dgm:presLayoutVars>
      </dgm:prSet>
      <dgm:spPr/>
    </dgm:pt>
    <dgm:pt modelId="{1D6EABBC-787A-4C7F-B05D-7579D7769742}" type="pres">
      <dgm:prSet presAssocID="{0B659387-BC6C-49FB-B61D-DD9753FCA89C}" presName="level3hierChild" presStyleCnt="0"/>
      <dgm:spPr/>
    </dgm:pt>
    <dgm:pt modelId="{9A937101-4DCD-4764-83C8-BA6B0DEB558F}" type="pres">
      <dgm:prSet presAssocID="{A1C078BB-AE8B-4759-9B3B-AB1C695FA7AE}" presName="conn2-1" presStyleLbl="parChTrans1D4" presStyleIdx="4" presStyleCnt="106"/>
      <dgm:spPr/>
    </dgm:pt>
    <dgm:pt modelId="{E35FC35A-D290-4F50-8742-3222B7D19740}" type="pres">
      <dgm:prSet presAssocID="{A1C078BB-AE8B-4759-9B3B-AB1C695FA7AE}" presName="connTx" presStyleLbl="parChTrans1D4" presStyleIdx="4" presStyleCnt="106"/>
      <dgm:spPr/>
    </dgm:pt>
    <dgm:pt modelId="{C32CB051-4116-47C9-B0D3-870C060CB7B5}" type="pres">
      <dgm:prSet presAssocID="{04A3A671-BB0C-413A-83C4-5AC8CB63B62E}" presName="root2" presStyleCnt="0"/>
      <dgm:spPr/>
    </dgm:pt>
    <dgm:pt modelId="{87DEA669-17D7-4182-A3A7-0ED40D5C32CA}" type="pres">
      <dgm:prSet presAssocID="{04A3A671-BB0C-413A-83C4-5AC8CB63B62E}" presName="LevelTwoTextNode" presStyleLbl="node4" presStyleIdx="4" presStyleCnt="105" custScaleX="359518" custScaleY="96708">
        <dgm:presLayoutVars>
          <dgm:chPref val="3"/>
        </dgm:presLayoutVars>
      </dgm:prSet>
      <dgm:spPr/>
    </dgm:pt>
    <dgm:pt modelId="{7A1EA203-35A4-4813-B439-5D490A895F60}" type="pres">
      <dgm:prSet presAssocID="{04A3A671-BB0C-413A-83C4-5AC8CB63B62E}" presName="level3hierChild" presStyleCnt="0"/>
      <dgm:spPr/>
    </dgm:pt>
    <dgm:pt modelId="{5B3523DB-FDE2-41E1-8C14-34DA86194C59}" type="pres">
      <dgm:prSet presAssocID="{A43E7A2F-1A11-45DB-A76C-B6F2501987A8}" presName="conn2-1" presStyleLbl="parChTrans1D4" presStyleIdx="5" presStyleCnt="106"/>
      <dgm:spPr/>
    </dgm:pt>
    <dgm:pt modelId="{F2C2FF79-4FE1-45FC-B13C-C39C8CD759BD}" type="pres">
      <dgm:prSet presAssocID="{A43E7A2F-1A11-45DB-A76C-B6F2501987A8}" presName="connTx" presStyleLbl="parChTrans1D4" presStyleIdx="5" presStyleCnt="106"/>
      <dgm:spPr/>
    </dgm:pt>
    <dgm:pt modelId="{B33280F4-1EE6-4388-8464-F489333B98AA}" type="pres">
      <dgm:prSet presAssocID="{22F03416-6213-4B23-A616-5B4DD9E0444D}" presName="root2" presStyleCnt="0"/>
      <dgm:spPr/>
    </dgm:pt>
    <dgm:pt modelId="{40B9D97A-8CE1-4575-8DF2-208C6FA63B7A}" type="pres">
      <dgm:prSet presAssocID="{22F03416-6213-4B23-A616-5B4DD9E0444D}" presName="LevelTwoTextNode" presStyleLbl="node4" presStyleIdx="5" presStyleCnt="105" custScaleX="482321" custScaleY="87841">
        <dgm:presLayoutVars>
          <dgm:chPref val="3"/>
        </dgm:presLayoutVars>
      </dgm:prSet>
      <dgm:spPr/>
    </dgm:pt>
    <dgm:pt modelId="{D57CBDEC-E296-4C4A-92D8-2ECCB0CE4FD7}" type="pres">
      <dgm:prSet presAssocID="{22F03416-6213-4B23-A616-5B4DD9E0444D}" presName="level3hierChild" presStyleCnt="0"/>
      <dgm:spPr/>
    </dgm:pt>
    <dgm:pt modelId="{149FD065-AB79-4478-9B9E-C2D5423765F0}" type="pres">
      <dgm:prSet presAssocID="{CDE6DFC2-AFF0-441D-9BFB-986393E079B1}" presName="conn2-1" presStyleLbl="parChTrans1D4" presStyleIdx="6" presStyleCnt="106"/>
      <dgm:spPr/>
    </dgm:pt>
    <dgm:pt modelId="{34B405B5-B8F7-4075-8226-797ED8A565A5}" type="pres">
      <dgm:prSet presAssocID="{CDE6DFC2-AFF0-441D-9BFB-986393E079B1}" presName="connTx" presStyleLbl="parChTrans1D4" presStyleIdx="6" presStyleCnt="106"/>
      <dgm:spPr/>
    </dgm:pt>
    <dgm:pt modelId="{0BD5CF05-1E8C-4304-A89D-1C5BE914CD17}" type="pres">
      <dgm:prSet presAssocID="{EE336C56-6CB0-4F09-B19E-BF0361186DD5}" presName="root2" presStyleCnt="0"/>
      <dgm:spPr/>
    </dgm:pt>
    <dgm:pt modelId="{6F7CF4F6-E495-4DD9-9695-12CD11395D27}" type="pres">
      <dgm:prSet presAssocID="{EE336C56-6CB0-4F09-B19E-BF0361186DD5}" presName="LevelTwoTextNode" presStyleLbl="node4" presStyleIdx="6" presStyleCnt="105" custScaleX="523036" custScaleY="76760">
        <dgm:presLayoutVars>
          <dgm:chPref val="3"/>
        </dgm:presLayoutVars>
      </dgm:prSet>
      <dgm:spPr/>
    </dgm:pt>
    <dgm:pt modelId="{D78C188A-60B0-4CDF-8A19-BF79B1599EA7}" type="pres">
      <dgm:prSet presAssocID="{EE336C56-6CB0-4F09-B19E-BF0361186DD5}" presName="level3hierChild" presStyleCnt="0"/>
      <dgm:spPr/>
    </dgm:pt>
    <dgm:pt modelId="{77FE796D-3740-4D07-9DCB-A3E7B6313EB3}" type="pres">
      <dgm:prSet presAssocID="{9E4B705F-46BE-49D9-A193-6FAA7EC74EFB}" presName="conn2-1" presStyleLbl="parChTrans1D4" presStyleIdx="7" presStyleCnt="106"/>
      <dgm:spPr/>
    </dgm:pt>
    <dgm:pt modelId="{52183C2B-2D8A-4F72-820A-F3E3B40B72E6}" type="pres">
      <dgm:prSet presAssocID="{9E4B705F-46BE-49D9-A193-6FAA7EC74EFB}" presName="connTx" presStyleLbl="parChTrans1D4" presStyleIdx="7" presStyleCnt="106"/>
      <dgm:spPr/>
    </dgm:pt>
    <dgm:pt modelId="{1A89F57C-34BF-417F-9815-674FBBF5E885}" type="pres">
      <dgm:prSet presAssocID="{8C23A86B-0D27-4D20-AB2F-73B819EA3555}" presName="root2" presStyleCnt="0"/>
      <dgm:spPr/>
    </dgm:pt>
    <dgm:pt modelId="{3602E84C-B77E-4472-8D0A-E9D02B4AC7EC}" type="pres">
      <dgm:prSet presAssocID="{8C23A86B-0D27-4D20-AB2F-73B819EA3555}" presName="LevelTwoTextNode" presStyleLbl="node4" presStyleIdx="7" presStyleCnt="105" custScaleX="385032" custScaleY="87012">
        <dgm:presLayoutVars>
          <dgm:chPref val="3"/>
        </dgm:presLayoutVars>
      </dgm:prSet>
      <dgm:spPr/>
    </dgm:pt>
    <dgm:pt modelId="{927B5918-0828-4524-9AEC-E529496BDDBD}" type="pres">
      <dgm:prSet presAssocID="{8C23A86B-0D27-4D20-AB2F-73B819EA3555}" presName="level3hierChild" presStyleCnt="0"/>
      <dgm:spPr/>
    </dgm:pt>
    <dgm:pt modelId="{4E27A353-B6AD-455D-B1FF-A9C3C67B942A}" type="pres">
      <dgm:prSet presAssocID="{85ADA254-7C2A-47C9-B29A-13E9BF20EB33}" presName="conn2-1" presStyleLbl="parChTrans1D4" presStyleIdx="8" presStyleCnt="106"/>
      <dgm:spPr/>
    </dgm:pt>
    <dgm:pt modelId="{463AAB54-8074-4D13-8759-971254413CBE}" type="pres">
      <dgm:prSet presAssocID="{85ADA254-7C2A-47C9-B29A-13E9BF20EB33}" presName="connTx" presStyleLbl="parChTrans1D4" presStyleIdx="8" presStyleCnt="106"/>
      <dgm:spPr/>
    </dgm:pt>
    <dgm:pt modelId="{26CF8C7C-B75B-44F6-939D-7A91DFEB107F}" type="pres">
      <dgm:prSet presAssocID="{381E93E0-6C1B-4703-B956-14254DA2D2AB}" presName="root2" presStyleCnt="0"/>
      <dgm:spPr/>
    </dgm:pt>
    <dgm:pt modelId="{A362AD84-4CA1-40C9-BC35-133C51D77618}" type="pres">
      <dgm:prSet presAssocID="{381E93E0-6C1B-4703-B956-14254DA2D2AB}" presName="LevelTwoTextNode" presStyleLbl="node4" presStyleIdx="8" presStyleCnt="105" custScaleX="337892" custScaleY="115110">
        <dgm:presLayoutVars>
          <dgm:chPref val="3"/>
        </dgm:presLayoutVars>
      </dgm:prSet>
      <dgm:spPr/>
    </dgm:pt>
    <dgm:pt modelId="{C10ACEB7-043F-4FD8-A51C-7AE3CA277F58}" type="pres">
      <dgm:prSet presAssocID="{381E93E0-6C1B-4703-B956-14254DA2D2AB}" presName="level3hierChild" presStyleCnt="0"/>
      <dgm:spPr/>
    </dgm:pt>
    <dgm:pt modelId="{C52F34E6-B8C3-4BBB-A218-CF78BF7053C0}" type="pres">
      <dgm:prSet presAssocID="{BEFB7C83-33F1-4194-91DE-1CDDCD65B76E}" presName="conn2-1" presStyleLbl="parChTrans1D4" presStyleIdx="9" presStyleCnt="106"/>
      <dgm:spPr/>
    </dgm:pt>
    <dgm:pt modelId="{6E2D3036-5A0A-4EFC-8175-D47A401F3C2D}" type="pres">
      <dgm:prSet presAssocID="{BEFB7C83-33F1-4194-91DE-1CDDCD65B76E}" presName="connTx" presStyleLbl="parChTrans1D4" presStyleIdx="9" presStyleCnt="106"/>
      <dgm:spPr/>
    </dgm:pt>
    <dgm:pt modelId="{62CF84EA-B3C4-47FA-A42F-D3FF13C49783}" type="pres">
      <dgm:prSet presAssocID="{6E6D6103-0EB9-469D-A801-27E9C96B5A4E}" presName="root2" presStyleCnt="0"/>
      <dgm:spPr/>
    </dgm:pt>
    <dgm:pt modelId="{B89F1323-C7EB-4E20-9D23-908FFDEA14D1}" type="pres">
      <dgm:prSet presAssocID="{6E6D6103-0EB9-469D-A801-27E9C96B5A4E}" presName="LevelTwoTextNode" presStyleLbl="node4" presStyleIdx="9" presStyleCnt="105" custScaleX="500353" custScaleY="127402">
        <dgm:presLayoutVars>
          <dgm:chPref val="3"/>
        </dgm:presLayoutVars>
      </dgm:prSet>
      <dgm:spPr/>
    </dgm:pt>
    <dgm:pt modelId="{08B7DE42-A50A-4F69-A424-33749542985D}" type="pres">
      <dgm:prSet presAssocID="{6E6D6103-0EB9-469D-A801-27E9C96B5A4E}" presName="level3hierChild" presStyleCnt="0"/>
      <dgm:spPr/>
    </dgm:pt>
    <dgm:pt modelId="{3F502C16-0163-4979-B7B6-AD738DC8F185}" type="pres">
      <dgm:prSet presAssocID="{B8B08A50-D5BB-4AC7-A2E9-120BD19A321D}" presName="conn2-1" presStyleLbl="parChTrans1D4" presStyleIdx="10" presStyleCnt="106"/>
      <dgm:spPr/>
    </dgm:pt>
    <dgm:pt modelId="{08DAFD8C-DBBB-4C9B-B24B-96ACE6270910}" type="pres">
      <dgm:prSet presAssocID="{B8B08A50-D5BB-4AC7-A2E9-120BD19A321D}" presName="connTx" presStyleLbl="parChTrans1D4" presStyleIdx="10" presStyleCnt="106"/>
      <dgm:spPr/>
    </dgm:pt>
    <dgm:pt modelId="{BEDF5E7C-7B0B-469A-A300-42111C16C2F6}" type="pres">
      <dgm:prSet presAssocID="{1E2DE031-81D6-4934-8C58-3B8304310C96}" presName="root2" presStyleCnt="0"/>
      <dgm:spPr/>
    </dgm:pt>
    <dgm:pt modelId="{89FCCE5B-5B39-4D82-9413-7665EDD73364}" type="pres">
      <dgm:prSet presAssocID="{1E2DE031-81D6-4934-8C58-3B8304310C96}" presName="LevelTwoTextNode" presStyleLbl="node4" presStyleIdx="10" presStyleCnt="105" custScaleX="505674" custScaleY="102063">
        <dgm:presLayoutVars>
          <dgm:chPref val="3"/>
        </dgm:presLayoutVars>
      </dgm:prSet>
      <dgm:spPr/>
    </dgm:pt>
    <dgm:pt modelId="{1F318FAF-EC26-48B0-8BAB-953B549B689A}" type="pres">
      <dgm:prSet presAssocID="{1E2DE031-81D6-4934-8C58-3B8304310C96}" presName="level3hierChild" presStyleCnt="0"/>
      <dgm:spPr/>
    </dgm:pt>
    <dgm:pt modelId="{57EDBD9A-0010-4D0C-B1C4-D4959550F9FD}" type="pres">
      <dgm:prSet presAssocID="{0D39863D-2F15-424D-AE86-62CC0ED72A81}" presName="conn2-1" presStyleLbl="parChTrans1D4" presStyleIdx="11" presStyleCnt="106"/>
      <dgm:spPr/>
    </dgm:pt>
    <dgm:pt modelId="{AA5F3C27-5682-47BA-B21A-903FBEB2E18F}" type="pres">
      <dgm:prSet presAssocID="{0D39863D-2F15-424D-AE86-62CC0ED72A81}" presName="connTx" presStyleLbl="parChTrans1D4" presStyleIdx="11" presStyleCnt="106"/>
      <dgm:spPr/>
    </dgm:pt>
    <dgm:pt modelId="{8047F911-1A35-4ADE-8A7B-AFD0F88E073A}" type="pres">
      <dgm:prSet presAssocID="{6B8CBA27-59F4-4901-AFC3-BC03C3D93BBE}" presName="root2" presStyleCnt="0"/>
      <dgm:spPr/>
    </dgm:pt>
    <dgm:pt modelId="{B126CEF2-AD45-4D3D-B0C6-E701728E1375}" type="pres">
      <dgm:prSet presAssocID="{6B8CBA27-59F4-4901-AFC3-BC03C3D93BBE}" presName="LevelTwoTextNode" presStyleLbl="node4" presStyleIdx="11" presStyleCnt="105" custScaleX="488878" custScaleY="83075">
        <dgm:presLayoutVars>
          <dgm:chPref val="3"/>
        </dgm:presLayoutVars>
      </dgm:prSet>
      <dgm:spPr/>
    </dgm:pt>
    <dgm:pt modelId="{0FF33797-A29F-482B-AA2F-B0E5C688F9CE}" type="pres">
      <dgm:prSet presAssocID="{6B8CBA27-59F4-4901-AFC3-BC03C3D93BBE}" presName="level3hierChild" presStyleCnt="0"/>
      <dgm:spPr/>
    </dgm:pt>
    <dgm:pt modelId="{AAC3EEA7-DCFF-43D6-8A31-9EBA39CE80E2}" type="pres">
      <dgm:prSet presAssocID="{0802F322-E570-493B-A422-76FBD6BC9ACF}" presName="conn2-1" presStyleLbl="parChTrans1D4" presStyleIdx="12" presStyleCnt="106"/>
      <dgm:spPr/>
    </dgm:pt>
    <dgm:pt modelId="{ACC64A5D-EE36-4DCB-8A8D-2A7EE9E73C09}" type="pres">
      <dgm:prSet presAssocID="{0802F322-E570-493B-A422-76FBD6BC9ACF}" presName="connTx" presStyleLbl="parChTrans1D4" presStyleIdx="12" presStyleCnt="106"/>
      <dgm:spPr/>
    </dgm:pt>
    <dgm:pt modelId="{893630DA-2A24-4534-8D19-2C6C0B2F1E4D}" type="pres">
      <dgm:prSet presAssocID="{8C1743E9-F5BA-47FC-A2DD-454AB24FE6B3}" presName="root2" presStyleCnt="0"/>
      <dgm:spPr/>
    </dgm:pt>
    <dgm:pt modelId="{C8104CD8-9FBB-454D-B122-6B8AEDA4F26A}" type="pres">
      <dgm:prSet presAssocID="{8C1743E9-F5BA-47FC-A2DD-454AB24FE6B3}" presName="LevelTwoTextNode" presStyleLbl="node4" presStyleIdx="12" presStyleCnt="105" custScaleX="813657" custScaleY="105248">
        <dgm:presLayoutVars>
          <dgm:chPref val="3"/>
        </dgm:presLayoutVars>
      </dgm:prSet>
      <dgm:spPr/>
    </dgm:pt>
    <dgm:pt modelId="{763D05D9-7CD9-47E1-8570-833B519FC70C}" type="pres">
      <dgm:prSet presAssocID="{8C1743E9-F5BA-47FC-A2DD-454AB24FE6B3}" presName="level3hierChild" presStyleCnt="0"/>
      <dgm:spPr/>
    </dgm:pt>
    <dgm:pt modelId="{678CF674-2605-4E78-A9D5-24A26726A5BB}" type="pres">
      <dgm:prSet presAssocID="{7E236966-D8FE-45DE-ADBC-0B44B9EB315C}" presName="conn2-1" presStyleLbl="parChTrans1D4" presStyleIdx="13" presStyleCnt="106"/>
      <dgm:spPr/>
    </dgm:pt>
    <dgm:pt modelId="{EB59B713-6A3E-441E-A48D-5876E693D3AD}" type="pres">
      <dgm:prSet presAssocID="{7E236966-D8FE-45DE-ADBC-0B44B9EB315C}" presName="connTx" presStyleLbl="parChTrans1D4" presStyleIdx="13" presStyleCnt="106"/>
      <dgm:spPr/>
    </dgm:pt>
    <dgm:pt modelId="{55469C7F-E1CE-4DB0-A3B1-84AF7437DC26}" type="pres">
      <dgm:prSet presAssocID="{BCF820CC-B190-41BC-8806-68A3C87CE22E}" presName="root2" presStyleCnt="0"/>
      <dgm:spPr/>
    </dgm:pt>
    <dgm:pt modelId="{65616C55-ED35-41FB-9C78-8EA760FF1D1A}" type="pres">
      <dgm:prSet presAssocID="{BCF820CC-B190-41BC-8806-68A3C87CE22E}" presName="LevelTwoTextNode" presStyleLbl="node4" presStyleIdx="13" presStyleCnt="105" custScaleX="332757" custScaleY="116122">
        <dgm:presLayoutVars>
          <dgm:chPref val="3"/>
        </dgm:presLayoutVars>
      </dgm:prSet>
      <dgm:spPr/>
    </dgm:pt>
    <dgm:pt modelId="{33C0EF93-C0F7-4E1B-9050-C7302E30D157}" type="pres">
      <dgm:prSet presAssocID="{BCF820CC-B190-41BC-8806-68A3C87CE22E}" presName="level3hierChild" presStyleCnt="0"/>
      <dgm:spPr/>
    </dgm:pt>
    <dgm:pt modelId="{A66C8B83-8C1A-47F0-8054-D05C915EEB5A}" type="pres">
      <dgm:prSet presAssocID="{A955823B-FF10-44C4-8B90-EA0260A16B78}" presName="conn2-1" presStyleLbl="parChTrans1D4" presStyleIdx="14" presStyleCnt="106"/>
      <dgm:spPr/>
    </dgm:pt>
    <dgm:pt modelId="{E514C74D-9C6A-4784-A67F-5660F066FA46}" type="pres">
      <dgm:prSet presAssocID="{A955823B-FF10-44C4-8B90-EA0260A16B78}" presName="connTx" presStyleLbl="parChTrans1D4" presStyleIdx="14" presStyleCnt="106"/>
      <dgm:spPr/>
    </dgm:pt>
    <dgm:pt modelId="{583627B6-72B6-4662-B04E-64AD1A534BE3}" type="pres">
      <dgm:prSet presAssocID="{9052D100-49F2-4251-8866-1C4F9F2B3895}" presName="root2" presStyleCnt="0"/>
      <dgm:spPr/>
    </dgm:pt>
    <dgm:pt modelId="{112EE475-5A7C-49AF-BD4B-CD55456BCAED}" type="pres">
      <dgm:prSet presAssocID="{9052D100-49F2-4251-8866-1C4F9F2B3895}" presName="LevelTwoTextNode" presStyleLbl="node4" presStyleIdx="14" presStyleCnt="105" custScaleX="264605" custScaleY="76584">
        <dgm:presLayoutVars>
          <dgm:chPref val="3"/>
        </dgm:presLayoutVars>
      </dgm:prSet>
      <dgm:spPr/>
    </dgm:pt>
    <dgm:pt modelId="{68C31E55-F11A-41F2-BC0B-5989213A99D7}" type="pres">
      <dgm:prSet presAssocID="{9052D100-49F2-4251-8866-1C4F9F2B3895}" presName="level3hierChild" presStyleCnt="0"/>
      <dgm:spPr/>
    </dgm:pt>
    <dgm:pt modelId="{128DB9A3-B24A-4CBC-BCFE-0EA2104A8C09}" type="pres">
      <dgm:prSet presAssocID="{B0CB2A5A-0C86-43BD-9904-0AD2631F9C90}" presName="conn2-1" presStyleLbl="parChTrans1D3" presStyleIdx="3" presStyleCnt="12"/>
      <dgm:spPr/>
    </dgm:pt>
    <dgm:pt modelId="{7129490E-ABA6-4B74-AFE5-9720EF4B07CC}" type="pres">
      <dgm:prSet presAssocID="{B0CB2A5A-0C86-43BD-9904-0AD2631F9C90}" presName="connTx" presStyleLbl="parChTrans1D3" presStyleIdx="3" presStyleCnt="12"/>
      <dgm:spPr/>
    </dgm:pt>
    <dgm:pt modelId="{C598B4F5-29B3-4B16-AD28-37D223B15ADD}" type="pres">
      <dgm:prSet presAssocID="{CA937C34-150E-492D-ADE4-478A8361677D}" presName="root2" presStyleCnt="0"/>
      <dgm:spPr/>
    </dgm:pt>
    <dgm:pt modelId="{65A3083B-9C41-4DB6-992A-4DDF5B17765A}" type="pres">
      <dgm:prSet presAssocID="{CA937C34-150E-492D-ADE4-478A8361677D}" presName="LevelTwoTextNode" presStyleLbl="node3" presStyleIdx="3" presStyleCnt="12" custScaleX="304005" custScaleY="207986">
        <dgm:presLayoutVars>
          <dgm:chPref val="3"/>
        </dgm:presLayoutVars>
      </dgm:prSet>
      <dgm:spPr/>
    </dgm:pt>
    <dgm:pt modelId="{7DE1D340-AF8D-4BEE-A4C9-EBEEA5E9B8E2}" type="pres">
      <dgm:prSet presAssocID="{CA937C34-150E-492D-ADE4-478A8361677D}" presName="level3hierChild" presStyleCnt="0"/>
      <dgm:spPr/>
    </dgm:pt>
    <dgm:pt modelId="{3780E194-891F-430B-AC83-679DF2DF2AF7}" type="pres">
      <dgm:prSet presAssocID="{D8BAB38B-11B1-4AD1-815E-782CE0730C45}" presName="conn2-1" presStyleLbl="parChTrans1D4" presStyleIdx="15" presStyleCnt="106"/>
      <dgm:spPr/>
    </dgm:pt>
    <dgm:pt modelId="{CFE0EEA5-9102-4AA3-9894-76991681E7DA}" type="pres">
      <dgm:prSet presAssocID="{D8BAB38B-11B1-4AD1-815E-782CE0730C45}" presName="connTx" presStyleLbl="parChTrans1D4" presStyleIdx="15" presStyleCnt="106"/>
      <dgm:spPr/>
    </dgm:pt>
    <dgm:pt modelId="{21179C0D-C661-4E22-8ADC-956E3DAC933E}" type="pres">
      <dgm:prSet presAssocID="{605BDD3C-7060-4282-9FFF-639E16DC748B}" presName="root2" presStyleCnt="0"/>
      <dgm:spPr/>
    </dgm:pt>
    <dgm:pt modelId="{35840AC7-03A2-45E1-AB49-DE309DEFB557}" type="pres">
      <dgm:prSet presAssocID="{605BDD3C-7060-4282-9FFF-639E16DC748B}" presName="LevelTwoTextNode" presStyleLbl="node4" presStyleIdx="15" presStyleCnt="105" custScaleX="300119" custScaleY="104947">
        <dgm:presLayoutVars>
          <dgm:chPref val="3"/>
        </dgm:presLayoutVars>
      </dgm:prSet>
      <dgm:spPr/>
    </dgm:pt>
    <dgm:pt modelId="{19C09DA7-90AF-49C1-ACDE-F50870DA0EE2}" type="pres">
      <dgm:prSet presAssocID="{605BDD3C-7060-4282-9FFF-639E16DC748B}" presName="level3hierChild" presStyleCnt="0"/>
      <dgm:spPr/>
    </dgm:pt>
    <dgm:pt modelId="{682FAD4C-63F6-46E3-81E0-49DE3EE76B6B}" type="pres">
      <dgm:prSet presAssocID="{CEA7A93D-13A7-489A-87B1-3EF6D34088C0}" presName="conn2-1" presStyleLbl="parChTrans1D4" presStyleIdx="16" presStyleCnt="106"/>
      <dgm:spPr/>
    </dgm:pt>
    <dgm:pt modelId="{55A99D37-1AB0-474C-AC47-6AAABE5421C1}" type="pres">
      <dgm:prSet presAssocID="{CEA7A93D-13A7-489A-87B1-3EF6D34088C0}" presName="connTx" presStyleLbl="parChTrans1D4" presStyleIdx="16" presStyleCnt="106"/>
      <dgm:spPr/>
    </dgm:pt>
    <dgm:pt modelId="{A548947F-2CAB-452B-B28A-71F3F2D24564}" type="pres">
      <dgm:prSet presAssocID="{3F593132-79AD-4F46-8DC8-7E287D732679}" presName="root2" presStyleCnt="0"/>
      <dgm:spPr/>
    </dgm:pt>
    <dgm:pt modelId="{90FB6B0A-53D6-4F2B-BA66-6D70F0CFDD84}" type="pres">
      <dgm:prSet presAssocID="{3F593132-79AD-4F46-8DC8-7E287D732679}" presName="LevelTwoTextNode" presStyleLbl="node4" presStyleIdx="16" presStyleCnt="105" custScaleX="957478" custScaleY="97454">
        <dgm:presLayoutVars>
          <dgm:chPref val="3"/>
        </dgm:presLayoutVars>
      </dgm:prSet>
      <dgm:spPr/>
    </dgm:pt>
    <dgm:pt modelId="{2D8A77B1-E0AF-4DB9-B2EE-3AE175AEA9F5}" type="pres">
      <dgm:prSet presAssocID="{3F593132-79AD-4F46-8DC8-7E287D732679}" presName="level3hierChild" presStyleCnt="0"/>
      <dgm:spPr/>
    </dgm:pt>
    <dgm:pt modelId="{91DA3423-3DDC-4F89-89D6-C5F568DA3D35}" type="pres">
      <dgm:prSet presAssocID="{6BCA8B59-FA4D-4CD6-B59A-8EC37E3453D8}" presName="conn2-1" presStyleLbl="parChTrans1D4" presStyleIdx="17" presStyleCnt="106"/>
      <dgm:spPr/>
    </dgm:pt>
    <dgm:pt modelId="{AEF1997D-223E-46C6-9FB6-3B0959ADC073}" type="pres">
      <dgm:prSet presAssocID="{6BCA8B59-FA4D-4CD6-B59A-8EC37E3453D8}" presName="connTx" presStyleLbl="parChTrans1D4" presStyleIdx="17" presStyleCnt="106"/>
      <dgm:spPr/>
    </dgm:pt>
    <dgm:pt modelId="{F526E3DB-773F-483D-844D-7D6777029203}" type="pres">
      <dgm:prSet presAssocID="{52C4F3AB-D186-4ABA-ABA3-8C9F9B62655C}" presName="root2" presStyleCnt="0"/>
      <dgm:spPr/>
    </dgm:pt>
    <dgm:pt modelId="{8A479BA3-CCDC-4622-85D0-FDA447430DD9}" type="pres">
      <dgm:prSet presAssocID="{52C4F3AB-D186-4ABA-ABA3-8C9F9B62655C}" presName="LevelTwoTextNode" presStyleLbl="node4" presStyleIdx="17" presStyleCnt="105" custScaleX="292097" custScaleY="100141">
        <dgm:presLayoutVars>
          <dgm:chPref val="3"/>
        </dgm:presLayoutVars>
      </dgm:prSet>
      <dgm:spPr/>
    </dgm:pt>
    <dgm:pt modelId="{AFAF94AF-B647-4B60-9748-6E374A65AC1E}" type="pres">
      <dgm:prSet presAssocID="{52C4F3AB-D186-4ABA-ABA3-8C9F9B62655C}" presName="level3hierChild" presStyleCnt="0"/>
      <dgm:spPr/>
    </dgm:pt>
    <dgm:pt modelId="{1CD5DBD6-2A94-4F06-8065-CADED3AF2DB1}" type="pres">
      <dgm:prSet presAssocID="{D4A47678-0841-4251-B14E-029205420211}" presName="conn2-1" presStyleLbl="parChTrans1D4" presStyleIdx="18" presStyleCnt="106"/>
      <dgm:spPr/>
    </dgm:pt>
    <dgm:pt modelId="{760F7720-999B-464C-8D2B-0FA3013838C9}" type="pres">
      <dgm:prSet presAssocID="{D4A47678-0841-4251-B14E-029205420211}" presName="connTx" presStyleLbl="parChTrans1D4" presStyleIdx="18" presStyleCnt="106"/>
      <dgm:spPr/>
    </dgm:pt>
    <dgm:pt modelId="{E4AF2802-CA3C-4224-8E1F-A7179A4D1B5E}" type="pres">
      <dgm:prSet presAssocID="{9EEECFF2-8730-4CCF-8412-9DAEC27E1B99}" presName="root2" presStyleCnt="0"/>
      <dgm:spPr/>
    </dgm:pt>
    <dgm:pt modelId="{687D6414-BBAF-460A-A61B-015302DAC709}" type="pres">
      <dgm:prSet presAssocID="{9EEECFF2-8730-4CCF-8412-9DAEC27E1B99}" presName="LevelTwoTextNode" presStyleLbl="node4" presStyleIdx="18" presStyleCnt="105" custScaleX="1474850" custScaleY="120038">
        <dgm:presLayoutVars>
          <dgm:chPref val="3"/>
        </dgm:presLayoutVars>
      </dgm:prSet>
      <dgm:spPr/>
    </dgm:pt>
    <dgm:pt modelId="{4BDF4299-ADD6-4DCE-9B0C-223D34D581A8}" type="pres">
      <dgm:prSet presAssocID="{9EEECFF2-8730-4CCF-8412-9DAEC27E1B99}" presName="level3hierChild" presStyleCnt="0"/>
      <dgm:spPr/>
    </dgm:pt>
    <dgm:pt modelId="{BAF69A06-F6F9-4065-ABC3-4759E0219C71}" type="pres">
      <dgm:prSet presAssocID="{E49D9502-14EA-4138-A654-BA8A6C56A685}" presName="conn2-1" presStyleLbl="parChTrans1D4" presStyleIdx="19" presStyleCnt="106"/>
      <dgm:spPr/>
    </dgm:pt>
    <dgm:pt modelId="{06825502-5359-4FE5-8BD3-3BCE23A0C72D}" type="pres">
      <dgm:prSet presAssocID="{E49D9502-14EA-4138-A654-BA8A6C56A685}" presName="connTx" presStyleLbl="parChTrans1D4" presStyleIdx="19" presStyleCnt="106"/>
      <dgm:spPr/>
    </dgm:pt>
    <dgm:pt modelId="{DE03F3D6-DE2C-4DB2-97F5-B91615C21ACE}" type="pres">
      <dgm:prSet presAssocID="{93413372-ADE6-4816-B7BE-89AE51508DED}" presName="root2" presStyleCnt="0"/>
      <dgm:spPr/>
    </dgm:pt>
    <dgm:pt modelId="{A7E2C58E-D42A-44DA-9BFD-BD73AC807BB6}" type="pres">
      <dgm:prSet presAssocID="{93413372-ADE6-4816-B7BE-89AE51508DED}" presName="LevelTwoTextNode" presStyleLbl="node4" presStyleIdx="19" presStyleCnt="105" custScaleX="234811" custScaleY="182504">
        <dgm:presLayoutVars>
          <dgm:chPref val="3"/>
        </dgm:presLayoutVars>
      </dgm:prSet>
      <dgm:spPr/>
    </dgm:pt>
    <dgm:pt modelId="{89E2D9B4-3518-4588-B721-81E55996E845}" type="pres">
      <dgm:prSet presAssocID="{93413372-ADE6-4816-B7BE-89AE51508DED}" presName="level3hierChild" presStyleCnt="0"/>
      <dgm:spPr/>
    </dgm:pt>
    <dgm:pt modelId="{DA9A4CA7-EA81-4713-83DB-ED65BE0D3EE3}" type="pres">
      <dgm:prSet presAssocID="{1BC224FC-3F3D-4B1F-829B-9855400B0860}" presName="conn2-1" presStyleLbl="parChTrans1D4" presStyleIdx="20" presStyleCnt="106"/>
      <dgm:spPr/>
    </dgm:pt>
    <dgm:pt modelId="{6FC35DE7-1E72-4428-B761-AF54299E21F5}" type="pres">
      <dgm:prSet presAssocID="{1BC224FC-3F3D-4B1F-829B-9855400B0860}" presName="connTx" presStyleLbl="parChTrans1D4" presStyleIdx="20" presStyleCnt="106"/>
      <dgm:spPr/>
    </dgm:pt>
    <dgm:pt modelId="{351A2172-624E-45AA-9C1E-245ECFAB20E4}" type="pres">
      <dgm:prSet presAssocID="{E690E47E-7786-46B8-9E5F-A0CEC488A988}" presName="root2" presStyleCnt="0"/>
      <dgm:spPr/>
    </dgm:pt>
    <dgm:pt modelId="{4B6195E9-8814-4A14-A9F9-B8ECFA1F64C4}" type="pres">
      <dgm:prSet presAssocID="{E690E47E-7786-46B8-9E5F-A0CEC488A988}" presName="LevelTwoTextNode" presStyleLbl="node4" presStyleIdx="20" presStyleCnt="105" custScaleX="377611" custScaleY="149683">
        <dgm:presLayoutVars>
          <dgm:chPref val="3"/>
        </dgm:presLayoutVars>
      </dgm:prSet>
      <dgm:spPr/>
    </dgm:pt>
    <dgm:pt modelId="{ED26EC6D-BCA2-41FF-993E-DFDEBB27ACF5}" type="pres">
      <dgm:prSet presAssocID="{E690E47E-7786-46B8-9E5F-A0CEC488A988}" presName="level3hierChild" presStyleCnt="0"/>
      <dgm:spPr/>
    </dgm:pt>
    <dgm:pt modelId="{1E487499-3428-4409-AA3C-020D7C553729}" type="pres">
      <dgm:prSet presAssocID="{874BC62B-7866-4DC7-BB97-FB1219089569}" presName="conn2-1" presStyleLbl="parChTrans1D4" presStyleIdx="21" presStyleCnt="106"/>
      <dgm:spPr/>
    </dgm:pt>
    <dgm:pt modelId="{580E6146-4522-4F72-A2B8-6AD71FB86A57}" type="pres">
      <dgm:prSet presAssocID="{874BC62B-7866-4DC7-BB97-FB1219089569}" presName="connTx" presStyleLbl="parChTrans1D4" presStyleIdx="21" presStyleCnt="106"/>
      <dgm:spPr/>
    </dgm:pt>
    <dgm:pt modelId="{AE1249A8-2561-4031-AEAB-A293C7D1A6F0}" type="pres">
      <dgm:prSet presAssocID="{702DB5F0-2081-43F0-BF57-7341DF0C9318}" presName="root2" presStyleCnt="0"/>
      <dgm:spPr/>
    </dgm:pt>
    <dgm:pt modelId="{6462A991-B6FF-40E1-AC1B-DE73075FE714}" type="pres">
      <dgm:prSet presAssocID="{702DB5F0-2081-43F0-BF57-7341DF0C9318}" presName="LevelTwoTextNode" presStyleLbl="node4" presStyleIdx="21" presStyleCnt="105" custScaleX="164229" custScaleY="121525">
        <dgm:presLayoutVars>
          <dgm:chPref val="3"/>
        </dgm:presLayoutVars>
      </dgm:prSet>
      <dgm:spPr/>
    </dgm:pt>
    <dgm:pt modelId="{97B9C8D8-B35D-4512-8BDE-2C4CD5579474}" type="pres">
      <dgm:prSet presAssocID="{702DB5F0-2081-43F0-BF57-7341DF0C9318}" presName="level3hierChild" presStyleCnt="0"/>
      <dgm:spPr/>
    </dgm:pt>
    <dgm:pt modelId="{0D198571-B1CD-45A7-A15E-27C6CE18E652}" type="pres">
      <dgm:prSet presAssocID="{13C32A8A-9981-4E9E-A5DC-E71F324D51CA}" presName="conn2-1" presStyleLbl="parChTrans1D4" presStyleIdx="22" presStyleCnt="106"/>
      <dgm:spPr/>
    </dgm:pt>
    <dgm:pt modelId="{62F284E5-78F3-4025-BA28-3B9A91B54BD5}" type="pres">
      <dgm:prSet presAssocID="{13C32A8A-9981-4E9E-A5DC-E71F324D51CA}" presName="connTx" presStyleLbl="parChTrans1D4" presStyleIdx="22" presStyleCnt="106"/>
      <dgm:spPr/>
    </dgm:pt>
    <dgm:pt modelId="{CAB3DFC6-8385-4099-B9FB-AF6063D7C5AB}" type="pres">
      <dgm:prSet presAssocID="{91CF2D45-B0DF-413D-A893-7D1D6547D03F}" presName="root2" presStyleCnt="0"/>
      <dgm:spPr/>
    </dgm:pt>
    <dgm:pt modelId="{CD340E95-822C-4B91-AD2C-87F7491EB94B}" type="pres">
      <dgm:prSet presAssocID="{91CF2D45-B0DF-413D-A893-7D1D6547D03F}" presName="LevelTwoTextNode" presStyleLbl="node4" presStyleIdx="22" presStyleCnt="105" custScaleX="1578553" custScaleY="147977">
        <dgm:presLayoutVars>
          <dgm:chPref val="3"/>
        </dgm:presLayoutVars>
      </dgm:prSet>
      <dgm:spPr/>
    </dgm:pt>
    <dgm:pt modelId="{544C5BB3-C02A-412F-82C3-AA59697102DC}" type="pres">
      <dgm:prSet presAssocID="{91CF2D45-B0DF-413D-A893-7D1D6547D03F}" presName="level3hierChild" presStyleCnt="0"/>
      <dgm:spPr/>
    </dgm:pt>
    <dgm:pt modelId="{23DDCEDE-81B9-4218-A2AC-D2885EB59B9A}" type="pres">
      <dgm:prSet presAssocID="{93FE93A2-1079-415D-AAE0-90F83627EA98}" presName="conn2-1" presStyleLbl="parChTrans1D4" presStyleIdx="23" presStyleCnt="106"/>
      <dgm:spPr/>
    </dgm:pt>
    <dgm:pt modelId="{4666007D-883E-4424-AC37-BF23D49E71CA}" type="pres">
      <dgm:prSet presAssocID="{93FE93A2-1079-415D-AAE0-90F83627EA98}" presName="connTx" presStyleLbl="parChTrans1D4" presStyleIdx="23" presStyleCnt="106"/>
      <dgm:spPr/>
    </dgm:pt>
    <dgm:pt modelId="{90439B58-9889-4FFF-90C6-BA85AF94DA33}" type="pres">
      <dgm:prSet presAssocID="{2E22E27E-DC34-4CD7-8E60-14DBF306BB70}" presName="root2" presStyleCnt="0"/>
      <dgm:spPr/>
    </dgm:pt>
    <dgm:pt modelId="{1171D37D-AF98-448F-8548-CB9DF74657C9}" type="pres">
      <dgm:prSet presAssocID="{2E22E27E-DC34-4CD7-8E60-14DBF306BB70}" presName="LevelTwoTextNode" presStyleLbl="node4" presStyleIdx="23" presStyleCnt="105" custScaleX="529029" custScaleY="109895">
        <dgm:presLayoutVars>
          <dgm:chPref val="3"/>
        </dgm:presLayoutVars>
      </dgm:prSet>
      <dgm:spPr/>
    </dgm:pt>
    <dgm:pt modelId="{C632E562-7823-4C22-AD5C-C2987C802FF2}" type="pres">
      <dgm:prSet presAssocID="{2E22E27E-DC34-4CD7-8E60-14DBF306BB70}" presName="level3hierChild" presStyleCnt="0"/>
      <dgm:spPr/>
    </dgm:pt>
    <dgm:pt modelId="{DACF2DE0-81DF-42EF-B53D-04B6E6C3A14C}" type="pres">
      <dgm:prSet presAssocID="{1DF4821F-0324-47CA-9CB9-5286EA2BB56B}" presName="conn2-1" presStyleLbl="parChTrans1D4" presStyleIdx="24" presStyleCnt="106"/>
      <dgm:spPr/>
    </dgm:pt>
    <dgm:pt modelId="{E0A448BC-DAFF-4713-B375-C786704020D0}" type="pres">
      <dgm:prSet presAssocID="{1DF4821F-0324-47CA-9CB9-5286EA2BB56B}" presName="connTx" presStyleLbl="parChTrans1D4" presStyleIdx="24" presStyleCnt="106"/>
      <dgm:spPr/>
    </dgm:pt>
    <dgm:pt modelId="{52374BD4-B2DE-45CB-AA72-AF9802633133}" type="pres">
      <dgm:prSet presAssocID="{23538A04-6E7B-4DFD-8614-AB44438ECF07}" presName="root2" presStyleCnt="0"/>
      <dgm:spPr/>
    </dgm:pt>
    <dgm:pt modelId="{E14C35D3-922B-46F1-B80E-D9C488E3D289}" type="pres">
      <dgm:prSet presAssocID="{23538A04-6E7B-4DFD-8614-AB44438ECF07}" presName="LevelTwoTextNode" presStyleLbl="node4" presStyleIdx="24" presStyleCnt="105">
        <dgm:presLayoutVars>
          <dgm:chPref val="3"/>
        </dgm:presLayoutVars>
      </dgm:prSet>
      <dgm:spPr/>
    </dgm:pt>
    <dgm:pt modelId="{5E509656-7B6B-482B-9FE7-097F7EBB8AB6}" type="pres">
      <dgm:prSet presAssocID="{23538A04-6E7B-4DFD-8614-AB44438ECF07}" presName="level3hierChild" presStyleCnt="0"/>
      <dgm:spPr/>
    </dgm:pt>
    <dgm:pt modelId="{4B06A98D-E185-4FDC-9584-2AED40445DF9}" type="pres">
      <dgm:prSet presAssocID="{72AF0372-FDB5-4B85-A48C-CCD6AA476309}" presName="conn2-1" presStyleLbl="parChTrans1D4" presStyleIdx="25" presStyleCnt="106"/>
      <dgm:spPr/>
    </dgm:pt>
    <dgm:pt modelId="{D865399A-8B63-4627-9ADB-EAF640C89E72}" type="pres">
      <dgm:prSet presAssocID="{72AF0372-FDB5-4B85-A48C-CCD6AA476309}" presName="connTx" presStyleLbl="parChTrans1D4" presStyleIdx="25" presStyleCnt="106"/>
      <dgm:spPr/>
    </dgm:pt>
    <dgm:pt modelId="{8A7A2C93-4BDF-4815-8B0B-F19EF99F13CE}" type="pres">
      <dgm:prSet presAssocID="{56855A42-7A9E-4375-8EFA-9F8D9E571741}" presName="root2" presStyleCnt="0"/>
      <dgm:spPr/>
    </dgm:pt>
    <dgm:pt modelId="{6F55546C-8B1C-46DA-B563-3201297943F6}" type="pres">
      <dgm:prSet presAssocID="{56855A42-7A9E-4375-8EFA-9F8D9E571741}" presName="LevelTwoTextNode" presStyleLbl="node4" presStyleIdx="25" presStyleCnt="105" custScaleX="1025191" custScaleY="100482">
        <dgm:presLayoutVars>
          <dgm:chPref val="3"/>
        </dgm:presLayoutVars>
      </dgm:prSet>
      <dgm:spPr/>
    </dgm:pt>
    <dgm:pt modelId="{F67E06D6-0FF6-46FB-B796-71E2D7A04126}" type="pres">
      <dgm:prSet presAssocID="{56855A42-7A9E-4375-8EFA-9F8D9E571741}" presName="level3hierChild" presStyleCnt="0"/>
      <dgm:spPr/>
    </dgm:pt>
    <dgm:pt modelId="{40774C73-14D6-4A79-974C-3B129D8676C8}" type="pres">
      <dgm:prSet presAssocID="{74BC2902-828E-4315-A504-296498F8AE7D}" presName="conn2-1" presStyleLbl="parChTrans1D3" presStyleIdx="4" presStyleCnt="12"/>
      <dgm:spPr/>
    </dgm:pt>
    <dgm:pt modelId="{3151D31B-4438-4110-AF7D-8463842D26AF}" type="pres">
      <dgm:prSet presAssocID="{74BC2902-828E-4315-A504-296498F8AE7D}" presName="connTx" presStyleLbl="parChTrans1D3" presStyleIdx="4" presStyleCnt="12"/>
      <dgm:spPr/>
    </dgm:pt>
    <dgm:pt modelId="{82AD4874-C718-48F3-AE80-25CF866B915C}" type="pres">
      <dgm:prSet presAssocID="{8BA6D5AB-9409-469A-88EF-13D766CCDC23}" presName="root2" presStyleCnt="0"/>
      <dgm:spPr/>
    </dgm:pt>
    <dgm:pt modelId="{7AA3EB59-3325-4F01-9BF7-9D453E9EA3A4}" type="pres">
      <dgm:prSet presAssocID="{8BA6D5AB-9409-469A-88EF-13D766CCDC23}" presName="LevelTwoTextNode" presStyleLbl="node3" presStyleIdx="4" presStyleCnt="12" custScaleX="380008" custScaleY="192842">
        <dgm:presLayoutVars>
          <dgm:chPref val="3"/>
        </dgm:presLayoutVars>
      </dgm:prSet>
      <dgm:spPr/>
    </dgm:pt>
    <dgm:pt modelId="{C1CD0AD0-E9ED-45D0-9249-886A9B25B773}" type="pres">
      <dgm:prSet presAssocID="{8BA6D5AB-9409-469A-88EF-13D766CCDC23}" presName="level3hierChild" presStyleCnt="0"/>
      <dgm:spPr/>
    </dgm:pt>
    <dgm:pt modelId="{3B0DC9AA-593D-4203-9983-DBA8FCB5A798}" type="pres">
      <dgm:prSet presAssocID="{3FE632AF-5B71-423C-BB07-152A417DC89D}" presName="conn2-1" presStyleLbl="parChTrans1D4" presStyleIdx="26" presStyleCnt="106"/>
      <dgm:spPr/>
    </dgm:pt>
    <dgm:pt modelId="{EDFCA6F9-BD53-4124-B979-97CDF8032E22}" type="pres">
      <dgm:prSet presAssocID="{3FE632AF-5B71-423C-BB07-152A417DC89D}" presName="connTx" presStyleLbl="parChTrans1D4" presStyleIdx="26" presStyleCnt="106"/>
      <dgm:spPr/>
    </dgm:pt>
    <dgm:pt modelId="{CD8C6342-6B28-439A-AB29-9145A79F23B3}" type="pres">
      <dgm:prSet presAssocID="{651C1D02-41B9-4041-89E9-03608684F857}" presName="root2" presStyleCnt="0"/>
      <dgm:spPr/>
    </dgm:pt>
    <dgm:pt modelId="{A80EBC14-9DD4-440F-B930-47E14F82B462}" type="pres">
      <dgm:prSet presAssocID="{651C1D02-41B9-4041-89E9-03608684F857}" presName="LevelTwoTextNode" presStyleLbl="node4" presStyleIdx="26" presStyleCnt="105" custScaleX="1057258" custScaleY="161010">
        <dgm:presLayoutVars>
          <dgm:chPref val="3"/>
        </dgm:presLayoutVars>
      </dgm:prSet>
      <dgm:spPr/>
    </dgm:pt>
    <dgm:pt modelId="{9503B771-A6E0-4874-BD10-1EDF839C3CEA}" type="pres">
      <dgm:prSet presAssocID="{651C1D02-41B9-4041-89E9-03608684F857}" presName="level3hierChild" presStyleCnt="0"/>
      <dgm:spPr/>
    </dgm:pt>
    <dgm:pt modelId="{9691AF1D-8578-4B47-AF4F-8AC4EEFFE8AC}" type="pres">
      <dgm:prSet presAssocID="{FD300E19-4826-4AE0-8F21-DDF03EB9BE27}" presName="conn2-1" presStyleLbl="parChTrans1D4" presStyleIdx="27" presStyleCnt="106"/>
      <dgm:spPr/>
    </dgm:pt>
    <dgm:pt modelId="{A44D530D-EEDB-4CD5-8DB6-10816EF4A86B}" type="pres">
      <dgm:prSet presAssocID="{FD300E19-4826-4AE0-8F21-DDF03EB9BE27}" presName="connTx" presStyleLbl="parChTrans1D4" presStyleIdx="27" presStyleCnt="106"/>
      <dgm:spPr/>
    </dgm:pt>
    <dgm:pt modelId="{0CB89F73-CF6D-4A92-B772-0CC1F6724D66}" type="pres">
      <dgm:prSet presAssocID="{ED7BAE73-8F05-4D32-821B-97D82F869FB5}" presName="root2" presStyleCnt="0"/>
      <dgm:spPr/>
    </dgm:pt>
    <dgm:pt modelId="{0A635B03-F43B-43B6-8E1C-989FC6E6472E}" type="pres">
      <dgm:prSet presAssocID="{ED7BAE73-8F05-4D32-821B-97D82F869FB5}" presName="LevelTwoTextNode" presStyleLbl="node4" presStyleIdx="27" presStyleCnt="105">
        <dgm:presLayoutVars>
          <dgm:chPref val="3"/>
        </dgm:presLayoutVars>
      </dgm:prSet>
      <dgm:spPr/>
    </dgm:pt>
    <dgm:pt modelId="{8A978E52-00D0-4196-8A90-B18AD156AE94}" type="pres">
      <dgm:prSet presAssocID="{ED7BAE73-8F05-4D32-821B-97D82F869FB5}" presName="level3hierChild" presStyleCnt="0"/>
      <dgm:spPr/>
    </dgm:pt>
    <dgm:pt modelId="{5C469000-A94F-4C49-B45A-31081898F31D}" type="pres">
      <dgm:prSet presAssocID="{3AB51722-65BE-4345-A04C-E17788F88CC9}" presName="conn2-1" presStyleLbl="parChTrans1D4" presStyleIdx="28" presStyleCnt="106"/>
      <dgm:spPr/>
    </dgm:pt>
    <dgm:pt modelId="{C5D07A14-E563-4357-B7DB-DE4F4C19E1BA}" type="pres">
      <dgm:prSet presAssocID="{3AB51722-65BE-4345-A04C-E17788F88CC9}" presName="connTx" presStyleLbl="parChTrans1D4" presStyleIdx="28" presStyleCnt="106"/>
      <dgm:spPr/>
    </dgm:pt>
    <dgm:pt modelId="{AC4DACE4-CD6B-4AFC-9E8D-AE6257AC1F11}" type="pres">
      <dgm:prSet presAssocID="{35BAB2C3-9749-474F-8735-56DB99C37351}" presName="root2" presStyleCnt="0"/>
      <dgm:spPr/>
    </dgm:pt>
    <dgm:pt modelId="{E1FA38B3-B468-4887-8F52-79DB1AD7193E}" type="pres">
      <dgm:prSet presAssocID="{35BAB2C3-9749-474F-8735-56DB99C37351}" presName="LevelTwoTextNode" presStyleLbl="node4" presStyleIdx="28" presStyleCnt="105" custScaleX="895218" custScaleY="141726">
        <dgm:presLayoutVars>
          <dgm:chPref val="3"/>
        </dgm:presLayoutVars>
      </dgm:prSet>
      <dgm:spPr/>
    </dgm:pt>
    <dgm:pt modelId="{D933CAB9-D874-452E-B89E-217B8D0188DA}" type="pres">
      <dgm:prSet presAssocID="{35BAB2C3-9749-474F-8735-56DB99C37351}" presName="level3hierChild" presStyleCnt="0"/>
      <dgm:spPr/>
    </dgm:pt>
    <dgm:pt modelId="{C1C10E0B-50A2-46E1-9000-B2E50D56B6F4}" type="pres">
      <dgm:prSet presAssocID="{5C588F40-5F2E-4025-89AD-379104A6C441}" presName="conn2-1" presStyleLbl="parChTrans1D4" presStyleIdx="29" presStyleCnt="106"/>
      <dgm:spPr/>
    </dgm:pt>
    <dgm:pt modelId="{77470101-D136-408A-B4B0-AC041BE28AEB}" type="pres">
      <dgm:prSet presAssocID="{5C588F40-5F2E-4025-89AD-379104A6C441}" presName="connTx" presStyleLbl="parChTrans1D4" presStyleIdx="29" presStyleCnt="106"/>
      <dgm:spPr/>
    </dgm:pt>
    <dgm:pt modelId="{23254D11-E197-4C90-BF5F-841053A5A30B}" type="pres">
      <dgm:prSet presAssocID="{2EDD9142-F80E-4CF7-800A-5044BAF15821}" presName="root2" presStyleCnt="0"/>
      <dgm:spPr/>
    </dgm:pt>
    <dgm:pt modelId="{E2F3B97D-9100-4190-ABB8-704A9C43704D}" type="pres">
      <dgm:prSet presAssocID="{2EDD9142-F80E-4CF7-800A-5044BAF15821}" presName="LevelTwoTextNode" presStyleLbl="node4" presStyleIdx="29" presStyleCnt="105" custScaleX="674298" custScaleY="141543">
        <dgm:presLayoutVars>
          <dgm:chPref val="3"/>
        </dgm:presLayoutVars>
      </dgm:prSet>
      <dgm:spPr/>
    </dgm:pt>
    <dgm:pt modelId="{CFCA5E4E-51CE-4A5B-AE4F-87E684932EB8}" type="pres">
      <dgm:prSet presAssocID="{2EDD9142-F80E-4CF7-800A-5044BAF15821}" presName="level3hierChild" presStyleCnt="0"/>
      <dgm:spPr/>
    </dgm:pt>
    <dgm:pt modelId="{97164657-3904-4120-8307-F281A6BD06FE}" type="pres">
      <dgm:prSet presAssocID="{1109AB7C-FCF0-4A3E-A5C2-C1C6A347D756}" presName="conn2-1" presStyleLbl="parChTrans1D4" presStyleIdx="30" presStyleCnt="106"/>
      <dgm:spPr/>
    </dgm:pt>
    <dgm:pt modelId="{ABB4BC83-A120-45CE-AC5A-1CED3F113AEB}" type="pres">
      <dgm:prSet presAssocID="{1109AB7C-FCF0-4A3E-A5C2-C1C6A347D756}" presName="connTx" presStyleLbl="parChTrans1D4" presStyleIdx="30" presStyleCnt="106"/>
      <dgm:spPr/>
    </dgm:pt>
    <dgm:pt modelId="{D83285B5-07FB-488E-B0A3-9CAF74C1325D}" type="pres">
      <dgm:prSet presAssocID="{0E17F6D0-C049-482C-9160-D697C67E199B}" presName="root2" presStyleCnt="0"/>
      <dgm:spPr/>
    </dgm:pt>
    <dgm:pt modelId="{160E7C22-8F97-4CB5-BB0C-815CBB6FE04C}" type="pres">
      <dgm:prSet presAssocID="{0E17F6D0-C049-482C-9160-D697C67E199B}" presName="LevelTwoTextNode" presStyleLbl="node4" presStyleIdx="30" presStyleCnt="105" custScaleX="411990" custScaleY="130949">
        <dgm:presLayoutVars>
          <dgm:chPref val="3"/>
        </dgm:presLayoutVars>
      </dgm:prSet>
      <dgm:spPr/>
    </dgm:pt>
    <dgm:pt modelId="{28A8C837-89B8-46CF-BA36-C12937590F01}" type="pres">
      <dgm:prSet presAssocID="{0E17F6D0-C049-482C-9160-D697C67E199B}" presName="level3hierChild" presStyleCnt="0"/>
      <dgm:spPr/>
    </dgm:pt>
    <dgm:pt modelId="{343ECB00-F43A-4E97-AEFC-A9864E608612}" type="pres">
      <dgm:prSet presAssocID="{73F9F9D7-F056-4AEF-8A97-E2B86D872FAB}" presName="conn2-1" presStyleLbl="parChTrans1D4" presStyleIdx="31" presStyleCnt="106"/>
      <dgm:spPr/>
    </dgm:pt>
    <dgm:pt modelId="{44277DF8-B461-4C6D-B987-B63EA78C2E3F}" type="pres">
      <dgm:prSet presAssocID="{73F9F9D7-F056-4AEF-8A97-E2B86D872FAB}" presName="connTx" presStyleLbl="parChTrans1D4" presStyleIdx="31" presStyleCnt="106"/>
      <dgm:spPr/>
    </dgm:pt>
    <dgm:pt modelId="{297ABA8A-B0F4-4165-9B18-0BAF7FE437A8}" type="pres">
      <dgm:prSet presAssocID="{F1491752-E382-4A20-B671-F3EBDAE637C7}" presName="root2" presStyleCnt="0"/>
      <dgm:spPr/>
    </dgm:pt>
    <dgm:pt modelId="{889D0D2E-B35C-4AE1-AB86-D456609CF1EA}" type="pres">
      <dgm:prSet presAssocID="{F1491752-E382-4A20-B671-F3EBDAE637C7}" presName="LevelTwoTextNode" presStyleLbl="node4" presStyleIdx="31" presStyleCnt="105" custScaleX="877778" custScaleY="169964">
        <dgm:presLayoutVars>
          <dgm:chPref val="3"/>
        </dgm:presLayoutVars>
      </dgm:prSet>
      <dgm:spPr/>
    </dgm:pt>
    <dgm:pt modelId="{AD7E79B7-B0F9-4DE0-BD89-8E167A4554D9}" type="pres">
      <dgm:prSet presAssocID="{F1491752-E382-4A20-B671-F3EBDAE637C7}" presName="level3hierChild" presStyleCnt="0"/>
      <dgm:spPr/>
    </dgm:pt>
    <dgm:pt modelId="{A8485992-099F-46C1-B8A7-636100A9E4DC}" type="pres">
      <dgm:prSet presAssocID="{0A64989A-F783-4E49-97EA-B1F5E42C133A}" presName="conn2-1" presStyleLbl="parChTrans1D4" presStyleIdx="32" presStyleCnt="106"/>
      <dgm:spPr/>
    </dgm:pt>
    <dgm:pt modelId="{ACE185F0-3F25-42C7-BD4D-BC6ED16C99A4}" type="pres">
      <dgm:prSet presAssocID="{0A64989A-F783-4E49-97EA-B1F5E42C133A}" presName="connTx" presStyleLbl="parChTrans1D4" presStyleIdx="32" presStyleCnt="106"/>
      <dgm:spPr/>
    </dgm:pt>
    <dgm:pt modelId="{6354661B-CC0E-4157-8EF6-C28D9A28BC1D}" type="pres">
      <dgm:prSet presAssocID="{A64E0D7A-236D-451B-8268-B700D34953AC}" presName="root2" presStyleCnt="0"/>
      <dgm:spPr/>
    </dgm:pt>
    <dgm:pt modelId="{88CB7B8C-100E-49C4-8E12-6A1B95302AC7}" type="pres">
      <dgm:prSet presAssocID="{A64E0D7A-236D-451B-8268-B700D34953AC}" presName="LevelTwoTextNode" presStyleLbl="node4" presStyleIdx="32" presStyleCnt="105" custScaleX="1497068" custScaleY="234250">
        <dgm:presLayoutVars>
          <dgm:chPref val="3"/>
        </dgm:presLayoutVars>
      </dgm:prSet>
      <dgm:spPr/>
    </dgm:pt>
    <dgm:pt modelId="{ECC718BD-E762-40EA-86EF-E31F8C9B1404}" type="pres">
      <dgm:prSet presAssocID="{A64E0D7A-236D-451B-8268-B700D34953AC}" presName="level3hierChild" presStyleCnt="0"/>
      <dgm:spPr/>
    </dgm:pt>
    <dgm:pt modelId="{347FFC4A-DB4F-4914-A894-DC9DC6A62C9F}" type="pres">
      <dgm:prSet presAssocID="{E559EA16-6A06-42AD-ADD9-85EC7A7CB765}" presName="conn2-1" presStyleLbl="parChTrans1D2" presStyleIdx="2" presStyleCnt="4"/>
      <dgm:spPr/>
    </dgm:pt>
    <dgm:pt modelId="{0615C301-0F73-4518-A8C9-5B0C9E83E182}" type="pres">
      <dgm:prSet presAssocID="{E559EA16-6A06-42AD-ADD9-85EC7A7CB765}" presName="connTx" presStyleLbl="parChTrans1D2" presStyleIdx="2" presStyleCnt="4"/>
      <dgm:spPr/>
    </dgm:pt>
    <dgm:pt modelId="{6DCB08C0-0739-408D-9720-6B76F10B0C8A}" type="pres">
      <dgm:prSet presAssocID="{77F268D4-6341-4607-A9D5-7D4B4A67D15C}" presName="root2" presStyleCnt="0"/>
      <dgm:spPr/>
    </dgm:pt>
    <dgm:pt modelId="{EC7DB749-8266-4F87-92BD-84E37D3C7B7A}" type="pres">
      <dgm:prSet presAssocID="{77F268D4-6341-4607-A9D5-7D4B4A67D15C}" presName="LevelTwoTextNode" presStyleLbl="node2" presStyleIdx="2" presStyleCnt="4" custScaleX="502626" custScaleY="129222">
        <dgm:presLayoutVars>
          <dgm:chPref val="3"/>
        </dgm:presLayoutVars>
      </dgm:prSet>
      <dgm:spPr/>
    </dgm:pt>
    <dgm:pt modelId="{4C12EEA6-DC51-4068-A076-7E32A80415B9}" type="pres">
      <dgm:prSet presAssocID="{77F268D4-6341-4607-A9D5-7D4B4A67D15C}" presName="level3hierChild" presStyleCnt="0"/>
      <dgm:spPr/>
    </dgm:pt>
    <dgm:pt modelId="{A5757F48-B1FD-4434-A5CF-436CE4FF04E3}" type="pres">
      <dgm:prSet presAssocID="{204210A9-6F7C-4920-8582-98F3F17FFE2F}" presName="conn2-1" presStyleLbl="parChTrans1D3" presStyleIdx="5" presStyleCnt="12"/>
      <dgm:spPr/>
    </dgm:pt>
    <dgm:pt modelId="{EF1B7E8C-A6BF-4E97-B5AF-BC1C4F236D03}" type="pres">
      <dgm:prSet presAssocID="{204210A9-6F7C-4920-8582-98F3F17FFE2F}" presName="connTx" presStyleLbl="parChTrans1D3" presStyleIdx="5" presStyleCnt="12"/>
      <dgm:spPr/>
    </dgm:pt>
    <dgm:pt modelId="{82387D0D-28DA-4843-85D7-CE48C98B829C}" type="pres">
      <dgm:prSet presAssocID="{0DF2A614-DBDD-4D10-92AD-15FCBFCFBA1B}" presName="root2" presStyleCnt="0"/>
      <dgm:spPr/>
    </dgm:pt>
    <dgm:pt modelId="{7354FF74-9E03-4340-A4A6-36F1F8E8CAE8}" type="pres">
      <dgm:prSet presAssocID="{0DF2A614-DBDD-4D10-92AD-15FCBFCFBA1B}" presName="LevelTwoTextNode" presStyleLbl="node3" presStyleIdx="5" presStyleCnt="12" custScaleX="480046" custScaleY="185933">
        <dgm:presLayoutVars>
          <dgm:chPref val="3"/>
        </dgm:presLayoutVars>
      </dgm:prSet>
      <dgm:spPr/>
    </dgm:pt>
    <dgm:pt modelId="{C25CDDF2-6653-42C9-B36D-37AB86DE0A73}" type="pres">
      <dgm:prSet presAssocID="{0DF2A614-DBDD-4D10-92AD-15FCBFCFBA1B}" presName="level3hierChild" presStyleCnt="0"/>
      <dgm:spPr/>
    </dgm:pt>
    <dgm:pt modelId="{4B732749-0A52-4A82-B849-EA6C36D4A2CC}" type="pres">
      <dgm:prSet presAssocID="{EE5517A3-DA29-4225-A32B-008666DBF75F}" presName="conn2-1" presStyleLbl="parChTrans1D4" presStyleIdx="33" presStyleCnt="106"/>
      <dgm:spPr/>
    </dgm:pt>
    <dgm:pt modelId="{40A32D14-DDD3-4EDD-8505-E00293A17BC3}" type="pres">
      <dgm:prSet presAssocID="{EE5517A3-DA29-4225-A32B-008666DBF75F}" presName="connTx" presStyleLbl="parChTrans1D4" presStyleIdx="33" presStyleCnt="106"/>
      <dgm:spPr/>
    </dgm:pt>
    <dgm:pt modelId="{4A0C61F7-E394-47E9-83B7-85869D2A47EA}" type="pres">
      <dgm:prSet presAssocID="{DA09ACB5-5692-4A16-A125-048BCFB0488F}" presName="root2" presStyleCnt="0"/>
      <dgm:spPr/>
    </dgm:pt>
    <dgm:pt modelId="{95AEFE5B-BB02-41E7-9933-DBFFC66B03E5}" type="pres">
      <dgm:prSet presAssocID="{DA09ACB5-5692-4A16-A125-048BCFB0488F}" presName="LevelTwoTextNode" presStyleLbl="node4" presStyleIdx="33" presStyleCnt="105" custScaleX="421879" custScaleY="97981">
        <dgm:presLayoutVars>
          <dgm:chPref val="3"/>
        </dgm:presLayoutVars>
      </dgm:prSet>
      <dgm:spPr/>
    </dgm:pt>
    <dgm:pt modelId="{32DB0E9F-FD50-4736-80D4-CE4B0FA39745}" type="pres">
      <dgm:prSet presAssocID="{DA09ACB5-5692-4A16-A125-048BCFB0488F}" presName="level3hierChild" presStyleCnt="0"/>
      <dgm:spPr/>
    </dgm:pt>
    <dgm:pt modelId="{EB1B277E-3FC1-4BF2-AF6C-539501F9A755}" type="pres">
      <dgm:prSet presAssocID="{CC0DA500-2D46-4AE2-8234-8AB014A76184}" presName="conn2-1" presStyleLbl="parChTrans1D4" presStyleIdx="34" presStyleCnt="106"/>
      <dgm:spPr/>
    </dgm:pt>
    <dgm:pt modelId="{401EFC03-6C73-4CB8-AEC2-DBF5956F61A5}" type="pres">
      <dgm:prSet presAssocID="{CC0DA500-2D46-4AE2-8234-8AB014A76184}" presName="connTx" presStyleLbl="parChTrans1D4" presStyleIdx="34" presStyleCnt="106"/>
      <dgm:spPr/>
    </dgm:pt>
    <dgm:pt modelId="{69968CA9-3418-4AB4-BF85-C68B12BD8C1B}" type="pres">
      <dgm:prSet presAssocID="{D823D7C3-7C08-48EA-86AF-3F5BCB8D3CAA}" presName="root2" presStyleCnt="0"/>
      <dgm:spPr/>
    </dgm:pt>
    <dgm:pt modelId="{A793AB9C-A183-4627-A871-3F24725D28A0}" type="pres">
      <dgm:prSet presAssocID="{D823D7C3-7C08-48EA-86AF-3F5BCB8D3CAA}" presName="LevelTwoTextNode" presStyleLbl="node4" presStyleIdx="34" presStyleCnt="105" custScaleX="1071739" custScaleY="128208">
        <dgm:presLayoutVars>
          <dgm:chPref val="3"/>
        </dgm:presLayoutVars>
      </dgm:prSet>
      <dgm:spPr/>
    </dgm:pt>
    <dgm:pt modelId="{CDA20481-66B5-429E-9296-67100E83EE74}" type="pres">
      <dgm:prSet presAssocID="{D823D7C3-7C08-48EA-86AF-3F5BCB8D3CAA}" presName="level3hierChild" presStyleCnt="0"/>
      <dgm:spPr/>
    </dgm:pt>
    <dgm:pt modelId="{BC76154D-8346-434D-A578-F4DF313484A8}" type="pres">
      <dgm:prSet presAssocID="{75D6F74A-1CEC-488E-ACB6-A109A09CE58E}" presName="conn2-1" presStyleLbl="parChTrans1D4" presStyleIdx="35" presStyleCnt="106"/>
      <dgm:spPr/>
    </dgm:pt>
    <dgm:pt modelId="{042A828F-351B-469C-9921-0831270D923C}" type="pres">
      <dgm:prSet presAssocID="{75D6F74A-1CEC-488E-ACB6-A109A09CE58E}" presName="connTx" presStyleLbl="parChTrans1D4" presStyleIdx="35" presStyleCnt="106"/>
      <dgm:spPr/>
    </dgm:pt>
    <dgm:pt modelId="{C96D407F-395B-4280-8C6D-470EB26D590F}" type="pres">
      <dgm:prSet presAssocID="{B33EA55C-3F86-4B1E-8F26-1C612B743067}" presName="root2" presStyleCnt="0"/>
      <dgm:spPr/>
    </dgm:pt>
    <dgm:pt modelId="{27430E1D-E971-42A3-A868-EEA3E7B5AD0A}" type="pres">
      <dgm:prSet presAssocID="{B33EA55C-3F86-4B1E-8F26-1C612B743067}" presName="LevelTwoTextNode" presStyleLbl="node4" presStyleIdx="35" presStyleCnt="105" custScaleX="995019" custScaleY="89635">
        <dgm:presLayoutVars>
          <dgm:chPref val="3"/>
        </dgm:presLayoutVars>
      </dgm:prSet>
      <dgm:spPr/>
    </dgm:pt>
    <dgm:pt modelId="{A1C2370E-C927-4636-8F8D-3DF94A55D997}" type="pres">
      <dgm:prSet presAssocID="{B33EA55C-3F86-4B1E-8F26-1C612B743067}" presName="level3hierChild" presStyleCnt="0"/>
      <dgm:spPr/>
    </dgm:pt>
    <dgm:pt modelId="{2D25EB08-B24C-432D-BA62-F4C9A8F5E5BA}" type="pres">
      <dgm:prSet presAssocID="{3ECB76BC-5064-4EC5-83A4-47536FD2CA37}" presName="conn2-1" presStyleLbl="parChTrans1D4" presStyleIdx="36" presStyleCnt="106"/>
      <dgm:spPr/>
    </dgm:pt>
    <dgm:pt modelId="{B4C68436-6544-42DD-8453-6099EF3E1970}" type="pres">
      <dgm:prSet presAssocID="{3ECB76BC-5064-4EC5-83A4-47536FD2CA37}" presName="connTx" presStyleLbl="parChTrans1D4" presStyleIdx="36" presStyleCnt="106"/>
      <dgm:spPr/>
    </dgm:pt>
    <dgm:pt modelId="{38207E1C-F447-4444-9B77-61DEC464C942}" type="pres">
      <dgm:prSet presAssocID="{A96FA0E6-7503-400F-A734-6CD0E4CC130E}" presName="root2" presStyleCnt="0"/>
      <dgm:spPr/>
    </dgm:pt>
    <dgm:pt modelId="{EE0BE3FD-ECDC-4D84-8C1D-D00AAA614BC1}" type="pres">
      <dgm:prSet presAssocID="{A96FA0E6-7503-400F-A734-6CD0E4CC130E}" presName="LevelTwoTextNode" presStyleLbl="node4" presStyleIdx="36" presStyleCnt="105" custScaleX="490595" custScaleY="77415">
        <dgm:presLayoutVars>
          <dgm:chPref val="3"/>
        </dgm:presLayoutVars>
      </dgm:prSet>
      <dgm:spPr/>
    </dgm:pt>
    <dgm:pt modelId="{521D6842-D8C5-4651-90FC-6EA31F710D95}" type="pres">
      <dgm:prSet presAssocID="{A96FA0E6-7503-400F-A734-6CD0E4CC130E}" presName="level3hierChild" presStyleCnt="0"/>
      <dgm:spPr/>
    </dgm:pt>
    <dgm:pt modelId="{824CBEAF-D83F-4A8F-8B9A-FC7E8509B8A3}" type="pres">
      <dgm:prSet presAssocID="{78B85209-BE63-4F6D-838B-84C5D12FFEA1}" presName="conn2-1" presStyleLbl="parChTrans1D4" presStyleIdx="37" presStyleCnt="106"/>
      <dgm:spPr/>
    </dgm:pt>
    <dgm:pt modelId="{A88C46BB-F5E5-41A5-8A72-5A52669E53A1}" type="pres">
      <dgm:prSet presAssocID="{78B85209-BE63-4F6D-838B-84C5D12FFEA1}" presName="connTx" presStyleLbl="parChTrans1D4" presStyleIdx="37" presStyleCnt="106"/>
      <dgm:spPr/>
    </dgm:pt>
    <dgm:pt modelId="{A11E0AFE-513A-4348-BCE0-AD8B7080E79D}" type="pres">
      <dgm:prSet presAssocID="{517A62A5-91B8-4BE2-905C-CCDDC7C80621}" presName="root2" presStyleCnt="0"/>
      <dgm:spPr/>
    </dgm:pt>
    <dgm:pt modelId="{A429958C-48E2-4721-B48D-B0A0D54D6A61}" type="pres">
      <dgm:prSet presAssocID="{517A62A5-91B8-4BE2-905C-CCDDC7C80621}" presName="LevelTwoTextNode" presStyleLbl="node4" presStyleIdx="37" presStyleCnt="105" custScaleX="217207" custScaleY="98737">
        <dgm:presLayoutVars>
          <dgm:chPref val="3"/>
        </dgm:presLayoutVars>
      </dgm:prSet>
      <dgm:spPr/>
    </dgm:pt>
    <dgm:pt modelId="{E17ED81C-ECD1-4829-BDE5-6FC2F4A72AD2}" type="pres">
      <dgm:prSet presAssocID="{517A62A5-91B8-4BE2-905C-CCDDC7C80621}" presName="level3hierChild" presStyleCnt="0"/>
      <dgm:spPr/>
    </dgm:pt>
    <dgm:pt modelId="{FED72556-BABD-4642-B4AA-8CEC741CF6D6}" type="pres">
      <dgm:prSet presAssocID="{ED2FD9B5-B36E-44E0-89EA-383FDB8B145A}" presName="conn2-1" presStyleLbl="parChTrans1D4" presStyleIdx="38" presStyleCnt="106"/>
      <dgm:spPr/>
    </dgm:pt>
    <dgm:pt modelId="{903EBF66-602D-43A8-AABB-54EEE0FB2682}" type="pres">
      <dgm:prSet presAssocID="{ED2FD9B5-B36E-44E0-89EA-383FDB8B145A}" presName="connTx" presStyleLbl="parChTrans1D4" presStyleIdx="38" presStyleCnt="106"/>
      <dgm:spPr/>
    </dgm:pt>
    <dgm:pt modelId="{8846D91E-7F52-44CD-8F0F-A730BBB9A720}" type="pres">
      <dgm:prSet presAssocID="{775FB0F2-3D45-4915-863E-DFAAF5324907}" presName="root2" presStyleCnt="0"/>
      <dgm:spPr/>
    </dgm:pt>
    <dgm:pt modelId="{B3AC3474-FCDD-45B3-A4B0-AEDEEA698D84}" type="pres">
      <dgm:prSet presAssocID="{775FB0F2-3D45-4915-863E-DFAAF5324907}" presName="LevelTwoTextNode" presStyleLbl="node4" presStyleIdx="38" presStyleCnt="105" custScaleX="1445576" custScaleY="147438">
        <dgm:presLayoutVars>
          <dgm:chPref val="3"/>
        </dgm:presLayoutVars>
      </dgm:prSet>
      <dgm:spPr/>
    </dgm:pt>
    <dgm:pt modelId="{7C0993B5-7AA2-4DFF-BAB2-9EBF17021D3C}" type="pres">
      <dgm:prSet presAssocID="{775FB0F2-3D45-4915-863E-DFAAF5324907}" presName="level3hierChild" presStyleCnt="0"/>
      <dgm:spPr/>
    </dgm:pt>
    <dgm:pt modelId="{392DBABB-9789-4F45-8256-4AD27719F9CA}" type="pres">
      <dgm:prSet presAssocID="{1A01C97C-E097-496B-8CDB-CFB1978462ED}" presName="conn2-1" presStyleLbl="parChTrans1D4" presStyleIdx="39" presStyleCnt="106"/>
      <dgm:spPr/>
    </dgm:pt>
    <dgm:pt modelId="{310F2FD0-8094-433D-A4CF-6ED0B29528CC}" type="pres">
      <dgm:prSet presAssocID="{1A01C97C-E097-496B-8CDB-CFB1978462ED}" presName="connTx" presStyleLbl="parChTrans1D4" presStyleIdx="39" presStyleCnt="106"/>
      <dgm:spPr/>
    </dgm:pt>
    <dgm:pt modelId="{317A08E4-4820-4D8B-9A5A-AF606687DB32}" type="pres">
      <dgm:prSet presAssocID="{ABC0AA87-2CDE-4F1D-9001-172FB5996A47}" presName="root2" presStyleCnt="0"/>
      <dgm:spPr/>
    </dgm:pt>
    <dgm:pt modelId="{C3288F61-8A57-41D9-9E64-88FED2E9F62C}" type="pres">
      <dgm:prSet presAssocID="{ABC0AA87-2CDE-4F1D-9001-172FB5996A47}" presName="LevelTwoTextNode" presStyleLbl="node4" presStyleIdx="39" presStyleCnt="105" custScaleX="1172879" custScaleY="150106">
        <dgm:presLayoutVars>
          <dgm:chPref val="3"/>
        </dgm:presLayoutVars>
      </dgm:prSet>
      <dgm:spPr/>
    </dgm:pt>
    <dgm:pt modelId="{89F31C1B-3CF0-4AD1-85F1-E8EEECCC7C65}" type="pres">
      <dgm:prSet presAssocID="{ABC0AA87-2CDE-4F1D-9001-172FB5996A47}" presName="level3hierChild" presStyleCnt="0"/>
      <dgm:spPr/>
    </dgm:pt>
    <dgm:pt modelId="{F407FC69-C11B-405C-8667-93B91FD8D20F}" type="pres">
      <dgm:prSet presAssocID="{B1FC169B-7600-41FF-A281-B268B6403874}" presName="conn2-1" presStyleLbl="parChTrans1D4" presStyleIdx="40" presStyleCnt="106"/>
      <dgm:spPr/>
    </dgm:pt>
    <dgm:pt modelId="{8ABF6E8B-80AC-44BC-828E-392259D17076}" type="pres">
      <dgm:prSet presAssocID="{B1FC169B-7600-41FF-A281-B268B6403874}" presName="connTx" presStyleLbl="parChTrans1D4" presStyleIdx="40" presStyleCnt="106"/>
      <dgm:spPr/>
    </dgm:pt>
    <dgm:pt modelId="{B51749AB-6726-4410-B4B4-F7A030C25962}" type="pres">
      <dgm:prSet presAssocID="{FD3F77C2-8327-46D3-B4F8-8864E2E3614F}" presName="root2" presStyleCnt="0"/>
      <dgm:spPr/>
    </dgm:pt>
    <dgm:pt modelId="{472D9345-9C88-4ACA-9145-9D48011F0EEA}" type="pres">
      <dgm:prSet presAssocID="{FD3F77C2-8327-46D3-B4F8-8864E2E3614F}" presName="LevelTwoTextNode" presStyleLbl="node4" presStyleIdx="40" presStyleCnt="105" custScaleX="220176">
        <dgm:presLayoutVars>
          <dgm:chPref val="3"/>
        </dgm:presLayoutVars>
      </dgm:prSet>
      <dgm:spPr/>
    </dgm:pt>
    <dgm:pt modelId="{01DE7EF8-9B07-4FCD-B1A3-4CF7EAF6C820}" type="pres">
      <dgm:prSet presAssocID="{FD3F77C2-8327-46D3-B4F8-8864E2E3614F}" presName="level3hierChild" presStyleCnt="0"/>
      <dgm:spPr/>
    </dgm:pt>
    <dgm:pt modelId="{1009CC8E-A367-401E-955B-7B32C909DB24}" type="pres">
      <dgm:prSet presAssocID="{5280746F-0567-499F-A165-E400A6C7F56F}" presName="conn2-1" presStyleLbl="parChTrans1D4" presStyleIdx="41" presStyleCnt="106"/>
      <dgm:spPr/>
    </dgm:pt>
    <dgm:pt modelId="{D0969F62-786D-43DE-93E8-E6E2DFDD9B8F}" type="pres">
      <dgm:prSet presAssocID="{5280746F-0567-499F-A165-E400A6C7F56F}" presName="connTx" presStyleLbl="parChTrans1D4" presStyleIdx="41" presStyleCnt="106"/>
      <dgm:spPr/>
    </dgm:pt>
    <dgm:pt modelId="{5DD34A7A-0BFB-4122-A2D3-D6646B00E99F}" type="pres">
      <dgm:prSet presAssocID="{F0F4FE5D-8A6B-4113-AA23-E20EF50CCEC7}" presName="root2" presStyleCnt="0"/>
      <dgm:spPr/>
    </dgm:pt>
    <dgm:pt modelId="{43CA3E34-F4E9-419C-81E5-05ACCFB65D39}" type="pres">
      <dgm:prSet presAssocID="{F0F4FE5D-8A6B-4113-AA23-E20EF50CCEC7}" presName="LevelTwoTextNode" presStyleLbl="node4" presStyleIdx="41" presStyleCnt="105" custScaleX="1079856" custScaleY="142492">
        <dgm:presLayoutVars>
          <dgm:chPref val="3"/>
        </dgm:presLayoutVars>
      </dgm:prSet>
      <dgm:spPr/>
    </dgm:pt>
    <dgm:pt modelId="{0928A71D-D9A0-418A-81E5-1610EF400A1B}" type="pres">
      <dgm:prSet presAssocID="{F0F4FE5D-8A6B-4113-AA23-E20EF50CCEC7}" presName="level3hierChild" presStyleCnt="0"/>
      <dgm:spPr/>
    </dgm:pt>
    <dgm:pt modelId="{D66124CE-7E84-4034-B176-3C73A08B3AB7}" type="pres">
      <dgm:prSet presAssocID="{897786B8-E5F0-40CA-AB76-6A99FA6634BA}" presName="conn2-1" presStyleLbl="parChTrans1D4" presStyleIdx="42" presStyleCnt="106"/>
      <dgm:spPr/>
    </dgm:pt>
    <dgm:pt modelId="{749D439B-4F0A-4BF2-BB97-8F3EBA71734F}" type="pres">
      <dgm:prSet presAssocID="{897786B8-E5F0-40CA-AB76-6A99FA6634BA}" presName="connTx" presStyleLbl="parChTrans1D4" presStyleIdx="42" presStyleCnt="106"/>
      <dgm:spPr/>
    </dgm:pt>
    <dgm:pt modelId="{8BF857B0-85E5-46EF-B26C-E457DEB796FB}" type="pres">
      <dgm:prSet presAssocID="{6FA4E90F-E3D8-4710-B40B-D5E599D74D5A}" presName="root2" presStyleCnt="0"/>
      <dgm:spPr/>
    </dgm:pt>
    <dgm:pt modelId="{10F33600-88B0-42CB-A093-65A613E68D0B}" type="pres">
      <dgm:prSet presAssocID="{6FA4E90F-E3D8-4710-B40B-D5E599D74D5A}" presName="LevelTwoTextNode" presStyleLbl="node4" presStyleIdx="42" presStyleCnt="105" custScaleX="1319539" custScaleY="121664">
        <dgm:presLayoutVars>
          <dgm:chPref val="3"/>
        </dgm:presLayoutVars>
      </dgm:prSet>
      <dgm:spPr/>
    </dgm:pt>
    <dgm:pt modelId="{173D3B71-2CBD-489F-8213-2FCF2EE26CF8}" type="pres">
      <dgm:prSet presAssocID="{6FA4E90F-E3D8-4710-B40B-D5E599D74D5A}" presName="level3hierChild" presStyleCnt="0"/>
      <dgm:spPr/>
    </dgm:pt>
    <dgm:pt modelId="{22A1935C-97B4-4BCE-A0F3-91F9D43E56F2}" type="pres">
      <dgm:prSet presAssocID="{B030E9C0-2C09-4BE5-93D0-8CD4CA1626D5}" presName="conn2-1" presStyleLbl="parChTrans1D4" presStyleIdx="43" presStyleCnt="106"/>
      <dgm:spPr/>
    </dgm:pt>
    <dgm:pt modelId="{A8CF6C44-2EE7-44DE-93FC-860C12D30096}" type="pres">
      <dgm:prSet presAssocID="{B030E9C0-2C09-4BE5-93D0-8CD4CA1626D5}" presName="connTx" presStyleLbl="parChTrans1D4" presStyleIdx="43" presStyleCnt="106"/>
      <dgm:spPr/>
    </dgm:pt>
    <dgm:pt modelId="{4C63FF25-8259-4F4D-A9B6-9F2F9E5E604C}" type="pres">
      <dgm:prSet presAssocID="{44895CF8-E978-400B-8007-5D4E633477D2}" presName="root2" presStyleCnt="0"/>
      <dgm:spPr/>
    </dgm:pt>
    <dgm:pt modelId="{A680C6F7-2147-4298-8741-FFC4642A9900}" type="pres">
      <dgm:prSet presAssocID="{44895CF8-E978-400B-8007-5D4E633477D2}" presName="LevelTwoTextNode" presStyleLbl="node4" presStyleIdx="43" presStyleCnt="105" custScaleX="1049759" custScaleY="121232">
        <dgm:presLayoutVars>
          <dgm:chPref val="3"/>
        </dgm:presLayoutVars>
      </dgm:prSet>
      <dgm:spPr/>
    </dgm:pt>
    <dgm:pt modelId="{E988DE85-5436-4674-B48D-D01E24B6F0FA}" type="pres">
      <dgm:prSet presAssocID="{44895CF8-E978-400B-8007-5D4E633477D2}" presName="level3hierChild" presStyleCnt="0"/>
      <dgm:spPr/>
    </dgm:pt>
    <dgm:pt modelId="{CE6AD186-E7D3-4B71-B573-4BC0C5D34459}" type="pres">
      <dgm:prSet presAssocID="{9C31A09A-F287-4A71-8E46-7B437E7314A8}" presName="conn2-1" presStyleLbl="parChTrans1D4" presStyleIdx="44" presStyleCnt="106"/>
      <dgm:spPr/>
    </dgm:pt>
    <dgm:pt modelId="{B0B3F6D5-78B9-48F9-962A-0BE1EEF60A30}" type="pres">
      <dgm:prSet presAssocID="{9C31A09A-F287-4A71-8E46-7B437E7314A8}" presName="connTx" presStyleLbl="parChTrans1D4" presStyleIdx="44" presStyleCnt="106"/>
      <dgm:spPr/>
    </dgm:pt>
    <dgm:pt modelId="{9ABBE45C-9147-448F-B920-2C0B069ED795}" type="pres">
      <dgm:prSet presAssocID="{BA1847B9-F733-4DCF-9653-59CDDE5CB523}" presName="root2" presStyleCnt="0"/>
      <dgm:spPr/>
    </dgm:pt>
    <dgm:pt modelId="{75826BC3-AFEB-4453-B5E9-F08364645BEB}" type="pres">
      <dgm:prSet presAssocID="{BA1847B9-F733-4DCF-9653-59CDDE5CB523}" presName="LevelTwoTextNode" presStyleLbl="node4" presStyleIdx="44" presStyleCnt="105" custScaleX="331439" custScaleY="194913">
        <dgm:presLayoutVars>
          <dgm:chPref val="3"/>
        </dgm:presLayoutVars>
      </dgm:prSet>
      <dgm:spPr/>
    </dgm:pt>
    <dgm:pt modelId="{6C0A0FB0-CB81-42C1-B284-5B5ABDB1F7C3}" type="pres">
      <dgm:prSet presAssocID="{BA1847B9-F733-4DCF-9653-59CDDE5CB523}" presName="level3hierChild" presStyleCnt="0"/>
      <dgm:spPr/>
    </dgm:pt>
    <dgm:pt modelId="{A2B3C596-E1CD-4AED-A7B8-DB9649AA352D}" type="pres">
      <dgm:prSet presAssocID="{6A0C1E7B-DC59-4476-9729-E818B75C8908}" presName="conn2-1" presStyleLbl="parChTrans1D4" presStyleIdx="45" presStyleCnt="106"/>
      <dgm:spPr/>
    </dgm:pt>
    <dgm:pt modelId="{A2FB336F-7410-4B8B-9908-5CA1E3C5102B}" type="pres">
      <dgm:prSet presAssocID="{6A0C1E7B-DC59-4476-9729-E818B75C8908}" presName="connTx" presStyleLbl="parChTrans1D4" presStyleIdx="45" presStyleCnt="106"/>
      <dgm:spPr/>
    </dgm:pt>
    <dgm:pt modelId="{20C87C8E-00AF-4BA6-A739-76C3FB0A5FF6}" type="pres">
      <dgm:prSet presAssocID="{2B6DBC0C-52CD-4D09-A64F-72640E180B72}" presName="root2" presStyleCnt="0"/>
      <dgm:spPr/>
    </dgm:pt>
    <dgm:pt modelId="{F1F90263-CDB3-4871-91AA-7ABB72D3042A}" type="pres">
      <dgm:prSet presAssocID="{2B6DBC0C-52CD-4D09-A64F-72640E180B72}" presName="LevelTwoTextNode" presStyleLbl="node4" presStyleIdx="45" presStyleCnt="105" custScaleX="273275" custScaleY="135246">
        <dgm:presLayoutVars>
          <dgm:chPref val="3"/>
        </dgm:presLayoutVars>
      </dgm:prSet>
      <dgm:spPr/>
    </dgm:pt>
    <dgm:pt modelId="{604A5A1B-FAA4-4D45-823C-EEDBB92C291A}" type="pres">
      <dgm:prSet presAssocID="{2B6DBC0C-52CD-4D09-A64F-72640E180B72}" presName="level3hierChild" presStyleCnt="0"/>
      <dgm:spPr/>
    </dgm:pt>
    <dgm:pt modelId="{6B2D22AD-94B0-4A33-A482-53F6B68DF146}" type="pres">
      <dgm:prSet presAssocID="{84365052-6D6E-45E0-AB51-D3E19A9445E4}" presName="conn2-1" presStyleLbl="parChTrans1D4" presStyleIdx="46" presStyleCnt="106"/>
      <dgm:spPr/>
    </dgm:pt>
    <dgm:pt modelId="{AB722559-5C9F-46ED-912C-3539474FA126}" type="pres">
      <dgm:prSet presAssocID="{84365052-6D6E-45E0-AB51-D3E19A9445E4}" presName="connTx" presStyleLbl="parChTrans1D4" presStyleIdx="46" presStyleCnt="106"/>
      <dgm:spPr/>
    </dgm:pt>
    <dgm:pt modelId="{2517F747-CADF-47B1-A96D-7A22A75F5F02}" type="pres">
      <dgm:prSet presAssocID="{55AB1F02-F85B-45C9-A7CB-31176547BB81}" presName="root2" presStyleCnt="0"/>
      <dgm:spPr/>
    </dgm:pt>
    <dgm:pt modelId="{39C70A65-5D73-4D97-8812-5D07D232BE6C}" type="pres">
      <dgm:prSet presAssocID="{55AB1F02-F85B-45C9-A7CB-31176547BB81}" presName="LevelTwoTextNode" presStyleLbl="node4" presStyleIdx="46" presStyleCnt="105" custScaleX="896586">
        <dgm:presLayoutVars>
          <dgm:chPref val="3"/>
        </dgm:presLayoutVars>
      </dgm:prSet>
      <dgm:spPr/>
    </dgm:pt>
    <dgm:pt modelId="{D81D8153-9575-462C-97B7-70E1168EC715}" type="pres">
      <dgm:prSet presAssocID="{55AB1F02-F85B-45C9-A7CB-31176547BB81}" presName="level3hierChild" presStyleCnt="0"/>
      <dgm:spPr/>
    </dgm:pt>
    <dgm:pt modelId="{6EE32D6E-41B0-4B85-9053-7EABC7DD3656}" type="pres">
      <dgm:prSet presAssocID="{1E79F472-711C-4014-B382-D68DD5E409D8}" presName="conn2-1" presStyleLbl="parChTrans1D4" presStyleIdx="47" presStyleCnt="106"/>
      <dgm:spPr/>
    </dgm:pt>
    <dgm:pt modelId="{9925A7D1-1534-4B49-8126-ABB640D12AA7}" type="pres">
      <dgm:prSet presAssocID="{1E79F472-711C-4014-B382-D68DD5E409D8}" presName="connTx" presStyleLbl="parChTrans1D4" presStyleIdx="47" presStyleCnt="106"/>
      <dgm:spPr/>
    </dgm:pt>
    <dgm:pt modelId="{CE75EE92-B5AB-40E1-A7A0-F88EEDD1BF14}" type="pres">
      <dgm:prSet presAssocID="{DAE8EF78-78A6-451E-BA4A-0CC5BC4F1235}" presName="root2" presStyleCnt="0"/>
      <dgm:spPr/>
    </dgm:pt>
    <dgm:pt modelId="{7D0B3544-457F-45C0-80FB-2436F716BC3F}" type="pres">
      <dgm:prSet presAssocID="{DAE8EF78-78A6-451E-BA4A-0CC5BC4F1235}" presName="LevelTwoTextNode" presStyleLbl="node4" presStyleIdx="47" presStyleCnt="105" custScaleX="1009695">
        <dgm:presLayoutVars>
          <dgm:chPref val="3"/>
        </dgm:presLayoutVars>
      </dgm:prSet>
      <dgm:spPr/>
    </dgm:pt>
    <dgm:pt modelId="{5028AACF-FF8D-4D2A-B24D-CE1F5FF8694C}" type="pres">
      <dgm:prSet presAssocID="{DAE8EF78-78A6-451E-BA4A-0CC5BC4F1235}" presName="level3hierChild" presStyleCnt="0"/>
      <dgm:spPr/>
    </dgm:pt>
    <dgm:pt modelId="{A080DF3D-F003-4917-8728-59C9D2C3913D}" type="pres">
      <dgm:prSet presAssocID="{842A2F44-418D-496F-B901-A37A4B376586}" presName="conn2-1" presStyleLbl="parChTrans1D4" presStyleIdx="48" presStyleCnt="106"/>
      <dgm:spPr/>
    </dgm:pt>
    <dgm:pt modelId="{F9359FF5-6787-4A32-BFF4-D30A854783C7}" type="pres">
      <dgm:prSet presAssocID="{842A2F44-418D-496F-B901-A37A4B376586}" presName="connTx" presStyleLbl="parChTrans1D4" presStyleIdx="48" presStyleCnt="106"/>
      <dgm:spPr/>
    </dgm:pt>
    <dgm:pt modelId="{B8861620-B3D1-4504-8B2B-12731EF03A51}" type="pres">
      <dgm:prSet presAssocID="{9EAD9A17-AB0E-4C62-B587-3B1645E25AC5}" presName="root2" presStyleCnt="0"/>
      <dgm:spPr/>
    </dgm:pt>
    <dgm:pt modelId="{C3BFD037-7451-4459-936C-60BC66467516}" type="pres">
      <dgm:prSet presAssocID="{9EAD9A17-AB0E-4C62-B587-3B1645E25AC5}" presName="LevelTwoTextNode" presStyleLbl="node4" presStyleIdx="48" presStyleCnt="105" custScaleX="1045110">
        <dgm:presLayoutVars>
          <dgm:chPref val="3"/>
        </dgm:presLayoutVars>
      </dgm:prSet>
      <dgm:spPr/>
    </dgm:pt>
    <dgm:pt modelId="{9ED45652-FA9A-41C2-982B-3CA777CB93E5}" type="pres">
      <dgm:prSet presAssocID="{9EAD9A17-AB0E-4C62-B587-3B1645E25AC5}" presName="level3hierChild" presStyleCnt="0"/>
      <dgm:spPr/>
    </dgm:pt>
    <dgm:pt modelId="{093AE80B-EFC0-4128-9895-ED3DC1A9F3E9}" type="pres">
      <dgm:prSet presAssocID="{B83AB8D5-F04D-4770-88CE-2E44EF4F4FC0}" presName="conn2-1" presStyleLbl="parChTrans1D4" presStyleIdx="49" presStyleCnt="106"/>
      <dgm:spPr/>
    </dgm:pt>
    <dgm:pt modelId="{F2D027AD-A66D-4365-9A15-38436C20242E}" type="pres">
      <dgm:prSet presAssocID="{B83AB8D5-F04D-4770-88CE-2E44EF4F4FC0}" presName="connTx" presStyleLbl="parChTrans1D4" presStyleIdx="49" presStyleCnt="106"/>
      <dgm:spPr/>
    </dgm:pt>
    <dgm:pt modelId="{5A4ADCE8-4695-4D48-8568-EE05853CBC64}" type="pres">
      <dgm:prSet presAssocID="{FFB051AD-003A-4085-854A-46DBC1E2D896}" presName="root2" presStyleCnt="0"/>
      <dgm:spPr/>
    </dgm:pt>
    <dgm:pt modelId="{EAAC1C4E-FD03-45A0-B56F-569CC6CD1ADC}" type="pres">
      <dgm:prSet presAssocID="{FFB051AD-003A-4085-854A-46DBC1E2D896}" presName="LevelTwoTextNode" presStyleLbl="node4" presStyleIdx="49" presStyleCnt="105" custScaleX="1004881">
        <dgm:presLayoutVars>
          <dgm:chPref val="3"/>
        </dgm:presLayoutVars>
      </dgm:prSet>
      <dgm:spPr/>
    </dgm:pt>
    <dgm:pt modelId="{3ADADA46-BDBE-4A8F-9F9E-31316864CAEF}" type="pres">
      <dgm:prSet presAssocID="{FFB051AD-003A-4085-854A-46DBC1E2D896}" presName="level3hierChild" presStyleCnt="0"/>
      <dgm:spPr/>
    </dgm:pt>
    <dgm:pt modelId="{A5C29CAC-C177-4A9F-B489-D205799AC654}" type="pres">
      <dgm:prSet presAssocID="{37CDBB26-16A6-456A-B985-41E143925A1B}" presName="conn2-1" presStyleLbl="parChTrans1D4" presStyleIdx="50" presStyleCnt="106"/>
      <dgm:spPr/>
    </dgm:pt>
    <dgm:pt modelId="{7E82E64B-0207-4333-8AD2-B6E572B9145F}" type="pres">
      <dgm:prSet presAssocID="{37CDBB26-16A6-456A-B985-41E143925A1B}" presName="connTx" presStyleLbl="parChTrans1D4" presStyleIdx="50" presStyleCnt="106"/>
      <dgm:spPr/>
    </dgm:pt>
    <dgm:pt modelId="{0A6D89C9-D7FE-47C6-B595-AC4400CBBFF5}" type="pres">
      <dgm:prSet presAssocID="{AB7B232F-B815-46FB-9314-61D9FB676B41}" presName="root2" presStyleCnt="0"/>
      <dgm:spPr/>
    </dgm:pt>
    <dgm:pt modelId="{454818FC-2FB5-44FD-BBF4-C3041C22C888}" type="pres">
      <dgm:prSet presAssocID="{AB7B232F-B815-46FB-9314-61D9FB676B41}" presName="LevelTwoTextNode" presStyleLbl="node4" presStyleIdx="50" presStyleCnt="105" custScaleX="963970">
        <dgm:presLayoutVars>
          <dgm:chPref val="3"/>
        </dgm:presLayoutVars>
      </dgm:prSet>
      <dgm:spPr/>
    </dgm:pt>
    <dgm:pt modelId="{211EBB32-E19F-44E7-9197-F24D644423BC}" type="pres">
      <dgm:prSet presAssocID="{AB7B232F-B815-46FB-9314-61D9FB676B41}" presName="level3hierChild" presStyleCnt="0"/>
      <dgm:spPr/>
    </dgm:pt>
    <dgm:pt modelId="{78833F65-6236-4A7B-973E-799527FEFB87}" type="pres">
      <dgm:prSet presAssocID="{7F6EDF63-B010-4B97-B329-AB1E0A109290}" presName="conn2-1" presStyleLbl="parChTrans1D4" presStyleIdx="51" presStyleCnt="106"/>
      <dgm:spPr/>
    </dgm:pt>
    <dgm:pt modelId="{56062969-6786-46EF-818C-47AD9C172464}" type="pres">
      <dgm:prSet presAssocID="{7F6EDF63-B010-4B97-B329-AB1E0A109290}" presName="connTx" presStyleLbl="parChTrans1D4" presStyleIdx="51" presStyleCnt="106"/>
      <dgm:spPr/>
    </dgm:pt>
    <dgm:pt modelId="{E344850B-7180-4029-B77A-1A8F1230FAA2}" type="pres">
      <dgm:prSet presAssocID="{68E5F1F7-F3F5-46E0-A99C-DEE9A9A48757}" presName="root2" presStyleCnt="0"/>
      <dgm:spPr/>
    </dgm:pt>
    <dgm:pt modelId="{AAE0C827-3C99-4A80-9CD1-9F6D78B752C5}" type="pres">
      <dgm:prSet presAssocID="{68E5F1F7-F3F5-46E0-A99C-DEE9A9A48757}" presName="LevelTwoTextNode" presStyleLbl="node4" presStyleIdx="51" presStyleCnt="105" custScaleX="396991" custScaleY="79768">
        <dgm:presLayoutVars>
          <dgm:chPref val="3"/>
        </dgm:presLayoutVars>
      </dgm:prSet>
      <dgm:spPr/>
    </dgm:pt>
    <dgm:pt modelId="{C0DC5844-A130-4ED8-9459-8A4A9618E539}" type="pres">
      <dgm:prSet presAssocID="{68E5F1F7-F3F5-46E0-A99C-DEE9A9A48757}" presName="level3hierChild" presStyleCnt="0"/>
      <dgm:spPr/>
    </dgm:pt>
    <dgm:pt modelId="{54EA24F2-93E9-4498-9AA5-5F500B61DEBC}" type="pres">
      <dgm:prSet presAssocID="{BB4428D1-A091-4CDA-B7A2-1B6A9DC8C146}" presName="conn2-1" presStyleLbl="parChTrans1D4" presStyleIdx="52" presStyleCnt="106"/>
      <dgm:spPr/>
    </dgm:pt>
    <dgm:pt modelId="{5C3E3131-F828-4A6B-B82C-B4C427EAC6F4}" type="pres">
      <dgm:prSet presAssocID="{BB4428D1-A091-4CDA-B7A2-1B6A9DC8C146}" presName="connTx" presStyleLbl="parChTrans1D4" presStyleIdx="52" presStyleCnt="106"/>
      <dgm:spPr/>
    </dgm:pt>
    <dgm:pt modelId="{C282DD56-8EB7-4ACA-9115-C3010FC06A9B}" type="pres">
      <dgm:prSet presAssocID="{672A1CD5-4066-409B-9065-8277A808949E}" presName="root2" presStyleCnt="0"/>
      <dgm:spPr/>
    </dgm:pt>
    <dgm:pt modelId="{D19F7485-48D1-4A36-93B0-8E7A76FCCB50}" type="pres">
      <dgm:prSet presAssocID="{672A1CD5-4066-409B-9065-8277A808949E}" presName="LevelTwoTextNode" presStyleLbl="node4" presStyleIdx="52" presStyleCnt="105" custScaleX="1712748" custScaleY="118633">
        <dgm:presLayoutVars>
          <dgm:chPref val="3"/>
        </dgm:presLayoutVars>
      </dgm:prSet>
      <dgm:spPr/>
    </dgm:pt>
    <dgm:pt modelId="{C6F886A2-F4C0-4ED4-905B-3C7A3BE6D673}" type="pres">
      <dgm:prSet presAssocID="{672A1CD5-4066-409B-9065-8277A808949E}" presName="level3hierChild" presStyleCnt="0"/>
      <dgm:spPr/>
    </dgm:pt>
    <dgm:pt modelId="{53F5EB7B-9BD7-42ED-8D9F-78AD732E53B3}" type="pres">
      <dgm:prSet presAssocID="{5D547787-23DD-4445-AEC6-1CF4A23A4149}" presName="conn2-1" presStyleLbl="parChTrans1D4" presStyleIdx="53" presStyleCnt="106"/>
      <dgm:spPr/>
    </dgm:pt>
    <dgm:pt modelId="{FE28A984-C603-483A-880B-570EE5380D5E}" type="pres">
      <dgm:prSet presAssocID="{5D547787-23DD-4445-AEC6-1CF4A23A4149}" presName="connTx" presStyleLbl="parChTrans1D4" presStyleIdx="53" presStyleCnt="106"/>
      <dgm:spPr/>
    </dgm:pt>
    <dgm:pt modelId="{1EB0C214-89A1-4F2D-BBA7-D18BE760FE11}" type="pres">
      <dgm:prSet presAssocID="{DC60F3E9-08EA-4F97-A84D-3D46EFC9751E}" presName="root2" presStyleCnt="0"/>
      <dgm:spPr/>
    </dgm:pt>
    <dgm:pt modelId="{96563B8C-9AA2-4EF7-BE9D-57E80023E6CE}" type="pres">
      <dgm:prSet presAssocID="{DC60F3E9-08EA-4F97-A84D-3D46EFC9751E}" presName="LevelTwoTextNode" presStyleLbl="node4" presStyleIdx="53" presStyleCnt="105" custScaleX="1125134" custScaleY="118876">
        <dgm:presLayoutVars>
          <dgm:chPref val="3"/>
        </dgm:presLayoutVars>
      </dgm:prSet>
      <dgm:spPr/>
    </dgm:pt>
    <dgm:pt modelId="{8C376A85-F25B-47E4-95CD-183D1B3C180E}" type="pres">
      <dgm:prSet presAssocID="{DC60F3E9-08EA-4F97-A84D-3D46EFC9751E}" presName="level3hierChild" presStyleCnt="0"/>
      <dgm:spPr/>
    </dgm:pt>
    <dgm:pt modelId="{E87D04FC-593C-4D87-B0FC-A739FF2189CB}" type="pres">
      <dgm:prSet presAssocID="{E73884E0-3BB1-4D76-BD73-229629C03AF7}" presName="conn2-1" presStyleLbl="parChTrans1D4" presStyleIdx="54" presStyleCnt="106"/>
      <dgm:spPr/>
    </dgm:pt>
    <dgm:pt modelId="{D0C2F906-5CD4-4E0A-8395-05090C5EBA8F}" type="pres">
      <dgm:prSet presAssocID="{E73884E0-3BB1-4D76-BD73-229629C03AF7}" presName="connTx" presStyleLbl="parChTrans1D4" presStyleIdx="54" presStyleCnt="106"/>
      <dgm:spPr/>
    </dgm:pt>
    <dgm:pt modelId="{1486AD53-7C8D-46F7-B012-C64ED1E2AF28}" type="pres">
      <dgm:prSet presAssocID="{899E96DB-398E-48C1-B785-4BCB0DAC5BA8}" presName="root2" presStyleCnt="0"/>
      <dgm:spPr/>
    </dgm:pt>
    <dgm:pt modelId="{D6014A3B-609F-46AC-9F90-865A4C85ABA2}" type="pres">
      <dgm:prSet presAssocID="{899E96DB-398E-48C1-B785-4BCB0DAC5BA8}" presName="LevelTwoTextNode" presStyleLbl="node4" presStyleIdx="54" presStyleCnt="105" custScaleX="1122942" custScaleY="134159">
        <dgm:presLayoutVars>
          <dgm:chPref val="3"/>
        </dgm:presLayoutVars>
      </dgm:prSet>
      <dgm:spPr/>
    </dgm:pt>
    <dgm:pt modelId="{80DA3E38-B0AE-41DE-A406-338138A13861}" type="pres">
      <dgm:prSet presAssocID="{899E96DB-398E-48C1-B785-4BCB0DAC5BA8}" presName="level3hierChild" presStyleCnt="0"/>
      <dgm:spPr/>
    </dgm:pt>
    <dgm:pt modelId="{96A05908-7D8C-423F-B0B6-C353ED7DF684}" type="pres">
      <dgm:prSet presAssocID="{885A4CC1-5157-43F0-9DEF-0F46A367BFBA}" presName="conn2-1" presStyleLbl="parChTrans1D4" presStyleIdx="55" presStyleCnt="106"/>
      <dgm:spPr/>
    </dgm:pt>
    <dgm:pt modelId="{1589232A-7629-4A2F-9407-08B7C00EE728}" type="pres">
      <dgm:prSet presAssocID="{885A4CC1-5157-43F0-9DEF-0F46A367BFBA}" presName="connTx" presStyleLbl="parChTrans1D4" presStyleIdx="55" presStyleCnt="106"/>
      <dgm:spPr/>
    </dgm:pt>
    <dgm:pt modelId="{307E3C02-0066-4328-B02E-6DF94BCCF819}" type="pres">
      <dgm:prSet presAssocID="{BE77DC84-D9DA-4FA2-8A31-DAC1BD17EDBE}" presName="root2" presStyleCnt="0"/>
      <dgm:spPr/>
    </dgm:pt>
    <dgm:pt modelId="{15060D3A-8099-4990-BCA9-58BC99414213}" type="pres">
      <dgm:prSet presAssocID="{BE77DC84-D9DA-4FA2-8A31-DAC1BD17EDBE}" presName="LevelTwoTextNode" presStyleLbl="node4" presStyleIdx="55" presStyleCnt="105" custScaleX="517344" custScaleY="89815">
        <dgm:presLayoutVars>
          <dgm:chPref val="3"/>
        </dgm:presLayoutVars>
      </dgm:prSet>
      <dgm:spPr/>
    </dgm:pt>
    <dgm:pt modelId="{26D6BA7A-8CF0-41B6-A1D5-CB085DB9DB89}" type="pres">
      <dgm:prSet presAssocID="{BE77DC84-D9DA-4FA2-8A31-DAC1BD17EDBE}" presName="level3hierChild" presStyleCnt="0"/>
      <dgm:spPr/>
    </dgm:pt>
    <dgm:pt modelId="{C9CE45BE-E863-4F51-92AE-C440A7679FF8}" type="pres">
      <dgm:prSet presAssocID="{8A22B136-6A1C-44BA-8642-7F1FF3078496}" presName="conn2-1" presStyleLbl="parChTrans1D4" presStyleIdx="56" presStyleCnt="106"/>
      <dgm:spPr/>
    </dgm:pt>
    <dgm:pt modelId="{CF8A4CD1-74D9-4DAF-8D10-D00DBAE626B9}" type="pres">
      <dgm:prSet presAssocID="{8A22B136-6A1C-44BA-8642-7F1FF3078496}" presName="connTx" presStyleLbl="parChTrans1D4" presStyleIdx="56" presStyleCnt="106"/>
      <dgm:spPr/>
    </dgm:pt>
    <dgm:pt modelId="{821AAA10-0BC1-4130-B876-3AF39AAF8AEC}" type="pres">
      <dgm:prSet presAssocID="{9DA9E144-E196-441A-8230-DB388349C437}" presName="root2" presStyleCnt="0"/>
      <dgm:spPr/>
    </dgm:pt>
    <dgm:pt modelId="{FD177FAA-75CF-4BEB-963C-A82AFC4C6748}" type="pres">
      <dgm:prSet presAssocID="{9DA9E144-E196-441A-8230-DB388349C437}" presName="LevelTwoTextNode" presStyleLbl="node4" presStyleIdx="56" presStyleCnt="105" custScaleX="875599" custScaleY="102789">
        <dgm:presLayoutVars>
          <dgm:chPref val="3"/>
        </dgm:presLayoutVars>
      </dgm:prSet>
      <dgm:spPr/>
    </dgm:pt>
    <dgm:pt modelId="{38BC3978-03E9-4D90-A518-AE58332A8F7B}" type="pres">
      <dgm:prSet presAssocID="{9DA9E144-E196-441A-8230-DB388349C437}" presName="level3hierChild" presStyleCnt="0"/>
      <dgm:spPr/>
    </dgm:pt>
    <dgm:pt modelId="{96415C00-7F27-4337-92A0-AC2DF0CCC4F3}" type="pres">
      <dgm:prSet presAssocID="{E26A9D9A-6A01-4231-9D72-19DFCBE22E9A}" presName="conn2-1" presStyleLbl="parChTrans1D3" presStyleIdx="6" presStyleCnt="12"/>
      <dgm:spPr/>
    </dgm:pt>
    <dgm:pt modelId="{C1C456D5-72ED-4607-A380-E1FEBAFC2504}" type="pres">
      <dgm:prSet presAssocID="{E26A9D9A-6A01-4231-9D72-19DFCBE22E9A}" presName="connTx" presStyleLbl="parChTrans1D3" presStyleIdx="6" presStyleCnt="12"/>
      <dgm:spPr/>
    </dgm:pt>
    <dgm:pt modelId="{EDAAA79C-009C-4A9A-ADDD-1133C9C48ECE}" type="pres">
      <dgm:prSet presAssocID="{3BCA4711-8A72-4F41-B0B2-230F74A56C89}" presName="root2" presStyleCnt="0"/>
      <dgm:spPr/>
    </dgm:pt>
    <dgm:pt modelId="{9CDCC57B-537C-442E-8CBC-603F2940C980}" type="pres">
      <dgm:prSet presAssocID="{3BCA4711-8A72-4F41-B0B2-230F74A56C89}" presName="LevelTwoTextNode" presStyleLbl="node3" presStyleIdx="6" presStyleCnt="12" custScaleX="340730" custScaleY="199850">
        <dgm:presLayoutVars>
          <dgm:chPref val="3"/>
        </dgm:presLayoutVars>
      </dgm:prSet>
      <dgm:spPr/>
    </dgm:pt>
    <dgm:pt modelId="{0DE11C17-B8E0-4D9D-8835-A183C65B2ED1}" type="pres">
      <dgm:prSet presAssocID="{3BCA4711-8A72-4F41-B0B2-230F74A56C89}" presName="level3hierChild" presStyleCnt="0"/>
      <dgm:spPr/>
    </dgm:pt>
    <dgm:pt modelId="{CD8F03E5-FFD4-417B-B09E-19B1E157E3E6}" type="pres">
      <dgm:prSet presAssocID="{409B5A8A-AE05-4C97-A4BC-F031A1B02470}" presName="conn2-1" presStyleLbl="parChTrans1D4" presStyleIdx="57" presStyleCnt="106"/>
      <dgm:spPr/>
    </dgm:pt>
    <dgm:pt modelId="{BF25D084-2EC2-4484-9E59-3879E920B7C5}" type="pres">
      <dgm:prSet presAssocID="{409B5A8A-AE05-4C97-A4BC-F031A1B02470}" presName="connTx" presStyleLbl="parChTrans1D4" presStyleIdx="57" presStyleCnt="106"/>
      <dgm:spPr/>
    </dgm:pt>
    <dgm:pt modelId="{4E544FA8-8744-4E65-91A0-04458F7A8A11}" type="pres">
      <dgm:prSet presAssocID="{B0B7809E-1A5B-43A0-9ACD-40F4C7537BBD}" presName="root2" presStyleCnt="0"/>
      <dgm:spPr/>
    </dgm:pt>
    <dgm:pt modelId="{998A6213-6608-44D1-8253-B4A46D52FAC7}" type="pres">
      <dgm:prSet presAssocID="{B0B7809E-1A5B-43A0-9ACD-40F4C7537BBD}" presName="LevelTwoTextNode" presStyleLbl="node4" presStyleIdx="57" presStyleCnt="105" custScaleX="173150">
        <dgm:presLayoutVars>
          <dgm:chPref val="3"/>
        </dgm:presLayoutVars>
      </dgm:prSet>
      <dgm:spPr/>
    </dgm:pt>
    <dgm:pt modelId="{500A0E61-59B9-4716-95E5-614FD58B3879}" type="pres">
      <dgm:prSet presAssocID="{B0B7809E-1A5B-43A0-9ACD-40F4C7537BBD}" presName="level3hierChild" presStyleCnt="0"/>
      <dgm:spPr/>
    </dgm:pt>
    <dgm:pt modelId="{F12775F3-AFAC-4EED-AE20-A50D37EC3495}" type="pres">
      <dgm:prSet presAssocID="{A568E530-4A88-4B56-AAFF-D1812885C875}" presName="conn2-1" presStyleLbl="parChTrans1D4" presStyleIdx="58" presStyleCnt="106"/>
      <dgm:spPr/>
    </dgm:pt>
    <dgm:pt modelId="{61C74F7D-AE5E-4A66-93AE-FBD37B631AAD}" type="pres">
      <dgm:prSet presAssocID="{A568E530-4A88-4B56-AAFF-D1812885C875}" presName="connTx" presStyleLbl="parChTrans1D4" presStyleIdx="58" presStyleCnt="106"/>
      <dgm:spPr/>
    </dgm:pt>
    <dgm:pt modelId="{E15E46AE-7BB5-4122-B13B-366732A902E8}" type="pres">
      <dgm:prSet presAssocID="{3E7758AC-158E-4F02-9B32-79BEDAB61AE0}" presName="root2" presStyleCnt="0"/>
      <dgm:spPr/>
    </dgm:pt>
    <dgm:pt modelId="{B6F4F48A-1820-45CA-87FB-E797045403DB}" type="pres">
      <dgm:prSet presAssocID="{3E7758AC-158E-4F02-9B32-79BEDAB61AE0}" presName="LevelTwoTextNode" presStyleLbl="node4" presStyleIdx="58" presStyleCnt="105" custScaleX="1356246" custScaleY="80263">
        <dgm:presLayoutVars>
          <dgm:chPref val="3"/>
        </dgm:presLayoutVars>
      </dgm:prSet>
      <dgm:spPr/>
    </dgm:pt>
    <dgm:pt modelId="{97133E38-1BE3-4D47-BC51-55CF95F623B4}" type="pres">
      <dgm:prSet presAssocID="{3E7758AC-158E-4F02-9B32-79BEDAB61AE0}" presName="level3hierChild" presStyleCnt="0"/>
      <dgm:spPr/>
    </dgm:pt>
    <dgm:pt modelId="{30488D6D-4909-470F-A2FB-45C5D49D8203}" type="pres">
      <dgm:prSet presAssocID="{E9C27730-6CA5-4D38-8D56-40E29DFD2242}" presName="conn2-1" presStyleLbl="parChTrans1D4" presStyleIdx="59" presStyleCnt="106"/>
      <dgm:spPr/>
    </dgm:pt>
    <dgm:pt modelId="{619A9590-12C3-4304-AD79-5CBBF80094ED}" type="pres">
      <dgm:prSet presAssocID="{E9C27730-6CA5-4D38-8D56-40E29DFD2242}" presName="connTx" presStyleLbl="parChTrans1D4" presStyleIdx="59" presStyleCnt="106"/>
      <dgm:spPr/>
    </dgm:pt>
    <dgm:pt modelId="{887FDC27-5865-4DF6-895C-6B64BF70574F}" type="pres">
      <dgm:prSet presAssocID="{AB1F744B-61AE-4B75-BA0B-2026C22923DB}" presName="root2" presStyleCnt="0"/>
      <dgm:spPr/>
    </dgm:pt>
    <dgm:pt modelId="{98ACC034-1BD3-4A0D-B9EB-75B0E549C721}" type="pres">
      <dgm:prSet presAssocID="{AB1F744B-61AE-4B75-BA0B-2026C22923DB}" presName="LevelTwoTextNode" presStyleLbl="node4" presStyleIdx="59" presStyleCnt="105" custScaleX="1446211" custScaleY="90069">
        <dgm:presLayoutVars>
          <dgm:chPref val="3"/>
        </dgm:presLayoutVars>
      </dgm:prSet>
      <dgm:spPr/>
    </dgm:pt>
    <dgm:pt modelId="{7D76A875-5B29-4EB8-B880-CD18F7941334}" type="pres">
      <dgm:prSet presAssocID="{AB1F744B-61AE-4B75-BA0B-2026C22923DB}" presName="level3hierChild" presStyleCnt="0"/>
      <dgm:spPr/>
    </dgm:pt>
    <dgm:pt modelId="{3DED8360-E24D-42FA-8FC7-43ADB884AA16}" type="pres">
      <dgm:prSet presAssocID="{62B57CF7-0DD5-4181-9BEE-B09CC258250B}" presName="conn2-1" presStyleLbl="parChTrans1D4" presStyleIdx="60" presStyleCnt="106"/>
      <dgm:spPr/>
    </dgm:pt>
    <dgm:pt modelId="{BB4DF7F3-5206-4B3A-8A99-CDADE07AF85A}" type="pres">
      <dgm:prSet presAssocID="{62B57CF7-0DD5-4181-9BEE-B09CC258250B}" presName="connTx" presStyleLbl="parChTrans1D4" presStyleIdx="60" presStyleCnt="106"/>
      <dgm:spPr/>
    </dgm:pt>
    <dgm:pt modelId="{C78CB9E6-76CD-46AB-9A8C-C7588527A941}" type="pres">
      <dgm:prSet presAssocID="{58A06B43-ED59-4CFD-BA95-1F98AF4C9504}" presName="root2" presStyleCnt="0"/>
      <dgm:spPr/>
    </dgm:pt>
    <dgm:pt modelId="{E8C8E46F-256C-42A3-BF81-3579EA1200B7}" type="pres">
      <dgm:prSet presAssocID="{58A06B43-ED59-4CFD-BA95-1F98AF4C9504}" presName="LevelTwoTextNode" presStyleLbl="node4" presStyleIdx="60" presStyleCnt="105" custScaleX="1179404" custScaleY="120204">
        <dgm:presLayoutVars>
          <dgm:chPref val="3"/>
        </dgm:presLayoutVars>
      </dgm:prSet>
      <dgm:spPr/>
    </dgm:pt>
    <dgm:pt modelId="{3DFDA73B-F073-4847-AF85-55FE7F9AA452}" type="pres">
      <dgm:prSet presAssocID="{58A06B43-ED59-4CFD-BA95-1F98AF4C9504}" presName="level3hierChild" presStyleCnt="0"/>
      <dgm:spPr/>
    </dgm:pt>
    <dgm:pt modelId="{892BD4DE-9E99-4E76-AE7C-1A65931E4E13}" type="pres">
      <dgm:prSet presAssocID="{A473B6A6-0F56-4F39-8FC1-F722403A0F44}" presName="conn2-1" presStyleLbl="parChTrans1D4" presStyleIdx="61" presStyleCnt="106"/>
      <dgm:spPr/>
    </dgm:pt>
    <dgm:pt modelId="{069CF592-C0F4-4705-80D4-2D93049C0F12}" type="pres">
      <dgm:prSet presAssocID="{A473B6A6-0F56-4F39-8FC1-F722403A0F44}" presName="connTx" presStyleLbl="parChTrans1D4" presStyleIdx="61" presStyleCnt="106"/>
      <dgm:spPr/>
    </dgm:pt>
    <dgm:pt modelId="{2D3A5154-A4A2-4C11-BD60-BCD7809A830E}" type="pres">
      <dgm:prSet presAssocID="{C92505E9-7F6B-4D83-B277-EC08CF4789FB}" presName="root2" presStyleCnt="0"/>
      <dgm:spPr/>
    </dgm:pt>
    <dgm:pt modelId="{82B55F40-AB86-42F2-BFE2-A3E2D7B1AACC}" type="pres">
      <dgm:prSet presAssocID="{C92505E9-7F6B-4D83-B277-EC08CF4789FB}" presName="LevelTwoTextNode" presStyleLbl="node4" presStyleIdx="61" presStyleCnt="105" custScaleX="1077351" custScaleY="92172">
        <dgm:presLayoutVars>
          <dgm:chPref val="3"/>
        </dgm:presLayoutVars>
      </dgm:prSet>
      <dgm:spPr/>
    </dgm:pt>
    <dgm:pt modelId="{720B6DD7-C922-4E9A-8018-17E2C6BF6A3E}" type="pres">
      <dgm:prSet presAssocID="{C92505E9-7F6B-4D83-B277-EC08CF4789FB}" presName="level3hierChild" presStyleCnt="0"/>
      <dgm:spPr/>
    </dgm:pt>
    <dgm:pt modelId="{5ED94ADD-06E2-4C88-A9DD-D76DE5E6AC05}" type="pres">
      <dgm:prSet presAssocID="{23BACB70-A0E5-4608-8A32-8A3AA4B06BA2}" presName="conn2-1" presStyleLbl="parChTrans1D4" presStyleIdx="62" presStyleCnt="106"/>
      <dgm:spPr/>
    </dgm:pt>
    <dgm:pt modelId="{1D6E78BD-5D60-4CF7-99B4-8488A3E68157}" type="pres">
      <dgm:prSet presAssocID="{23BACB70-A0E5-4608-8A32-8A3AA4B06BA2}" presName="connTx" presStyleLbl="parChTrans1D4" presStyleIdx="62" presStyleCnt="106"/>
      <dgm:spPr/>
    </dgm:pt>
    <dgm:pt modelId="{AD510835-874C-48B2-B4AB-2EBD6138C79D}" type="pres">
      <dgm:prSet presAssocID="{8D3E7C2D-C1FE-457B-9455-D5958A479591}" presName="root2" presStyleCnt="0"/>
      <dgm:spPr/>
    </dgm:pt>
    <dgm:pt modelId="{4D17E468-9484-4DA8-A157-C0BF474D7727}" type="pres">
      <dgm:prSet presAssocID="{8D3E7C2D-C1FE-457B-9455-D5958A479591}" presName="LevelTwoTextNode" presStyleLbl="node4" presStyleIdx="62" presStyleCnt="105" custScaleX="1318668" custScaleY="96945">
        <dgm:presLayoutVars>
          <dgm:chPref val="3"/>
        </dgm:presLayoutVars>
      </dgm:prSet>
      <dgm:spPr/>
    </dgm:pt>
    <dgm:pt modelId="{B54CAE82-E78B-4B3F-AED6-37E19DE4E083}" type="pres">
      <dgm:prSet presAssocID="{8D3E7C2D-C1FE-457B-9455-D5958A479591}" presName="level3hierChild" presStyleCnt="0"/>
      <dgm:spPr/>
    </dgm:pt>
    <dgm:pt modelId="{7E3D55E3-BB33-4805-8C71-E5D25F5AB23A}" type="pres">
      <dgm:prSet presAssocID="{93813EBA-1C19-46A1-A7D5-4B21C31AB24C}" presName="conn2-1" presStyleLbl="parChTrans1D4" presStyleIdx="63" presStyleCnt="106"/>
      <dgm:spPr/>
    </dgm:pt>
    <dgm:pt modelId="{5C8B0A6E-C38C-49DE-A473-0E3086B40B7C}" type="pres">
      <dgm:prSet presAssocID="{93813EBA-1C19-46A1-A7D5-4B21C31AB24C}" presName="connTx" presStyleLbl="parChTrans1D4" presStyleIdx="63" presStyleCnt="106"/>
      <dgm:spPr/>
    </dgm:pt>
    <dgm:pt modelId="{B0BC3589-146C-4125-A900-8A3CCA13BF8C}" type="pres">
      <dgm:prSet presAssocID="{75B65568-5807-4745-8EB9-CBEADF2A08D9}" presName="root2" presStyleCnt="0"/>
      <dgm:spPr/>
    </dgm:pt>
    <dgm:pt modelId="{ABB6C5A1-EE27-42C0-816D-64A2AA64F897}" type="pres">
      <dgm:prSet presAssocID="{75B65568-5807-4745-8EB9-CBEADF2A08D9}" presName="LevelTwoTextNode" presStyleLbl="node4" presStyleIdx="63" presStyleCnt="105" custScaleX="430196" custScaleY="72553">
        <dgm:presLayoutVars>
          <dgm:chPref val="3"/>
        </dgm:presLayoutVars>
      </dgm:prSet>
      <dgm:spPr/>
    </dgm:pt>
    <dgm:pt modelId="{6ADE1B02-2B15-4A13-A194-CB9417EAF63B}" type="pres">
      <dgm:prSet presAssocID="{75B65568-5807-4745-8EB9-CBEADF2A08D9}" presName="level3hierChild" presStyleCnt="0"/>
      <dgm:spPr/>
    </dgm:pt>
    <dgm:pt modelId="{7C229604-6E7E-40F7-ADA4-6DA3EAC9B984}" type="pres">
      <dgm:prSet presAssocID="{909F6A32-2FB6-42A6-B12F-A4A6F275DD9A}" presName="conn2-1" presStyleLbl="parChTrans1D4" presStyleIdx="64" presStyleCnt="106"/>
      <dgm:spPr/>
    </dgm:pt>
    <dgm:pt modelId="{312402EF-3D5C-4613-9652-44F0315FB4AE}" type="pres">
      <dgm:prSet presAssocID="{909F6A32-2FB6-42A6-B12F-A4A6F275DD9A}" presName="connTx" presStyleLbl="parChTrans1D4" presStyleIdx="64" presStyleCnt="106"/>
      <dgm:spPr/>
    </dgm:pt>
    <dgm:pt modelId="{DB8D2C81-4305-4F05-9546-1C38C6D2CC70}" type="pres">
      <dgm:prSet presAssocID="{F7C655A4-33B9-410A-B5CF-C483A26E6736}" presName="root2" presStyleCnt="0"/>
      <dgm:spPr/>
    </dgm:pt>
    <dgm:pt modelId="{6C2D21CC-8CEE-4973-BDEB-07CA993C5BDA}" type="pres">
      <dgm:prSet presAssocID="{F7C655A4-33B9-410A-B5CF-C483A26E6736}" presName="LevelTwoTextNode" presStyleLbl="node4" presStyleIdx="64" presStyleCnt="105" custScaleX="956749" custScaleY="79701">
        <dgm:presLayoutVars>
          <dgm:chPref val="3"/>
        </dgm:presLayoutVars>
      </dgm:prSet>
      <dgm:spPr/>
    </dgm:pt>
    <dgm:pt modelId="{B1DE6637-544E-4726-A195-AA75D24D529C}" type="pres">
      <dgm:prSet presAssocID="{F7C655A4-33B9-410A-B5CF-C483A26E6736}" presName="level3hierChild" presStyleCnt="0"/>
      <dgm:spPr/>
    </dgm:pt>
    <dgm:pt modelId="{6E503947-C53C-4610-876D-119E38A1BCDD}" type="pres">
      <dgm:prSet presAssocID="{4C2F2CD8-D113-4529-9279-7F6C8E65170D}" presName="conn2-1" presStyleLbl="parChTrans1D4" presStyleIdx="65" presStyleCnt="106"/>
      <dgm:spPr/>
    </dgm:pt>
    <dgm:pt modelId="{43E7D908-0ECF-4BFD-9C85-CA4386E1BC83}" type="pres">
      <dgm:prSet presAssocID="{4C2F2CD8-D113-4529-9279-7F6C8E65170D}" presName="connTx" presStyleLbl="parChTrans1D4" presStyleIdx="65" presStyleCnt="106"/>
      <dgm:spPr/>
    </dgm:pt>
    <dgm:pt modelId="{6FC79F13-38CF-4447-955F-ADB9C3B05274}" type="pres">
      <dgm:prSet presAssocID="{A78A240D-791C-4FBF-BB34-0EAB55555BCD}" presName="root2" presStyleCnt="0"/>
      <dgm:spPr/>
    </dgm:pt>
    <dgm:pt modelId="{B82929C6-8AF3-4E9E-BCA7-E34A413FB2C3}" type="pres">
      <dgm:prSet presAssocID="{A78A240D-791C-4FBF-BB34-0EAB55555BCD}" presName="LevelTwoTextNode" presStyleLbl="node4" presStyleIdx="65" presStyleCnt="105" custScaleX="1101439" custScaleY="117210">
        <dgm:presLayoutVars>
          <dgm:chPref val="3"/>
        </dgm:presLayoutVars>
      </dgm:prSet>
      <dgm:spPr/>
    </dgm:pt>
    <dgm:pt modelId="{0F98F0E5-941D-4563-AE6A-B3806AFCB2ED}" type="pres">
      <dgm:prSet presAssocID="{A78A240D-791C-4FBF-BB34-0EAB55555BCD}" presName="level3hierChild" presStyleCnt="0"/>
      <dgm:spPr/>
    </dgm:pt>
    <dgm:pt modelId="{420E1E99-98D9-4D1F-B688-EFF734644489}" type="pres">
      <dgm:prSet presAssocID="{69BDDD05-D160-4842-87A3-B5FDCCC554D0}" presName="conn2-1" presStyleLbl="parChTrans1D4" presStyleIdx="66" presStyleCnt="106"/>
      <dgm:spPr/>
    </dgm:pt>
    <dgm:pt modelId="{64EA09E5-F71E-4FC6-B684-BB5CC8D2ECE0}" type="pres">
      <dgm:prSet presAssocID="{69BDDD05-D160-4842-87A3-B5FDCCC554D0}" presName="connTx" presStyleLbl="parChTrans1D4" presStyleIdx="66" presStyleCnt="106"/>
      <dgm:spPr/>
    </dgm:pt>
    <dgm:pt modelId="{C5AFD9BD-BF58-4AEF-A7A5-634C05075DE4}" type="pres">
      <dgm:prSet presAssocID="{C8FD38DB-51E3-4778-B302-1E8578BA4B49}" presName="root2" presStyleCnt="0"/>
      <dgm:spPr/>
    </dgm:pt>
    <dgm:pt modelId="{E10213F8-342B-4093-B9DC-D8B49579E716}" type="pres">
      <dgm:prSet presAssocID="{C8FD38DB-51E3-4778-B302-1E8578BA4B49}" presName="LevelTwoTextNode" presStyleLbl="node4" presStyleIdx="66" presStyleCnt="105" custScaleX="920092" custScaleY="96496">
        <dgm:presLayoutVars>
          <dgm:chPref val="3"/>
        </dgm:presLayoutVars>
      </dgm:prSet>
      <dgm:spPr/>
    </dgm:pt>
    <dgm:pt modelId="{EE2D2350-6340-468A-978D-3FE97E03DF79}" type="pres">
      <dgm:prSet presAssocID="{C8FD38DB-51E3-4778-B302-1E8578BA4B49}" presName="level3hierChild" presStyleCnt="0"/>
      <dgm:spPr/>
    </dgm:pt>
    <dgm:pt modelId="{3347B943-0131-4F8E-A7D4-E009EDF24762}" type="pres">
      <dgm:prSet presAssocID="{2B548120-23C7-4409-A4A2-EE907140C172}" presName="conn2-1" presStyleLbl="parChTrans1D4" presStyleIdx="67" presStyleCnt="106"/>
      <dgm:spPr/>
    </dgm:pt>
    <dgm:pt modelId="{6B955BB3-4406-4069-AD62-10C8CCF018F7}" type="pres">
      <dgm:prSet presAssocID="{2B548120-23C7-4409-A4A2-EE907140C172}" presName="connTx" presStyleLbl="parChTrans1D4" presStyleIdx="67" presStyleCnt="106"/>
      <dgm:spPr/>
    </dgm:pt>
    <dgm:pt modelId="{6B64E236-69C1-4B09-BF51-CD58E4953FE4}" type="pres">
      <dgm:prSet presAssocID="{13DC2517-5D93-4712-ABD3-41AFF8B35388}" presName="root2" presStyleCnt="0"/>
      <dgm:spPr/>
    </dgm:pt>
    <dgm:pt modelId="{4EAB3F4F-310F-4895-B8F0-9B1126A31069}" type="pres">
      <dgm:prSet presAssocID="{13DC2517-5D93-4712-ABD3-41AFF8B35388}" presName="LevelTwoTextNode" presStyleLbl="node4" presStyleIdx="67" presStyleCnt="105" custScaleX="197520" custScaleY="107228">
        <dgm:presLayoutVars>
          <dgm:chPref val="3"/>
        </dgm:presLayoutVars>
      </dgm:prSet>
      <dgm:spPr/>
    </dgm:pt>
    <dgm:pt modelId="{820FB480-B36D-40EB-A0D1-191A9B785A45}" type="pres">
      <dgm:prSet presAssocID="{13DC2517-5D93-4712-ABD3-41AFF8B35388}" presName="level3hierChild" presStyleCnt="0"/>
      <dgm:spPr/>
    </dgm:pt>
    <dgm:pt modelId="{518DFAC1-C4A3-41FC-9797-F0C34A518CB7}" type="pres">
      <dgm:prSet presAssocID="{68E83D1E-93E0-47DC-A0EB-49AC5ADE7DE2}" presName="conn2-1" presStyleLbl="parChTrans1D4" presStyleIdx="68" presStyleCnt="106"/>
      <dgm:spPr/>
    </dgm:pt>
    <dgm:pt modelId="{A1D3B3DE-9E6D-4F80-8FCE-996F1FFF6C42}" type="pres">
      <dgm:prSet presAssocID="{68E83D1E-93E0-47DC-A0EB-49AC5ADE7DE2}" presName="connTx" presStyleLbl="parChTrans1D4" presStyleIdx="68" presStyleCnt="106"/>
      <dgm:spPr/>
    </dgm:pt>
    <dgm:pt modelId="{0F2B983E-3271-4538-8C37-85638D8CD0CD}" type="pres">
      <dgm:prSet presAssocID="{C6EA8D66-8756-4429-A1B8-C8A01942C241}" presName="root2" presStyleCnt="0"/>
      <dgm:spPr/>
    </dgm:pt>
    <dgm:pt modelId="{F5316701-8AE2-4563-B5C1-FDEDFBA6E337}" type="pres">
      <dgm:prSet presAssocID="{C6EA8D66-8756-4429-A1B8-C8A01942C241}" presName="LevelTwoTextNode" presStyleLbl="node4" presStyleIdx="68" presStyleCnt="105" custScaleX="1077351" custScaleY="92172">
        <dgm:presLayoutVars>
          <dgm:chPref val="3"/>
        </dgm:presLayoutVars>
      </dgm:prSet>
      <dgm:spPr/>
    </dgm:pt>
    <dgm:pt modelId="{E83E07CD-287D-424E-B262-37E5B93A60E1}" type="pres">
      <dgm:prSet presAssocID="{C6EA8D66-8756-4429-A1B8-C8A01942C241}" presName="level3hierChild" presStyleCnt="0"/>
      <dgm:spPr/>
    </dgm:pt>
    <dgm:pt modelId="{E948D3C9-2FA1-43D6-A297-BC30E674D4F6}" type="pres">
      <dgm:prSet presAssocID="{EDCA0D24-07C4-4841-BA2E-DC1B500AC33D}" presName="conn2-1" presStyleLbl="parChTrans1D4" presStyleIdx="69" presStyleCnt="106"/>
      <dgm:spPr/>
    </dgm:pt>
    <dgm:pt modelId="{6849DA59-AC38-471F-BA54-211158B2D9EA}" type="pres">
      <dgm:prSet presAssocID="{EDCA0D24-07C4-4841-BA2E-DC1B500AC33D}" presName="connTx" presStyleLbl="parChTrans1D4" presStyleIdx="69" presStyleCnt="106"/>
      <dgm:spPr/>
    </dgm:pt>
    <dgm:pt modelId="{636C6807-5E9D-4CAB-98DB-37F2FF5D2F28}" type="pres">
      <dgm:prSet presAssocID="{48945C2F-3A7D-468D-A588-641823134B8C}" presName="root2" presStyleCnt="0"/>
      <dgm:spPr/>
    </dgm:pt>
    <dgm:pt modelId="{2E58FD7B-0DB4-4AF6-A5CF-58086D24A104}" type="pres">
      <dgm:prSet presAssocID="{48945C2F-3A7D-468D-A588-641823134B8C}" presName="LevelTwoTextNode" presStyleLbl="node4" presStyleIdx="69" presStyleCnt="105" custScaleX="1318668" custScaleY="96945">
        <dgm:presLayoutVars>
          <dgm:chPref val="3"/>
        </dgm:presLayoutVars>
      </dgm:prSet>
      <dgm:spPr/>
    </dgm:pt>
    <dgm:pt modelId="{3D66968E-FE78-49F0-BB31-0B10BA5F2988}" type="pres">
      <dgm:prSet presAssocID="{48945C2F-3A7D-468D-A588-641823134B8C}" presName="level3hierChild" presStyleCnt="0"/>
      <dgm:spPr/>
    </dgm:pt>
    <dgm:pt modelId="{2D468136-1A0E-4009-998B-A75FFD5C688C}" type="pres">
      <dgm:prSet presAssocID="{3EB13A8B-3DFD-4A4F-AAEE-C04AF5266648}" presName="conn2-1" presStyleLbl="parChTrans1D4" presStyleIdx="70" presStyleCnt="106"/>
      <dgm:spPr/>
    </dgm:pt>
    <dgm:pt modelId="{698A4CDB-EEF0-4411-941B-07C01DD7CEED}" type="pres">
      <dgm:prSet presAssocID="{3EB13A8B-3DFD-4A4F-AAEE-C04AF5266648}" presName="connTx" presStyleLbl="parChTrans1D4" presStyleIdx="70" presStyleCnt="106"/>
      <dgm:spPr/>
    </dgm:pt>
    <dgm:pt modelId="{8DA96EDE-E4B4-4639-BCC0-A4A96E56F396}" type="pres">
      <dgm:prSet presAssocID="{B561D20E-A799-4E60-8ED1-86BC4D957567}" presName="root2" presStyleCnt="0"/>
      <dgm:spPr/>
    </dgm:pt>
    <dgm:pt modelId="{6FE7CE44-820A-441C-B60D-B8962B020401}" type="pres">
      <dgm:prSet presAssocID="{B561D20E-A799-4E60-8ED1-86BC4D957567}" presName="LevelTwoTextNode" presStyleLbl="node4" presStyleIdx="70" presStyleCnt="105" custScaleX="667957" custScaleY="71325">
        <dgm:presLayoutVars>
          <dgm:chPref val="3"/>
        </dgm:presLayoutVars>
      </dgm:prSet>
      <dgm:spPr/>
    </dgm:pt>
    <dgm:pt modelId="{9557D1D9-5E7B-4F26-84A3-53C392A8D2E0}" type="pres">
      <dgm:prSet presAssocID="{B561D20E-A799-4E60-8ED1-86BC4D957567}" presName="level3hierChild" presStyleCnt="0"/>
      <dgm:spPr/>
    </dgm:pt>
    <dgm:pt modelId="{D9C6B864-4B39-4E4C-BF71-251564722409}" type="pres">
      <dgm:prSet presAssocID="{8208F48C-A6F4-438C-A8C9-26D4BD82D303}" presName="conn2-1" presStyleLbl="parChTrans1D4" presStyleIdx="71" presStyleCnt="106"/>
      <dgm:spPr/>
    </dgm:pt>
    <dgm:pt modelId="{934CBBA8-EE21-4996-95C0-FD6E979C942B}" type="pres">
      <dgm:prSet presAssocID="{8208F48C-A6F4-438C-A8C9-26D4BD82D303}" presName="connTx" presStyleLbl="parChTrans1D4" presStyleIdx="71" presStyleCnt="106"/>
      <dgm:spPr/>
    </dgm:pt>
    <dgm:pt modelId="{D8AC8D4B-EDA2-40B2-92CF-F4A7CCCDB858}" type="pres">
      <dgm:prSet presAssocID="{C5DDC7FB-71CA-44A0-81F5-D6493CFD4F5B}" presName="root2" presStyleCnt="0"/>
      <dgm:spPr/>
    </dgm:pt>
    <dgm:pt modelId="{C64FEBAA-8D59-4575-89B9-8CA5493CF277}" type="pres">
      <dgm:prSet presAssocID="{C5DDC7FB-71CA-44A0-81F5-D6493CFD4F5B}" presName="LevelTwoTextNode" presStyleLbl="node4" presStyleIdx="71" presStyleCnt="105" custScaleX="303288" custScaleY="142236">
        <dgm:presLayoutVars>
          <dgm:chPref val="3"/>
        </dgm:presLayoutVars>
      </dgm:prSet>
      <dgm:spPr/>
    </dgm:pt>
    <dgm:pt modelId="{C175137E-0F7B-4439-8881-D924ECA7745D}" type="pres">
      <dgm:prSet presAssocID="{C5DDC7FB-71CA-44A0-81F5-D6493CFD4F5B}" presName="level3hierChild" presStyleCnt="0"/>
      <dgm:spPr/>
    </dgm:pt>
    <dgm:pt modelId="{A5A54FEC-A1E4-4E54-B102-5788FD7D2D52}" type="pres">
      <dgm:prSet presAssocID="{F94E1995-415B-4CAA-B270-DBCD2C445D1C}" presName="conn2-1" presStyleLbl="parChTrans1D4" presStyleIdx="72" presStyleCnt="106"/>
      <dgm:spPr/>
    </dgm:pt>
    <dgm:pt modelId="{92199717-53DE-4A27-AF13-5499D0C81882}" type="pres">
      <dgm:prSet presAssocID="{F94E1995-415B-4CAA-B270-DBCD2C445D1C}" presName="connTx" presStyleLbl="parChTrans1D4" presStyleIdx="72" presStyleCnt="106"/>
      <dgm:spPr/>
    </dgm:pt>
    <dgm:pt modelId="{63004D82-3CEA-4B41-B555-89A1F1726555}" type="pres">
      <dgm:prSet presAssocID="{5741D940-5F26-4B58-BDCB-5188A9F7B07D}" presName="root2" presStyleCnt="0"/>
      <dgm:spPr/>
    </dgm:pt>
    <dgm:pt modelId="{AE502A5A-469F-40FF-9751-53474813692B}" type="pres">
      <dgm:prSet presAssocID="{5741D940-5F26-4B58-BDCB-5188A9F7B07D}" presName="LevelTwoTextNode" presStyleLbl="node4" presStyleIdx="72" presStyleCnt="105" custScaleX="1065850" custScaleY="84885">
        <dgm:presLayoutVars>
          <dgm:chPref val="3"/>
        </dgm:presLayoutVars>
      </dgm:prSet>
      <dgm:spPr/>
    </dgm:pt>
    <dgm:pt modelId="{2193630C-998B-40B9-941C-8FEA3BFFD6D2}" type="pres">
      <dgm:prSet presAssocID="{5741D940-5F26-4B58-BDCB-5188A9F7B07D}" presName="level3hierChild" presStyleCnt="0"/>
      <dgm:spPr/>
    </dgm:pt>
    <dgm:pt modelId="{FD397704-FAEA-4826-87E6-FACD16C478F6}" type="pres">
      <dgm:prSet presAssocID="{EEFAB034-B6EF-4A70-BB5F-FED4B86FF9F2}" presName="conn2-1" presStyleLbl="parChTrans1D4" presStyleIdx="73" presStyleCnt="106"/>
      <dgm:spPr/>
    </dgm:pt>
    <dgm:pt modelId="{9A5B7818-D17A-4EF2-A658-4E526F6EF206}" type="pres">
      <dgm:prSet presAssocID="{EEFAB034-B6EF-4A70-BB5F-FED4B86FF9F2}" presName="connTx" presStyleLbl="parChTrans1D4" presStyleIdx="73" presStyleCnt="106"/>
      <dgm:spPr/>
    </dgm:pt>
    <dgm:pt modelId="{F8D1CD31-FCF5-4D91-8262-BCEA4F70F974}" type="pres">
      <dgm:prSet presAssocID="{749F035F-E45D-43FA-A2DF-102E731E1DB2}" presName="root2" presStyleCnt="0"/>
      <dgm:spPr/>
    </dgm:pt>
    <dgm:pt modelId="{B44CA444-8357-477C-81D0-0C50D9B76702}" type="pres">
      <dgm:prSet presAssocID="{749F035F-E45D-43FA-A2DF-102E731E1DB2}" presName="LevelTwoTextNode" presStyleLbl="node4" presStyleIdx="73" presStyleCnt="105" custScaleX="885116" custScaleY="97856">
        <dgm:presLayoutVars>
          <dgm:chPref val="3"/>
        </dgm:presLayoutVars>
      </dgm:prSet>
      <dgm:spPr/>
    </dgm:pt>
    <dgm:pt modelId="{048B3FC5-8ECF-43CE-9E44-632DE1212947}" type="pres">
      <dgm:prSet presAssocID="{749F035F-E45D-43FA-A2DF-102E731E1DB2}" presName="level3hierChild" presStyleCnt="0"/>
      <dgm:spPr/>
    </dgm:pt>
    <dgm:pt modelId="{610F36AB-425F-4C2C-8572-E60825D57F0B}" type="pres">
      <dgm:prSet presAssocID="{EDF04A20-3D16-48A6-AB20-0A557DCAC353}" presName="conn2-1" presStyleLbl="parChTrans1D4" presStyleIdx="74" presStyleCnt="106"/>
      <dgm:spPr/>
    </dgm:pt>
    <dgm:pt modelId="{A630B9A7-88B7-4B50-A094-82DE4EF2B1AA}" type="pres">
      <dgm:prSet presAssocID="{EDF04A20-3D16-48A6-AB20-0A557DCAC353}" presName="connTx" presStyleLbl="parChTrans1D4" presStyleIdx="74" presStyleCnt="106"/>
      <dgm:spPr/>
    </dgm:pt>
    <dgm:pt modelId="{B51DB72A-BEC5-49AC-B674-1FDCDBC6C370}" type="pres">
      <dgm:prSet presAssocID="{585715ED-B140-466F-94B0-0F8ED8A09E2E}" presName="root2" presStyleCnt="0"/>
      <dgm:spPr/>
    </dgm:pt>
    <dgm:pt modelId="{B7C761C8-8177-4243-A353-C5C129B9E2E5}" type="pres">
      <dgm:prSet presAssocID="{585715ED-B140-466F-94B0-0F8ED8A09E2E}" presName="LevelTwoTextNode" presStyleLbl="node4" presStyleIdx="74" presStyleCnt="105" custScaleX="1671167" custScaleY="180524">
        <dgm:presLayoutVars>
          <dgm:chPref val="3"/>
        </dgm:presLayoutVars>
      </dgm:prSet>
      <dgm:spPr/>
    </dgm:pt>
    <dgm:pt modelId="{8BDAF9F8-DA70-4A98-B34F-7D75381A74B4}" type="pres">
      <dgm:prSet presAssocID="{585715ED-B140-466F-94B0-0F8ED8A09E2E}" presName="level3hierChild" presStyleCnt="0"/>
      <dgm:spPr/>
    </dgm:pt>
    <dgm:pt modelId="{A935648F-680E-44E6-8470-CB97148AC59F}" type="pres">
      <dgm:prSet presAssocID="{7AFA4C12-165E-4246-B5A4-AFE46E376927}" presName="conn2-1" presStyleLbl="parChTrans1D4" presStyleIdx="75" presStyleCnt="106"/>
      <dgm:spPr/>
    </dgm:pt>
    <dgm:pt modelId="{5FF8BDC1-E58D-4FAC-ADB8-ABF1A5BDBABE}" type="pres">
      <dgm:prSet presAssocID="{7AFA4C12-165E-4246-B5A4-AFE46E376927}" presName="connTx" presStyleLbl="parChTrans1D4" presStyleIdx="75" presStyleCnt="106"/>
      <dgm:spPr/>
    </dgm:pt>
    <dgm:pt modelId="{57901653-E247-4719-8BE3-4D94D509A9E2}" type="pres">
      <dgm:prSet presAssocID="{EFBE5CD9-DFF1-4252-8359-737AFEB2B068}" presName="root2" presStyleCnt="0"/>
      <dgm:spPr/>
    </dgm:pt>
    <dgm:pt modelId="{25D9CCE3-450F-4D92-9448-B42609F589DF}" type="pres">
      <dgm:prSet presAssocID="{EFBE5CD9-DFF1-4252-8359-737AFEB2B068}" presName="LevelTwoTextNode" presStyleLbl="node4" presStyleIdx="75" presStyleCnt="105" custScaleX="1072688" custScaleY="118664">
        <dgm:presLayoutVars>
          <dgm:chPref val="3"/>
        </dgm:presLayoutVars>
      </dgm:prSet>
      <dgm:spPr/>
    </dgm:pt>
    <dgm:pt modelId="{0C16E069-9848-4DFD-9AD2-70025FA62043}" type="pres">
      <dgm:prSet presAssocID="{EFBE5CD9-DFF1-4252-8359-737AFEB2B068}" presName="level3hierChild" presStyleCnt="0"/>
      <dgm:spPr/>
    </dgm:pt>
    <dgm:pt modelId="{584040C2-EFFB-478E-B304-D9391B49403E}" type="pres">
      <dgm:prSet presAssocID="{78219C85-11B9-4703-AD5E-A8BCA21B542B}" presName="conn2-1" presStyleLbl="parChTrans1D4" presStyleIdx="76" presStyleCnt="106"/>
      <dgm:spPr/>
    </dgm:pt>
    <dgm:pt modelId="{2FDA7F93-8611-4119-9A84-89C95D5D6740}" type="pres">
      <dgm:prSet presAssocID="{78219C85-11B9-4703-AD5E-A8BCA21B542B}" presName="connTx" presStyleLbl="parChTrans1D4" presStyleIdx="76" presStyleCnt="106"/>
      <dgm:spPr/>
    </dgm:pt>
    <dgm:pt modelId="{EAE6FD02-28D2-48FD-8262-E7F88D1CE966}" type="pres">
      <dgm:prSet presAssocID="{A1DF12F9-0512-4FD2-A8A0-75DA37376796}" presName="root2" presStyleCnt="0"/>
      <dgm:spPr/>
    </dgm:pt>
    <dgm:pt modelId="{2AA45A1B-F152-4CE3-A258-D76655967797}" type="pres">
      <dgm:prSet presAssocID="{A1DF12F9-0512-4FD2-A8A0-75DA37376796}" presName="LevelTwoTextNode" presStyleLbl="node4" presStyleIdx="76" presStyleCnt="105" custScaleX="763736" custScaleY="144947">
        <dgm:presLayoutVars>
          <dgm:chPref val="3"/>
        </dgm:presLayoutVars>
      </dgm:prSet>
      <dgm:spPr/>
    </dgm:pt>
    <dgm:pt modelId="{8896D332-550C-4097-97EA-FED6E8276B79}" type="pres">
      <dgm:prSet presAssocID="{A1DF12F9-0512-4FD2-A8A0-75DA37376796}" presName="level3hierChild" presStyleCnt="0"/>
      <dgm:spPr/>
    </dgm:pt>
    <dgm:pt modelId="{14681954-BB75-4AE8-B129-88B45565DCDF}" type="pres">
      <dgm:prSet presAssocID="{AA4B8BEB-75E7-4159-8244-1BCA014711C5}" presName="conn2-1" presStyleLbl="parChTrans1D4" presStyleIdx="77" presStyleCnt="106"/>
      <dgm:spPr/>
    </dgm:pt>
    <dgm:pt modelId="{9FBDA5E6-1804-4E1D-A658-04D3CDB145C4}" type="pres">
      <dgm:prSet presAssocID="{AA4B8BEB-75E7-4159-8244-1BCA014711C5}" presName="connTx" presStyleLbl="parChTrans1D4" presStyleIdx="77" presStyleCnt="106"/>
      <dgm:spPr/>
    </dgm:pt>
    <dgm:pt modelId="{749B7C46-8AFD-4F0D-80B1-B16A131624E9}" type="pres">
      <dgm:prSet presAssocID="{06E94ECB-DFF0-4FC6-B73A-3420C20D0B8D}" presName="root2" presStyleCnt="0"/>
      <dgm:spPr/>
    </dgm:pt>
    <dgm:pt modelId="{1ABC9FB9-5A32-4F21-88C2-72B7F8A086AA}" type="pres">
      <dgm:prSet presAssocID="{06E94ECB-DFF0-4FC6-B73A-3420C20D0B8D}" presName="LevelTwoTextNode" presStyleLbl="node4" presStyleIdx="77" presStyleCnt="105" custScaleX="1930367" custScaleY="148080">
        <dgm:presLayoutVars>
          <dgm:chPref val="3"/>
        </dgm:presLayoutVars>
      </dgm:prSet>
      <dgm:spPr/>
    </dgm:pt>
    <dgm:pt modelId="{17A3F701-C3B5-4459-AC10-8E0CC751679F}" type="pres">
      <dgm:prSet presAssocID="{06E94ECB-DFF0-4FC6-B73A-3420C20D0B8D}" presName="level3hierChild" presStyleCnt="0"/>
      <dgm:spPr/>
    </dgm:pt>
    <dgm:pt modelId="{75F1FF6B-AD01-4915-84EC-E80800F06919}" type="pres">
      <dgm:prSet presAssocID="{4013E2BF-7808-4A32-BFA8-F49B368387D1}" presName="conn2-1" presStyleLbl="parChTrans1D3" presStyleIdx="7" presStyleCnt="12"/>
      <dgm:spPr/>
    </dgm:pt>
    <dgm:pt modelId="{ACFABC24-AEB4-4901-B577-E0E727A020DA}" type="pres">
      <dgm:prSet presAssocID="{4013E2BF-7808-4A32-BFA8-F49B368387D1}" presName="connTx" presStyleLbl="parChTrans1D3" presStyleIdx="7" presStyleCnt="12"/>
      <dgm:spPr/>
    </dgm:pt>
    <dgm:pt modelId="{27294091-48E2-408D-979A-62AF52C5A865}" type="pres">
      <dgm:prSet presAssocID="{23909C7E-EF39-46CA-997D-4736FEB6F04E}" presName="root2" presStyleCnt="0"/>
      <dgm:spPr/>
    </dgm:pt>
    <dgm:pt modelId="{823F815D-F81E-447B-9E20-A6AE5D359196}" type="pres">
      <dgm:prSet presAssocID="{23909C7E-EF39-46CA-997D-4736FEB6F04E}" presName="LevelTwoTextNode" presStyleLbl="node3" presStyleIdx="7" presStyleCnt="12" custScaleX="334973" custScaleY="335672">
        <dgm:presLayoutVars>
          <dgm:chPref val="3"/>
        </dgm:presLayoutVars>
      </dgm:prSet>
      <dgm:spPr/>
    </dgm:pt>
    <dgm:pt modelId="{DCE3B703-66E4-4015-BC57-2DCB1998E4D5}" type="pres">
      <dgm:prSet presAssocID="{23909C7E-EF39-46CA-997D-4736FEB6F04E}" presName="level3hierChild" presStyleCnt="0"/>
      <dgm:spPr/>
    </dgm:pt>
    <dgm:pt modelId="{ADD35F32-C054-49CA-9AE8-5BCB990402F0}" type="pres">
      <dgm:prSet presAssocID="{AA8A8428-6207-4179-9064-36D89911AD0D}" presName="conn2-1" presStyleLbl="parChTrans1D4" presStyleIdx="78" presStyleCnt="106"/>
      <dgm:spPr/>
    </dgm:pt>
    <dgm:pt modelId="{0C3A1BF2-8235-43C6-982C-C672D4DC0DF3}" type="pres">
      <dgm:prSet presAssocID="{AA8A8428-6207-4179-9064-36D89911AD0D}" presName="connTx" presStyleLbl="parChTrans1D4" presStyleIdx="78" presStyleCnt="106"/>
      <dgm:spPr/>
    </dgm:pt>
    <dgm:pt modelId="{946B2B89-9F5C-4A2E-83EC-802B034E6139}" type="pres">
      <dgm:prSet presAssocID="{14FD7397-07CF-4CD5-B785-82E54AAC4D86}" presName="root2" presStyleCnt="0"/>
      <dgm:spPr/>
    </dgm:pt>
    <dgm:pt modelId="{266D0687-A5ED-43C7-BFE8-975AD656BC7A}" type="pres">
      <dgm:prSet presAssocID="{14FD7397-07CF-4CD5-B785-82E54AAC4D86}" presName="LevelTwoTextNode" presStyleLbl="node4" presStyleIdx="78" presStyleCnt="105" custScaleX="175051" custScaleY="113563">
        <dgm:presLayoutVars>
          <dgm:chPref val="3"/>
        </dgm:presLayoutVars>
      </dgm:prSet>
      <dgm:spPr/>
    </dgm:pt>
    <dgm:pt modelId="{774F28AF-524B-41BB-88F8-B74DDE743CF8}" type="pres">
      <dgm:prSet presAssocID="{14FD7397-07CF-4CD5-B785-82E54AAC4D86}" presName="level3hierChild" presStyleCnt="0"/>
      <dgm:spPr/>
    </dgm:pt>
    <dgm:pt modelId="{1B0AE49E-3A99-49D0-8898-7944A83A6965}" type="pres">
      <dgm:prSet presAssocID="{29E13D34-B49E-47D9-9423-E20B82E67438}" presName="conn2-1" presStyleLbl="parChTrans1D4" presStyleIdx="79" presStyleCnt="106"/>
      <dgm:spPr/>
    </dgm:pt>
    <dgm:pt modelId="{CEB9911C-5461-4BBF-A076-92DC81B64C01}" type="pres">
      <dgm:prSet presAssocID="{29E13D34-B49E-47D9-9423-E20B82E67438}" presName="connTx" presStyleLbl="parChTrans1D4" presStyleIdx="79" presStyleCnt="106"/>
      <dgm:spPr/>
    </dgm:pt>
    <dgm:pt modelId="{0850F1B6-6658-4904-91DA-CDED14BDA9F5}" type="pres">
      <dgm:prSet presAssocID="{94F50D18-DC17-4ECB-BA08-B24BE5C6B4AB}" presName="root2" presStyleCnt="0"/>
      <dgm:spPr/>
    </dgm:pt>
    <dgm:pt modelId="{9351BAB8-96FD-45EA-A638-171F54CD70FD}" type="pres">
      <dgm:prSet presAssocID="{94F50D18-DC17-4ECB-BA08-B24BE5C6B4AB}" presName="LevelTwoTextNode" presStyleLbl="node4" presStyleIdx="79" presStyleCnt="105" custScaleX="800402" custScaleY="84051">
        <dgm:presLayoutVars>
          <dgm:chPref val="3"/>
        </dgm:presLayoutVars>
      </dgm:prSet>
      <dgm:spPr/>
    </dgm:pt>
    <dgm:pt modelId="{9385FAA9-E384-4754-959F-B41AACBAAB29}" type="pres">
      <dgm:prSet presAssocID="{94F50D18-DC17-4ECB-BA08-B24BE5C6B4AB}" presName="level3hierChild" presStyleCnt="0"/>
      <dgm:spPr/>
    </dgm:pt>
    <dgm:pt modelId="{95302C86-18A7-415D-BFA4-0DFECA5258BC}" type="pres">
      <dgm:prSet presAssocID="{FC591FC6-62A0-4FAA-8294-5A6A127C2DC4}" presName="conn2-1" presStyleLbl="parChTrans1D4" presStyleIdx="80" presStyleCnt="106"/>
      <dgm:spPr/>
    </dgm:pt>
    <dgm:pt modelId="{D1DDA028-987D-4590-A674-EF19D63EFF00}" type="pres">
      <dgm:prSet presAssocID="{FC591FC6-62A0-4FAA-8294-5A6A127C2DC4}" presName="connTx" presStyleLbl="parChTrans1D4" presStyleIdx="80" presStyleCnt="106"/>
      <dgm:spPr/>
    </dgm:pt>
    <dgm:pt modelId="{CC2F88C9-2958-48D4-BBAB-71A64940A32F}" type="pres">
      <dgm:prSet presAssocID="{D953E35A-8329-4F9A-B7D4-71BF97910EA2}" presName="root2" presStyleCnt="0"/>
      <dgm:spPr/>
    </dgm:pt>
    <dgm:pt modelId="{38055269-4F98-42D8-B7DE-2D8383C07609}" type="pres">
      <dgm:prSet presAssocID="{D953E35A-8329-4F9A-B7D4-71BF97910EA2}" presName="LevelTwoTextNode" presStyleLbl="node4" presStyleIdx="80" presStyleCnt="105" custScaleX="887383" custScaleY="83864">
        <dgm:presLayoutVars>
          <dgm:chPref val="3"/>
        </dgm:presLayoutVars>
      </dgm:prSet>
      <dgm:spPr/>
    </dgm:pt>
    <dgm:pt modelId="{88DE319B-17B1-4255-9DBC-B29C5384C6A4}" type="pres">
      <dgm:prSet presAssocID="{D953E35A-8329-4F9A-B7D4-71BF97910EA2}" presName="level3hierChild" presStyleCnt="0"/>
      <dgm:spPr/>
    </dgm:pt>
    <dgm:pt modelId="{223C5D5A-0F03-4F5A-A33B-45C60C51A222}" type="pres">
      <dgm:prSet presAssocID="{690BBFC3-DF07-4840-8F00-2AEE47444C1C}" presName="conn2-1" presStyleLbl="parChTrans1D4" presStyleIdx="81" presStyleCnt="106"/>
      <dgm:spPr/>
    </dgm:pt>
    <dgm:pt modelId="{E045DF5C-5BDC-4BC7-9537-2ACBD44C84DA}" type="pres">
      <dgm:prSet presAssocID="{690BBFC3-DF07-4840-8F00-2AEE47444C1C}" presName="connTx" presStyleLbl="parChTrans1D4" presStyleIdx="81" presStyleCnt="106"/>
      <dgm:spPr/>
    </dgm:pt>
    <dgm:pt modelId="{8D1EA41C-C99F-4AE6-AD86-D9844B99EB01}" type="pres">
      <dgm:prSet presAssocID="{48893F30-34C4-41BF-91A2-117EED1D6CBC}" presName="root2" presStyleCnt="0"/>
      <dgm:spPr/>
    </dgm:pt>
    <dgm:pt modelId="{AECB59DD-6175-489D-8460-94E29DBBB4C2}" type="pres">
      <dgm:prSet presAssocID="{48893F30-34C4-41BF-91A2-117EED1D6CBC}" presName="LevelTwoTextNode" presStyleLbl="node4" presStyleIdx="81" presStyleCnt="105" custScaleX="789225" custScaleY="295699">
        <dgm:presLayoutVars>
          <dgm:chPref val="3"/>
        </dgm:presLayoutVars>
      </dgm:prSet>
      <dgm:spPr/>
    </dgm:pt>
    <dgm:pt modelId="{1C767562-1596-46C0-B484-BE566A7AD11A}" type="pres">
      <dgm:prSet presAssocID="{48893F30-34C4-41BF-91A2-117EED1D6CBC}" presName="level3hierChild" presStyleCnt="0"/>
      <dgm:spPr/>
    </dgm:pt>
    <dgm:pt modelId="{53592186-06AC-429B-876A-7E617470654B}" type="pres">
      <dgm:prSet presAssocID="{DCE51066-2C54-4DFF-9360-096E2D1A5745}" presName="conn2-1" presStyleLbl="parChTrans1D4" presStyleIdx="82" presStyleCnt="106"/>
      <dgm:spPr/>
    </dgm:pt>
    <dgm:pt modelId="{9E179962-E7A8-4554-B77F-8A904A5BDED9}" type="pres">
      <dgm:prSet presAssocID="{DCE51066-2C54-4DFF-9360-096E2D1A5745}" presName="connTx" presStyleLbl="parChTrans1D4" presStyleIdx="82" presStyleCnt="106"/>
      <dgm:spPr/>
    </dgm:pt>
    <dgm:pt modelId="{48E6C48A-6330-4581-B585-B12EF0BDF7A8}" type="pres">
      <dgm:prSet presAssocID="{83C794A8-798C-45A8-9BE6-74003B2FFACB}" presName="root2" presStyleCnt="0"/>
      <dgm:spPr/>
    </dgm:pt>
    <dgm:pt modelId="{D9F6B86A-5B3E-4258-BF9C-E1E08847A359}" type="pres">
      <dgm:prSet presAssocID="{83C794A8-798C-45A8-9BE6-74003B2FFACB}" presName="LevelTwoTextNode" presStyleLbl="node4" presStyleIdx="82" presStyleCnt="105" custScaleX="1044507" custScaleY="210894">
        <dgm:presLayoutVars>
          <dgm:chPref val="3"/>
        </dgm:presLayoutVars>
      </dgm:prSet>
      <dgm:spPr/>
    </dgm:pt>
    <dgm:pt modelId="{5C5B3165-1550-4D9D-9818-29BDDD19FDFD}" type="pres">
      <dgm:prSet presAssocID="{83C794A8-798C-45A8-9BE6-74003B2FFACB}" presName="level3hierChild" presStyleCnt="0"/>
      <dgm:spPr/>
    </dgm:pt>
    <dgm:pt modelId="{920E791B-B86A-4201-80B7-BB61BFB8FD60}" type="pres">
      <dgm:prSet presAssocID="{1EF5C2CB-8FF6-471E-9775-667DD6FA2B12}" presName="conn2-1" presStyleLbl="parChTrans1D4" presStyleIdx="83" presStyleCnt="106"/>
      <dgm:spPr/>
    </dgm:pt>
    <dgm:pt modelId="{8BF70331-323E-40C5-8198-1DB924F98603}" type="pres">
      <dgm:prSet presAssocID="{1EF5C2CB-8FF6-471E-9775-667DD6FA2B12}" presName="connTx" presStyleLbl="parChTrans1D4" presStyleIdx="83" presStyleCnt="106"/>
      <dgm:spPr/>
    </dgm:pt>
    <dgm:pt modelId="{8A0776E3-B965-4BC1-B10D-69D458C3DA4F}" type="pres">
      <dgm:prSet presAssocID="{0FA459BB-5E4C-4DA3-82CA-4CF4259C35A5}" presName="root2" presStyleCnt="0"/>
      <dgm:spPr/>
    </dgm:pt>
    <dgm:pt modelId="{B3C72BBC-4782-4E7D-A4F8-041EDB2AD0F8}" type="pres">
      <dgm:prSet presAssocID="{0FA459BB-5E4C-4DA3-82CA-4CF4259C35A5}" presName="LevelTwoTextNode" presStyleLbl="node4" presStyleIdx="83" presStyleCnt="105" custScaleX="593084" custScaleY="163524">
        <dgm:presLayoutVars>
          <dgm:chPref val="3"/>
        </dgm:presLayoutVars>
      </dgm:prSet>
      <dgm:spPr/>
    </dgm:pt>
    <dgm:pt modelId="{98F39BDF-B39B-491B-B7F0-C78E39BC7668}" type="pres">
      <dgm:prSet presAssocID="{0FA459BB-5E4C-4DA3-82CA-4CF4259C35A5}" presName="level3hierChild" presStyleCnt="0"/>
      <dgm:spPr/>
    </dgm:pt>
    <dgm:pt modelId="{98336E51-ED68-49FF-A12A-D2F20C0B7070}" type="pres">
      <dgm:prSet presAssocID="{1FE2501E-72DB-47FD-84B0-5C9413FC8575}" presName="conn2-1" presStyleLbl="parChTrans1D4" presStyleIdx="84" presStyleCnt="106"/>
      <dgm:spPr/>
    </dgm:pt>
    <dgm:pt modelId="{9C108859-DA93-42EB-8C59-6269D67C5EF9}" type="pres">
      <dgm:prSet presAssocID="{1FE2501E-72DB-47FD-84B0-5C9413FC8575}" presName="connTx" presStyleLbl="parChTrans1D4" presStyleIdx="84" presStyleCnt="106"/>
      <dgm:spPr/>
    </dgm:pt>
    <dgm:pt modelId="{7E079146-94CD-4180-83B8-4EF328A01F67}" type="pres">
      <dgm:prSet presAssocID="{D4C0AD27-259D-43B8-B30E-2E373A713730}" presName="root2" presStyleCnt="0"/>
      <dgm:spPr/>
    </dgm:pt>
    <dgm:pt modelId="{5795D66E-4ED2-47D7-A7BC-77EB78FA8E16}" type="pres">
      <dgm:prSet presAssocID="{D4C0AD27-259D-43B8-B30E-2E373A713730}" presName="LevelTwoTextNode" presStyleLbl="node4" presStyleIdx="84" presStyleCnt="105" custScaleX="1151829" custScaleY="157231">
        <dgm:presLayoutVars>
          <dgm:chPref val="3"/>
        </dgm:presLayoutVars>
      </dgm:prSet>
      <dgm:spPr/>
    </dgm:pt>
    <dgm:pt modelId="{F78AF172-C4AF-49DD-B89B-AFEE9EA6D1BA}" type="pres">
      <dgm:prSet presAssocID="{D4C0AD27-259D-43B8-B30E-2E373A713730}" presName="level3hierChild" presStyleCnt="0"/>
      <dgm:spPr/>
    </dgm:pt>
    <dgm:pt modelId="{C6DCDAD7-405B-4782-9DF3-AD1EE3426E44}" type="pres">
      <dgm:prSet presAssocID="{64FCBD27-FDE6-43B1-8E30-C47FD9CA0731}" presName="conn2-1" presStyleLbl="parChTrans1D4" presStyleIdx="85" presStyleCnt="106"/>
      <dgm:spPr/>
    </dgm:pt>
    <dgm:pt modelId="{5EA4DD14-3E22-4B6C-AC55-52EE6A39AFA6}" type="pres">
      <dgm:prSet presAssocID="{64FCBD27-FDE6-43B1-8E30-C47FD9CA0731}" presName="connTx" presStyleLbl="parChTrans1D4" presStyleIdx="85" presStyleCnt="106"/>
      <dgm:spPr/>
    </dgm:pt>
    <dgm:pt modelId="{AA862455-1AF8-4BBB-8603-A8F8CAE158C7}" type="pres">
      <dgm:prSet presAssocID="{9278D8EA-254B-4F22-8950-74A782D4AB76}" presName="root2" presStyleCnt="0"/>
      <dgm:spPr/>
    </dgm:pt>
    <dgm:pt modelId="{94B5E51A-2BA2-4758-8A0C-C7FD2713C6FF}" type="pres">
      <dgm:prSet presAssocID="{9278D8EA-254B-4F22-8950-74A782D4AB76}" presName="LevelTwoTextNode" presStyleLbl="node4" presStyleIdx="85" presStyleCnt="105" custScaleX="579988" custScaleY="117331">
        <dgm:presLayoutVars>
          <dgm:chPref val="3"/>
        </dgm:presLayoutVars>
      </dgm:prSet>
      <dgm:spPr/>
    </dgm:pt>
    <dgm:pt modelId="{C5BA7DC8-BDCB-4D0E-8522-6BCDB07E025C}" type="pres">
      <dgm:prSet presAssocID="{9278D8EA-254B-4F22-8950-74A782D4AB76}" presName="level3hierChild" presStyleCnt="0"/>
      <dgm:spPr/>
    </dgm:pt>
    <dgm:pt modelId="{296FFED9-56DC-478C-82FE-339838B787AC}" type="pres">
      <dgm:prSet presAssocID="{9008C01D-A055-49C2-9E7C-DCF86ACA1A44}" presName="conn2-1" presStyleLbl="parChTrans1D4" presStyleIdx="86" presStyleCnt="106"/>
      <dgm:spPr/>
    </dgm:pt>
    <dgm:pt modelId="{C4023423-7C94-4EB4-AC0E-403E5ED6C131}" type="pres">
      <dgm:prSet presAssocID="{9008C01D-A055-49C2-9E7C-DCF86ACA1A44}" presName="connTx" presStyleLbl="parChTrans1D4" presStyleIdx="86" presStyleCnt="106"/>
      <dgm:spPr/>
    </dgm:pt>
    <dgm:pt modelId="{9187111B-C01C-4E5C-8447-AC3A76C96027}" type="pres">
      <dgm:prSet presAssocID="{E2953B03-A8A9-4D8D-8A43-31333A9D3058}" presName="root2" presStyleCnt="0"/>
      <dgm:spPr/>
    </dgm:pt>
    <dgm:pt modelId="{F140345D-EE4C-480A-9C85-03136CB1B787}" type="pres">
      <dgm:prSet presAssocID="{E2953B03-A8A9-4D8D-8A43-31333A9D3058}" presName="LevelTwoTextNode" presStyleLbl="node4" presStyleIdx="86" presStyleCnt="105" custScaleX="1959635" custScaleY="120066">
        <dgm:presLayoutVars>
          <dgm:chPref val="3"/>
        </dgm:presLayoutVars>
      </dgm:prSet>
      <dgm:spPr/>
    </dgm:pt>
    <dgm:pt modelId="{A094C712-053F-4F24-9606-72B710DAF088}" type="pres">
      <dgm:prSet presAssocID="{E2953B03-A8A9-4D8D-8A43-31333A9D3058}" presName="level3hierChild" presStyleCnt="0"/>
      <dgm:spPr/>
    </dgm:pt>
    <dgm:pt modelId="{27FC923E-9C96-49E5-AB9B-230C85BF4A63}" type="pres">
      <dgm:prSet presAssocID="{9CF56192-4665-420E-9CC2-8A258FECD80C}" presName="conn2-1" presStyleLbl="parChTrans1D4" presStyleIdx="87" presStyleCnt="106"/>
      <dgm:spPr/>
    </dgm:pt>
    <dgm:pt modelId="{23C2C74A-477A-4975-9CE9-B53962CA8DB8}" type="pres">
      <dgm:prSet presAssocID="{9CF56192-4665-420E-9CC2-8A258FECD80C}" presName="connTx" presStyleLbl="parChTrans1D4" presStyleIdx="87" presStyleCnt="106"/>
      <dgm:spPr/>
    </dgm:pt>
    <dgm:pt modelId="{AACDECB8-8B2C-4889-A7A1-976D28F27BAA}" type="pres">
      <dgm:prSet presAssocID="{0E41F341-AF0C-45BD-BBA3-881B1D15EA9D}" presName="root2" presStyleCnt="0"/>
      <dgm:spPr/>
    </dgm:pt>
    <dgm:pt modelId="{685A99F9-3F82-4A86-84E6-E164C0CBB6C8}" type="pres">
      <dgm:prSet presAssocID="{0E41F341-AF0C-45BD-BBA3-881B1D15EA9D}" presName="LevelTwoTextNode" presStyleLbl="node4" presStyleIdx="87" presStyleCnt="105" custScaleX="1726758" custScaleY="107397">
        <dgm:presLayoutVars>
          <dgm:chPref val="3"/>
        </dgm:presLayoutVars>
      </dgm:prSet>
      <dgm:spPr/>
    </dgm:pt>
    <dgm:pt modelId="{3DFA9488-3421-4CE0-9DD0-BA09DC441D34}" type="pres">
      <dgm:prSet presAssocID="{0E41F341-AF0C-45BD-BBA3-881B1D15EA9D}" presName="level3hierChild" presStyleCnt="0"/>
      <dgm:spPr/>
    </dgm:pt>
    <dgm:pt modelId="{234274FA-7A99-482A-A73C-7C764A654205}" type="pres">
      <dgm:prSet presAssocID="{C958F833-B64F-4C45-90E0-9462DEDDBC23}" presName="conn2-1" presStyleLbl="parChTrans1D4" presStyleIdx="88" presStyleCnt="106"/>
      <dgm:spPr/>
    </dgm:pt>
    <dgm:pt modelId="{A83EAC3E-9C0B-4494-ACEC-38FDAF0F168E}" type="pres">
      <dgm:prSet presAssocID="{C958F833-B64F-4C45-90E0-9462DEDDBC23}" presName="connTx" presStyleLbl="parChTrans1D4" presStyleIdx="88" presStyleCnt="106"/>
      <dgm:spPr/>
    </dgm:pt>
    <dgm:pt modelId="{5F78B90A-6F25-4BE7-94B7-A2468D0BAC06}" type="pres">
      <dgm:prSet presAssocID="{989DDCBA-8C5D-4D25-AD5F-6D5EA099DD3F}" presName="root2" presStyleCnt="0"/>
      <dgm:spPr/>
    </dgm:pt>
    <dgm:pt modelId="{7023CC62-8075-4903-9F6F-1E779B57D264}" type="pres">
      <dgm:prSet presAssocID="{989DDCBA-8C5D-4D25-AD5F-6D5EA099DD3F}" presName="LevelTwoTextNode" presStyleLbl="node4" presStyleIdx="88" presStyleCnt="105" custScaleX="2000000" custScaleY="107442">
        <dgm:presLayoutVars>
          <dgm:chPref val="3"/>
        </dgm:presLayoutVars>
      </dgm:prSet>
      <dgm:spPr/>
    </dgm:pt>
    <dgm:pt modelId="{F01AA031-B28A-4BD0-826F-F70666AA2F75}" type="pres">
      <dgm:prSet presAssocID="{989DDCBA-8C5D-4D25-AD5F-6D5EA099DD3F}" presName="level3hierChild" presStyleCnt="0"/>
      <dgm:spPr/>
    </dgm:pt>
    <dgm:pt modelId="{D2EC4350-5A56-4EF5-B48D-179A1794A825}" type="pres">
      <dgm:prSet presAssocID="{C6A3F737-87CD-4E9A-BA82-3946CF64170C}" presName="conn2-1" presStyleLbl="parChTrans1D4" presStyleIdx="89" presStyleCnt="106"/>
      <dgm:spPr/>
    </dgm:pt>
    <dgm:pt modelId="{1EDE492B-5667-4BD3-91EC-F02322E1594F}" type="pres">
      <dgm:prSet presAssocID="{C6A3F737-87CD-4E9A-BA82-3946CF64170C}" presName="connTx" presStyleLbl="parChTrans1D4" presStyleIdx="89" presStyleCnt="106"/>
      <dgm:spPr/>
    </dgm:pt>
    <dgm:pt modelId="{2F19273A-A362-4393-90A4-DA25355FA9AB}" type="pres">
      <dgm:prSet presAssocID="{0B7865A0-241A-494A-B4B7-1365953B7799}" presName="root2" presStyleCnt="0"/>
      <dgm:spPr/>
    </dgm:pt>
    <dgm:pt modelId="{29CD582E-F0C6-4EBF-9C4E-FE336D00613E}" type="pres">
      <dgm:prSet presAssocID="{0B7865A0-241A-494A-B4B7-1365953B7799}" presName="LevelTwoTextNode" presStyleLbl="node4" presStyleIdx="89" presStyleCnt="105" custScaleX="1194897" custScaleY="80459">
        <dgm:presLayoutVars>
          <dgm:chPref val="3"/>
        </dgm:presLayoutVars>
      </dgm:prSet>
      <dgm:spPr/>
    </dgm:pt>
    <dgm:pt modelId="{FDBFD2E0-8E05-4660-9E28-9209EE22BA24}" type="pres">
      <dgm:prSet presAssocID="{0B7865A0-241A-494A-B4B7-1365953B7799}" presName="level3hierChild" presStyleCnt="0"/>
      <dgm:spPr/>
    </dgm:pt>
    <dgm:pt modelId="{F076AEDA-DA3B-43F8-A04F-4F2275185764}" type="pres">
      <dgm:prSet presAssocID="{C75DB9FF-6578-405E-8473-68E6DA367623}" presName="conn2-1" presStyleLbl="parChTrans1D2" presStyleIdx="3" presStyleCnt="4"/>
      <dgm:spPr/>
    </dgm:pt>
    <dgm:pt modelId="{A11FF142-C89C-4D55-8825-2D268101ABB0}" type="pres">
      <dgm:prSet presAssocID="{C75DB9FF-6578-405E-8473-68E6DA367623}" presName="connTx" presStyleLbl="parChTrans1D2" presStyleIdx="3" presStyleCnt="4"/>
      <dgm:spPr/>
    </dgm:pt>
    <dgm:pt modelId="{358AD64F-78A1-42E9-8CB2-65013D54DD43}" type="pres">
      <dgm:prSet presAssocID="{B72A1F65-2EB5-497A-BD1A-84E13ED17091}" presName="root2" presStyleCnt="0"/>
      <dgm:spPr/>
    </dgm:pt>
    <dgm:pt modelId="{02C8B488-5774-4999-A3BF-C2BB0C7A1C80}" type="pres">
      <dgm:prSet presAssocID="{B72A1F65-2EB5-497A-BD1A-84E13ED17091}" presName="LevelTwoTextNode" presStyleLbl="node2" presStyleIdx="3" presStyleCnt="4" custScaleX="292101" custScaleY="119886">
        <dgm:presLayoutVars>
          <dgm:chPref val="3"/>
        </dgm:presLayoutVars>
      </dgm:prSet>
      <dgm:spPr/>
    </dgm:pt>
    <dgm:pt modelId="{3B802170-11C0-4065-B7A7-0761BE794877}" type="pres">
      <dgm:prSet presAssocID="{B72A1F65-2EB5-497A-BD1A-84E13ED17091}" presName="level3hierChild" presStyleCnt="0"/>
      <dgm:spPr/>
    </dgm:pt>
    <dgm:pt modelId="{A866C824-9CCD-447C-ABAD-79EA21345F10}" type="pres">
      <dgm:prSet presAssocID="{1424C37A-699D-4DD5-93E2-BDF2E1AB690C}" presName="conn2-1" presStyleLbl="parChTrans1D3" presStyleIdx="8" presStyleCnt="12"/>
      <dgm:spPr/>
    </dgm:pt>
    <dgm:pt modelId="{23787F6B-9864-4CF8-90D1-3254FEA0D3D8}" type="pres">
      <dgm:prSet presAssocID="{1424C37A-699D-4DD5-93E2-BDF2E1AB690C}" presName="connTx" presStyleLbl="parChTrans1D3" presStyleIdx="8" presStyleCnt="12"/>
      <dgm:spPr/>
    </dgm:pt>
    <dgm:pt modelId="{DD621C9C-76AA-4A5F-BC3B-0118372173A9}" type="pres">
      <dgm:prSet presAssocID="{D185FFEA-0500-4A9C-9031-D3871CC936D0}" presName="root2" presStyleCnt="0"/>
      <dgm:spPr/>
    </dgm:pt>
    <dgm:pt modelId="{A434727E-279E-4C84-9AB8-CDF534E6870E}" type="pres">
      <dgm:prSet presAssocID="{D185FFEA-0500-4A9C-9031-D3871CC936D0}" presName="LevelTwoTextNode" presStyleLbl="node3" presStyleIdx="8" presStyleCnt="12" custScaleX="220595" custScaleY="109634">
        <dgm:presLayoutVars>
          <dgm:chPref val="3"/>
        </dgm:presLayoutVars>
      </dgm:prSet>
      <dgm:spPr/>
    </dgm:pt>
    <dgm:pt modelId="{0A7F0A0E-4983-4167-8713-848B7D58677A}" type="pres">
      <dgm:prSet presAssocID="{D185FFEA-0500-4A9C-9031-D3871CC936D0}" presName="level3hierChild" presStyleCnt="0"/>
      <dgm:spPr/>
    </dgm:pt>
    <dgm:pt modelId="{210BD3E4-13F2-4225-9D33-6EF856344BF1}" type="pres">
      <dgm:prSet presAssocID="{76A3E134-BB0A-4B07-86D1-3CBB2ACC876C}" presName="conn2-1" presStyleLbl="parChTrans1D4" presStyleIdx="90" presStyleCnt="106"/>
      <dgm:spPr/>
    </dgm:pt>
    <dgm:pt modelId="{6DE03FA6-BBCB-4F7A-A8D2-122728C95500}" type="pres">
      <dgm:prSet presAssocID="{76A3E134-BB0A-4B07-86D1-3CBB2ACC876C}" presName="connTx" presStyleLbl="parChTrans1D4" presStyleIdx="90" presStyleCnt="106"/>
      <dgm:spPr/>
    </dgm:pt>
    <dgm:pt modelId="{4B4B5508-CA7E-4F89-8DB4-E252487087F5}" type="pres">
      <dgm:prSet presAssocID="{62F13C37-DB04-4D37-BB92-A45942AE69EB}" presName="root2" presStyleCnt="0"/>
      <dgm:spPr/>
    </dgm:pt>
    <dgm:pt modelId="{E1E5D8BC-2209-4ED3-9092-875AF1321761}" type="pres">
      <dgm:prSet presAssocID="{62F13C37-DB04-4D37-BB92-A45942AE69EB}" presName="LevelTwoTextNode" presStyleLbl="node4" presStyleIdx="90" presStyleCnt="105" custScaleX="2000000" custScaleY="156101">
        <dgm:presLayoutVars>
          <dgm:chPref val="3"/>
        </dgm:presLayoutVars>
      </dgm:prSet>
      <dgm:spPr/>
    </dgm:pt>
    <dgm:pt modelId="{BA1CF7D7-25AD-449C-8D91-F9AE708B7FD2}" type="pres">
      <dgm:prSet presAssocID="{62F13C37-DB04-4D37-BB92-A45942AE69EB}" presName="level3hierChild" presStyleCnt="0"/>
      <dgm:spPr/>
    </dgm:pt>
    <dgm:pt modelId="{2971B11A-B10E-44E1-B276-CBB782F722D9}" type="pres">
      <dgm:prSet presAssocID="{B3C7B565-C4CB-4ECF-B625-9F1878CD0CF6}" presName="conn2-1" presStyleLbl="parChTrans1D4" presStyleIdx="91" presStyleCnt="106"/>
      <dgm:spPr/>
    </dgm:pt>
    <dgm:pt modelId="{6D457969-02EF-45D3-9E10-55734DA6132F}" type="pres">
      <dgm:prSet presAssocID="{B3C7B565-C4CB-4ECF-B625-9F1878CD0CF6}" presName="connTx" presStyleLbl="parChTrans1D4" presStyleIdx="91" presStyleCnt="106"/>
      <dgm:spPr/>
    </dgm:pt>
    <dgm:pt modelId="{1287E6DD-6113-45DF-952A-738011989F77}" type="pres">
      <dgm:prSet presAssocID="{39124AD1-EFB0-4955-A306-7F9CFC164D22}" presName="root2" presStyleCnt="0"/>
      <dgm:spPr/>
    </dgm:pt>
    <dgm:pt modelId="{F8D6B4CA-1000-4F8C-A497-3CBC571D6DFE}" type="pres">
      <dgm:prSet presAssocID="{39124AD1-EFB0-4955-A306-7F9CFC164D22}" presName="LevelTwoTextNode" presStyleLbl="node4" presStyleIdx="91" presStyleCnt="105" custScaleX="2000000" custScaleY="153902">
        <dgm:presLayoutVars>
          <dgm:chPref val="3"/>
        </dgm:presLayoutVars>
      </dgm:prSet>
      <dgm:spPr/>
    </dgm:pt>
    <dgm:pt modelId="{3AD1133C-4140-4309-ACD9-6C54937FAB90}" type="pres">
      <dgm:prSet presAssocID="{39124AD1-EFB0-4955-A306-7F9CFC164D22}" presName="level3hierChild" presStyleCnt="0"/>
      <dgm:spPr/>
    </dgm:pt>
    <dgm:pt modelId="{559AE607-1BC1-4920-8EE9-D102C74EA63C}" type="pres">
      <dgm:prSet presAssocID="{0964A15D-EB8B-403A-A1CC-C5E2A5E143F1}" presName="conn2-1" presStyleLbl="parChTrans1D4" presStyleIdx="92" presStyleCnt="106"/>
      <dgm:spPr/>
    </dgm:pt>
    <dgm:pt modelId="{20219E6C-CE8E-42B1-80F6-BB9B7E7E86A1}" type="pres">
      <dgm:prSet presAssocID="{0964A15D-EB8B-403A-A1CC-C5E2A5E143F1}" presName="connTx" presStyleLbl="parChTrans1D4" presStyleIdx="92" presStyleCnt="106"/>
      <dgm:spPr/>
    </dgm:pt>
    <dgm:pt modelId="{E623422F-73A5-4DF1-9849-02EC4BB85C4E}" type="pres">
      <dgm:prSet presAssocID="{B375217E-3A8C-47CF-B895-3D21D2202FA5}" presName="root2" presStyleCnt="0"/>
      <dgm:spPr/>
    </dgm:pt>
    <dgm:pt modelId="{BC330FF0-230B-4B4E-A3AB-B4115ABFA355}" type="pres">
      <dgm:prSet presAssocID="{B375217E-3A8C-47CF-B895-3D21D2202FA5}" presName="LevelTwoTextNode" presStyleLbl="node4" presStyleIdx="92" presStyleCnt="105" custScaleX="1409347" custScaleY="140855">
        <dgm:presLayoutVars>
          <dgm:chPref val="3"/>
        </dgm:presLayoutVars>
      </dgm:prSet>
      <dgm:spPr/>
    </dgm:pt>
    <dgm:pt modelId="{7CAEBC00-FA97-4D2C-BE6C-E6E39AC57C32}" type="pres">
      <dgm:prSet presAssocID="{B375217E-3A8C-47CF-B895-3D21D2202FA5}" presName="level3hierChild" presStyleCnt="0"/>
      <dgm:spPr/>
    </dgm:pt>
    <dgm:pt modelId="{F2527A33-9A3E-451F-891C-307C0033C429}" type="pres">
      <dgm:prSet presAssocID="{51167AA0-1287-4634-95B1-DA21F77868F5}" presName="conn2-1" presStyleLbl="parChTrans1D3" presStyleIdx="9" presStyleCnt="12"/>
      <dgm:spPr/>
    </dgm:pt>
    <dgm:pt modelId="{0D24C580-A4F9-4EC2-9BB2-1D06495825FC}" type="pres">
      <dgm:prSet presAssocID="{51167AA0-1287-4634-95B1-DA21F77868F5}" presName="connTx" presStyleLbl="parChTrans1D3" presStyleIdx="9" presStyleCnt="12"/>
      <dgm:spPr/>
    </dgm:pt>
    <dgm:pt modelId="{E8A1B412-1BAB-45D9-B440-893FD109222B}" type="pres">
      <dgm:prSet presAssocID="{EE538053-BFBF-42D1-B8F2-C52A713C8F3F}" presName="root2" presStyleCnt="0"/>
      <dgm:spPr/>
    </dgm:pt>
    <dgm:pt modelId="{0315A9FC-F071-4955-8466-55AF97F4DD75}" type="pres">
      <dgm:prSet presAssocID="{EE538053-BFBF-42D1-B8F2-C52A713C8F3F}" presName="LevelTwoTextNode" presStyleLbl="node3" presStyleIdx="9" presStyleCnt="12" custScaleX="352632" custScaleY="216145">
        <dgm:presLayoutVars>
          <dgm:chPref val="3"/>
        </dgm:presLayoutVars>
      </dgm:prSet>
      <dgm:spPr/>
    </dgm:pt>
    <dgm:pt modelId="{0136D901-FF9A-40EA-B308-00CF07F0F757}" type="pres">
      <dgm:prSet presAssocID="{EE538053-BFBF-42D1-B8F2-C52A713C8F3F}" presName="level3hierChild" presStyleCnt="0"/>
      <dgm:spPr/>
    </dgm:pt>
    <dgm:pt modelId="{76EECD58-92BA-4D88-BE04-9F0302F8B5FC}" type="pres">
      <dgm:prSet presAssocID="{F6B34DC7-B558-43A7-9F5A-BEA9B4691F69}" presName="conn2-1" presStyleLbl="parChTrans1D4" presStyleIdx="93" presStyleCnt="106"/>
      <dgm:spPr/>
    </dgm:pt>
    <dgm:pt modelId="{8F174004-AA71-4574-BE24-F0875DD4FEE2}" type="pres">
      <dgm:prSet presAssocID="{F6B34DC7-B558-43A7-9F5A-BEA9B4691F69}" presName="connTx" presStyleLbl="parChTrans1D4" presStyleIdx="93" presStyleCnt="106"/>
      <dgm:spPr/>
    </dgm:pt>
    <dgm:pt modelId="{E4EDB5DD-E921-4306-AFD2-05E8F4E0A6A6}" type="pres">
      <dgm:prSet presAssocID="{95982590-3BB8-4D72-9CFA-F710DB047A42}" presName="root2" presStyleCnt="0"/>
      <dgm:spPr/>
    </dgm:pt>
    <dgm:pt modelId="{EA488250-B126-4788-8EEA-C6567AAF6CDE}" type="pres">
      <dgm:prSet presAssocID="{95982590-3BB8-4D72-9CFA-F710DB047A42}" presName="LevelTwoTextNode" presStyleLbl="node4" presStyleIdx="93" presStyleCnt="105" custScaleX="214848" custScaleY="91109">
        <dgm:presLayoutVars>
          <dgm:chPref val="3"/>
        </dgm:presLayoutVars>
      </dgm:prSet>
      <dgm:spPr/>
    </dgm:pt>
    <dgm:pt modelId="{7E08CFDF-E1CA-40FB-9E02-B522B3DB139A}" type="pres">
      <dgm:prSet presAssocID="{95982590-3BB8-4D72-9CFA-F710DB047A42}" presName="level3hierChild" presStyleCnt="0"/>
      <dgm:spPr/>
    </dgm:pt>
    <dgm:pt modelId="{2BE780C7-9484-4E62-B8C2-37E24ED41FA4}" type="pres">
      <dgm:prSet presAssocID="{72EA1838-6D16-452C-8A81-CA520BDBE426}" presName="conn2-1" presStyleLbl="parChTrans1D4" presStyleIdx="94" presStyleCnt="106"/>
      <dgm:spPr/>
    </dgm:pt>
    <dgm:pt modelId="{4D5D8296-67E0-4CBC-98CF-E942160906B9}" type="pres">
      <dgm:prSet presAssocID="{72EA1838-6D16-452C-8A81-CA520BDBE426}" presName="connTx" presStyleLbl="parChTrans1D4" presStyleIdx="94" presStyleCnt="106"/>
      <dgm:spPr/>
    </dgm:pt>
    <dgm:pt modelId="{A683A114-6086-405A-8F81-871A67798D62}" type="pres">
      <dgm:prSet presAssocID="{AFB72843-C591-4EC7-BD12-79D17417B81B}" presName="root2" presStyleCnt="0"/>
      <dgm:spPr/>
    </dgm:pt>
    <dgm:pt modelId="{B93718D9-5B9F-4180-A9BC-CE7B3AD30065}" type="pres">
      <dgm:prSet presAssocID="{AFB72843-C591-4EC7-BD12-79D17417B81B}" presName="LevelTwoTextNode" presStyleLbl="node4" presStyleIdx="94" presStyleCnt="105" custScaleX="344158" custScaleY="91528">
        <dgm:presLayoutVars>
          <dgm:chPref val="3"/>
        </dgm:presLayoutVars>
      </dgm:prSet>
      <dgm:spPr/>
    </dgm:pt>
    <dgm:pt modelId="{88F62298-3AB7-4DC6-9AEE-59A843347334}" type="pres">
      <dgm:prSet presAssocID="{AFB72843-C591-4EC7-BD12-79D17417B81B}" presName="level3hierChild" presStyleCnt="0"/>
      <dgm:spPr/>
    </dgm:pt>
    <dgm:pt modelId="{2ECD3841-415E-402A-B25E-9622630F1B02}" type="pres">
      <dgm:prSet presAssocID="{E3DE3D13-511C-4FF6-A308-BBE41AD6A44E}" presName="conn2-1" presStyleLbl="parChTrans1D4" presStyleIdx="95" presStyleCnt="106"/>
      <dgm:spPr/>
    </dgm:pt>
    <dgm:pt modelId="{237AF837-670E-44E8-AAA7-F0A537EEE6AA}" type="pres">
      <dgm:prSet presAssocID="{E3DE3D13-511C-4FF6-A308-BBE41AD6A44E}" presName="connTx" presStyleLbl="parChTrans1D4" presStyleIdx="95" presStyleCnt="106"/>
      <dgm:spPr/>
    </dgm:pt>
    <dgm:pt modelId="{4C636247-5DE0-49A7-901E-CD725979E618}" type="pres">
      <dgm:prSet presAssocID="{B87D831E-48EE-4B6F-8473-82BA6AC79A65}" presName="root2" presStyleCnt="0"/>
      <dgm:spPr/>
    </dgm:pt>
    <dgm:pt modelId="{B4C7D855-D3C9-4707-A658-C36F19B8A8BA}" type="pres">
      <dgm:prSet presAssocID="{B87D831E-48EE-4B6F-8473-82BA6AC79A65}" presName="LevelTwoTextNode" presStyleLbl="node4" presStyleIdx="95" presStyleCnt="105" custScaleX="203833" custScaleY="85301">
        <dgm:presLayoutVars>
          <dgm:chPref val="3"/>
        </dgm:presLayoutVars>
      </dgm:prSet>
      <dgm:spPr/>
    </dgm:pt>
    <dgm:pt modelId="{4A59527B-BF76-4CAC-8105-CD2667D56BC8}" type="pres">
      <dgm:prSet presAssocID="{B87D831E-48EE-4B6F-8473-82BA6AC79A65}" presName="level3hierChild" presStyleCnt="0"/>
      <dgm:spPr/>
    </dgm:pt>
    <dgm:pt modelId="{F702A069-133D-4DDE-BB4F-E7DC3FAC1E72}" type="pres">
      <dgm:prSet presAssocID="{8C96CF78-6E9D-4DC1-971F-016A937A1005}" presName="conn2-1" presStyleLbl="parChTrans1D4" presStyleIdx="96" presStyleCnt="106"/>
      <dgm:spPr/>
    </dgm:pt>
    <dgm:pt modelId="{FD96F180-9B05-4167-A03A-9F2216FF109C}" type="pres">
      <dgm:prSet presAssocID="{8C96CF78-6E9D-4DC1-971F-016A937A1005}" presName="connTx" presStyleLbl="parChTrans1D4" presStyleIdx="96" presStyleCnt="106"/>
      <dgm:spPr/>
    </dgm:pt>
    <dgm:pt modelId="{C1D90F9D-853A-46BF-A4EB-111D8CDF809A}" type="pres">
      <dgm:prSet presAssocID="{A24CDD4F-E9FD-4FFA-B27D-6DDD60FBAC7C}" presName="root2" presStyleCnt="0"/>
      <dgm:spPr/>
    </dgm:pt>
    <dgm:pt modelId="{03E8F7C4-9778-4540-989B-387E34252606}" type="pres">
      <dgm:prSet presAssocID="{A24CDD4F-E9FD-4FFA-B27D-6DDD60FBAC7C}" presName="LevelTwoTextNode" presStyleLbl="node4" presStyleIdx="96" presStyleCnt="105" custScaleX="388153" custScaleY="130936">
        <dgm:presLayoutVars>
          <dgm:chPref val="3"/>
        </dgm:presLayoutVars>
      </dgm:prSet>
      <dgm:spPr/>
    </dgm:pt>
    <dgm:pt modelId="{FAAAC463-96BE-4812-B919-3CEE34513499}" type="pres">
      <dgm:prSet presAssocID="{A24CDD4F-E9FD-4FFA-B27D-6DDD60FBAC7C}" presName="level3hierChild" presStyleCnt="0"/>
      <dgm:spPr/>
    </dgm:pt>
    <dgm:pt modelId="{0B006EAE-03FC-4E7D-A45A-5606C4578906}" type="pres">
      <dgm:prSet presAssocID="{1963934F-087E-41D7-A5B2-2660DAA43507}" presName="conn2-1" presStyleLbl="parChTrans1D3" presStyleIdx="10" presStyleCnt="12"/>
      <dgm:spPr/>
    </dgm:pt>
    <dgm:pt modelId="{DB09A163-6020-47A0-BA00-D5FAA1DF56C3}" type="pres">
      <dgm:prSet presAssocID="{1963934F-087E-41D7-A5B2-2660DAA43507}" presName="connTx" presStyleLbl="parChTrans1D3" presStyleIdx="10" presStyleCnt="12"/>
      <dgm:spPr/>
    </dgm:pt>
    <dgm:pt modelId="{50255F97-BE3E-4DBD-80DC-A2236A6A9508}" type="pres">
      <dgm:prSet presAssocID="{22017293-1E52-4C54-A45F-D97EC73E860C}" presName="root2" presStyleCnt="0"/>
      <dgm:spPr/>
    </dgm:pt>
    <dgm:pt modelId="{51807A30-3EA7-4054-BBA4-125B86261286}" type="pres">
      <dgm:prSet presAssocID="{22017293-1E52-4C54-A45F-D97EC73E860C}" presName="LevelTwoTextNode" presStyleLbl="node3" presStyleIdx="10" presStyleCnt="12" custScaleX="410947" custScaleY="220145">
        <dgm:presLayoutVars>
          <dgm:chPref val="3"/>
        </dgm:presLayoutVars>
      </dgm:prSet>
      <dgm:spPr/>
    </dgm:pt>
    <dgm:pt modelId="{17C667BD-B9F6-4D36-B324-D82BB92D4958}" type="pres">
      <dgm:prSet presAssocID="{22017293-1E52-4C54-A45F-D97EC73E860C}" presName="level3hierChild" presStyleCnt="0"/>
      <dgm:spPr/>
    </dgm:pt>
    <dgm:pt modelId="{982DDB52-7061-4ADA-941E-1209257CDE92}" type="pres">
      <dgm:prSet presAssocID="{8B5932A8-95E0-4881-951C-FDF552E8BCFF}" presName="conn2-1" presStyleLbl="parChTrans1D4" presStyleIdx="97" presStyleCnt="106"/>
      <dgm:spPr/>
    </dgm:pt>
    <dgm:pt modelId="{CB9FD999-2D0F-426E-9BF7-F94DD1F7DFA2}" type="pres">
      <dgm:prSet presAssocID="{8B5932A8-95E0-4881-951C-FDF552E8BCFF}" presName="connTx" presStyleLbl="parChTrans1D4" presStyleIdx="97" presStyleCnt="106"/>
      <dgm:spPr/>
    </dgm:pt>
    <dgm:pt modelId="{46580F79-1313-40DE-92B0-78C1421465F7}" type="pres">
      <dgm:prSet presAssocID="{C06865E5-72B9-4E52-9B13-9327EB1830E3}" presName="root2" presStyleCnt="0"/>
      <dgm:spPr/>
    </dgm:pt>
    <dgm:pt modelId="{139D637A-F92C-4D21-9F0F-23B15CF06EAD}" type="pres">
      <dgm:prSet presAssocID="{C06865E5-72B9-4E52-9B13-9327EB1830E3}" presName="LevelTwoTextNode" presStyleLbl="node4" presStyleIdx="97" presStyleCnt="105" custScaleX="1283640" custScaleY="258137">
        <dgm:presLayoutVars>
          <dgm:chPref val="3"/>
        </dgm:presLayoutVars>
      </dgm:prSet>
      <dgm:spPr/>
    </dgm:pt>
    <dgm:pt modelId="{7F703EB5-E074-4278-B4AF-E902EF159629}" type="pres">
      <dgm:prSet presAssocID="{C06865E5-72B9-4E52-9B13-9327EB1830E3}" presName="level3hierChild" presStyleCnt="0"/>
      <dgm:spPr/>
    </dgm:pt>
    <dgm:pt modelId="{70ECDFBE-A2F3-47F9-AB9F-5F991313B42B}" type="pres">
      <dgm:prSet presAssocID="{0A37A9F6-884D-4423-934F-331D46D41F26}" presName="conn2-1" presStyleLbl="parChTrans1D4" presStyleIdx="98" presStyleCnt="106"/>
      <dgm:spPr/>
    </dgm:pt>
    <dgm:pt modelId="{E86B3643-DD30-40D7-A7DB-290D2D10598D}" type="pres">
      <dgm:prSet presAssocID="{0A37A9F6-884D-4423-934F-331D46D41F26}" presName="connTx" presStyleLbl="parChTrans1D4" presStyleIdx="98" presStyleCnt="106"/>
      <dgm:spPr/>
    </dgm:pt>
    <dgm:pt modelId="{4DDFF92E-5CF8-4B66-8ADF-248E46AC7763}" type="pres">
      <dgm:prSet presAssocID="{BCF06E81-F7D8-462A-8CF4-56FA5ED3D0BC}" presName="root2" presStyleCnt="0"/>
      <dgm:spPr/>
    </dgm:pt>
    <dgm:pt modelId="{F47D79C0-1CB6-444A-8CAE-670E297A7E6A}" type="pres">
      <dgm:prSet presAssocID="{BCF06E81-F7D8-462A-8CF4-56FA5ED3D0BC}" presName="LevelTwoTextNode" presStyleLbl="node4" presStyleIdx="98" presStyleCnt="105" custScaleX="1180984" custScaleY="149490">
        <dgm:presLayoutVars>
          <dgm:chPref val="3"/>
        </dgm:presLayoutVars>
      </dgm:prSet>
      <dgm:spPr/>
    </dgm:pt>
    <dgm:pt modelId="{F075C9C5-AA72-4ACC-B9A9-1836759E2D04}" type="pres">
      <dgm:prSet presAssocID="{BCF06E81-F7D8-462A-8CF4-56FA5ED3D0BC}" presName="level3hierChild" presStyleCnt="0"/>
      <dgm:spPr/>
    </dgm:pt>
    <dgm:pt modelId="{D4A98D5D-0C9D-46F2-B9F6-05209C2A2F8F}" type="pres">
      <dgm:prSet presAssocID="{2D970B25-5F51-4B53-AC56-7F76F95E9E02}" presName="conn2-1" presStyleLbl="parChTrans1D4" presStyleIdx="99" presStyleCnt="106"/>
      <dgm:spPr/>
    </dgm:pt>
    <dgm:pt modelId="{53F8E99F-A826-478D-ACE1-87835FE34EC1}" type="pres">
      <dgm:prSet presAssocID="{2D970B25-5F51-4B53-AC56-7F76F95E9E02}" presName="connTx" presStyleLbl="parChTrans1D4" presStyleIdx="99" presStyleCnt="106"/>
      <dgm:spPr/>
    </dgm:pt>
    <dgm:pt modelId="{488AF011-33F0-43E4-A56F-F579F78839DF}" type="pres">
      <dgm:prSet presAssocID="{83FF8063-C1CA-4AF5-B8E5-60E011A90316}" presName="root2" presStyleCnt="0"/>
      <dgm:spPr/>
    </dgm:pt>
    <dgm:pt modelId="{FC147571-DE99-435D-83E2-1238E0C4A499}" type="pres">
      <dgm:prSet presAssocID="{83FF8063-C1CA-4AF5-B8E5-60E011A90316}" presName="LevelTwoTextNode" presStyleLbl="node4" presStyleIdx="99" presStyleCnt="105" custScaleX="1228267" custScaleY="143739">
        <dgm:presLayoutVars>
          <dgm:chPref val="3"/>
        </dgm:presLayoutVars>
      </dgm:prSet>
      <dgm:spPr/>
    </dgm:pt>
    <dgm:pt modelId="{70CA1778-50F0-45C6-A281-905B84E60434}" type="pres">
      <dgm:prSet presAssocID="{83FF8063-C1CA-4AF5-B8E5-60E011A90316}" presName="level3hierChild" presStyleCnt="0"/>
      <dgm:spPr/>
    </dgm:pt>
    <dgm:pt modelId="{E13B7BB1-27C5-487B-B46E-F84BCD26055E}" type="pres">
      <dgm:prSet presAssocID="{D8258B3C-C999-42A5-8622-FA07C517C7DE}" presName="conn2-1" presStyleLbl="parChTrans1D4" presStyleIdx="100" presStyleCnt="106"/>
      <dgm:spPr/>
    </dgm:pt>
    <dgm:pt modelId="{27EA49F6-B471-45AD-BFB6-2BF6F4E7C7AA}" type="pres">
      <dgm:prSet presAssocID="{D8258B3C-C999-42A5-8622-FA07C517C7DE}" presName="connTx" presStyleLbl="parChTrans1D4" presStyleIdx="100" presStyleCnt="106"/>
      <dgm:spPr/>
    </dgm:pt>
    <dgm:pt modelId="{7E65162D-60F2-4733-A07E-97D37DAD0588}" type="pres">
      <dgm:prSet presAssocID="{0AB2B3E9-A4F2-454A-868D-CF62023EBB79}" presName="root2" presStyleCnt="0"/>
      <dgm:spPr/>
    </dgm:pt>
    <dgm:pt modelId="{58739DCD-23B8-4552-ADBF-A4803B60C809}" type="pres">
      <dgm:prSet presAssocID="{0AB2B3E9-A4F2-454A-868D-CF62023EBB79}" presName="LevelTwoTextNode" presStyleLbl="node4" presStyleIdx="100" presStyleCnt="105" custScaleX="760138" custScaleY="101786">
        <dgm:presLayoutVars>
          <dgm:chPref val="3"/>
        </dgm:presLayoutVars>
      </dgm:prSet>
      <dgm:spPr/>
    </dgm:pt>
    <dgm:pt modelId="{DEBC595D-EDDE-483E-AF75-779817ABAF17}" type="pres">
      <dgm:prSet presAssocID="{0AB2B3E9-A4F2-454A-868D-CF62023EBB79}" presName="level3hierChild" presStyleCnt="0"/>
      <dgm:spPr/>
    </dgm:pt>
    <dgm:pt modelId="{54E65CFF-BFF4-4CF2-9C0A-ACDE3D806305}" type="pres">
      <dgm:prSet presAssocID="{80BCA0AC-9ABC-4CF1-84D0-FCCA1AE2AB18}" presName="conn2-1" presStyleLbl="parChTrans1D4" presStyleIdx="101" presStyleCnt="106"/>
      <dgm:spPr/>
    </dgm:pt>
    <dgm:pt modelId="{F6A51F3A-1449-48E5-A4FF-26DB9785C9BF}" type="pres">
      <dgm:prSet presAssocID="{80BCA0AC-9ABC-4CF1-84D0-FCCA1AE2AB18}" presName="connTx" presStyleLbl="parChTrans1D4" presStyleIdx="101" presStyleCnt="106"/>
      <dgm:spPr/>
    </dgm:pt>
    <dgm:pt modelId="{C38E6CD1-0BB4-4735-B0E6-28893169C16F}" type="pres">
      <dgm:prSet presAssocID="{8E04D1B3-8489-4C0A-AFB9-5CCF7F1A037B}" presName="root2" presStyleCnt="0"/>
      <dgm:spPr/>
    </dgm:pt>
    <dgm:pt modelId="{0470D1F6-FFB9-4A27-BB32-6F951D06E5A8}" type="pres">
      <dgm:prSet presAssocID="{8E04D1B3-8489-4C0A-AFB9-5CCF7F1A037B}" presName="LevelTwoTextNode" presStyleLbl="node4" presStyleIdx="101" presStyleCnt="105" custScaleX="1355936" custScaleY="156748">
        <dgm:presLayoutVars>
          <dgm:chPref val="3"/>
        </dgm:presLayoutVars>
      </dgm:prSet>
      <dgm:spPr/>
    </dgm:pt>
    <dgm:pt modelId="{AA69A838-B664-4188-A3EA-AEC6157BAF54}" type="pres">
      <dgm:prSet presAssocID="{8E04D1B3-8489-4C0A-AFB9-5CCF7F1A037B}" presName="level3hierChild" presStyleCnt="0"/>
      <dgm:spPr/>
    </dgm:pt>
    <dgm:pt modelId="{FFA02DA0-6F0C-4FA9-A470-0E6363C453A0}" type="pres">
      <dgm:prSet presAssocID="{DE2659DA-E2B6-407B-AB3A-9601AF0DCDB9}" presName="conn2-1" presStyleLbl="parChTrans1D4" presStyleIdx="102" presStyleCnt="106"/>
      <dgm:spPr/>
    </dgm:pt>
    <dgm:pt modelId="{59225FCB-C715-4126-86A0-7C2DC627EC0A}" type="pres">
      <dgm:prSet presAssocID="{DE2659DA-E2B6-407B-AB3A-9601AF0DCDB9}" presName="connTx" presStyleLbl="parChTrans1D4" presStyleIdx="102" presStyleCnt="106"/>
      <dgm:spPr/>
    </dgm:pt>
    <dgm:pt modelId="{DF7963E7-5043-4E6E-BF87-3984BCF3A2DC}" type="pres">
      <dgm:prSet presAssocID="{8D7325FC-962E-4F88-AC08-969E66F012BC}" presName="conn2-1" presStyleLbl="parChTrans1D3" presStyleIdx="11" presStyleCnt="12"/>
      <dgm:spPr/>
    </dgm:pt>
    <dgm:pt modelId="{08AECB18-5206-44DA-959A-F254D69D944C}" type="pres">
      <dgm:prSet presAssocID="{8D7325FC-962E-4F88-AC08-969E66F012BC}" presName="connTx" presStyleLbl="parChTrans1D3" presStyleIdx="11" presStyleCnt="12"/>
      <dgm:spPr/>
    </dgm:pt>
    <dgm:pt modelId="{02863817-7F74-48A0-B99F-7ECBAC4F96C5}" type="pres">
      <dgm:prSet presAssocID="{F3127DAE-3F8A-459A-B7A7-F0F26E1B3243}" presName="root2" presStyleCnt="0"/>
      <dgm:spPr/>
    </dgm:pt>
    <dgm:pt modelId="{B80D23D8-71E1-4078-B142-87EC27764A53}" type="pres">
      <dgm:prSet presAssocID="{F3127DAE-3F8A-459A-B7A7-F0F26E1B3243}" presName="LevelTwoTextNode" presStyleLbl="node3" presStyleIdx="11" presStyleCnt="12" custScaleX="441738" custScaleY="129558">
        <dgm:presLayoutVars>
          <dgm:chPref val="3"/>
        </dgm:presLayoutVars>
      </dgm:prSet>
      <dgm:spPr/>
    </dgm:pt>
    <dgm:pt modelId="{C582AFCC-9BFB-4773-BB30-E158BB8B20D7}" type="pres">
      <dgm:prSet presAssocID="{F3127DAE-3F8A-459A-B7A7-F0F26E1B3243}" presName="level3hierChild" presStyleCnt="0"/>
      <dgm:spPr/>
    </dgm:pt>
    <dgm:pt modelId="{0DECEFDE-3A4B-4E37-A907-AA0E9DBE6143}" type="pres">
      <dgm:prSet presAssocID="{0B7812F3-7110-4C2C-9395-4C0A0E110635}" presName="conn2-1" presStyleLbl="parChTrans1D4" presStyleIdx="103" presStyleCnt="106"/>
      <dgm:spPr/>
    </dgm:pt>
    <dgm:pt modelId="{92809585-37DD-4436-835E-7437463A7AEF}" type="pres">
      <dgm:prSet presAssocID="{0B7812F3-7110-4C2C-9395-4C0A0E110635}" presName="connTx" presStyleLbl="parChTrans1D4" presStyleIdx="103" presStyleCnt="106"/>
      <dgm:spPr/>
    </dgm:pt>
    <dgm:pt modelId="{2409D68B-C319-4F0F-9CEE-BB8BA09A1DB5}" type="pres">
      <dgm:prSet presAssocID="{4FCE09B5-40B3-45B7-BF92-F4FB06AE1FAA}" presName="root2" presStyleCnt="0"/>
      <dgm:spPr/>
    </dgm:pt>
    <dgm:pt modelId="{0C782E28-C5D8-4338-9499-44901B4C43B8}" type="pres">
      <dgm:prSet presAssocID="{4FCE09B5-40B3-45B7-BF92-F4FB06AE1FAA}" presName="LevelTwoTextNode" presStyleLbl="node4" presStyleIdx="102" presStyleCnt="105" custScaleX="645182" custScaleY="120729">
        <dgm:presLayoutVars>
          <dgm:chPref val="3"/>
        </dgm:presLayoutVars>
      </dgm:prSet>
      <dgm:spPr/>
    </dgm:pt>
    <dgm:pt modelId="{DC57F914-F469-4672-B405-97CD6A7AE17F}" type="pres">
      <dgm:prSet presAssocID="{4FCE09B5-40B3-45B7-BF92-F4FB06AE1FAA}" presName="level3hierChild" presStyleCnt="0"/>
      <dgm:spPr/>
    </dgm:pt>
    <dgm:pt modelId="{B2359947-91FE-485F-9EBC-84BCF287017F}" type="pres">
      <dgm:prSet presAssocID="{5B8CBC50-C341-41AC-A6A4-4588245B2656}" presName="conn2-1" presStyleLbl="parChTrans1D4" presStyleIdx="104" presStyleCnt="106"/>
      <dgm:spPr/>
    </dgm:pt>
    <dgm:pt modelId="{869216A5-2DC3-48E8-8AD5-408FBF17D95A}" type="pres">
      <dgm:prSet presAssocID="{5B8CBC50-C341-41AC-A6A4-4588245B2656}" presName="connTx" presStyleLbl="parChTrans1D4" presStyleIdx="104" presStyleCnt="106"/>
      <dgm:spPr/>
    </dgm:pt>
    <dgm:pt modelId="{CCE2B1A0-E94F-4E82-8865-8E8F9E31CE27}" type="pres">
      <dgm:prSet presAssocID="{2CE2ECC2-A6C0-4ED6-B865-BA965EDB6E39}" presName="root2" presStyleCnt="0"/>
      <dgm:spPr/>
    </dgm:pt>
    <dgm:pt modelId="{75AE1D29-147A-437A-AF55-016C8FECB328}" type="pres">
      <dgm:prSet presAssocID="{2CE2ECC2-A6C0-4ED6-B865-BA965EDB6E39}" presName="LevelTwoTextNode" presStyleLbl="node4" presStyleIdx="103" presStyleCnt="105" custScaleX="718781" custScaleY="168745">
        <dgm:presLayoutVars>
          <dgm:chPref val="3"/>
        </dgm:presLayoutVars>
      </dgm:prSet>
      <dgm:spPr/>
    </dgm:pt>
    <dgm:pt modelId="{EE5C1A72-F854-4FD3-B80C-C80926A2CDEB}" type="pres">
      <dgm:prSet presAssocID="{2CE2ECC2-A6C0-4ED6-B865-BA965EDB6E39}" presName="level3hierChild" presStyleCnt="0"/>
      <dgm:spPr/>
    </dgm:pt>
    <dgm:pt modelId="{4ABD0B70-13F4-435C-973D-B48A76A78EAB}" type="pres">
      <dgm:prSet presAssocID="{8E0E5817-BB93-42F0-B374-CFFA7DB07F52}" presName="conn2-1" presStyleLbl="parChTrans1D4" presStyleIdx="105" presStyleCnt="106"/>
      <dgm:spPr/>
    </dgm:pt>
    <dgm:pt modelId="{7F6D159A-A2C3-4433-B616-C8AA32D2CE11}" type="pres">
      <dgm:prSet presAssocID="{8E0E5817-BB93-42F0-B374-CFFA7DB07F52}" presName="connTx" presStyleLbl="parChTrans1D4" presStyleIdx="105" presStyleCnt="106"/>
      <dgm:spPr/>
    </dgm:pt>
    <dgm:pt modelId="{9E417A35-2506-400D-8F7E-C7D6C08A66AD}" type="pres">
      <dgm:prSet presAssocID="{18D8105E-92AC-4E7C-A91C-5F000A705896}" presName="root2" presStyleCnt="0"/>
      <dgm:spPr/>
    </dgm:pt>
    <dgm:pt modelId="{59A10B26-5151-420D-B6A9-6039023BB481}" type="pres">
      <dgm:prSet presAssocID="{18D8105E-92AC-4E7C-A91C-5F000A705896}" presName="LevelTwoTextNode" presStyleLbl="node4" presStyleIdx="104" presStyleCnt="105" custScaleX="1418819" custScaleY="205726">
        <dgm:presLayoutVars>
          <dgm:chPref val="3"/>
        </dgm:presLayoutVars>
      </dgm:prSet>
      <dgm:spPr/>
    </dgm:pt>
    <dgm:pt modelId="{5AFA790D-065C-439C-B071-4DF270F52BED}" type="pres">
      <dgm:prSet presAssocID="{18D8105E-92AC-4E7C-A91C-5F000A705896}" presName="level3hierChild" presStyleCnt="0"/>
      <dgm:spPr/>
    </dgm:pt>
  </dgm:ptLst>
  <dgm:cxnLst>
    <dgm:cxn modelId="{D07E2D00-9E31-4DC8-9DDA-AB7B2ABCF70D}" type="presOf" srcId="{D953E35A-8329-4F9A-B7D4-71BF97910EA2}" destId="{38055269-4F98-42D8-B7DE-2D8383C07609}" srcOrd="0" destOrd="0" presId="urn:microsoft.com/office/officeart/2005/8/layout/hierarchy2"/>
    <dgm:cxn modelId="{E1B22601-E7F0-4A7E-930E-1B73CDE6E816}" srcId="{1C2FC6C4-5774-4762-B84C-6E9922D305E9}" destId="{B72A1F65-2EB5-497A-BD1A-84E13ED17091}" srcOrd="3" destOrd="0" parTransId="{C75DB9FF-6578-405E-8473-68E6DA367623}" sibTransId="{6FB8B6D9-92E2-429C-929A-099A5BC06D26}"/>
    <dgm:cxn modelId="{CCC68001-7A55-41FD-B9FA-C527682AF47D}" srcId="{0DF2A614-DBDD-4D10-92AD-15FCBFCFBA1B}" destId="{BA1847B9-F733-4DCF-9653-59CDDE5CB523}" srcOrd="3" destOrd="0" parTransId="{9C31A09A-F287-4A71-8E46-7B437E7314A8}" sibTransId="{D82E65F6-F7C5-4E85-81F5-919C484EA053}"/>
    <dgm:cxn modelId="{903A9001-3F0F-44A7-A0D5-B8EB50F6D121}" type="presOf" srcId="{2D970B25-5F51-4B53-AC56-7F76F95E9E02}" destId="{D4A98D5D-0C9D-46F2-B9F6-05209C2A2F8F}" srcOrd="0" destOrd="0" presId="urn:microsoft.com/office/officeart/2005/8/layout/hierarchy2"/>
    <dgm:cxn modelId="{6E9F2602-0AB8-4052-A9F1-A3AA7F23F3D8}" srcId="{3BCA4711-8A72-4F41-B0B2-230F74A56C89}" destId="{B0B7809E-1A5B-43A0-9ACD-40F4C7537BBD}" srcOrd="0" destOrd="0" parTransId="{409B5A8A-AE05-4C97-A4BC-F031A1B02470}" sibTransId="{8484E8D2-E9BA-4DE8-9791-B5ADADBDB80D}"/>
    <dgm:cxn modelId="{7BD15F02-2AD6-409E-B344-1438DE789BED}" type="presOf" srcId="{0E17F6D0-C049-482C-9160-D697C67E199B}" destId="{160E7C22-8F97-4CB5-BB0C-815CBB6FE04C}" srcOrd="0" destOrd="0" presId="urn:microsoft.com/office/officeart/2005/8/layout/hierarchy2"/>
    <dgm:cxn modelId="{FDFFE402-184B-449C-B6E6-EBA1C2B755D6}" srcId="{B0B7809E-1A5B-43A0-9ACD-40F4C7537BBD}" destId="{8D3E7C2D-C1FE-457B-9455-D5958A479591}" srcOrd="4" destOrd="0" parTransId="{23BACB70-A0E5-4608-8A32-8A3AA4B06BA2}" sibTransId="{28F7AEEB-DA02-44ED-8AB8-5375A64C87FA}"/>
    <dgm:cxn modelId="{87C30203-7061-4503-830F-3150A9DE6382}" type="presOf" srcId="{B72A1F65-2EB5-497A-BD1A-84E13ED17091}" destId="{02C8B488-5774-4999-A3BF-C2BB0C7A1C80}" srcOrd="0" destOrd="0" presId="urn:microsoft.com/office/officeart/2005/8/layout/hierarchy2"/>
    <dgm:cxn modelId="{645A1103-0CFB-49AD-8AD0-9218A631147A}" srcId="{F1491752-E382-4A20-B671-F3EBDAE637C7}" destId="{A64E0D7A-236D-451B-8268-B700D34953AC}" srcOrd="0" destOrd="0" parTransId="{0A64989A-F783-4E49-97EA-B1F5E42C133A}" sibTransId="{4A3DFF4B-C8BA-4B4F-A31C-08C4EF2C6C74}"/>
    <dgm:cxn modelId="{04754404-46A1-46BB-883F-0DBF99FEE36B}" type="presOf" srcId="{48945C2F-3A7D-468D-A588-641823134B8C}" destId="{2E58FD7B-0DB4-4AF6-A5CF-58086D24A104}" srcOrd="0" destOrd="0" presId="urn:microsoft.com/office/officeart/2005/8/layout/hierarchy2"/>
    <dgm:cxn modelId="{300F5E05-CC44-49F2-AD31-368D0A3C500C}" type="presOf" srcId="{F7C655A4-33B9-410A-B5CF-C483A26E6736}" destId="{6C2D21CC-8CEE-4973-BDEB-07CA993C5BDA}" srcOrd="0" destOrd="0" presId="urn:microsoft.com/office/officeart/2005/8/layout/hierarchy2"/>
    <dgm:cxn modelId="{F1594205-9C01-407E-A252-71FFF4A31D97}" type="presOf" srcId="{C6A3F737-87CD-4E9A-BA82-3946CF64170C}" destId="{1EDE492B-5667-4BD3-91EC-F02322E1594F}" srcOrd="1" destOrd="0" presId="urn:microsoft.com/office/officeart/2005/8/layout/hierarchy2"/>
    <dgm:cxn modelId="{CCE20506-1A11-460C-8438-55E9CD4F7053}" type="presOf" srcId="{F0F4FE5D-8A6B-4113-AA23-E20EF50CCEC7}" destId="{43CA3E34-F4E9-419C-81E5-05ACCFB65D39}" srcOrd="0" destOrd="0" presId="urn:microsoft.com/office/officeart/2005/8/layout/hierarchy2"/>
    <dgm:cxn modelId="{F6852E06-7B9F-4FC0-9B44-ECBAAE38CCAB}" srcId="{B72A1F65-2EB5-497A-BD1A-84E13ED17091}" destId="{22017293-1E52-4C54-A45F-D97EC73E860C}" srcOrd="2" destOrd="0" parTransId="{1963934F-087E-41D7-A5B2-2660DAA43507}" sibTransId="{171BC191-D7A5-4578-AF65-8533CC1D10AA}"/>
    <dgm:cxn modelId="{45861807-0481-4A24-B89D-ACFB77AD1D00}" type="presOf" srcId="{B0CB2A5A-0C86-43BD-9904-0AD2631F9C90}" destId="{128DB9A3-B24A-4CBC-BCFE-0EA2104A8C09}" srcOrd="0" destOrd="0" presId="urn:microsoft.com/office/officeart/2005/8/layout/hierarchy2"/>
    <dgm:cxn modelId="{98894E07-479B-4F3E-8F28-F557F823B757}" srcId="{4FB3A010-0822-499C-AB1E-723827EC565B}" destId="{8BA6D5AB-9409-469A-88EF-13D766CCDC23}" srcOrd="2" destOrd="0" parTransId="{74BC2902-828E-4315-A504-296498F8AE7D}" sibTransId="{40D84543-DC2D-4C9E-8331-81C211F07929}"/>
    <dgm:cxn modelId="{11140A09-5C95-4A61-846F-B9EF57AA0676}" srcId="{BA1847B9-F733-4DCF-9653-59CDDE5CB523}" destId="{BE77DC84-D9DA-4FA2-8A31-DAC1BD17EDBE}" srcOrd="2" destOrd="0" parTransId="{885A4CC1-5157-43F0-9DEF-0F46A367BFBA}" sibTransId="{3726C158-E68E-466F-B90A-2FD877EFDE86}"/>
    <dgm:cxn modelId="{713F9C0A-B7D4-4CCF-AB4E-4800AF898C27}" type="presOf" srcId="{842A2F44-418D-496F-B901-A37A4B376586}" destId="{F9359FF5-6787-4A32-BFF4-D30A854783C7}" srcOrd="1" destOrd="0" presId="urn:microsoft.com/office/officeart/2005/8/layout/hierarchy2"/>
    <dgm:cxn modelId="{B9D1360C-9554-4700-A433-780D7E0841A4}" srcId="{2B6DBC0C-52CD-4D09-A64F-72640E180B72}" destId="{AB7B232F-B815-46FB-9314-61D9FB676B41}" srcOrd="4" destOrd="0" parTransId="{37CDBB26-16A6-456A-B985-41E143925A1B}" sibTransId="{A2F654F3-DBEC-4332-9B76-ADA598119E44}"/>
    <dgm:cxn modelId="{E480B80C-AB79-43DC-A0E8-B19E9B23DBAD}" type="presOf" srcId="{1424C37A-699D-4DD5-93E2-BDF2E1AB690C}" destId="{23787F6B-9864-4CF8-90D1-3254FEA0D3D8}" srcOrd="1" destOrd="0" presId="urn:microsoft.com/office/officeart/2005/8/layout/hierarchy2"/>
    <dgm:cxn modelId="{DF04110D-19F7-4ADB-AFDD-2D6B2759E88F}" srcId="{8C1743E9-F5BA-47FC-A2DD-454AB24FE6B3}" destId="{9052D100-49F2-4251-8866-1C4F9F2B3895}" srcOrd="1" destOrd="0" parTransId="{A955823B-FF10-44C4-8B90-EA0260A16B78}" sibTransId="{75FC1B68-8A22-496C-A44F-A69165FD90C4}"/>
    <dgm:cxn modelId="{7221130D-E708-4ED0-B61D-45A4CB4E53EB}" srcId="{CA937C34-150E-492D-ADE4-478A8361677D}" destId="{605BDD3C-7060-4282-9FFF-639E16DC748B}" srcOrd="0" destOrd="0" parTransId="{D8BAB38B-11B1-4AD1-815E-782CE0730C45}" sibTransId="{43A3F07F-6D17-457C-9E85-67EA430B0F5E}"/>
    <dgm:cxn modelId="{9510270F-D0C8-47DE-ADF7-D025B3CCC1A3}" type="presOf" srcId="{690BBFC3-DF07-4840-8F00-2AEE47444C1C}" destId="{E045DF5C-5BDC-4BC7-9537-2ACBD44C84DA}" srcOrd="1" destOrd="0" presId="urn:microsoft.com/office/officeart/2005/8/layout/hierarchy2"/>
    <dgm:cxn modelId="{626CFB10-25DF-4EBA-A962-447AFFC533E2}" type="presOf" srcId="{37CDBB26-16A6-456A-B985-41E143925A1B}" destId="{A5C29CAC-C177-4A9F-B489-D205799AC654}" srcOrd="0" destOrd="0" presId="urn:microsoft.com/office/officeart/2005/8/layout/hierarchy2"/>
    <dgm:cxn modelId="{D4E27411-6A93-42B5-BFDE-65349023DFFC}" type="presOf" srcId="{04A3A671-BB0C-413A-83C4-5AC8CB63B62E}" destId="{87DEA669-17D7-4182-A3A7-0ED40D5C32CA}" srcOrd="0" destOrd="0" presId="urn:microsoft.com/office/officeart/2005/8/layout/hierarchy2"/>
    <dgm:cxn modelId="{EFAED911-4215-4615-BC6C-CD7974200A08}" type="presOf" srcId="{CC0DA500-2D46-4AE2-8234-8AB014A76184}" destId="{401EFC03-6C73-4CB8-AEC2-DBF5956F61A5}" srcOrd="1" destOrd="0" presId="urn:microsoft.com/office/officeart/2005/8/layout/hierarchy2"/>
    <dgm:cxn modelId="{222DEB11-CE24-40A7-8D5B-888AFE2FD080}" type="presOf" srcId="{D8BAB38B-11B1-4AD1-815E-782CE0730C45}" destId="{3780E194-891F-430B-AC83-679DF2DF2AF7}" srcOrd="0" destOrd="0" presId="urn:microsoft.com/office/officeart/2005/8/layout/hierarchy2"/>
    <dgm:cxn modelId="{F1842013-10AE-4240-9375-A05200E41A14}" type="presOf" srcId="{C958F833-B64F-4C45-90E0-9462DEDDBC23}" destId="{234274FA-7A99-482A-A73C-7C764A654205}" srcOrd="0" destOrd="0" presId="urn:microsoft.com/office/officeart/2005/8/layout/hierarchy2"/>
    <dgm:cxn modelId="{4BBE3613-8679-4319-977A-FD78AFDDBC4D}" type="presOf" srcId="{13C32A8A-9981-4E9E-A5DC-E71F324D51CA}" destId="{62F284E5-78F3-4025-BA28-3B9A91B54BD5}" srcOrd="1" destOrd="0" presId="urn:microsoft.com/office/officeart/2005/8/layout/hierarchy2"/>
    <dgm:cxn modelId="{44926314-466B-416E-A9AD-6B3950549B98}" type="presOf" srcId="{DE2659DA-E2B6-407B-AB3A-9601AF0DCDB9}" destId="{59225FCB-C715-4126-86A0-7C2DC627EC0A}" srcOrd="1" destOrd="0" presId="urn:microsoft.com/office/officeart/2005/8/layout/hierarchy2"/>
    <dgm:cxn modelId="{D0449214-C4BD-4AED-8B91-9C9881B91752}" type="presOf" srcId="{0A37A9F6-884D-4423-934F-331D46D41F26}" destId="{E86B3643-DD30-40D7-A7DB-290D2D10598D}" srcOrd="1" destOrd="0" presId="urn:microsoft.com/office/officeart/2005/8/layout/hierarchy2"/>
    <dgm:cxn modelId="{C2C29115-91F9-4837-A861-C25A6926EF52}" srcId="{13DC2517-5D93-4712-ABD3-41AFF8B35388}" destId="{C6EA8D66-8756-4429-A1B8-C8A01942C241}" srcOrd="0" destOrd="0" parTransId="{68E83D1E-93E0-47DC-A0EB-49AC5ADE7DE2}" sibTransId="{EA04E324-EE57-4B5F-83DD-21043D9D19FE}"/>
    <dgm:cxn modelId="{01701216-3F59-478D-B3FD-3887F2B94E2A}" srcId="{BA1847B9-F733-4DCF-9653-59CDDE5CB523}" destId="{68E5F1F7-F3F5-46E0-A99C-DEE9A9A48757}" srcOrd="1" destOrd="0" parTransId="{7F6EDF63-B010-4B97-B329-AB1E0A109290}" sibTransId="{8D9C7A13-4889-46E5-86DE-8B99C9BD49D4}"/>
    <dgm:cxn modelId="{48BB4C16-E766-4677-9CB5-2C61EA35EB09}" type="presOf" srcId="{B3C7B565-C4CB-4ECF-B625-9F1878CD0CF6}" destId="{2971B11A-B10E-44E1-B276-CBB782F722D9}" srcOrd="0" destOrd="0" presId="urn:microsoft.com/office/officeart/2005/8/layout/hierarchy2"/>
    <dgm:cxn modelId="{F3286517-4B64-4EB4-A05B-9F685F603932}" type="presOf" srcId="{68E83D1E-93E0-47DC-A0EB-49AC5ADE7DE2}" destId="{A1D3B3DE-9E6D-4F80-8FCE-996F1FFF6C42}" srcOrd="1" destOrd="0" presId="urn:microsoft.com/office/officeart/2005/8/layout/hierarchy2"/>
    <dgm:cxn modelId="{80D8B717-B5A4-44CC-8428-AC0A79DA05F5}" type="presOf" srcId="{0D39863D-2F15-424D-AE86-62CC0ED72A81}" destId="{57EDBD9A-0010-4D0C-B1C4-D4959550F9FD}" srcOrd="0" destOrd="0" presId="urn:microsoft.com/office/officeart/2005/8/layout/hierarchy2"/>
    <dgm:cxn modelId="{1A26EA17-DA46-4D0B-A8BD-664F2F70EA4D}" type="presOf" srcId="{9C31A09A-F287-4A71-8E46-7B437E7314A8}" destId="{CE6AD186-E7D3-4B71-B573-4BC0C5D34459}" srcOrd="0" destOrd="0" presId="urn:microsoft.com/office/officeart/2005/8/layout/hierarchy2"/>
    <dgm:cxn modelId="{46482218-4055-496F-AAEA-EBD535CF7628}" type="presOf" srcId="{7AFA4C12-165E-4246-B5A4-AFE46E376927}" destId="{A935648F-680E-44E6-8470-CB97148AC59F}" srcOrd="0" destOrd="0" presId="urn:microsoft.com/office/officeart/2005/8/layout/hierarchy2"/>
    <dgm:cxn modelId="{05186C18-1E9F-4CB6-B598-7DE72FBF2ED5}" type="presOf" srcId="{4013E2BF-7808-4A32-BFA8-F49B368387D1}" destId="{ACFABC24-AEB4-4901-B577-E0E727A020DA}" srcOrd="1" destOrd="0" presId="urn:microsoft.com/office/officeart/2005/8/layout/hierarchy2"/>
    <dgm:cxn modelId="{A0F0C918-12DF-450D-AC7C-F005A4741B6D}" type="presOf" srcId="{D4A47678-0841-4251-B14E-029205420211}" destId="{1CD5DBD6-2A94-4F06-8065-CADED3AF2DB1}" srcOrd="0" destOrd="0" presId="urn:microsoft.com/office/officeart/2005/8/layout/hierarchy2"/>
    <dgm:cxn modelId="{091E1D19-D246-4962-A1FF-CD7BEE99933E}" type="presOf" srcId="{BE77DC84-D9DA-4FA2-8A31-DAC1BD17EDBE}" destId="{15060D3A-8099-4990-BCA9-58BC99414213}" srcOrd="0" destOrd="0" presId="urn:microsoft.com/office/officeart/2005/8/layout/hierarchy2"/>
    <dgm:cxn modelId="{A6646419-42C7-432D-B94E-230BB13DB11C}" type="presOf" srcId="{0D39863D-2F15-424D-AE86-62CC0ED72A81}" destId="{AA5F3C27-5682-47BA-B21A-903FBEB2E18F}" srcOrd="1" destOrd="0" presId="urn:microsoft.com/office/officeart/2005/8/layout/hierarchy2"/>
    <dgm:cxn modelId="{C0ABFE1A-6F71-4C54-9BEC-0ADFA53D2237}" type="presOf" srcId="{A43E7A2F-1A11-45DB-A76C-B6F2501987A8}" destId="{5B3523DB-FDE2-41E1-8C14-34DA86194C59}" srcOrd="0" destOrd="0" presId="urn:microsoft.com/office/officeart/2005/8/layout/hierarchy2"/>
    <dgm:cxn modelId="{184BDA1B-FF20-46BF-B9B4-E424280F992A}" type="presOf" srcId="{1E79F472-711C-4014-B382-D68DD5E409D8}" destId="{9925A7D1-1534-4B49-8126-ABB640D12AA7}" srcOrd="1" destOrd="0" presId="urn:microsoft.com/office/officeart/2005/8/layout/hierarchy2"/>
    <dgm:cxn modelId="{220A751C-9F5F-4944-971D-6415E2757550}" type="presOf" srcId="{9C31A09A-F287-4A71-8E46-7B437E7314A8}" destId="{B0B3F6D5-78B9-48F9-962A-0BE1EEF60A30}" srcOrd="1" destOrd="0" presId="urn:microsoft.com/office/officeart/2005/8/layout/hierarchy2"/>
    <dgm:cxn modelId="{A32D121E-591E-4BBF-A626-D7FBB580431F}" type="presOf" srcId="{885A4CC1-5157-43F0-9DEF-0F46A367BFBA}" destId="{1589232A-7629-4A2F-9407-08B7C00EE728}" srcOrd="1" destOrd="0" presId="urn:microsoft.com/office/officeart/2005/8/layout/hierarchy2"/>
    <dgm:cxn modelId="{478A3A1E-4A8A-4ACE-9015-A3F35FFEA199}" type="presOf" srcId="{23BACB70-A0E5-4608-8A32-8A3AA4B06BA2}" destId="{5ED94ADD-06E2-4C88-A9DD-D76DE5E6AC05}" srcOrd="0" destOrd="0" presId="urn:microsoft.com/office/officeart/2005/8/layout/hierarchy2"/>
    <dgm:cxn modelId="{B280561E-29D0-4B22-B89E-9C8D67525186}" srcId="{1C2FC6C4-5774-4762-B84C-6E9922D305E9}" destId="{77F268D4-6341-4607-A9D5-7D4B4A67D15C}" srcOrd="2" destOrd="0" parTransId="{E559EA16-6A06-42AD-ADD9-85EC7A7CB765}" sibTransId="{EEA1DBAF-DE81-4F45-8851-9E77318DEF73}"/>
    <dgm:cxn modelId="{90718E1E-4940-4F37-833C-BC637E8D474F}" type="presOf" srcId="{E73884E0-3BB1-4D76-BD73-229629C03AF7}" destId="{D0C2F906-5CD4-4E0A-8395-05090C5EBA8F}" srcOrd="1" destOrd="0" presId="urn:microsoft.com/office/officeart/2005/8/layout/hierarchy2"/>
    <dgm:cxn modelId="{B10EA51F-F2E9-46D8-909A-EFE49177365E}" type="presOf" srcId="{672A1CD5-4066-409B-9065-8277A808949E}" destId="{D19F7485-48D1-4A36-93B0-8E7A76FCCB50}" srcOrd="0" destOrd="0" presId="urn:microsoft.com/office/officeart/2005/8/layout/hierarchy2"/>
    <dgm:cxn modelId="{57C7EE1F-4F8A-460B-906B-44530082EDD7}" type="presOf" srcId="{F3127DAE-3F8A-459A-B7A7-F0F26E1B3243}" destId="{B80D23D8-71E1-4078-B142-87EC27764A53}" srcOrd="0" destOrd="0" presId="urn:microsoft.com/office/officeart/2005/8/layout/hierarchy2"/>
    <dgm:cxn modelId="{1E500E20-6A44-40A0-AE95-383019E1A952}" type="presOf" srcId="{6FA4E90F-E3D8-4710-B40B-D5E599D74D5A}" destId="{10F33600-88B0-42CB-A093-65A613E68D0B}" srcOrd="0" destOrd="0" presId="urn:microsoft.com/office/officeart/2005/8/layout/hierarchy2"/>
    <dgm:cxn modelId="{863D1F20-38F3-408E-A3D0-31455B4F032A}" type="presOf" srcId="{E690E47E-7786-46B8-9E5F-A0CEC488A988}" destId="{4B6195E9-8814-4A14-A9F9-B8ECFA1F64C4}" srcOrd="0" destOrd="0" presId="urn:microsoft.com/office/officeart/2005/8/layout/hierarchy2"/>
    <dgm:cxn modelId="{460C8D20-FD58-4A0C-A164-6A2BFB07507F}" srcId="{32F49279-EE84-4CCB-ABBC-F7ED77A771C6}" destId="{290A4F18-47FC-43C9-9E59-3E455560A3E0}" srcOrd="1" destOrd="0" parTransId="{2789804D-AE11-44DB-9376-EA32150286B9}" sibTransId="{2134DD7B-22BB-4A26-A09F-F183BAEA05EA}"/>
    <dgm:cxn modelId="{C12D8A21-0AAF-4FBE-9255-FE426E4A2A2F}" srcId="{0FA459BB-5E4C-4DA3-82CA-4CF4259C35A5}" destId="{9278D8EA-254B-4F22-8950-74A782D4AB76}" srcOrd="1" destOrd="0" parTransId="{64FCBD27-FDE6-43B1-8E30-C47FD9CA0731}" sibTransId="{2D52CCDA-0141-4553-BBC6-55B219B6ACA0}"/>
    <dgm:cxn modelId="{1F436822-E960-4AB5-AA6F-C01E089A04B8}" srcId="{BCF06E81-F7D8-462A-8CF4-56FA5ED3D0BC}" destId="{149190FA-5D16-4EB9-835F-570C9726BF45}" srcOrd="4" destOrd="0" parTransId="{76228179-C598-44DD-A493-A592AC0D1D22}" sibTransId="{917CAC30-BB12-45BE-94B3-40163464C879}"/>
    <dgm:cxn modelId="{F1F09422-0730-4E99-90FE-43326A739BE2}" type="presOf" srcId="{D4C0AD27-259D-43B8-B30E-2E373A713730}" destId="{5795D66E-4ED2-47D7-A7BC-77EB78FA8E16}" srcOrd="0" destOrd="0" presId="urn:microsoft.com/office/officeart/2005/8/layout/hierarchy2"/>
    <dgm:cxn modelId="{4EAE3123-3668-473F-854F-3C74C0975506}" type="presOf" srcId="{7E236966-D8FE-45DE-ADBC-0B44B9EB315C}" destId="{678CF674-2605-4E78-A9D5-24A26726A5BB}" srcOrd="0" destOrd="0" presId="urn:microsoft.com/office/officeart/2005/8/layout/hierarchy2"/>
    <dgm:cxn modelId="{10327F23-A656-4315-A3B1-0A5088731DBC}" type="presOf" srcId="{1DF4821F-0324-47CA-9CB9-5286EA2BB56B}" destId="{DACF2DE0-81DF-42EF-B53D-04B6E6C3A14C}" srcOrd="0" destOrd="0" presId="urn:microsoft.com/office/officeart/2005/8/layout/hierarchy2"/>
    <dgm:cxn modelId="{B7E2F923-B24E-4D9D-801D-4AE6EC9AB020}" type="presOf" srcId="{BB4428D1-A091-4CDA-B7A2-1B6A9DC8C146}" destId="{54EA24F2-93E9-4498-9AA5-5F500B61DEBC}" srcOrd="0" destOrd="0" presId="urn:microsoft.com/office/officeart/2005/8/layout/hierarchy2"/>
    <dgm:cxn modelId="{98700224-A7C3-4150-B8E0-E7D6327FE3DB}" type="presOf" srcId="{0FA459BB-5E4C-4DA3-82CA-4CF4259C35A5}" destId="{B3C72BBC-4782-4E7D-A4F8-041EDB2AD0F8}" srcOrd="0" destOrd="0" presId="urn:microsoft.com/office/officeart/2005/8/layout/hierarchy2"/>
    <dgm:cxn modelId="{9DB9EE24-5113-4C92-99AD-D291486F9425}" type="presOf" srcId="{44895CF8-E978-400B-8007-5D4E633477D2}" destId="{A680C6F7-2147-4298-8741-FFC4642A9900}" srcOrd="0" destOrd="0" presId="urn:microsoft.com/office/officeart/2005/8/layout/hierarchy2"/>
    <dgm:cxn modelId="{72C55E25-9DCE-4763-8DC5-9B2C9FCB8930}" srcId="{CA937C34-150E-492D-ADE4-478A8361677D}" destId="{52C4F3AB-D186-4ABA-ABA3-8C9F9B62655C}" srcOrd="1" destOrd="0" parTransId="{6BCA8B59-FA4D-4CD6-B59A-8EC37E3453D8}" sibTransId="{E351852F-8913-43D2-92CA-9A15D5AC08FB}"/>
    <dgm:cxn modelId="{DB1EE926-691D-4F35-9E9F-C1ECEBAF2422}" srcId="{BA1847B9-F733-4DCF-9653-59CDDE5CB523}" destId="{2B6DBC0C-52CD-4D09-A64F-72640E180B72}" srcOrd="0" destOrd="0" parTransId="{6A0C1E7B-DC59-4476-9729-E818B75C8908}" sibTransId="{18FD5705-A34D-42AD-AA09-942CE7D9C2AB}"/>
    <dgm:cxn modelId="{6BCE2C27-0CD3-49CF-BFBA-6F6FA5FFC3B0}" type="presOf" srcId="{95982590-3BB8-4D72-9CFA-F710DB047A42}" destId="{EA488250-B126-4788-8EEA-C6567AAF6CDE}" srcOrd="0" destOrd="0" presId="urn:microsoft.com/office/officeart/2005/8/layout/hierarchy2"/>
    <dgm:cxn modelId="{E0CA4E27-E568-49EE-8815-2DDB56F9467F}" type="presOf" srcId="{FC591FC6-62A0-4FAA-8294-5A6A127C2DC4}" destId="{D1DDA028-987D-4590-A674-EF19D63EFF00}" srcOrd="1" destOrd="0" presId="urn:microsoft.com/office/officeart/2005/8/layout/hierarchy2"/>
    <dgm:cxn modelId="{41139927-1171-4685-90C4-6AB235007282}" type="presOf" srcId="{A96FA0E6-7503-400F-A734-6CD0E4CC130E}" destId="{EE0BE3FD-ECDC-4D84-8C1D-D00AAA614BC1}" srcOrd="0" destOrd="0" presId="urn:microsoft.com/office/officeart/2005/8/layout/hierarchy2"/>
    <dgm:cxn modelId="{8F20EA27-F3DB-4F9C-A355-710BBB2F61E5}" type="presOf" srcId="{897786B8-E5F0-40CA-AB76-6A99FA6634BA}" destId="{D66124CE-7E84-4034-B176-3C73A08B3AB7}" srcOrd="0" destOrd="0" presId="urn:microsoft.com/office/officeart/2005/8/layout/hierarchy2"/>
    <dgm:cxn modelId="{25957329-C0E3-4751-B6D6-62AA95AAA4E7}" type="presOf" srcId="{2EDD9142-F80E-4CF7-800A-5044BAF15821}" destId="{E2F3B97D-9100-4190-ABB8-704A9C43704D}" srcOrd="0" destOrd="0" presId="urn:microsoft.com/office/officeart/2005/8/layout/hierarchy2"/>
    <dgm:cxn modelId="{380EF729-75E7-43A5-A0BD-411286538F9A}" type="presOf" srcId="{0A64989A-F783-4E49-97EA-B1F5E42C133A}" destId="{A8485992-099F-46C1-B8A7-636100A9E4DC}" srcOrd="0" destOrd="0" presId="urn:microsoft.com/office/officeart/2005/8/layout/hierarchy2"/>
    <dgm:cxn modelId="{1AEB752A-CCAD-4123-8586-C8063003F0CC}" type="presOf" srcId="{32F49279-EE84-4CCB-ABBC-F7ED77A771C6}" destId="{5C4494F1-5A87-43AD-8680-CF2A2492B83D}" srcOrd="0" destOrd="0" presId="urn:microsoft.com/office/officeart/2005/8/layout/hierarchy2"/>
    <dgm:cxn modelId="{D94D622B-188E-40D9-8974-016D3083D37F}" type="presOf" srcId="{78219C85-11B9-4703-AD5E-A8BCA21B542B}" destId="{584040C2-EFFB-478E-B304-D9391B49403E}" srcOrd="0" destOrd="0" presId="urn:microsoft.com/office/officeart/2005/8/layout/hierarchy2"/>
    <dgm:cxn modelId="{AB3B4F2B-F2F0-422C-B7AE-B5863EA5028E}" type="presOf" srcId="{409B5A8A-AE05-4C97-A4BC-F031A1B02470}" destId="{BF25D084-2EC2-4484-9E59-3879E920B7C5}" srcOrd="1" destOrd="0" presId="urn:microsoft.com/office/officeart/2005/8/layout/hierarchy2"/>
    <dgm:cxn modelId="{D279842C-07B2-43F0-8FDD-8E6A49FC956D}" srcId="{48893F30-34C4-41BF-91A2-117EED1D6CBC}" destId="{83C794A8-798C-45A8-9BE6-74003B2FFACB}" srcOrd="0" destOrd="0" parTransId="{DCE51066-2C54-4DFF-9360-096E2D1A5745}" sibTransId="{0C96EF79-C887-4C12-8788-7E5369D94482}"/>
    <dgm:cxn modelId="{1121B02C-0CBB-40BA-A3E9-EFFDE4146012}" type="presOf" srcId="{4C2F2CD8-D113-4529-9279-7F6C8E65170D}" destId="{43E7D908-0ECF-4BFD-9C85-CA4386E1BC83}" srcOrd="1" destOrd="0" presId="urn:microsoft.com/office/officeart/2005/8/layout/hierarchy2"/>
    <dgm:cxn modelId="{3198452D-7B38-4BA4-8262-067EC0BCFA88}" type="presOf" srcId="{AA8A8428-6207-4179-9064-36D89911AD0D}" destId="{ADD35F32-C054-49CA-9AE8-5BCB990402F0}" srcOrd="0" destOrd="0" presId="urn:microsoft.com/office/officeart/2005/8/layout/hierarchy2"/>
    <dgm:cxn modelId="{EEF5D92E-9590-4127-AFE5-FC1366CF899C}" type="presOf" srcId="{CDE6DFC2-AFF0-441D-9BFB-986393E079B1}" destId="{34B405B5-B8F7-4075-8226-797ED8A565A5}" srcOrd="1" destOrd="0" presId="urn:microsoft.com/office/officeart/2005/8/layout/hierarchy2"/>
    <dgm:cxn modelId="{3335082F-8F24-4B07-BDC1-30FDFAE3277E}" type="presOf" srcId="{8B5932A8-95E0-4881-951C-FDF552E8BCFF}" destId="{982DDB52-7061-4ADA-941E-1209257CDE92}" srcOrd="0" destOrd="0" presId="urn:microsoft.com/office/officeart/2005/8/layout/hierarchy2"/>
    <dgm:cxn modelId="{82F30B30-C7B7-4916-965A-5323F7B64A6A}" type="presOf" srcId="{B3C7B565-C4CB-4ECF-B625-9F1878CD0CF6}" destId="{6D457969-02EF-45D3-9E10-55734DA6132F}" srcOrd="1" destOrd="0" presId="urn:microsoft.com/office/officeart/2005/8/layout/hierarchy2"/>
    <dgm:cxn modelId="{F23F6D30-AD8A-4D19-B1EB-8C00C16BCEE7}" type="presOf" srcId="{1DF4821F-0324-47CA-9CB9-5286EA2BB56B}" destId="{E0A448BC-DAFF-4713-B375-C786704020D0}" srcOrd="1" destOrd="0" presId="urn:microsoft.com/office/officeart/2005/8/layout/hierarchy2"/>
    <dgm:cxn modelId="{91969630-2CF3-491C-AAFC-6CD2342564C9}" type="presOf" srcId="{5B8CBC50-C341-41AC-A6A4-4588245B2656}" destId="{869216A5-2DC3-48E8-8AD5-408FBF17D95A}" srcOrd="1" destOrd="0" presId="urn:microsoft.com/office/officeart/2005/8/layout/hierarchy2"/>
    <dgm:cxn modelId="{ED652532-9478-46EF-830C-95399BAAE19E}" type="presOf" srcId="{B030E9C0-2C09-4BE5-93D0-8CD4CA1626D5}" destId="{A8CF6C44-2EE7-44DE-93FC-860C12D30096}" srcOrd="1" destOrd="0" presId="urn:microsoft.com/office/officeart/2005/8/layout/hierarchy2"/>
    <dgm:cxn modelId="{8AFF5532-65CE-4606-BFFE-1EF5A640E231}" type="presOf" srcId="{4013E2BF-7808-4A32-BFA8-F49B368387D1}" destId="{75F1FF6B-AD01-4915-84EC-E80800F06919}" srcOrd="0" destOrd="0" presId="urn:microsoft.com/office/officeart/2005/8/layout/hierarchy2"/>
    <dgm:cxn modelId="{2FDAC432-0F4C-4B60-8B33-6AAF43D605E5}" type="presOf" srcId="{D185FFEA-0500-4A9C-9031-D3871CC936D0}" destId="{A434727E-279E-4C84-9AB8-CDF534E6870E}" srcOrd="0" destOrd="0" presId="urn:microsoft.com/office/officeart/2005/8/layout/hierarchy2"/>
    <dgm:cxn modelId="{F7F7FE32-767F-41D0-BE59-A1FCB8E4858F}" type="presOf" srcId="{6E6D6103-0EB9-469D-A801-27E9C96B5A4E}" destId="{B89F1323-C7EB-4E20-9D23-908FFDEA14D1}" srcOrd="0" destOrd="0" presId="urn:microsoft.com/office/officeart/2005/8/layout/hierarchy2"/>
    <dgm:cxn modelId="{C2E33833-62C3-41C2-A145-2CB39E599D4A}" type="presOf" srcId="{605BDD3C-7060-4282-9FFF-639E16DC748B}" destId="{35840AC7-03A2-45E1-AB49-DE309DEFB557}" srcOrd="0" destOrd="0" presId="urn:microsoft.com/office/officeart/2005/8/layout/hierarchy2"/>
    <dgm:cxn modelId="{B7705533-B80A-49F8-9654-700A2F3FFC07}" type="presOf" srcId="{585715ED-B140-466F-94B0-0F8ED8A09E2E}" destId="{B7C761C8-8177-4243-A353-C5C129B9E2E5}" srcOrd="0" destOrd="0" presId="urn:microsoft.com/office/officeart/2005/8/layout/hierarchy2"/>
    <dgm:cxn modelId="{4CB45C35-CA0B-4626-BCEC-BBC5F58AADBD}" type="presOf" srcId="{A568E530-4A88-4B56-AAFF-D1812885C875}" destId="{61C74F7D-AE5E-4A66-93AE-FBD37B631AAD}" srcOrd="1" destOrd="0" presId="urn:microsoft.com/office/officeart/2005/8/layout/hierarchy2"/>
    <dgm:cxn modelId="{361AA236-BEEB-477F-BDE0-3EA4B41DACEA}" type="presOf" srcId="{AB1F744B-61AE-4B75-BA0B-2026C22923DB}" destId="{98ACC034-1BD3-4A0D-B9EB-75B0E549C721}" srcOrd="0" destOrd="0" presId="urn:microsoft.com/office/officeart/2005/8/layout/hierarchy2"/>
    <dgm:cxn modelId="{ACB6B736-97D7-47F5-AAB8-026AB2616082}" srcId="{0B659387-BC6C-49FB-B61D-DD9753FCA89C}" destId="{EE336C56-6CB0-4F09-B19E-BF0361186DD5}" srcOrd="1" destOrd="0" parTransId="{CDE6DFC2-AFF0-441D-9BFB-986393E079B1}" sibTransId="{9B26BBB6-F5AE-427E-BD92-3479824CD09A}"/>
    <dgm:cxn modelId="{83C82B37-372D-444E-A817-F61C12F97849}" type="presOf" srcId="{1E79F472-711C-4014-B382-D68DD5E409D8}" destId="{6EE32D6E-41B0-4B85-9053-7EABC7DD3656}" srcOrd="0" destOrd="0" presId="urn:microsoft.com/office/officeart/2005/8/layout/hierarchy2"/>
    <dgm:cxn modelId="{0E763237-D206-49B9-B4D6-ACF4F054F14F}" type="presOf" srcId="{2B548120-23C7-4409-A4A2-EE907140C172}" destId="{3347B943-0131-4F8E-A7D4-E009EDF24762}" srcOrd="0" destOrd="0" presId="urn:microsoft.com/office/officeart/2005/8/layout/hierarchy2"/>
    <dgm:cxn modelId="{01DF4637-E175-4A95-8361-73B9F7866D8E}" type="presOf" srcId="{E2953B03-A8A9-4D8D-8A43-31333A9D3058}" destId="{F140345D-EE4C-480A-9C85-03136CB1B787}" srcOrd="0" destOrd="0" presId="urn:microsoft.com/office/officeart/2005/8/layout/hierarchy2"/>
    <dgm:cxn modelId="{67E85937-6A74-40F5-A1E4-E40E36424E52}" type="presOf" srcId="{897786B8-E5F0-40CA-AB76-6A99FA6634BA}" destId="{749D439B-4F0A-4BF2-BB97-8F3EBA71734F}" srcOrd="1" destOrd="0" presId="urn:microsoft.com/office/officeart/2005/8/layout/hierarchy2"/>
    <dgm:cxn modelId="{97D74038-DCDC-49AC-B73D-0FFD620B0FE6}" type="presOf" srcId="{AA8A8428-6207-4179-9064-36D89911AD0D}" destId="{0C3A1BF2-8235-43C6-982C-C672D4DC0DF3}" srcOrd="1" destOrd="0" presId="urn:microsoft.com/office/officeart/2005/8/layout/hierarchy2"/>
    <dgm:cxn modelId="{1B967438-06DD-442D-8361-73409177089C}" srcId="{0798E849-AECE-47D6-A70D-D32766E5D758}" destId="{1C2FC6C4-5774-4762-B84C-6E9922D305E9}" srcOrd="0" destOrd="0" parTransId="{95EB3EEE-C0CC-465C-A806-B28492135BC9}" sibTransId="{DCB834D6-84A0-4613-BAF0-804297CD5B46}"/>
    <dgm:cxn modelId="{5C3ADA39-7F02-4B98-9072-C1DC43EF5C66}" type="presOf" srcId="{74BC2902-828E-4315-A504-296498F8AE7D}" destId="{40774C73-14D6-4A79-974C-3B129D8676C8}" srcOrd="0" destOrd="0" presId="urn:microsoft.com/office/officeart/2005/8/layout/hierarchy2"/>
    <dgm:cxn modelId="{B1525D3A-4956-4FF4-A768-5CBD2704397C}" type="presOf" srcId="{23BACB70-A0E5-4608-8A32-8A3AA4B06BA2}" destId="{1D6E78BD-5D60-4CF7-99B4-8488A3E68157}" srcOrd="1" destOrd="0" presId="urn:microsoft.com/office/officeart/2005/8/layout/hierarchy2"/>
    <dgm:cxn modelId="{23A7E23A-12C9-47B8-8D6D-09FE97A0A42F}" type="presOf" srcId="{BEFB7C83-33F1-4194-91DE-1CDDCD65B76E}" destId="{C52F34E6-B8C3-4BBB-A218-CF78BF7053C0}" srcOrd="0" destOrd="0" presId="urn:microsoft.com/office/officeart/2005/8/layout/hierarchy2"/>
    <dgm:cxn modelId="{5098413B-6FD9-4E68-8E28-E41058BFFD9F}" srcId="{1C2FC6C4-5774-4762-B84C-6E9922D305E9}" destId="{4FB3A010-0822-499C-AB1E-723827EC565B}" srcOrd="1" destOrd="0" parTransId="{EC9820E6-1384-4951-8CEC-B3258D5AC31C}" sibTransId="{B0943A40-C70D-4018-9396-BBD696680FB8}"/>
    <dgm:cxn modelId="{BB55813B-D9FF-4446-A23B-7EE1287FD6E0}" srcId="{0B659387-BC6C-49FB-B61D-DD9753FCA89C}" destId="{8C1743E9-F5BA-47FC-A2DD-454AB24FE6B3}" srcOrd="4" destOrd="0" parTransId="{0802F322-E570-493B-A422-76FBD6BC9ACF}" sibTransId="{6DCF3373-0C23-44B4-B6C0-9FA97A237F3D}"/>
    <dgm:cxn modelId="{1C11D73B-DEAF-4F6F-B867-48837F527040}" type="presOf" srcId="{5280746F-0567-499F-A165-E400A6C7F56F}" destId="{1009CC8E-A367-401E-955B-7B32C909DB24}" srcOrd="0" destOrd="0" presId="urn:microsoft.com/office/officeart/2005/8/layout/hierarchy2"/>
    <dgm:cxn modelId="{96B9853C-D54E-46E3-9DAA-4B013E414EC4}" type="presOf" srcId="{7E236966-D8FE-45DE-ADBC-0B44B9EB315C}" destId="{EB59B713-6A3E-441E-A48D-5876E693D3AD}" srcOrd="1" destOrd="0" presId="urn:microsoft.com/office/officeart/2005/8/layout/hierarchy2"/>
    <dgm:cxn modelId="{CB8DA13C-E877-4080-965E-4462FC613143}" type="presOf" srcId="{A1C078BB-AE8B-4759-9B3B-AB1C695FA7AE}" destId="{9A937101-4DCD-4764-83C8-BA6B0DEB558F}" srcOrd="0" destOrd="0" presId="urn:microsoft.com/office/officeart/2005/8/layout/hierarchy2"/>
    <dgm:cxn modelId="{5EF7FF3C-D0E1-4ED6-A9F3-D59C70A0CF4B}" type="presOf" srcId="{C35DC672-88A5-4EE8-BC78-45ADC296D0D6}" destId="{49B8487C-47DB-40A4-BCB2-F604D5679BBB}" srcOrd="0" destOrd="0" presId="urn:microsoft.com/office/officeart/2005/8/layout/hierarchy2"/>
    <dgm:cxn modelId="{12AC2F3D-2E5F-4D22-BBE9-87441F500B8F}" type="presOf" srcId="{23909C7E-EF39-46CA-997D-4736FEB6F04E}" destId="{823F815D-F81E-447B-9E20-A6AE5D359196}" srcOrd="0" destOrd="0" presId="urn:microsoft.com/office/officeart/2005/8/layout/hierarchy2"/>
    <dgm:cxn modelId="{5B4E143E-7968-4654-9F33-84F8782F40C2}" srcId="{68E5F1F7-F3F5-46E0-A99C-DEE9A9A48757}" destId="{672A1CD5-4066-409B-9065-8277A808949E}" srcOrd="0" destOrd="0" parTransId="{BB4428D1-A091-4CDA-B7A2-1B6A9DC8C146}" sibTransId="{32956CA8-69C4-4CAD-811C-D754B9133225}"/>
    <dgm:cxn modelId="{E7CC093F-75EB-4576-9240-2CFBF7C4885C}" type="presOf" srcId="{4FB3A010-0822-499C-AB1E-723827EC565B}" destId="{73BF07FE-A8F4-4900-8874-4D1452E58FAD}" srcOrd="0" destOrd="0" presId="urn:microsoft.com/office/officeart/2005/8/layout/hierarchy2"/>
    <dgm:cxn modelId="{72CD493F-0396-49FE-9A6E-29DC39EB2866}" srcId="{2B6DBC0C-52CD-4D09-A64F-72640E180B72}" destId="{9EAD9A17-AB0E-4C62-B587-3B1645E25AC5}" srcOrd="2" destOrd="0" parTransId="{842A2F44-418D-496F-B901-A37A4B376586}" sibTransId="{7BBAECED-16C0-45F3-8960-554918B373E5}"/>
    <dgm:cxn modelId="{54B74D3F-CA73-4497-8815-3A863276B5E8}" srcId="{D185FFEA-0500-4A9C-9031-D3871CC936D0}" destId="{62F13C37-DB04-4D37-BB92-A45942AE69EB}" srcOrd="0" destOrd="0" parTransId="{76A3E134-BB0A-4B07-86D1-3CBB2ACC876C}" sibTransId="{4B482CFD-D6DA-42BD-BC72-8A7B1C0F82F9}"/>
    <dgm:cxn modelId="{6437E73F-5A9A-48FD-9F56-E508824F4A3A}" type="presOf" srcId="{75D6F74A-1CEC-488E-ACB6-A109A09CE58E}" destId="{BC76154D-8346-434D-A578-F4DF313484A8}" srcOrd="0" destOrd="0" presId="urn:microsoft.com/office/officeart/2005/8/layout/hierarchy2"/>
    <dgm:cxn modelId="{BD5A1E40-574C-4C47-95D1-9E936995B182}" type="presOf" srcId="{2789804D-AE11-44DB-9376-EA32150286B9}" destId="{837B1D0B-5719-4C1C-BEF1-9948584CB6B7}" srcOrd="1" destOrd="0" presId="urn:microsoft.com/office/officeart/2005/8/layout/hierarchy2"/>
    <dgm:cxn modelId="{BCB33F40-35B6-4BCE-8ACA-66CE2AAA7F2D}" type="presOf" srcId="{B0B7809E-1A5B-43A0-9ACD-40F4C7537BBD}" destId="{998A6213-6608-44D1-8253-B4A46D52FAC7}" srcOrd="0" destOrd="0" presId="urn:microsoft.com/office/officeart/2005/8/layout/hierarchy2"/>
    <dgm:cxn modelId="{978C3F5B-C24F-419D-8CED-007A7F3BEF40}" type="presOf" srcId="{C289AE6A-41EE-4349-851A-4396015EF618}" destId="{748C5E7D-F6CC-4072-921A-496205C2F328}" srcOrd="0" destOrd="0" presId="urn:microsoft.com/office/officeart/2005/8/layout/hierarchy2"/>
    <dgm:cxn modelId="{AA80025C-D21D-4B18-9250-B73C63203C4B}" srcId="{3BCA4711-8A72-4F41-B0B2-230F74A56C89}" destId="{13DC2517-5D93-4712-ABD3-41AFF8B35388}" srcOrd="2" destOrd="0" parTransId="{2B548120-23C7-4409-A4A2-EE907140C172}" sibTransId="{47A3925F-50B1-45BA-88EF-107EFE0A6616}"/>
    <dgm:cxn modelId="{4697475C-930C-4F65-8C98-2B29FF8CB453}" srcId="{BE77DC84-D9DA-4FA2-8A31-DAC1BD17EDBE}" destId="{9DA9E144-E196-441A-8230-DB388349C437}" srcOrd="0" destOrd="0" parTransId="{8A22B136-6A1C-44BA-8642-7F1FF3078496}" sibTransId="{9B38432F-F7BE-4714-AC13-4B562332AEEE}"/>
    <dgm:cxn modelId="{9CE69B5C-169C-43F9-B444-A16B7171857E}" type="presOf" srcId="{BEFB7C83-33F1-4194-91DE-1CDDCD65B76E}" destId="{6E2D3036-5A0A-4EFC-8175-D47A401F3C2D}" srcOrd="1" destOrd="0" presId="urn:microsoft.com/office/officeart/2005/8/layout/hierarchy2"/>
    <dgm:cxn modelId="{C491225D-A246-40EA-BEDB-27240772F323}" srcId="{93413372-ADE6-4816-B7BE-89AE51508DED}" destId="{91CF2D45-B0DF-413D-A893-7D1D6547D03F}" srcOrd="2" destOrd="0" parTransId="{13C32A8A-9981-4E9E-A5DC-E71F324D51CA}" sibTransId="{5189C11F-0E94-4742-89DE-42E66AAFBAAB}"/>
    <dgm:cxn modelId="{EC0F2B5D-777B-4D7C-A4D9-C8A5870AAFC4}" type="presOf" srcId="{E559EA16-6A06-42AD-ADD9-85EC7A7CB765}" destId="{347FFC4A-DB4F-4914-A894-DC9DC6A62C9F}" srcOrd="0" destOrd="0" presId="urn:microsoft.com/office/officeart/2005/8/layout/hierarchy2"/>
    <dgm:cxn modelId="{3A1B0D5E-DD6B-4B8B-B9A2-98D335D6B82F}" type="presOf" srcId="{5741D940-5F26-4B58-BDCB-5188A9F7B07D}" destId="{AE502A5A-469F-40FF-9751-53474813692B}" srcOrd="0" destOrd="0" presId="urn:microsoft.com/office/officeart/2005/8/layout/hierarchy2"/>
    <dgm:cxn modelId="{09FB145E-AA3D-4BE1-8BB7-AD2652DFCE7F}" type="presOf" srcId="{CDE6DFC2-AFF0-441D-9BFB-986393E079B1}" destId="{149FD065-AB79-4478-9B9E-C2D5423765F0}" srcOrd="0" destOrd="0" presId="urn:microsoft.com/office/officeart/2005/8/layout/hierarchy2"/>
    <dgm:cxn modelId="{CF38735E-C872-42DA-8209-5AEDEE2DA345}" type="presOf" srcId="{0802F322-E570-493B-A422-76FBD6BC9ACF}" destId="{ACC64A5D-EE36-4DCB-8A8D-2A7EE9E73C09}" srcOrd="1" destOrd="0" presId="urn:microsoft.com/office/officeart/2005/8/layout/hierarchy2"/>
    <dgm:cxn modelId="{696BD65E-F440-4751-B31E-C82EFF404743}" type="presOf" srcId="{1963934F-087E-41D7-A5B2-2660DAA43507}" destId="{DB09A163-6020-47A0-BA00-D5FAA1DF56C3}" srcOrd="1" destOrd="0" presId="urn:microsoft.com/office/officeart/2005/8/layout/hierarchy2"/>
    <dgm:cxn modelId="{63AF525F-B8C3-49A5-A227-B2851AB7A15F}" type="presOf" srcId="{690BBFC3-DF07-4840-8F00-2AEE47444C1C}" destId="{223C5D5A-0F03-4F5A-A33B-45C60C51A222}" srcOrd="0" destOrd="0" presId="urn:microsoft.com/office/officeart/2005/8/layout/hierarchy2"/>
    <dgm:cxn modelId="{4C3CBD5F-B449-4F7D-8912-7943523D26BF}" type="presOf" srcId="{5B8CBC50-C341-41AC-A6A4-4588245B2656}" destId="{B2359947-91FE-485F-9EBC-84BCF287017F}" srcOrd="0" destOrd="0" presId="urn:microsoft.com/office/officeart/2005/8/layout/hierarchy2"/>
    <dgm:cxn modelId="{8858FC5F-6EC4-4BE8-A8B0-AB69FD7BDD91}" type="presOf" srcId="{76A3E134-BB0A-4B07-86D1-3CBB2ACC876C}" destId="{210BD3E4-13F2-4225-9D33-6EF856344BF1}" srcOrd="0" destOrd="0" presId="urn:microsoft.com/office/officeart/2005/8/layout/hierarchy2"/>
    <dgm:cxn modelId="{05719960-EEF5-4983-8430-CB9B9B37216C}" type="presOf" srcId="{EE5517A3-DA29-4225-A32B-008666DBF75F}" destId="{4B732749-0A52-4A82-B849-EA6C36D4A2CC}" srcOrd="0" destOrd="0" presId="urn:microsoft.com/office/officeart/2005/8/layout/hierarchy2"/>
    <dgm:cxn modelId="{111A1461-3C73-4CBF-9738-AFC562802384}" type="presOf" srcId="{5280746F-0567-499F-A165-E400A6C7F56F}" destId="{D0969F62-786D-43DE-93E8-E6E2DFDD9B8F}" srcOrd="1" destOrd="0" presId="urn:microsoft.com/office/officeart/2005/8/layout/hierarchy2"/>
    <dgm:cxn modelId="{54FE4961-2877-4920-B4A9-08B842F259E4}" type="presOf" srcId="{EDCA0D24-07C4-4841-BA2E-DC1B500AC33D}" destId="{E948D3C9-2FA1-43D6-A297-BC30E674D4F6}" srcOrd="0" destOrd="0" presId="urn:microsoft.com/office/officeart/2005/8/layout/hierarchy2"/>
    <dgm:cxn modelId="{053F5761-E474-4F2F-B307-294152421F53}" srcId="{93413372-ADE6-4816-B7BE-89AE51508DED}" destId="{702DB5F0-2081-43F0-BF57-7341DF0C9318}" srcOrd="1" destOrd="0" parTransId="{874BC62B-7866-4DC7-BB97-FB1219089569}" sibTransId="{CA7291B4-C9E5-4DEB-B4E6-77894E099BEE}"/>
    <dgm:cxn modelId="{46268361-552D-4766-BD6E-7167848B7CE3}" srcId="{0B659387-BC6C-49FB-B61D-DD9753FCA89C}" destId="{381E93E0-6C1B-4703-B956-14254DA2D2AB}" srcOrd="2" destOrd="0" parTransId="{85ADA254-7C2A-47C9-B29A-13E9BF20EB33}" sibTransId="{EC5630D1-6843-4162-94D7-63BA954B0FE3}"/>
    <dgm:cxn modelId="{CB369A62-AF7D-4AC1-A636-CEB2C1AD63E2}" srcId="{2B6DBC0C-52CD-4D09-A64F-72640E180B72}" destId="{FFB051AD-003A-4085-854A-46DBC1E2D896}" srcOrd="3" destOrd="0" parTransId="{B83AB8D5-F04D-4770-88CE-2E44EF4F4FC0}" sibTransId="{C5BF168C-D955-4C30-822D-B590ED9664F6}"/>
    <dgm:cxn modelId="{ADC5A663-B0ED-4196-96E8-A271C65B9046}" srcId="{0DF2A614-DBDD-4D10-92AD-15FCBFCFBA1B}" destId="{FD3F77C2-8327-46D3-B4F8-8864E2E3614F}" srcOrd="2" destOrd="0" parTransId="{B1FC169B-7600-41FF-A281-B268B6403874}" sibTransId="{0082F00B-1630-4DDE-9E20-A5074A704C35}"/>
    <dgm:cxn modelId="{1288BA63-8771-4F2A-B678-F965B6FA1DDB}" srcId="{14FD7397-07CF-4CD5-B785-82E54AAC4D86}" destId="{48893F30-34C4-41BF-91A2-117EED1D6CBC}" srcOrd="1" destOrd="0" parTransId="{690BBFC3-DF07-4840-8F00-2AEE47444C1C}" sibTransId="{EBE686F3-AFA0-4080-8FE9-1EB643254794}"/>
    <dgm:cxn modelId="{98699064-87CD-4AA9-BDFA-8E44361C38D1}" type="presOf" srcId="{4CC8C26C-D9CE-4F7D-8452-6D45CD91FEC4}" destId="{79C9D825-2E33-4A80-947E-D4CE9AD70909}" srcOrd="1" destOrd="0" presId="urn:microsoft.com/office/officeart/2005/8/layout/hierarchy2"/>
    <dgm:cxn modelId="{A2F0AE44-53B8-4C3B-B531-C9F7184A9243}" srcId="{68E5F1F7-F3F5-46E0-A99C-DEE9A9A48757}" destId="{899E96DB-398E-48C1-B785-4BCB0DAC5BA8}" srcOrd="2" destOrd="0" parTransId="{E73884E0-3BB1-4D76-BD73-229629C03AF7}" sibTransId="{38F1EA0D-8035-423C-9DB9-DB0D24B7BDBB}"/>
    <dgm:cxn modelId="{7AAECA64-56AF-4A1A-A478-5AFEC91ACA7F}" type="presOf" srcId="{749F035F-E45D-43FA-A2DF-102E731E1DB2}" destId="{B44CA444-8357-477C-81D0-0C50D9B76702}" srcOrd="0" destOrd="0" presId="urn:microsoft.com/office/officeart/2005/8/layout/hierarchy2"/>
    <dgm:cxn modelId="{0B3FCD64-510B-4A99-B978-25C4AE6C8432}" type="presOf" srcId="{702DB5F0-2081-43F0-BF57-7341DF0C9318}" destId="{6462A991-B6FF-40E1-AC1B-DE73075FE714}" srcOrd="0" destOrd="0" presId="urn:microsoft.com/office/officeart/2005/8/layout/hierarchy2"/>
    <dgm:cxn modelId="{3E0ACA45-AF24-43BA-AFE9-C2F1B17EA074}" srcId="{4FCE09B5-40B3-45B7-BF92-F4FB06AE1FAA}" destId="{18D8105E-92AC-4E7C-A91C-5F000A705896}" srcOrd="1" destOrd="0" parTransId="{8E0E5817-BB93-42F0-B374-CFFA7DB07F52}" sibTransId="{DE3B837C-D134-41BE-8482-8025B3FC08FC}"/>
    <dgm:cxn modelId="{660FCE65-8CDF-40B4-B456-CBA9B0AADDAB}" type="presOf" srcId="{A955823B-FF10-44C4-8B90-EA0260A16B78}" destId="{A66C8B83-8C1A-47F0-8054-D05C915EEB5A}" srcOrd="0" destOrd="0" presId="urn:microsoft.com/office/officeart/2005/8/layout/hierarchy2"/>
    <dgm:cxn modelId="{A3B14046-589D-4374-9D20-F4B099BF379A}" srcId="{BCF06E81-F7D8-462A-8CF4-56FA5ED3D0BC}" destId="{83FF8063-C1CA-4AF5-B8E5-60E011A90316}" srcOrd="0" destOrd="0" parTransId="{2D970B25-5F51-4B53-AC56-7F76F95E9E02}" sibTransId="{1086D4E1-F41A-401D-980C-7341ED3945B9}"/>
    <dgm:cxn modelId="{05779446-42E4-40FA-8FB4-DA33A1E8E370}" srcId="{EE538053-BFBF-42D1-B8F2-C52A713C8F3F}" destId="{B87D831E-48EE-4B6F-8473-82BA6AC79A65}" srcOrd="1" destOrd="0" parTransId="{E3DE3D13-511C-4FF6-A308-BBE41AD6A44E}" sibTransId="{DB5437B2-AFA5-4060-A089-A57775A70781}"/>
    <dgm:cxn modelId="{DD3FA866-BE12-4B62-ADBC-BF50A7FB9534}" type="presOf" srcId="{2789804D-AE11-44DB-9376-EA32150286B9}" destId="{63800A34-DB9F-4AB8-ACD3-98872D3404DB}" srcOrd="0" destOrd="0" presId="urn:microsoft.com/office/officeart/2005/8/layout/hierarchy2"/>
    <dgm:cxn modelId="{EEC3B366-376C-4EF2-8FFA-C5021FD0D0DD}" type="presOf" srcId="{0DF2A614-DBDD-4D10-92AD-15FCBFCFBA1B}" destId="{7354FF74-9E03-4340-A4A6-36F1F8E8CAE8}" srcOrd="0" destOrd="0" presId="urn:microsoft.com/office/officeart/2005/8/layout/hierarchy2"/>
    <dgm:cxn modelId="{AF25CE66-F91F-4878-B314-AF36210FC777}" srcId="{77F268D4-6341-4607-A9D5-7D4B4A67D15C}" destId="{0DF2A614-DBDD-4D10-92AD-15FCBFCFBA1B}" srcOrd="0" destOrd="0" parTransId="{204210A9-6F7C-4920-8582-98F3F17FFE2F}" sibTransId="{C25DC11A-A9C7-4780-887E-B702AD9F56D1}"/>
    <dgm:cxn modelId="{F34B2867-A485-44EA-B293-187B6780E0F8}" srcId="{FD3F77C2-8327-46D3-B4F8-8864E2E3614F}" destId="{F0F4FE5D-8A6B-4113-AA23-E20EF50CCEC7}" srcOrd="0" destOrd="0" parTransId="{5280746F-0567-499F-A165-E400A6C7F56F}" sibTransId="{35C33E0B-8879-41F7-B4B4-19144F443289}"/>
    <dgm:cxn modelId="{50795F67-7854-48DC-AFDB-CF552160FCCC}" type="presOf" srcId="{8208F48C-A6F4-438C-A8C9-26D4BD82D303}" destId="{D9C6B864-4B39-4E4C-BF71-251564722409}" srcOrd="0" destOrd="0" presId="urn:microsoft.com/office/officeart/2005/8/layout/hierarchy2"/>
    <dgm:cxn modelId="{DB8C4547-3EE7-444E-9D62-0114AC60DF91}" srcId="{B72A1F65-2EB5-497A-BD1A-84E13ED17091}" destId="{EE538053-BFBF-42D1-B8F2-C52A713C8F3F}" srcOrd="1" destOrd="0" parTransId="{51167AA0-1287-4634-95B1-DA21F77868F5}" sibTransId="{2FEE4699-A9C4-44DB-AC7E-BDB787B2EF63}"/>
    <dgm:cxn modelId="{E8FE1768-CF8A-4C91-BF55-06A0958EEA1C}" type="presOf" srcId="{8C1743E9-F5BA-47FC-A2DD-454AB24FE6B3}" destId="{C8104CD8-9FBB-454D-B122-6B8AEDA4F26A}" srcOrd="0" destOrd="0" presId="urn:microsoft.com/office/officeart/2005/8/layout/hierarchy2"/>
    <dgm:cxn modelId="{85F61D68-0F10-40EB-ADB9-BC010B97BFC7}" type="presOf" srcId="{5C588F40-5F2E-4025-89AD-379104A6C441}" destId="{77470101-D136-408A-B4B0-AC041BE28AEB}" srcOrd="1" destOrd="0" presId="urn:microsoft.com/office/officeart/2005/8/layout/hierarchy2"/>
    <dgm:cxn modelId="{F23C9848-A2CA-403B-BCD4-994E7F46DC49}" type="presOf" srcId="{68E83D1E-93E0-47DC-A0EB-49AC5ADE7DE2}" destId="{518DFAC1-C4A3-41FC-9797-F0C34A518CB7}" srcOrd="0" destOrd="0" presId="urn:microsoft.com/office/officeart/2005/8/layout/hierarchy2"/>
    <dgm:cxn modelId="{A1F8BB48-B553-44DA-8666-C992115B0808}" type="presOf" srcId="{85ADA254-7C2A-47C9-B29A-13E9BF20EB33}" destId="{463AAB54-8074-4D13-8759-971254413CBE}" srcOrd="1" destOrd="0" presId="urn:microsoft.com/office/officeart/2005/8/layout/hierarchy2"/>
    <dgm:cxn modelId="{6AC5E248-BE3A-4731-9046-6397EDCE2C29}" type="presOf" srcId="{B375217E-3A8C-47CF-B895-3D21D2202FA5}" destId="{BC330FF0-230B-4B4E-A3AB-B4115ABFA355}" srcOrd="0" destOrd="0" presId="urn:microsoft.com/office/officeart/2005/8/layout/hierarchy2"/>
    <dgm:cxn modelId="{ABF90469-EA50-4F6B-92AC-F72559A97457}" type="presOf" srcId="{7F6EDF63-B010-4B97-B329-AB1E0A109290}" destId="{56062969-6786-46EF-818C-47AD9C172464}" srcOrd="1" destOrd="0" presId="urn:microsoft.com/office/officeart/2005/8/layout/hierarchy2"/>
    <dgm:cxn modelId="{AF7F8369-F7BB-4196-B228-96CBDCC485E7}" type="presOf" srcId="{3ECB76BC-5064-4EC5-83A4-47536FD2CA37}" destId="{B4C68436-6544-42DD-8453-6099EF3E1970}" srcOrd="1" destOrd="0" presId="urn:microsoft.com/office/officeart/2005/8/layout/hierarchy2"/>
    <dgm:cxn modelId="{271CBF49-BF6E-4122-AAFD-D93775278AF5}" type="presOf" srcId="{72EA1838-6D16-452C-8A81-CA520BDBE426}" destId="{2BE780C7-9484-4E62-B8C2-37E24ED41FA4}" srcOrd="0" destOrd="0" presId="urn:microsoft.com/office/officeart/2005/8/layout/hierarchy2"/>
    <dgm:cxn modelId="{002C324A-E3DB-46AD-B8FF-D68D83E89615}" type="presOf" srcId="{5D547787-23DD-4445-AEC6-1CF4A23A4149}" destId="{FE28A984-C603-483A-880B-570EE5380D5E}" srcOrd="1" destOrd="0" presId="urn:microsoft.com/office/officeart/2005/8/layout/hierarchy2"/>
    <dgm:cxn modelId="{762D344A-0C97-4427-8692-EB26D5D2A411}" type="presOf" srcId="{83FF8063-C1CA-4AF5-B8E5-60E011A90316}" destId="{FC147571-DE99-435D-83E2-1238E0C4A499}" srcOrd="0" destOrd="0" presId="urn:microsoft.com/office/officeart/2005/8/layout/hierarchy2"/>
    <dgm:cxn modelId="{EDEB6B6A-5BB0-4784-ADAB-1FBC8AF0C66D}" type="presOf" srcId="{8E0E5817-BB93-42F0-B374-CFFA7DB07F52}" destId="{7F6D159A-A2C3-4433-B616-C8AA32D2CE11}" srcOrd="1" destOrd="0" presId="urn:microsoft.com/office/officeart/2005/8/layout/hierarchy2"/>
    <dgm:cxn modelId="{98EC7A6A-EC34-40E0-88B1-F0E5D7A22F9D}" type="presOf" srcId="{E9C27730-6CA5-4D38-8D56-40E29DFD2242}" destId="{30488D6D-4909-470F-A2FB-45C5D49D8203}" srcOrd="0" destOrd="0" presId="urn:microsoft.com/office/officeart/2005/8/layout/hierarchy2"/>
    <dgm:cxn modelId="{1D65F94A-F640-4E2F-A18C-D86CD50E1369}" type="presOf" srcId="{94F50D18-DC17-4ECB-BA08-B24BE5C6B4AB}" destId="{9351BAB8-96FD-45EA-A638-171F54CD70FD}" srcOrd="0" destOrd="0" presId="urn:microsoft.com/office/officeart/2005/8/layout/hierarchy2"/>
    <dgm:cxn modelId="{69A7484B-BAFD-4206-ACCF-5924BFB4BE66}" type="presOf" srcId="{78B85209-BE63-4F6D-838B-84C5D12FFEA1}" destId="{A88C46BB-F5E5-41A5-8A72-5A52669E53A1}" srcOrd="1" destOrd="0" presId="urn:microsoft.com/office/officeart/2005/8/layout/hierarchy2"/>
    <dgm:cxn modelId="{11936F6B-29C0-417E-931D-A89C24977B0A}" srcId="{B72A1F65-2EB5-497A-BD1A-84E13ED17091}" destId="{D185FFEA-0500-4A9C-9031-D3871CC936D0}" srcOrd="0" destOrd="0" parTransId="{1424C37A-699D-4DD5-93E2-BDF2E1AB690C}" sibTransId="{AB5B0492-DAFA-41BC-B189-2D781C216C4E}"/>
    <dgm:cxn modelId="{C611766B-CF17-4202-9907-A68D5D7A9C2F}" type="presOf" srcId="{93813EBA-1C19-46A1-A7D5-4B21C31AB24C}" destId="{7E3D55E3-BB33-4805-8C71-E5D25F5AB23A}" srcOrd="0" destOrd="0" presId="urn:microsoft.com/office/officeart/2005/8/layout/hierarchy2"/>
    <dgm:cxn modelId="{2359E24B-9AC7-49E7-BF69-3A17F0DF7033}" srcId="{ED7BAE73-8F05-4D32-821B-97D82F869FB5}" destId="{2EDD9142-F80E-4CF7-800A-5044BAF15821}" srcOrd="1" destOrd="0" parTransId="{5C588F40-5F2E-4025-89AD-379104A6C441}" sibTransId="{ACEA470A-8A59-4AEF-ADDB-56A6BF7377E7}"/>
    <dgm:cxn modelId="{2725A74C-82A2-412F-A6F5-4298510A39EF}" type="presOf" srcId="{8B5932A8-95E0-4881-951C-FDF552E8BCFF}" destId="{CB9FD999-2D0F-426E-9BF7-F94DD1F7DFA2}" srcOrd="1" destOrd="0" presId="urn:microsoft.com/office/officeart/2005/8/layout/hierarchy2"/>
    <dgm:cxn modelId="{BC6E334D-BCE7-4C2B-BD5E-361979628B09}" type="presOf" srcId="{9E4B705F-46BE-49D9-A193-6FAA7EC74EFB}" destId="{52183C2B-2D8A-4F72-820A-F3E3B40B72E6}" srcOrd="1" destOrd="0" presId="urn:microsoft.com/office/officeart/2005/8/layout/hierarchy2"/>
    <dgm:cxn modelId="{64DA506D-F0FA-455F-ACCC-6DC5C09C0985}" type="presOf" srcId="{ABC0AA87-2CDE-4F1D-9001-172FB5996A47}" destId="{C3288F61-8A57-41D9-9E64-88FED2E9F62C}" srcOrd="0" destOrd="0" presId="urn:microsoft.com/office/officeart/2005/8/layout/hierarchy2"/>
    <dgm:cxn modelId="{2952AF4D-7365-46BC-83A2-739E1A3F1768}" type="presOf" srcId="{76A3E134-BB0A-4B07-86D1-3CBB2ACC876C}" destId="{6DE03FA6-BBCB-4F7A-A8D2-122728C95500}" srcOrd="1" destOrd="0" presId="urn:microsoft.com/office/officeart/2005/8/layout/hierarchy2"/>
    <dgm:cxn modelId="{AFE1BC4D-53BA-40D2-9E80-68CC1D9B8B98}" type="presOf" srcId="{517A62A5-91B8-4BE2-905C-CCDDC7C80621}" destId="{A429958C-48E2-4721-B48D-B0A0D54D6A61}" srcOrd="0" destOrd="0" presId="urn:microsoft.com/office/officeart/2005/8/layout/hierarchy2"/>
    <dgm:cxn modelId="{32590A4E-33DC-4E11-A875-F67C7A3FAA82}" type="presOf" srcId="{06E94ECB-DFF0-4FC6-B73A-3420C20D0B8D}" destId="{1ABC9FB9-5A32-4F21-88C2-72B7F8A086AA}" srcOrd="0" destOrd="0" presId="urn:microsoft.com/office/officeart/2005/8/layout/hierarchy2"/>
    <dgm:cxn modelId="{8C3BE94F-5699-468B-BBC9-9E0D709227B7}" type="presOf" srcId="{D8258B3C-C999-42A5-8622-FA07C517C7DE}" destId="{E13B7BB1-27C5-487B-B46E-F84BCD26055E}" srcOrd="0" destOrd="0" presId="urn:microsoft.com/office/officeart/2005/8/layout/hierarchy2"/>
    <dgm:cxn modelId="{D76B7050-B6F3-4084-9EB7-AF9A18EC2044}" type="presOf" srcId="{0B7812F3-7110-4C2C-9395-4C0A0E110635}" destId="{92809585-37DD-4436-835E-7437463A7AEF}" srcOrd="1" destOrd="0" presId="urn:microsoft.com/office/officeart/2005/8/layout/hierarchy2"/>
    <dgm:cxn modelId="{8EDD7770-D42A-4A86-88A2-184EF1385165}" type="presOf" srcId="{D4A47678-0841-4251-B14E-029205420211}" destId="{760F7720-999B-464C-8D2B-0FA3013838C9}" srcOrd="1" destOrd="0" presId="urn:microsoft.com/office/officeart/2005/8/layout/hierarchy2"/>
    <dgm:cxn modelId="{F3C39970-74EB-4DE0-B4BC-BC0A57745367}" srcId="{0B659387-BC6C-49FB-B61D-DD9753FCA89C}" destId="{04A3A671-BB0C-413A-83C4-5AC8CB63B62E}" srcOrd="0" destOrd="0" parTransId="{A1C078BB-AE8B-4759-9B3B-AB1C695FA7AE}" sibTransId="{D164E824-A100-4923-BCEB-B1E3345C8190}"/>
    <dgm:cxn modelId="{4E91B150-BC7E-4639-9CFA-00453DF7CAB1}" srcId="{2B6DBC0C-52CD-4D09-A64F-72640E180B72}" destId="{DAE8EF78-78A6-451E-BA4A-0CC5BC4F1235}" srcOrd="1" destOrd="0" parTransId="{1E79F472-711C-4014-B382-D68DD5E409D8}" sibTransId="{DAFFAC29-ECDA-44AB-95CE-8AC33AECD7BC}"/>
    <dgm:cxn modelId="{2DE21471-C7DF-4118-8457-83A400A79CA9}" srcId="{EE538053-BFBF-42D1-B8F2-C52A713C8F3F}" destId="{95982590-3BB8-4D72-9CFA-F710DB047A42}" srcOrd="0" destOrd="0" parTransId="{F6B34DC7-B558-43A7-9F5A-BEA9B4691F69}" sibTransId="{9E7C58B3-D253-445A-B7BA-99098825D9EF}"/>
    <dgm:cxn modelId="{84B12451-1A8C-4B97-AF44-719545648CEF}" type="presOf" srcId="{DE2659DA-E2B6-407B-AB3A-9601AF0DCDB9}" destId="{FFA02DA0-6F0C-4FA9-A470-0E6363C453A0}" srcOrd="0" destOrd="0" presId="urn:microsoft.com/office/officeart/2005/8/layout/hierarchy2"/>
    <dgm:cxn modelId="{42C25B51-BCCE-4F34-93A9-0FB146CCA957}" type="presOf" srcId="{A955823B-FF10-44C4-8B90-EA0260A16B78}" destId="{E514C74D-9C6A-4784-A67F-5660F066FA46}" srcOrd="1" destOrd="0" presId="urn:microsoft.com/office/officeart/2005/8/layout/hierarchy2"/>
    <dgm:cxn modelId="{74A57871-5056-4758-8D70-FCDD1B02B696}" type="presOf" srcId="{DAE8EF78-78A6-451E-BA4A-0CC5BC4F1235}" destId="{7D0B3544-457F-45C0-80FB-2436F716BC3F}" srcOrd="0" destOrd="0" presId="urn:microsoft.com/office/officeart/2005/8/layout/hierarchy2"/>
    <dgm:cxn modelId="{12E78251-3287-403B-B3CA-3F66411DCD80}" srcId="{14FD7397-07CF-4CD5-B785-82E54AAC4D86}" destId="{94F50D18-DC17-4ECB-BA08-B24BE5C6B4AB}" srcOrd="0" destOrd="0" parTransId="{29E13D34-B49E-47D9-9423-E20B82E67438}" sibTransId="{C21E4B7E-4E4B-4032-8731-A2D253736A50}"/>
    <dgm:cxn modelId="{73D3A551-B5C2-4AB6-A9C7-8C76BCA9305C}" type="presOf" srcId="{C92505E9-7F6B-4D83-B277-EC08CF4789FB}" destId="{82B55F40-AB86-42F2-BFE2-A3E2D7B1AACC}" srcOrd="0" destOrd="0" presId="urn:microsoft.com/office/officeart/2005/8/layout/hierarchy2"/>
    <dgm:cxn modelId="{B3CA5972-9102-4902-919D-4DCDE3E2677D}" type="presOf" srcId="{9EAD9A17-AB0E-4C62-B587-3B1645E25AC5}" destId="{C3BFD037-7451-4459-936C-60BC66467516}" srcOrd="0" destOrd="0" presId="urn:microsoft.com/office/officeart/2005/8/layout/hierarchy2"/>
    <dgm:cxn modelId="{765C8472-C4F8-45EC-ABF5-6463208121E0}" type="presOf" srcId="{8A22B136-6A1C-44BA-8642-7F1FF3078496}" destId="{C9CE45BE-E863-4F51-92AE-C440A7679FF8}" srcOrd="0" destOrd="0" presId="urn:microsoft.com/office/officeart/2005/8/layout/hierarchy2"/>
    <dgm:cxn modelId="{87D58952-00BD-4F61-8A2E-5B706FCC23FB}" type="presOf" srcId="{1EF5C2CB-8FF6-471E-9775-667DD6FA2B12}" destId="{8BF70331-323E-40C5-8198-1DB924F98603}" srcOrd="1" destOrd="0" presId="urn:microsoft.com/office/officeart/2005/8/layout/hierarchy2"/>
    <dgm:cxn modelId="{D873A572-B4F9-4AD4-82EB-250213D4E522}" type="presOf" srcId="{C06865E5-72B9-4E52-9B13-9327EB1830E3}" destId="{139D637A-F92C-4D21-9F0F-23B15CF06EAD}" srcOrd="0" destOrd="0" presId="urn:microsoft.com/office/officeart/2005/8/layout/hierarchy2"/>
    <dgm:cxn modelId="{4CC7D872-58E3-43DC-914E-A5AD20653A86}" type="presOf" srcId="{D2A9E78B-4C0A-4EB9-BCEA-69857B51BA38}" destId="{BBD9477E-C5B9-464B-B7CA-CF4D4FAE6B97}" srcOrd="1" destOrd="0" presId="urn:microsoft.com/office/officeart/2005/8/layout/hierarchy2"/>
    <dgm:cxn modelId="{AC87F372-B122-422A-AB11-3B1565EC71FE}" type="presOf" srcId="{B1FC169B-7600-41FF-A281-B268B6403874}" destId="{F407FC69-C11B-405C-8667-93B91FD8D20F}" srcOrd="0" destOrd="0" presId="urn:microsoft.com/office/officeart/2005/8/layout/hierarchy2"/>
    <dgm:cxn modelId="{DBB3FC72-5AD1-4BB1-90BD-14907B8058A4}" type="presOf" srcId="{74BC2902-828E-4315-A504-296498F8AE7D}" destId="{3151D31B-4438-4110-AF7D-8463842D26AF}" srcOrd="1" destOrd="0" presId="urn:microsoft.com/office/officeart/2005/8/layout/hierarchy2"/>
    <dgm:cxn modelId="{59967E73-E102-4729-9C47-FF80D8955777}" type="presOf" srcId="{1A01C97C-E097-496B-8CDB-CFB1978462ED}" destId="{310F2FD0-8094-433D-A4CF-6ED0B29528CC}" srcOrd="1" destOrd="0" presId="urn:microsoft.com/office/officeart/2005/8/layout/hierarchy2"/>
    <dgm:cxn modelId="{1F049253-01B2-4577-9DC7-27095C047E23}" type="presOf" srcId="{9278D8EA-254B-4F22-8950-74A782D4AB76}" destId="{94B5E51A-2BA2-4758-8A0C-C7FD2713C6FF}" srcOrd="0" destOrd="0" presId="urn:microsoft.com/office/officeart/2005/8/layout/hierarchy2"/>
    <dgm:cxn modelId="{6C3DC673-60F9-4CBC-ACE3-1FFD30DA6315}" type="presOf" srcId="{13C32A8A-9981-4E9E-A5DC-E71F324D51CA}" destId="{0D198571-B1CD-45A7-A15E-27C6CE18E652}" srcOrd="0" destOrd="0" presId="urn:microsoft.com/office/officeart/2005/8/layout/hierarchy2"/>
    <dgm:cxn modelId="{4174EC53-35F7-4918-92BB-A6AC83C52393}" srcId="{8BA6D5AB-9409-469A-88EF-13D766CCDC23}" destId="{651C1D02-41B9-4041-89E9-03608684F857}" srcOrd="0" destOrd="0" parTransId="{3FE632AF-5B71-423C-BB07-152A417DC89D}" sibTransId="{873F6667-0FDA-444E-A347-35CBFAB4C438}"/>
    <dgm:cxn modelId="{4730F453-3986-472F-9DFD-CACF51FAEA4A}" type="presOf" srcId="{B87D831E-48EE-4B6F-8473-82BA6AC79A65}" destId="{B4C7D855-D3C9-4707-A658-C36F19B8A8BA}" srcOrd="0" destOrd="0" presId="urn:microsoft.com/office/officeart/2005/8/layout/hierarchy2"/>
    <dgm:cxn modelId="{005A6454-706F-454C-A7BC-3F0E09CE065A}" type="presOf" srcId="{4CC8C26C-D9CE-4F7D-8452-6D45CD91FEC4}" destId="{E276DF86-78C4-4AE0-845E-EC30AD58748D}" srcOrd="0" destOrd="0" presId="urn:microsoft.com/office/officeart/2005/8/layout/hierarchy2"/>
    <dgm:cxn modelId="{ED534674-ED36-4DE1-B59F-4037A8F1E4CE}" type="presOf" srcId="{EC9820E6-1384-4951-8CEC-B3258D5AC31C}" destId="{2B0609D0-B21E-4C8C-8AA9-EB7FF242743A}" srcOrd="0" destOrd="0" presId="urn:microsoft.com/office/officeart/2005/8/layout/hierarchy2"/>
    <dgm:cxn modelId="{7C5C5774-7330-445E-BAF5-26DCA83328D4}" srcId="{C35DC672-88A5-4EE8-BC78-45ADC296D0D6}" destId="{2F3A25B2-F262-4710-B7E5-5D1C357178C0}" srcOrd="0" destOrd="0" parTransId="{3E9CF15C-D9DE-4D04-915B-782182C632E4}" sibTransId="{F2794BBD-4069-4E44-8FED-C3C815842320}"/>
    <dgm:cxn modelId="{815DA974-AA57-42E1-A3F8-535F451F039B}" type="presOf" srcId="{69BDDD05-D160-4842-87A3-B5FDCCC554D0}" destId="{420E1E99-98D9-4D1F-B688-EFF734644489}" srcOrd="0" destOrd="0" presId="urn:microsoft.com/office/officeart/2005/8/layout/hierarchy2"/>
    <dgm:cxn modelId="{D380B574-FBAD-498F-B928-9BCCBA874223}" type="presOf" srcId="{83C794A8-798C-45A8-9BE6-74003B2FFACB}" destId="{D9F6B86A-5B3E-4258-BF9C-E1E08847A359}" srcOrd="0" destOrd="0" presId="urn:microsoft.com/office/officeart/2005/8/layout/hierarchy2"/>
    <dgm:cxn modelId="{D3B4D154-821D-4084-9D1B-465E2047F599}" srcId="{93413372-ADE6-4816-B7BE-89AE51508DED}" destId="{E690E47E-7786-46B8-9E5F-A0CEC488A988}" srcOrd="0" destOrd="0" parTransId="{1BC224FC-3F3D-4B1F-829B-9855400B0860}" sibTransId="{35889FF0-DF5E-4C3E-B928-6CB159A520B0}"/>
    <dgm:cxn modelId="{9493D374-F64E-4866-A7F1-8BFEBF0A65F8}" type="presOf" srcId="{93813EBA-1C19-46A1-A7D5-4B21C31AB24C}" destId="{5C8B0A6E-C38C-49DE-A473-0E3086B40B7C}" srcOrd="1" destOrd="0" presId="urn:microsoft.com/office/officeart/2005/8/layout/hierarchy2"/>
    <dgm:cxn modelId="{1774D454-9B23-4A91-BF59-61E18AB12073}" srcId="{77F268D4-6341-4607-A9D5-7D4B4A67D15C}" destId="{23909C7E-EF39-46CA-997D-4736FEB6F04E}" srcOrd="2" destOrd="0" parTransId="{4013E2BF-7808-4A32-BFA8-F49B368387D1}" sibTransId="{ED19085B-882C-4CAB-B2B0-6482EE999913}"/>
    <dgm:cxn modelId="{4D7D3555-3FD7-45E4-92B9-667329DBE59B}" type="presOf" srcId="{A1DF12F9-0512-4FD2-A8A0-75DA37376796}" destId="{2AA45A1B-F152-4CE3-A258-D76655967797}" srcOrd="0" destOrd="0" presId="urn:microsoft.com/office/officeart/2005/8/layout/hierarchy2"/>
    <dgm:cxn modelId="{27425675-5BF9-49EF-BD15-957264850C49}" type="presOf" srcId="{D8BAB38B-11B1-4AD1-815E-782CE0730C45}" destId="{CFE0EEA5-9102-4AA3-9894-76991681E7DA}" srcOrd="1" destOrd="0" presId="urn:microsoft.com/office/officeart/2005/8/layout/hierarchy2"/>
    <dgm:cxn modelId="{0463B675-A861-47C2-8772-E6F949F57B73}" type="presOf" srcId="{39124AD1-EFB0-4955-A306-7F9CFC164D22}" destId="{F8D6B4CA-1000-4F8C-A497-3CBC571D6DFE}" srcOrd="0" destOrd="0" presId="urn:microsoft.com/office/officeart/2005/8/layout/hierarchy2"/>
    <dgm:cxn modelId="{4E5B3E56-270D-4E24-8345-6DF6D2E7240C}" type="presOf" srcId="{51167AA0-1287-4634-95B1-DA21F77868F5}" destId="{0D24C580-A4F9-4EC2-9BB2-1D06495825FC}" srcOrd="1" destOrd="0" presId="urn:microsoft.com/office/officeart/2005/8/layout/hierarchy2"/>
    <dgm:cxn modelId="{9C4E4756-2D25-4C2F-8316-44E459573DD8}" type="presOf" srcId="{0B7812F3-7110-4C2C-9395-4C0A0E110635}" destId="{0DECEFDE-3A4B-4E37-A907-AA0E9DBE6143}" srcOrd="0" destOrd="0" presId="urn:microsoft.com/office/officeart/2005/8/layout/hierarchy2"/>
    <dgm:cxn modelId="{5435D676-BF63-4E21-A36D-672CFE63FF7A}" type="presOf" srcId="{D823D7C3-7C08-48EA-86AF-3F5BCB8D3CAA}" destId="{A793AB9C-A183-4627-A871-3F24725D28A0}" srcOrd="0" destOrd="0" presId="urn:microsoft.com/office/officeart/2005/8/layout/hierarchy2"/>
    <dgm:cxn modelId="{8819FE76-FB46-494F-9162-4A41B3ABD18D}" type="presOf" srcId="{899E96DB-398E-48C1-B785-4BCB0DAC5BA8}" destId="{D6014A3B-609F-46AC-9F90-865A4C85ABA2}" srcOrd="0" destOrd="0" presId="urn:microsoft.com/office/officeart/2005/8/layout/hierarchy2"/>
    <dgm:cxn modelId="{19860177-C300-4EE0-9E87-1F4EA7820AFD}" type="presOf" srcId="{D8258B3C-C999-42A5-8622-FA07C517C7DE}" destId="{27EA49F6-B471-45AD-BFB6-2BF6F4E7C7AA}" srcOrd="1" destOrd="0" presId="urn:microsoft.com/office/officeart/2005/8/layout/hierarchy2"/>
    <dgm:cxn modelId="{32310F57-182F-49E8-9AA7-CFFFF155EA43}" type="presOf" srcId="{409B5A8A-AE05-4C97-A4BC-F031A1B02470}" destId="{CD8F03E5-FFD4-417B-B09E-19B1E157E3E6}" srcOrd="0" destOrd="0" presId="urn:microsoft.com/office/officeart/2005/8/layout/hierarchy2"/>
    <dgm:cxn modelId="{D4981E57-3612-4B3A-B145-72E5C32959DA}" srcId="{2B6DBC0C-52CD-4D09-A64F-72640E180B72}" destId="{55AB1F02-F85B-45C9-A7CB-31176547BB81}" srcOrd="0" destOrd="0" parTransId="{84365052-6D6E-45E0-AB51-D3E19A9445E4}" sibTransId="{06C60D4F-9FC4-48C3-A746-EA0A7B82F11B}"/>
    <dgm:cxn modelId="{58218377-B3DE-471C-9D6A-826A87D920C3}" type="presOf" srcId="{842A2F44-418D-496F-B901-A37A4B376586}" destId="{A080DF3D-F003-4917-8728-59C9D2C3913D}" srcOrd="0" destOrd="0" presId="urn:microsoft.com/office/officeart/2005/8/layout/hierarchy2"/>
    <dgm:cxn modelId="{2B859E77-A497-46FE-ADD1-A567E5066B0B}" type="presOf" srcId="{ED7BAE73-8F05-4D32-821B-97D82F869FB5}" destId="{0A635B03-F43B-43B6-8E1C-989FC6E6472E}" srcOrd="0" destOrd="0" presId="urn:microsoft.com/office/officeart/2005/8/layout/hierarchy2"/>
    <dgm:cxn modelId="{0739D857-71C9-4A89-8CE6-1606CD303AB3}" type="presOf" srcId="{AA4B8BEB-75E7-4159-8244-1BCA014711C5}" destId="{14681954-BB75-4AE8-B129-88B45565DCDF}" srcOrd="0" destOrd="0" presId="urn:microsoft.com/office/officeart/2005/8/layout/hierarchy2"/>
    <dgm:cxn modelId="{0B0FE977-24AF-4DAB-8A38-DECEC8BB0175}" srcId="{D185FFEA-0500-4A9C-9031-D3871CC936D0}" destId="{B375217E-3A8C-47CF-B895-3D21D2202FA5}" srcOrd="2" destOrd="0" parTransId="{0964A15D-EB8B-403A-A1CC-C5E2A5E143F1}" sibTransId="{500D2626-64B2-472B-9EA5-7443C9B67952}"/>
    <dgm:cxn modelId="{BA010C78-2E59-421C-AF41-D57F83853C33}" srcId="{FD3F77C2-8327-46D3-B4F8-8864E2E3614F}" destId="{44895CF8-E978-400B-8007-5D4E633477D2}" srcOrd="2" destOrd="0" parTransId="{B030E9C0-2C09-4BE5-93D0-8CD4CA1626D5}" sibTransId="{1274B67C-AA4E-4CC6-B64A-D9B0B72350A5}"/>
    <dgm:cxn modelId="{4B413378-0D24-43DC-99D1-8598A98E1FB0}" type="presOf" srcId="{EFBE5CD9-DFF1-4252-8359-737AFEB2B068}" destId="{25D9CCE3-450F-4D92-9448-B42609F589DF}" srcOrd="0" destOrd="0" presId="urn:microsoft.com/office/officeart/2005/8/layout/hierarchy2"/>
    <dgm:cxn modelId="{29F46858-74CD-43D5-9394-6C50DE2AAB66}" type="presOf" srcId="{2B548120-23C7-4409-A4A2-EE907140C172}" destId="{6B955BB3-4406-4069-AD62-10C8CCF018F7}" srcOrd="1" destOrd="0" presId="urn:microsoft.com/office/officeart/2005/8/layout/hierarchy2"/>
    <dgm:cxn modelId="{E3378658-7F13-4617-9199-486116CE5B7A}" type="presOf" srcId="{93413372-ADE6-4816-B7BE-89AE51508DED}" destId="{A7E2C58E-D42A-44DA-9BFD-BD73AC807BB6}" srcOrd="0" destOrd="0" presId="urn:microsoft.com/office/officeart/2005/8/layout/hierarchy2"/>
    <dgm:cxn modelId="{D2DB8858-FAEC-4197-8AEE-5641065027B9}" type="presOf" srcId="{56855A42-7A9E-4375-8EFA-9F8D9E571741}" destId="{6F55546C-8B1C-46DA-B563-3201297943F6}" srcOrd="0" destOrd="0" presId="urn:microsoft.com/office/officeart/2005/8/layout/hierarchy2"/>
    <dgm:cxn modelId="{952DC578-356B-4826-B63D-56E0ECA7AA24}" srcId="{D185FFEA-0500-4A9C-9031-D3871CC936D0}" destId="{39124AD1-EFB0-4955-A306-7F9CFC164D22}" srcOrd="1" destOrd="0" parTransId="{B3C7B565-C4CB-4ECF-B625-9F1878CD0CF6}" sibTransId="{85E33DA2-0C15-49E1-9F46-6F8BC66A2DC6}"/>
    <dgm:cxn modelId="{3665D358-1A03-4BB4-8484-34FA051AF71D}" type="presOf" srcId="{78219C85-11B9-4703-AD5E-A8BCA21B542B}" destId="{2FDA7F93-8611-4119-9A84-89C95D5D6740}" srcOrd="1" destOrd="0" presId="urn:microsoft.com/office/officeart/2005/8/layout/hierarchy2"/>
    <dgm:cxn modelId="{D3E24379-C361-4E03-864D-AF33B3075426}" type="presOf" srcId="{5C588F40-5F2E-4025-89AD-379104A6C441}" destId="{C1C10E0B-50A2-46E1-9000-B2E50D56B6F4}" srcOrd="0" destOrd="0" presId="urn:microsoft.com/office/officeart/2005/8/layout/hierarchy2"/>
    <dgm:cxn modelId="{20808279-E369-4629-B7BC-95857DAB1EF9}" type="presOf" srcId="{8E0E5817-BB93-42F0-B374-CFFA7DB07F52}" destId="{4ABD0B70-13F4-435C-973D-B48A76A78EAB}" srcOrd="0" destOrd="0" presId="urn:microsoft.com/office/officeart/2005/8/layout/hierarchy2"/>
    <dgm:cxn modelId="{FE81B479-D59D-4420-97EE-0ACD8C92DA2A}" srcId="{ED7BAE73-8F05-4D32-821B-97D82F869FB5}" destId="{35BAB2C3-9749-474F-8735-56DB99C37351}" srcOrd="0" destOrd="0" parTransId="{3AB51722-65BE-4345-A04C-E17788F88CC9}" sibTransId="{8784B8CF-F6E1-4394-A536-E0ED6E6BD46C}"/>
    <dgm:cxn modelId="{04BACB59-30AC-4F98-BD88-E47F5B3E5404}" srcId="{B0B7809E-1A5B-43A0-9ACD-40F4C7537BBD}" destId="{C92505E9-7F6B-4D83-B277-EC08CF4789FB}" srcOrd="3" destOrd="0" parTransId="{A473B6A6-0F56-4F39-8FC1-F722403A0F44}" sibTransId="{00635886-A5B6-4EDE-B672-18C4E99E041E}"/>
    <dgm:cxn modelId="{E711147A-E6E1-4AC4-86CD-D23AFCA329E6}" srcId="{C5DDC7FB-71CA-44A0-81F5-D6493CFD4F5B}" destId="{749F035F-E45D-43FA-A2DF-102E731E1DB2}" srcOrd="1" destOrd="0" parTransId="{EEFAB034-B6EF-4A70-BB5F-FED4B86FF9F2}" sibTransId="{5CC5DB72-E019-483B-A6A3-1CC4C4A988EB}"/>
    <dgm:cxn modelId="{FB93215A-BA63-4409-BC4D-84B8837C640D}" type="presOf" srcId="{874BC62B-7866-4DC7-BB97-FB1219089569}" destId="{580E6146-4522-4F72-A2B8-6AD71FB86A57}" srcOrd="1" destOrd="0" presId="urn:microsoft.com/office/officeart/2005/8/layout/hierarchy2"/>
    <dgm:cxn modelId="{4083827A-9E4F-482F-B185-D572A7BC1016}" type="presOf" srcId="{BB4428D1-A091-4CDA-B7A2-1B6A9DC8C146}" destId="{5C3E3131-F828-4A6B-B82C-B4C427EAC6F4}" srcOrd="1" destOrd="0" presId="urn:microsoft.com/office/officeart/2005/8/layout/hierarchy2"/>
    <dgm:cxn modelId="{75418D7A-6C4B-4399-810B-A5F1AC6227BC}" srcId="{13DC2517-5D93-4712-ABD3-41AFF8B35388}" destId="{48945C2F-3A7D-468D-A588-641823134B8C}" srcOrd="1" destOrd="0" parTransId="{EDCA0D24-07C4-4841-BA2E-DC1B500AC33D}" sibTransId="{BCB74794-232C-436A-AD72-601C5C695B38}"/>
    <dgm:cxn modelId="{7AF5945A-17E1-48C5-9958-33A5DA459792}" type="presOf" srcId="{290A4F18-47FC-43C9-9E59-3E455560A3E0}" destId="{463B26CA-BB75-44AB-9F5D-13E5379707A6}" srcOrd="0" destOrd="0" presId="urn:microsoft.com/office/officeart/2005/8/layout/hierarchy2"/>
    <dgm:cxn modelId="{38DF277B-814A-4C31-97C4-AC9A66DB85C7}" type="presOf" srcId="{62F13C37-DB04-4D37-BB92-A45942AE69EB}" destId="{E1E5D8BC-2209-4ED3-9092-875AF1321761}" srcOrd="0" destOrd="0" presId="urn:microsoft.com/office/officeart/2005/8/layout/hierarchy2"/>
    <dgm:cxn modelId="{55E5627D-C640-4032-803A-58FB4C740B3E}" srcId="{0FA459BB-5E4C-4DA3-82CA-4CF4259C35A5}" destId="{0E41F341-AF0C-45BD-BBA3-881B1D15EA9D}" srcOrd="2" destOrd="0" parTransId="{9CF56192-4665-420E-9CC2-8A258FECD80C}" sibTransId="{35A4DE2C-FF9D-48F8-B58B-410665200903}"/>
    <dgm:cxn modelId="{E892067E-F4C9-430C-9644-A135BA01F064}" type="presOf" srcId="{909F6A32-2FB6-42A6-B12F-A4A6F275DD9A}" destId="{312402EF-3D5C-4613-9652-44F0315FB4AE}" srcOrd="1" destOrd="0" presId="urn:microsoft.com/office/officeart/2005/8/layout/hierarchy2"/>
    <dgm:cxn modelId="{1D24A27E-5ACB-4E31-BE2B-9B6341DD349D}" type="presOf" srcId="{58A06B43-ED59-4CFD-BA95-1F98AF4C9504}" destId="{E8C8E46F-256C-42A3-BF81-3579EA1200B7}" srcOrd="0" destOrd="0" presId="urn:microsoft.com/office/officeart/2005/8/layout/hierarchy2"/>
    <dgm:cxn modelId="{8B89A67F-28AE-4329-AE36-F993276E29DB}" type="presOf" srcId="{EE336C56-6CB0-4F09-B19E-BF0361186DD5}" destId="{6F7CF4F6-E495-4DD9-9695-12CD11395D27}" srcOrd="0" destOrd="0" presId="urn:microsoft.com/office/officeart/2005/8/layout/hierarchy2"/>
    <dgm:cxn modelId="{6D362480-ABC0-4549-9119-53208E20662B}" type="presOf" srcId="{54FD486A-85CF-4F3F-AF0D-0CFAB4B859C4}" destId="{B44FB9DA-9B3E-4E01-B012-4E9E8385AB76}" srcOrd="1" destOrd="0" presId="urn:microsoft.com/office/officeart/2005/8/layout/hierarchy2"/>
    <dgm:cxn modelId="{384B3E82-E933-46C1-85F1-E5E0FE321A34}" type="presOf" srcId="{7AFA4C12-165E-4246-B5A4-AFE46E376927}" destId="{5FF8BDC1-E58D-4FAC-ADB8-ABF1A5BDBABE}" srcOrd="1" destOrd="0" presId="urn:microsoft.com/office/officeart/2005/8/layout/hierarchy2"/>
    <dgm:cxn modelId="{CC793683-A63A-4265-BB41-00ED27D59C50}" type="presOf" srcId="{3AF37C1A-933D-48ED-893F-E3CA8B7AD3F0}" destId="{EA2D64E1-F653-41CF-B79F-47BAC866D028}" srcOrd="0" destOrd="0" presId="urn:microsoft.com/office/officeart/2005/8/layout/hierarchy2"/>
    <dgm:cxn modelId="{DF397C83-B159-42D8-B602-4AF7747F218E}" type="presOf" srcId="{C6A3F737-87CD-4E9A-BA82-3946CF64170C}" destId="{D2EC4350-5A56-4EF5-B48D-179A1794A825}" srcOrd="0" destOrd="0" presId="urn:microsoft.com/office/officeart/2005/8/layout/hierarchy2"/>
    <dgm:cxn modelId="{ED387D83-18E7-4F3D-A828-78FDFC08A646}" type="presOf" srcId="{77F268D4-6341-4607-A9D5-7D4B4A67D15C}" destId="{EC7DB749-8266-4F87-92BD-84E37D3C7B7A}" srcOrd="0" destOrd="0" presId="urn:microsoft.com/office/officeart/2005/8/layout/hierarchy2"/>
    <dgm:cxn modelId="{71594B84-BE67-4BFC-8AE1-F4402D8D8DE2}" srcId="{651C1D02-41B9-4041-89E9-03608684F857}" destId="{0E17F6D0-C049-482C-9160-D697C67E199B}" srcOrd="1" destOrd="0" parTransId="{1109AB7C-FCF0-4A3E-A5C2-C1C6A347D756}" sibTransId="{7072F3B5-3C32-442C-88C2-B1F4D6BED04E}"/>
    <dgm:cxn modelId="{E5829884-6019-425A-A78B-FE180EBA0AAC}" type="presOf" srcId="{204210A9-6F7C-4920-8582-98F3F17FFE2F}" destId="{EF1B7E8C-A6BF-4E97-B5AF-BC1C4F236D03}" srcOrd="1" destOrd="0" presId="urn:microsoft.com/office/officeart/2005/8/layout/hierarchy2"/>
    <dgm:cxn modelId="{FC3A2485-F4E2-41C3-99C2-B303A634C2EE}" type="presOf" srcId="{DA09ACB5-5692-4A16-A125-048BCFB0488F}" destId="{95AEFE5B-BB02-41E7-9933-DBFFC66B03E5}" srcOrd="0" destOrd="0" presId="urn:microsoft.com/office/officeart/2005/8/layout/hierarchy2"/>
    <dgm:cxn modelId="{B21C9B86-675A-44ED-ABDE-CF4DBBF715AD}" type="presOf" srcId="{72AF0372-FDB5-4B85-A48C-CCD6AA476309}" destId="{D865399A-8B63-4627-9ADB-EAF640C89E72}" srcOrd="1" destOrd="0" presId="urn:microsoft.com/office/officeart/2005/8/layout/hierarchy2"/>
    <dgm:cxn modelId="{4A61C586-D79D-4519-860B-A48932F2F75A}" type="presOf" srcId="{62B57CF7-0DD5-4181-9BEE-B09CC258250B}" destId="{3DED8360-E24D-42FA-8FC7-43ADB884AA16}" srcOrd="0" destOrd="0" presId="urn:microsoft.com/office/officeart/2005/8/layout/hierarchy2"/>
    <dgm:cxn modelId="{BC639287-95E3-4938-96C8-010CE1F6FF8C}" srcId="{CA937C34-150E-492D-ADE4-478A8361677D}" destId="{23538A04-6E7B-4DFD-8614-AB44438ECF07}" srcOrd="3" destOrd="0" parTransId="{1DF4821F-0324-47CA-9CB9-5286EA2BB56B}" sibTransId="{AB7DF082-01D7-4EF6-B203-39DDE5AA803D}"/>
    <dgm:cxn modelId="{82DB3B88-7824-4CE2-831B-8395870C835D}" type="presOf" srcId="{0798E849-AECE-47D6-A70D-D32766E5D758}" destId="{6CEF8FB7-F1F1-48FA-80A0-EA8CDC5B4D75}" srcOrd="0" destOrd="0" presId="urn:microsoft.com/office/officeart/2005/8/layout/hierarchy2"/>
    <dgm:cxn modelId="{0E283F88-2532-4C51-98B0-EB2EB302156D}" type="presOf" srcId="{EE538053-BFBF-42D1-B8F2-C52A713C8F3F}" destId="{0315A9FC-F071-4955-8466-55AF97F4DD75}" srcOrd="0" destOrd="0" presId="urn:microsoft.com/office/officeart/2005/8/layout/hierarchy2"/>
    <dgm:cxn modelId="{9C86AB88-F614-4460-A375-A5013DAB363D}" srcId="{B0B7809E-1A5B-43A0-9ACD-40F4C7537BBD}" destId="{58A06B43-ED59-4CFD-BA95-1F98AF4C9504}" srcOrd="2" destOrd="0" parTransId="{62B57CF7-0DD5-4181-9BEE-B09CC258250B}" sibTransId="{BD3D87AF-BA18-47DB-AFD0-7C757666CAB6}"/>
    <dgm:cxn modelId="{DB4DD788-F182-4886-B757-20712B564A26}" type="presOf" srcId="{35BAB2C3-9749-474F-8735-56DB99C37351}" destId="{E1FA38B3-B468-4887-8F52-79DB1AD7193E}" srcOrd="0" destOrd="0" presId="urn:microsoft.com/office/officeart/2005/8/layout/hierarchy2"/>
    <dgm:cxn modelId="{67DF8389-C573-441C-A9E1-3E7972AAB3C4}" srcId="{DA09ACB5-5692-4A16-A125-048BCFB0488F}" destId="{B33EA55C-3F86-4B1E-8F26-1C612B743067}" srcOrd="1" destOrd="0" parTransId="{75D6F74A-1CEC-488E-ACB6-A109A09CE58E}" sibTransId="{4A07DFAE-8500-4E8B-B74B-C3C7D1CAB94A}"/>
    <dgm:cxn modelId="{185A218A-76EA-4B03-BE5F-0F50EE496F3A}" srcId="{517A62A5-91B8-4BE2-905C-CCDDC7C80621}" destId="{775FB0F2-3D45-4915-863E-DFAAF5324907}" srcOrd="0" destOrd="0" parTransId="{ED2FD9B5-B36E-44E0-89EA-383FDB8B145A}" sibTransId="{BDBE53D1-395D-47C0-BBBC-89E62EF0695C}"/>
    <dgm:cxn modelId="{DFAF378A-127C-4F24-8776-AD238604C412}" srcId="{13DC2517-5D93-4712-ABD3-41AFF8B35388}" destId="{B561D20E-A799-4E60-8ED1-86BC4D957567}" srcOrd="2" destOrd="0" parTransId="{3EB13A8B-3DFD-4A4F-AAEE-C04AF5266648}" sibTransId="{9D014622-131C-4C59-A0CF-4B88F276CD8E}"/>
    <dgm:cxn modelId="{B5E6938A-7774-4B2A-8DBC-319331755943}" srcId="{BCF06E81-F7D8-462A-8CF4-56FA5ED3D0BC}" destId="{8E04D1B3-8489-4C0A-AFB9-5CCF7F1A037B}" srcOrd="2" destOrd="0" parTransId="{80BCA0AC-9ABC-4CF1-84D0-FCCA1AE2AB18}" sibTransId="{0F38ADC5-48B9-4FC9-839B-270C4177C3B8}"/>
    <dgm:cxn modelId="{B4E9CE8A-A34F-4FED-B02A-94FFDB724907}" type="presOf" srcId="{69BDDD05-D160-4842-87A3-B5FDCCC554D0}" destId="{64EA09E5-F71E-4FC6-B684-BB5CC8D2ECE0}" srcOrd="1" destOrd="0" presId="urn:microsoft.com/office/officeart/2005/8/layout/hierarchy2"/>
    <dgm:cxn modelId="{2B9FDC8A-F2B2-49A4-8752-864C0E7FAB4F}" type="presOf" srcId="{C958F833-B64F-4C45-90E0-9462DEDDBC23}" destId="{A83EAC3E-9C0B-4494-ACEC-38FDAF0F168E}" srcOrd="1" destOrd="0" presId="urn:microsoft.com/office/officeart/2005/8/layout/hierarchy2"/>
    <dgm:cxn modelId="{6300588B-F3ED-45C3-930A-E7DCB9E5382E}" type="presOf" srcId="{A473B6A6-0F56-4F39-8FC1-F722403A0F44}" destId="{892BD4DE-9E99-4E76-AE7C-1A65931E4E13}" srcOrd="0" destOrd="0" presId="urn:microsoft.com/office/officeart/2005/8/layout/hierarchy2"/>
    <dgm:cxn modelId="{D688B88B-EDBF-4927-96AA-FFFF7E17EF9E}" type="presOf" srcId="{B1FC169B-7600-41FF-A281-B268B6403874}" destId="{8ABF6E8B-80AC-44BC-828E-392259D17076}" srcOrd="1" destOrd="0" presId="urn:microsoft.com/office/officeart/2005/8/layout/hierarchy2"/>
    <dgm:cxn modelId="{D5D8E58B-DCDB-4D8F-83C6-E386151C735C}" type="presOf" srcId="{91CF2D45-B0DF-413D-A893-7D1D6547D03F}" destId="{CD340E95-822C-4B91-AD2C-87F7491EB94B}" srcOrd="0" destOrd="0" presId="urn:microsoft.com/office/officeart/2005/8/layout/hierarchy2"/>
    <dgm:cxn modelId="{A87B328C-C536-44CC-BB67-6ED6F9502FB1}" srcId="{2F3A25B2-F262-4710-B7E5-5D1C357178C0}" destId="{3AF37C1A-933D-48ED-893F-E3CA8B7AD3F0}" srcOrd="1" destOrd="0" parTransId="{CF900C22-6931-4A30-84DE-1100F1D1CABF}" sibTransId="{D7D0A9FD-2FEB-4863-8068-57A1C7BE0C67}"/>
    <dgm:cxn modelId="{D118C88C-59DA-4311-BD05-A5F35ED763C9}" srcId="{23909C7E-EF39-46CA-997D-4736FEB6F04E}" destId="{14FD7397-07CF-4CD5-B785-82E54AAC4D86}" srcOrd="0" destOrd="0" parTransId="{AA8A8428-6207-4179-9064-36D89911AD0D}" sibTransId="{F5D1CFBC-A0C1-4518-B1E5-B157877AA141}"/>
    <dgm:cxn modelId="{8FF9D68D-C302-40C5-8D98-8EFC59F1419C}" srcId="{0B659108-2181-4EFC-BD83-BAE20AE9BA0C}" destId="{152A0754-E90D-4666-9BB7-6D9ED415579D}" srcOrd="0" destOrd="0" parTransId="{59156385-1C1B-4FD0-930D-956984FA0C63}" sibTransId="{C5304536-5170-4B4B-A1A5-38B003FB83B8}"/>
    <dgm:cxn modelId="{FF3AE68E-ED9D-467F-B6F3-726086FB36A7}" type="presOf" srcId="{C75DB9FF-6578-405E-8473-68E6DA367623}" destId="{F076AEDA-DA3B-43F8-A04F-4F2275185764}" srcOrd="0" destOrd="0" presId="urn:microsoft.com/office/officeart/2005/8/layout/hierarchy2"/>
    <dgm:cxn modelId="{D006328F-92E2-4BEF-BBA6-4042A37D9824}" srcId="{75B65568-5807-4745-8EB9-CBEADF2A08D9}" destId="{A78A240D-791C-4FBF-BB34-0EAB55555BCD}" srcOrd="1" destOrd="0" parTransId="{4C2F2CD8-D113-4529-9279-7F6C8E65170D}" sibTransId="{0CED4BEF-D37C-4565-9A6B-43F11DBFF69B}"/>
    <dgm:cxn modelId="{F222E98F-8972-4025-89E9-AA64CB91623D}" type="presOf" srcId="{F1491752-E382-4A20-B671-F3EBDAE637C7}" destId="{889D0D2E-B35C-4AE1-AB86-D456609CF1EA}" srcOrd="0" destOrd="0" presId="urn:microsoft.com/office/officeart/2005/8/layout/hierarchy2"/>
    <dgm:cxn modelId="{0C217490-72D4-44C4-AB36-C981C3B4291A}" type="presOf" srcId="{B83AB8D5-F04D-4770-88CE-2E44EF4F4FC0}" destId="{F2D027AD-A66D-4365-9A15-38436C20242E}" srcOrd="1" destOrd="0" presId="urn:microsoft.com/office/officeart/2005/8/layout/hierarchy2"/>
    <dgm:cxn modelId="{DD549090-9461-4953-8BCB-155AC8A36D01}" type="presOf" srcId="{78B85209-BE63-4F6D-838B-84C5D12FFEA1}" destId="{824CBEAF-D83F-4A8F-8B9A-FC7E8509B8A3}" srcOrd="0" destOrd="0" presId="urn:microsoft.com/office/officeart/2005/8/layout/hierarchy2"/>
    <dgm:cxn modelId="{0862CB90-42AA-4650-92D9-BF002E1D0A52}" type="presOf" srcId="{23538A04-6E7B-4DFD-8614-AB44438ECF07}" destId="{E14C35D3-922B-46F1-B80E-D9C488E3D289}" srcOrd="0" destOrd="0" presId="urn:microsoft.com/office/officeart/2005/8/layout/hierarchy2"/>
    <dgm:cxn modelId="{50E6F890-29BB-429C-81B1-205E412C5CC8}" type="presOf" srcId="{A1DB8DBF-8517-493C-A4F4-19376EF35615}" destId="{8DA661CE-D00D-43CF-BBEA-7F8287BAA4A7}" srcOrd="0" destOrd="0" presId="urn:microsoft.com/office/officeart/2005/8/layout/hierarchy2"/>
    <dgm:cxn modelId="{79D53791-22AD-440E-80C8-72EED83F517D}" type="presOf" srcId="{F6B34DC7-B558-43A7-9F5A-BEA9B4691F69}" destId="{76EECD58-92BA-4D88-BE04-9F0302F8B5FC}" srcOrd="0" destOrd="0" presId="urn:microsoft.com/office/officeart/2005/8/layout/hierarchy2"/>
    <dgm:cxn modelId="{CBE4D391-9ADD-4A22-A290-63BC8516B597}" type="presOf" srcId="{C8FD38DB-51E3-4778-B302-1E8578BA4B49}" destId="{E10213F8-342B-4093-B9DC-D8B49579E716}" srcOrd="0" destOrd="0" presId="urn:microsoft.com/office/officeart/2005/8/layout/hierarchy2"/>
    <dgm:cxn modelId="{2013DB91-2A81-4B58-919F-238BDD830276}" type="presOf" srcId="{A473B6A6-0F56-4F39-8FC1-F722403A0F44}" destId="{069CF592-C0F4-4705-80D4-2D93049C0F12}" srcOrd="1" destOrd="0" presId="urn:microsoft.com/office/officeart/2005/8/layout/hierarchy2"/>
    <dgm:cxn modelId="{3050F491-E16D-46CD-A4C1-0D12021E1AF5}" srcId="{94F50D18-DC17-4ECB-BA08-B24BE5C6B4AB}" destId="{D953E35A-8329-4F9A-B7D4-71BF97910EA2}" srcOrd="0" destOrd="0" parTransId="{FC591FC6-62A0-4FAA-8294-5A6A127C2DC4}" sibTransId="{DDF7E486-E485-4354-B7D8-C69B78853E56}"/>
    <dgm:cxn modelId="{5611FD91-B253-4B9C-9C15-EE701CB8E753}" type="presOf" srcId="{A64E0D7A-236D-451B-8268-B700D34953AC}" destId="{88CB7B8C-100E-49C4-8E12-6A1B95302AC7}" srcOrd="0" destOrd="0" presId="urn:microsoft.com/office/officeart/2005/8/layout/hierarchy2"/>
    <dgm:cxn modelId="{487CDA92-C32A-4EA0-AC93-3240B1D5D089}" srcId="{2F3A25B2-F262-4710-B7E5-5D1C357178C0}" destId="{C289AE6A-41EE-4349-851A-4396015EF618}" srcOrd="0" destOrd="0" parTransId="{4CC8C26C-D9CE-4F7D-8452-6D45CD91FEC4}" sibTransId="{42CB57BA-1B46-4DB0-B5D9-FE85793C0F02}"/>
    <dgm:cxn modelId="{A3156494-1F63-48F4-AEF6-67F538BA751A}" srcId="{651C1D02-41B9-4041-89E9-03608684F857}" destId="{ED7BAE73-8F05-4D32-821B-97D82F869FB5}" srcOrd="0" destOrd="0" parTransId="{FD300E19-4826-4AE0-8F21-DDF03EB9BE27}" sibTransId="{AAEC6D59-8A93-425B-95CA-1D5616A33F5F}"/>
    <dgm:cxn modelId="{1F96A294-567F-460D-89BD-07F5A623B2CF}" type="presOf" srcId="{C5DDC7FB-71CA-44A0-81F5-D6493CFD4F5B}" destId="{C64FEBAA-8D59-4575-89B9-8CA5493CF277}" srcOrd="0" destOrd="0" presId="urn:microsoft.com/office/officeart/2005/8/layout/hierarchy2"/>
    <dgm:cxn modelId="{7460DF95-2AFD-4386-A8F2-944C8B2D2FD1}" type="presOf" srcId="{E49D9502-14EA-4138-A654-BA8A6C56A685}" destId="{BAF69A06-F6F9-4065-ABC3-4759E0219C71}" srcOrd="0" destOrd="0" presId="urn:microsoft.com/office/officeart/2005/8/layout/hierarchy2"/>
    <dgm:cxn modelId="{19681F96-8E95-4427-A825-CCC0C4E356D0}" type="presOf" srcId="{72EA1838-6D16-452C-8A81-CA520BDBE426}" destId="{4D5D8296-67E0-4CBC-98CF-E942160906B9}" srcOrd="1" destOrd="0" presId="urn:microsoft.com/office/officeart/2005/8/layout/hierarchy2"/>
    <dgm:cxn modelId="{5F25DD97-0E15-46EE-8369-BD8E9C687847}" type="presOf" srcId="{75B65568-5807-4745-8EB9-CBEADF2A08D9}" destId="{ABB6C5A1-EE27-42C0-816D-64A2AA64F897}" srcOrd="0" destOrd="0" presId="urn:microsoft.com/office/officeart/2005/8/layout/hierarchy2"/>
    <dgm:cxn modelId="{23D7F899-53C2-497F-84DF-F200C862CC96}" type="presOf" srcId="{CEA7A93D-13A7-489A-87B1-3EF6D34088C0}" destId="{55A99D37-1AB0-474C-AC47-6AAABE5421C1}" srcOrd="1" destOrd="0" presId="urn:microsoft.com/office/officeart/2005/8/layout/hierarchy2"/>
    <dgm:cxn modelId="{FA93FD99-A2E7-4F1C-8798-B98A658C639C}" srcId="{91CF2D45-B0DF-413D-A893-7D1D6547D03F}" destId="{2E22E27E-DC34-4CD7-8E60-14DBF306BB70}" srcOrd="0" destOrd="0" parTransId="{93FE93A2-1079-415D-AAE0-90F83627EA98}" sibTransId="{07361300-C7D5-49D2-A4F9-646086F2FF23}"/>
    <dgm:cxn modelId="{326CBC9A-D2C0-42C2-A6ED-674D88BBD86D}" type="presOf" srcId="{80BCA0AC-9ABC-4CF1-84D0-FCCA1AE2AB18}" destId="{54E65CFF-BFF4-4CF2-9C0A-ACDE3D806305}" srcOrd="0" destOrd="0" presId="urn:microsoft.com/office/officeart/2005/8/layout/hierarchy2"/>
    <dgm:cxn modelId="{B1BC199C-BC83-452A-B013-CF66D1BE50C2}" srcId="{68E5F1F7-F3F5-46E0-A99C-DEE9A9A48757}" destId="{DC60F3E9-08EA-4F97-A84D-3D46EFC9751E}" srcOrd="1" destOrd="0" parTransId="{5D547787-23DD-4445-AEC6-1CF4A23A4149}" sibTransId="{1F0F413D-A2C3-427C-864C-C7A3C245344F}"/>
    <dgm:cxn modelId="{BD01589D-563F-4980-B3A9-6AF0B3BDB5FD}" type="presOf" srcId="{8D3E7C2D-C1FE-457B-9455-D5958A479591}" destId="{4D17E468-9484-4DA8-A157-C0BF474D7727}" srcOrd="0" destOrd="0" presId="urn:microsoft.com/office/officeart/2005/8/layout/hierarchy2"/>
    <dgm:cxn modelId="{C911DA9D-AA98-4D1B-BB9C-DBB30840D95C}" type="presOf" srcId="{9052D100-49F2-4251-8866-1C4F9F2B3895}" destId="{112EE475-5A7C-49AF-BD4B-CD55456BCAED}" srcOrd="0" destOrd="0" presId="urn:microsoft.com/office/officeart/2005/8/layout/hierarchy2"/>
    <dgm:cxn modelId="{B82E299E-0692-4375-AB6C-7F56E2B45AE1}" type="presOf" srcId="{CC0DA500-2D46-4AE2-8234-8AB014A76184}" destId="{EB1B277E-3FC1-4BF2-AF6C-539501F9A755}" srcOrd="0" destOrd="0" presId="urn:microsoft.com/office/officeart/2005/8/layout/hierarchy2"/>
    <dgm:cxn modelId="{B97D6A9E-6C31-495B-B926-DE1F77843031}" type="presOf" srcId="{9008C01D-A055-49C2-9E7C-DCF86ACA1A44}" destId="{C4023423-7C94-4EB4-AC0E-403E5ED6C131}" srcOrd="1" destOrd="0" presId="urn:microsoft.com/office/officeart/2005/8/layout/hierarchy2"/>
    <dgm:cxn modelId="{B388929E-672B-49E2-A2C1-3F3EF55B5F7F}" type="presOf" srcId="{8E04D1B3-8489-4C0A-AFB9-5CCF7F1A037B}" destId="{0470D1F6-FFB9-4A27-BB32-6F951D06E5A8}" srcOrd="0" destOrd="0" presId="urn:microsoft.com/office/officeart/2005/8/layout/hierarchy2"/>
    <dgm:cxn modelId="{6A26089F-7B32-489F-85B7-2F85E1111E11}" type="presOf" srcId="{FD300E19-4826-4AE0-8F21-DDF03EB9BE27}" destId="{A44D530D-EEDB-4CD5-8DB6-10816EF4A86B}" srcOrd="1" destOrd="0" presId="urn:microsoft.com/office/officeart/2005/8/layout/hierarchy2"/>
    <dgm:cxn modelId="{6060119F-A004-455D-807A-2AAFE6BB2837}" type="presOf" srcId="{A43E7A2F-1A11-45DB-A76C-B6F2501987A8}" destId="{F2C2FF79-4FE1-45FC-B13C-C39C8CD759BD}" srcOrd="1" destOrd="0" presId="urn:microsoft.com/office/officeart/2005/8/layout/hierarchy2"/>
    <dgm:cxn modelId="{C72C6D9F-AFA3-40A6-9256-104162819BC9}" type="presOf" srcId="{9DA9E144-E196-441A-8230-DB388349C437}" destId="{FD177FAA-75CF-4BEB-963C-A82AFC4C6748}" srcOrd="0" destOrd="0" presId="urn:microsoft.com/office/officeart/2005/8/layout/hierarchy2"/>
    <dgm:cxn modelId="{2C76A69F-0B79-46C9-804B-CFBBB5103AC0}" srcId="{8C1743E9-F5BA-47FC-A2DD-454AB24FE6B3}" destId="{BCF820CC-B190-41BC-8806-68A3C87CE22E}" srcOrd="0" destOrd="0" parTransId="{7E236966-D8FE-45DE-ADBC-0B44B9EB315C}" sibTransId="{43F6B2CD-EE2F-43C3-8894-D84678C97DDD}"/>
    <dgm:cxn modelId="{50BE19A1-D2EC-406C-A428-FD05D101F8B5}" srcId="{585715ED-B140-466F-94B0-0F8ED8A09E2E}" destId="{06E94ECB-DFF0-4FC6-B73A-3420C20D0B8D}" srcOrd="2" destOrd="0" parTransId="{AA4B8BEB-75E7-4159-8244-1BCA014711C5}" sibTransId="{FC360391-9A64-4D77-8CA1-A660BE56EA06}"/>
    <dgm:cxn modelId="{BA5C96A1-CA20-40F9-BE40-FD2B104CEC4D}" type="presOf" srcId="{DDE00666-8BDA-4873-8097-B776F6BF5A59}" destId="{492733EF-E171-40B0-8D8F-F3CF686B78F5}" srcOrd="0" destOrd="0" presId="urn:microsoft.com/office/officeart/2005/8/layout/hierarchy2"/>
    <dgm:cxn modelId="{6D5934A2-8F6A-4433-9C07-2565AFD273AC}" type="presOf" srcId="{62B57CF7-0DD5-4181-9BEE-B09CC258250B}" destId="{BB4DF7F3-5206-4B3A-8A99-CDADE07AF85A}" srcOrd="1" destOrd="0" presId="urn:microsoft.com/office/officeart/2005/8/layout/hierarchy2"/>
    <dgm:cxn modelId="{B2E132A3-2E8D-4C95-A20E-352C9E9465F4}" srcId="{B72A1F65-2EB5-497A-BD1A-84E13ED17091}" destId="{F3127DAE-3F8A-459A-B7A7-F0F26E1B3243}" srcOrd="3" destOrd="0" parTransId="{8D7325FC-962E-4F88-AC08-969E66F012BC}" sibTransId="{0EE31E52-95DD-4543-BB5D-71809073C9F7}"/>
    <dgm:cxn modelId="{FF24BEA3-1588-4D7F-9379-E61578240726}" type="presOf" srcId="{73F9F9D7-F056-4AEF-8A97-E2B86D872FAB}" destId="{44277DF8-B461-4C6D-B987-B63EA78C2E3F}" srcOrd="1" destOrd="0" presId="urn:microsoft.com/office/officeart/2005/8/layout/hierarchy2"/>
    <dgm:cxn modelId="{2F3513A4-6C71-405D-8FA4-76E44AA34A5D}" type="presOf" srcId="{B0CB2A5A-0C86-43BD-9904-0AD2631F9C90}" destId="{7129490E-ABA6-4B74-AFE5-9720EF4B07CC}" srcOrd="1" destOrd="0" presId="urn:microsoft.com/office/officeart/2005/8/layout/hierarchy2"/>
    <dgm:cxn modelId="{F3F021A4-C0BA-4DD2-9687-9328C86AF9FF}" srcId="{CA937C34-150E-492D-ADE4-478A8361677D}" destId="{93413372-ADE6-4816-B7BE-89AE51508DED}" srcOrd="2" destOrd="0" parTransId="{E49D9502-14EA-4138-A654-BA8A6C56A685}" sibTransId="{75678791-9244-4BC7-82FE-E6B848583D8F}"/>
    <dgm:cxn modelId="{499147A4-1BF7-4C2F-885B-A7C28A4F8582}" type="presOf" srcId="{8A22B136-6A1C-44BA-8642-7F1FF3078496}" destId="{CF8A4CD1-74D9-4DAF-8D10-D00DBAE626B9}" srcOrd="1" destOrd="0" presId="urn:microsoft.com/office/officeart/2005/8/layout/hierarchy2"/>
    <dgm:cxn modelId="{93D878A4-3067-4E08-8663-31D06C35AE7F}" type="presOf" srcId="{84365052-6D6E-45E0-AB51-D3E19A9445E4}" destId="{6B2D22AD-94B0-4A33-A482-53F6B68DF146}" srcOrd="0" destOrd="0" presId="urn:microsoft.com/office/officeart/2005/8/layout/hierarchy2"/>
    <dgm:cxn modelId="{498E93A4-773A-406F-A5A4-2B6876F367AC}" type="presOf" srcId="{85ADA254-7C2A-47C9-B29A-13E9BF20EB33}" destId="{4E27A353-B6AD-455D-B1FF-A9C3C67B942A}" srcOrd="0" destOrd="0" presId="urn:microsoft.com/office/officeart/2005/8/layout/hierarchy2"/>
    <dgm:cxn modelId="{84986DA5-C929-4C2A-8EF1-5D2F19C3764A}" type="presOf" srcId="{BCF820CC-B190-41BC-8806-68A3C87CE22E}" destId="{65616C55-ED35-41FB-9C78-8EA760FF1D1A}" srcOrd="0" destOrd="0" presId="urn:microsoft.com/office/officeart/2005/8/layout/hierarchy2"/>
    <dgm:cxn modelId="{40E159A5-BC2D-4B79-B682-BF83FFD0884D}" type="presOf" srcId="{52C4F3AB-D186-4ABA-ABA3-8C9F9B62655C}" destId="{8A479BA3-CCDC-4622-85D0-FDA447430DD9}" srcOrd="0" destOrd="0" presId="urn:microsoft.com/office/officeart/2005/8/layout/hierarchy2"/>
    <dgm:cxn modelId="{3B53A9A5-EDF0-4222-A5BA-07F0E904632E}" type="presOf" srcId="{29E13D34-B49E-47D9-9423-E20B82E67438}" destId="{1B0AE49E-3A99-49D0-8898-7944A83A6965}" srcOrd="0" destOrd="0" presId="urn:microsoft.com/office/officeart/2005/8/layout/hierarchy2"/>
    <dgm:cxn modelId="{B42BDBA5-CDE6-4B05-90A5-EC24CC7F64D5}" type="presOf" srcId="{CF900C22-6931-4A30-84DE-1100F1D1CABF}" destId="{7B59A45B-34C0-4B42-8FBE-E9C505475795}" srcOrd="1" destOrd="0" presId="urn:microsoft.com/office/officeart/2005/8/layout/hierarchy2"/>
    <dgm:cxn modelId="{DA2755A6-6BD2-4890-B9E0-924590EC53FA}" type="presOf" srcId="{651C1D02-41B9-4041-89E9-03608684F857}" destId="{A80EBC14-9DD4-440F-B930-47E14F82B462}" srcOrd="0" destOrd="0" presId="urn:microsoft.com/office/officeart/2005/8/layout/hierarchy2"/>
    <dgm:cxn modelId="{5F18CEA6-FC18-475F-9C2F-C63F227AA121}" srcId="{0DF2A614-DBDD-4D10-92AD-15FCBFCFBA1B}" destId="{DA09ACB5-5692-4A16-A125-048BCFB0488F}" srcOrd="0" destOrd="0" parTransId="{EE5517A3-DA29-4225-A32B-008666DBF75F}" sibTransId="{6DF5B2AF-D7CA-4335-8A5C-C60F282D6B72}"/>
    <dgm:cxn modelId="{BEE61AA7-7DF0-45F6-B90A-F9F4D2CEA6EC}" srcId="{75B65568-5807-4745-8EB9-CBEADF2A08D9}" destId="{F7C655A4-33B9-410A-B5CF-C483A26E6736}" srcOrd="0" destOrd="0" parTransId="{909F6A32-2FB6-42A6-B12F-A4A6F275DD9A}" sibTransId="{809F4205-0187-4263-A362-E1559B45A49B}"/>
    <dgm:cxn modelId="{61A557A7-CAE1-42CD-8082-0B8752BA0DB4}" type="presOf" srcId="{0802F322-E570-493B-A422-76FBD6BC9ACF}" destId="{AAC3EEA7-DCFF-43D6-8A31-9EBA39CE80E2}" srcOrd="0" destOrd="0" presId="urn:microsoft.com/office/officeart/2005/8/layout/hierarchy2"/>
    <dgm:cxn modelId="{E4E4E6A7-F7C1-48AE-AE27-6C5D7729DCD3}" type="presOf" srcId="{0964A15D-EB8B-403A-A1CC-C5E2A5E143F1}" destId="{20219E6C-CE8E-42B1-80F6-BB9B7E7E86A1}" srcOrd="1" destOrd="0" presId="urn:microsoft.com/office/officeart/2005/8/layout/hierarchy2"/>
    <dgm:cxn modelId="{A144FEA7-2672-4BEA-BD9F-6F0AB6B91C2C}" type="presOf" srcId="{CEA7A93D-13A7-489A-87B1-3EF6D34088C0}" destId="{682FAD4C-63F6-46E3-81E0-49DE3EE76B6B}" srcOrd="0" destOrd="0" presId="urn:microsoft.com/office/officeart/2005/8/layout/hierarchy2"/>
    <dgm:cxn modelId="{A3F05FA8-E64A-4C5D-A810-E8879D0F4E0C}" type="presOf" srcId="{75D6F74A-1CEC-488E-ACB6-A109A09CE58E}" destId="{042A828F-351B-469C-9921-0831270D923C}" srcOrd="1" destOrd="0" presId="urn:microsoft.com/office/officeart/2005/8/layout/hierarchy2"/>
    <dgm:cxn modelId="{0B5F86A8-DE7B-4B3C-8582-DBFC8D7686AE}" type="presOf" srcId="{6A0C1E7B-DC59-4476-9729-E818B75C8908}" destId="{A2FB336F-7410-4B8B-9908-5CA1E3C5102B}" srcOrd="1" destOrd="0" presId="urn:microsoft.com/office/officeart/2005/8/layout/hierarchy2"/>
    <dgm:cxn modelId="{335AA6A8-F633-41BF-8D57-B01685D65EC5}" type="presOf" srcId="{A1C078BB-AE8B-4759-9B3B-AB1C695FA7AE}" destId="{E35FC35A-D290-4F50-8742-3222B7D19740}" srcOrd="1" destOrd="0" presId="urn:microsoft.com/office/officeart/2005/8/layout/hierarchy2"/>
    <dgm:cxn modelId="{FF5B7CA9-F7F0-4547-B8F5-A4CE058A31E5}" type="presOf" srcId="{1BC224FC-3F3D-4B1F-829B-9855400B0860}" destId="{6FC35DE7-1E72-4428-B761-AF54299E21F5}" srcOrd="1" destOrd="0" presId="urn:microsoft.com/office/officeart/2005/8/layout/hierarchy2"/>
    <dgm:cxn modelId="{69A00DAA-60B2-4C71-ABDA-08EDF4E69085}" type="presOf" srcId="{6BCA8B59-FA4D-4CD6-B59A-8EC37E3453D8}" destId="{AEF1997D-223E-46C6-9FB6-3B0959ADC073}" srcOrd="1" destOrd="0" presId="urn:microsoft.com/office/officeart/2005/8/layout/hierarchy2"/>
    <dgm:cxn modelId="{087B17AA-F479-49DB-94AB-61C97464F1E1}" type="presOf" srcId="{18D8105E-92AC-4E7C-A91C-5F000A705896}" destId="{59A10B26-5151-420D-B6A9-6039023BB481}" srcOrd="0" destOrd="0" presId="urn:microsoft.com/office/officeart/2005/8/layout/hierarchy2"/>
    <dgm:cxn modelId="{54581BAB-3FE4-4F98-A047-1CB8E761AAF8}" type="presOf" srcId="{29E13D34-B49E-47D9-9423-E20B82E67438}" destId="{CEB9911C-5461-4BBF-A076-92DC81B64C01}" srcOrd="1" destOrd="0" presId="urn:microsoft.com/office/officeart/2005/8/layout/hierarchy2"/>
    <dgm:cxn modelId="{FCA539AB-0DAD-40EE-AEAF-E9A88CD55E95}" type="presOf" srcId="{F94E1995-415B-4CAA-B270-DBCD2C445D1C}" destId="{A5A54FEC-A1E4-4E54-B102-5788FD7D2D52}" srcOrd="0" destOrd="0" presId="urn:microsoft.com/office/officeart/2005/8/layout/hierarchy2"/>
    <dgm:cxn modelId="{E3493FAB-43BB-4AA2-898F-2768A689CDA2}" type="presOf" srcId="{51167AA0-1287-4634-95B1-DA21F77868F5}" destId="{F2527A33-9A3E-451F-891C-307C0033C429}" srcOrd="0" destOrd="0" presId="urn:microsoft.com/office/officeart/2005/8/layout/hierarchy2"/>
    <dgm:cxn modelId="{690A7AAB-9563-4C68-8DCA-F90A2325595A}" type="presOf" srcId="{23613F17-F585-4076-91D1-4F3826E29869}" destId="{D62D7371-BC30-4705-B2AC-9949DB470D6C}" srcOrd="0" destOrd="0" presId="urn:microsoft.com/office/officeart/2005/8/layout/hierarchy2"/>
    <dgm:cxn modelId="{4EB4ABAB-E55B-4868-909A-20D8B1E04DF3}" type="presOf" srcId="{ED2FD9B5-B36E-44E0-89EA-383FDB8B145A}" destId="{903EBF66-602D-43A8-AABB-54EEE0FB2682}" srcOrd="1" destOrd="0" presId="urn:microsoft.com/office/officeart/2005/8/layout/hierarchy2"/>
    <dgm:cxn modelId="{D314E3AB-6137-4632-8DEB-7318560E8F9C}" type="presOf" srcId="{3AB51722-65BE-4345-A04C-E17788F88CC9}" destId="{5C469000-A94F-4C49-B45A-31081898F31D}" srcOrd="0" destOrd="0" presId="urn:microsoft.com/office/officeart/2005/8/layout/hierarchy2"/>
    <dgm:cxn modelId="{6C2D58AC-D538-4012-B449-EC175642AF81}" type="presOf" srcId="{E559EA16-6A06-42AD-ADD9-85EC7A7CB765}" destId="{0615C301-0F73-4518-A8C9-5B0C9E83E182}" srcOrd="1" destOrd="0" presId="urn:microsoft.com/office/officeart/2005/8/layout/hierarchy2"/>
    <dgm:cxn modelId="{380260AD-ADBC-4CC9-894B-76B34CEA07E9}" type="presOf" srcId="{3ECB76BC-5064-4EC5-83A4-47536FD2CA37}" destId="{2D25EB08-B24C-432D-BA62-F4C9A8F5E5BA}" srcOrd="0" destOrd="0" presId="urn:microsoft.com/office/officeart/2005/8/layout/hierarchy2"/>
    <dgm:cxn modelId="{CEBF50AD-81BB-48F0-8A2D-50F782C2CD9D}" srcId="{DA09ACB5-5692-4A16-A125-048BCFB0488F}" destId="{A96FA0E6-7503-400F-A734-6CD0E4CC130E}" srcOrd="2" destOrd="0" parTransId="{3ECB76BC-5064-4EC5-83A4-47536FD2CA37}" sibTransId="{5EF24DD9-4124-49BA-84AA-0B0AE9C9E0A1}"/>
    <dgm:cxn modelId="{B73484AD-6AE9-49AB-8F69-4B68ACF6C5C2}" type="presOf" srcId="{CF900C22-6931-4A30-84DE-1100F1D1CABF}" destId="{8BE13B8E-98B3-42E7-9A7F-EF0FA505E66C}" srcOrd="0" destOrd="0" presId="urn:microsoft.com/office/officeart/2005/8/layout/hierarchy2"/>
    <dgm:cxn modelId="{19E7C2AD-4BB0-4226-8F6C-095ED395EA37}" type="presOf" srcId="{FFB051AD-003A-4085-854A-46DBC1E2D896}" destId="{EAAC1C4E-FD03-45A0-B56F-569CC6CD1ADC}" srcOrd="0" destOrd="0" presId="urn:microsoft.com/office/officeart/2005/8/layout/hierarchy2"/>
    <dgm:cxn modelId="{2A26F5AD-AEFE-4CF9-90D8-EB0D6721032B}" type="presOf" srcId="{84365052-6D6E-45E0-AB51-D3E19A9445E4}" destId="{AB722559-5C9F-46ED-912C-3539474FA126}" srcOrd="1" destOrd="0" presId="urn:microsoft.com/office/officeart/2005/8/layout/hierarchy2"/>
    <dgm:cxn modelId="{EF0624AE-4C9F-41EF-B27A-508CC70888EC}" type="presOf" srcId="{EEFAB034-B6EF-4A70-BB5F-FED4B86FF9F2}" destId="{9A5B7818-D17A-4EF2-A658-4E526F6EF206}" srcOrd="1" destOrd="0" presId="urn:microsoft.com/office/officeart/2005/8/layout/hierarchy2"/>
    <dgm:cxn modelId="{E110CAAE-BAF2-47ED-8697-52C42D044CFF}" type="presOf" srcId="{2F3A25B2-F262-4710-B7E5-5D1C357178C0}" destId="{E742AB36-9842-43BF-92EE-70EEFD0D5539}" srcOrd="0" destOrd="0" presId="urn:microsoft.com/office/officeart/2005/8/layout/hierarchy2"/>
    <dgm:cxn modelId="{F248FAAE-1DE2-4C27-9D37-93E9E62662A9}" type="presOf" srcId="{9CF56192-4665-420E-9CC2-8A258FECD80C}" destId="{23C2C74A-477A-4975-9CE9-B53962CA8DB8}" srcOrd="1" destOrd="0" presId="urn:microsoft.com/office/officeart/2005/8/layout/hierarchy2"/>
    <dgm:cxn modelId="{EF9F3CB1-41D3-4342-9B50-F82055DFB5EE}" srcId="{BCF06E81-F7D8-462A-8CF4-56FA5ED3D0BC}" destId="{A0997B72-2001-4E30-AA5F-E7DED4038794}" srcOrd="3" destOrd="0" parTransId="{DE2659DA-E2B6-407B-AB3A-9601AF0DCDB9}" sibTransId="{470C763A-1621-4677-80D3-B3E76FFED948}"/>
    <dgm:cxn modelId="{38D0E6B1-B073-4943-A333-851F27A1EA85}" type="presOf" srcId="{0B7865A0-241A-494A-B4B7-1365953B7799}" destId="{29CD582E-F0C6-4EBF-9C4E-FE336D00613E}" srcOrd="0" destOrd="0" presId="urn:microsoft.com/office/officeart/2005/8/layout/hierarchy2"/>
    <dgm:cxn modelId="{B35708B2-29D0-4C37-8BD9-CD4D23AAB747}" srcId="{B0B7809E-1A5B-43A0-9ACD-40F4C7537BBD}" destId="{3E7758AC-158E-4F02-9B32-79BEDAB61AE0}" srcOrd="0" destOrd="0" parTransId="{A568E530-4A88-4B56-AAFF-D1812885C875}" sibTransId="{8AD36CB9-D003-4063-9F25-34880B09994B}"/>
    <dgm:cxn modelId="{610213B2-9427-4467-B1A7-6A30B57ADDAC}" type="presOf" srcId="{E73884E0-3BB1-4D76-BD73-229629C03AF7}" destId="{E87D04FC-593C-4D87-B0FC-A739FF2189CB}" srcOrd="0" destOrd="0" presId="urn:microsoft.com/office/officeart/2005/8/layout/hierarchy2"/>
    <dgm:cxn modelId="{566B74B2-7E92-4FB0-86C1-FDADD4D8242D}" srcId="{B87D831E-48EE-4B6F-8473-82BA6AC79A65}" destId="{A24CDD4F-E9FD-4FFA-B27D-6DDD60FBAC7C}" srcOrd="0" destOrd="0" parTransId="{8C96CF78-6E9D-4DC1-971F-016A937A1005}" sibTransId="{BBB5A6B3-C54E-461C-8F4B-FF90014608D8}"/>
    <dgm:cxn modelId="{A7AB1CB3-12F6-47CD-B0F2-61B82B2A4EA2}" type="presOf" srcId="{D2A9E78B-4C0A-4EB9-BCEA-69857B51BA38}" destId="{C3AD5B9F-E644-4620-9C3C-8573EC75686D}" srcOrd="0" destOrd="0" presId="urn:microsoft.com/office/officeart/2005/8/layout/hierarchy2"/>
    <dgm:cxn modelId="{ABAF44B3-A5FB-4DEF-B25A-F4D2C6F1878E}" type="presOf" srcId="{DC60F3E9-08EA-4F97-A84D-3D46EFC9751E}" destId="{96563B8C-9AA2-4EF7-BE9D-57E80023E6CE}" srcOrd="0" destOrd="0" presId="urn:microsoft.com/office/officeart/2005/8/layout/hierarchy2"/>
    <dgm:cxn modelId="{2727A6B3-988F-4DFB-85BD-65FAD98176E5}" srcId="{FD3F77C2-8327-46D3-B4F8-8864E2E3614F}" destId="{6FA4E90F-E3D8-4710-B40B-D5E599D74D5A}" srcOrd="1" destOrd="0" parTransId="{897786B8-E5F0-40CA-AB76-6A99FA6634BA}" sibTransId="{29FE1179-E605-47D1-AE5E-ACAD6355967C}"/>
    <dgm:cxn modelId="{3D35BAB3-341A-448B-B34C-D0B388BB3E4C}" srcId="{C06865E5-72B9-4E52-9B13-9327EB1830E3}" destId="{BCF06E81-F7D8-462A-8CF4-56FA5ED3D0BC}" srcOrd="0" destOrd="0" parTransId="{0A37A9F6-884D-4423-934F-331D46D41F26}" sibTransId="{B728D26C-2853-4ABE-BDFB-DE91F9ED61B1}"/>
    <dgm:cxn modelId="{3F1B9DB4-7932-4799-B335-35CBFAF981D3}" type="presOf" srcId="{0B659387-BC6C-49FB-B61D-DD9753FCA89C}" destId="{F1FE400F-C9B2-4A33-A5BB-BAE898D4998D}" srcOrd="0" destOrd="0" presId="urn:microsoft.com/office/officeart/2005/8/layout/hierarchy2"/>
    <dgm:cxn modelId="{EB23AFB4-9C9C-45DA-9BDA-59B90C973588}" type="presOf" srcId="{CA937C34-150E-492D-ADE4-478A8361677D}" destId="{65A3083B-9C41-4DB6-992A-4DDF5B17765A}" srcOrd="0" destOrd="0" presId="urn:microsoft.com/office/officeart/2005/8/layout/hierarchy2"/>
    <dgm:cxn modelId="{D73083B5-BE68-43F9-A100-3E14376E5A14}" type="presOf" srcId="{2E22E27E-DC34-4CD7-8E60-14DBF306BB70}" destId="{1171D37D-AF98-448F-8548-CB9DF74657C9}" srcOrd="0" destOrd="0" presId="urn:microsoft.com/office/officeart/2005/8/layout/hierarchy2"/>
    <dgm:cxn modelId="{DFD129B6-5C9C-4DE8-9565-FAF7BAD9F800}" type="presOf" srcId="{6A0C1E7B-DC59-4476-9729-E818B75C8908}" destId="{A2B3C596-E1CD-4AED-A7B8-DB9649AA352D}" srcOrd="0" destOrd="0" presId="urn:microsoft.com/office/officeart/2005/8/layout/hierarchy2"/>
    <dgm:cxn modelId="{D51637B6-899F-443C-9B24-0CCD5AABB17E}" type="presOf" srcId="{9EEECFF2-8730-4CCF-8412-9DAEC27E1B99}" destId="{687D6414-BBAF-460A-A61B-015302DAC709}" srcOrd="0" destOrd="0" presId="urn:microsoft.com/office/officeart/2005/8/layout/hierarchy2"/>
    <dgm:cxn modelId="{B6A460B6-B2CC-4570-BBBD-11B4FBD467AB}" type="presOf" srcId="{FD3F77C2-8327-46D3-B4F8-8864E2E3614F}" destId="{472D9345-9C88-4ACA-9145-9D48011F0EEA}" srcOrd="0" destOrd="0" presId="urn:microsoft.com/office/officeart/2005/8/layout/hierarchy2"/>
    <dgm:cxn modelId="{2F6E7BB6-F785-43D4-958D-B7059E2EA787}" type="presOf" srcId="{64FCBD27-FDE6-43B1-8E30-C47FD9CA0731}" destId="{5EA4DD14-3E22-4B6C-AC55-52EE6A39AFA6}" srcOrd="1" destOrd="0" presId="urn:microsoft.com/office/officeart/2005/8/layout/hierarchy2"/>
    <dgm:cxn modelId="{8944B7B6-20BB-4913-B554-6AB45B7D99D9}" srcId="{32F49279-EE84-4CCB-ABBC-F7ED77A771C6}" destId="{DDE00666-8BDA-4873-8097-B776F6BF5A59}" srcOrd="0" destOrd="0" parTransId="{D2A9E78B-4C0A-4EB9-BCEA-69857B51BA38}" sibTransId="{2D4DB8CC-BC2C-4869-8459-70FD3053260A}"/>
    <dgm:cxn modelId="{EFB6F2B6-CC0A-4565-A3A9-B4F0854839D2}" type="presOf" srcId="{874BC62B-7866-4DC7-BB97-FB1219089569}" destId="{1E487499-3428-4409-AA3C-020D7C553729}" srcOrd="0" destOrd="0" presId="urn:microsoft.com/office/officeart/2005/8/layout/hierarchy2"/>
    <dgm:cxn modelId="{5C5C2EB7-058E-46C0-AAD3-1BD2D99674B4}" type="presOf" srcId="{DCE51066-2C54-4DFF-9360-096E2D1A5745}" destId="{9E179962-E7A8-4554-B77F-8A904A5BDED9}" srcOrd="1" destOrd="0" presId="urn:microsoft.com/office/officeart/2005/8/layout/hierarchy2"/>
    <dgm:cxn modelId="{BE2518B8-53EA-481B-ABF3-A60283C90C4A}" srcId="{F3127DAE-3F8A-459A-B7A7-F0F26E1B3243}" destId="{4FCE09B5-40B3-45B7-BF92-F4FB06AE1FAA}" srcOrd="0" destOrd="0" parTransId="{0B7812F3-7110-4C2C-9395-4C0A0E110635}" sibTransId="{3131F863-E063-457B-9DB7-7374D1495221}"/>
    <dgm:cxn modelId="{AB7C81B9-AB47-433D-AF1B-529E67712096}" type="presOf" srcId="{0A64989A-F783-4E49-97EA-B1F5E42C133A}" destId="{ACE185F0-3F25-42C7-BD4D-BC6ED16C99A4}" srcOrd="1" destOrd="0" presId="urn:microsoft.com/office/officeart/2005/8/layout/hierarchy2"/>
    <dgm:cxn modelId="{6158C9B9-99A5-4DEE-8071-7B6D338CECF3}" type="presOf" srcId="{3BCA4711-8A72-4F41-B0B2-230F74A56C89}" destId="{9CDCC57B-537C-442E-8CBC-603F2940C980}" srcOrd="0" destOrd="0" presId="urn:microsoft.com/office/officeart/2005/8/layout/hierarchy2"/>
    <dgm:cxn modelId="{4ACA2ABA-3D5C-4413-89FC-605C7E0F0623}" type="presOf" srcId="{EDF04A20-3D16-48A6-AB20-0A557DCAC353}" destId="{A630B9A7-88B7-4B50-A094-82DE4EF2B1AA}" srcOrd="1" destOrd="0" presId="urn:microsoft.com/office/officeart/2005/8/layout/hierarchy2"/>
    <dgm:cxn modelId="{7BF435BA-DC23-4BCD-A474-F22EB28CE800}" type="presOf" srcId="{3EB13A8B-3DFD-4A4F-AAEE-C04AF5266648}" destId="{698A4CDB-EEF0-4411-941B-07C01DD7CEED}" srcOrd="1" destOrd="0" presId="urn:microsoft.com/office/officeart/2005/8/layout/hierarchy2"/>
    <dgm:cxn modelId="{B56586BC-3C3F-4F46-8984-BE09F9FE670A}" srcId="{585715ED-B140-466F-94B0-0F8ED8A09E2E}" destId="{EFBE5CD9-DFF1-4252-8359-737AFEB2B068}" srcOrd="0" destOrd="0" parTransId="{7AFA4C12-165E-4246-B5A4-AFE46E376927}" sibTransId="{D861E92B-CD9E-42B1-B826-A4DAF3311CA5}"/>
    <dgm:cxn modelId="{5D3514BD-59DE-430F-8681-96256EE514CF}" type="presOf" srcId="{64FCBD27-FDE6-43B1-8E30-C47FD9CA0731}" destId="{C6DCDAD7-405B-4782-9DF3-AD1EE3426E44}" srcOrd="0" destOrd="0" presId="urn:microsoft.com/office/officeart/2005/8/layout/hierarchy2"/>
    <dgm:cxn modelId="{4ADA8BBD-37D2-4D86-BE77-39E80987F579}" type="presOf" srcId="{204210A9-6F7C-4920-8582-98F3F17FFE2F}" destId="{A5757F48-B1FD-4434-A5CF-436CE4FF04E3}" srcOrd="0" destOrd="0" presId="urn:microsoft.com/office/officeart/2005/8/layout/hierarchy2"/>
    <dgm:cxn modelId="{6C5F9ABD-6895-46BD-B145-425A083F1990}" type="presOf" srcId="{3E9CF15C-D9DE-4D04-915B-782182C632E4}" destId="{8EFC7BDE-5DC4-4BEB-8561-1EA683C75BA8}" srcOrd="0" destOrd="0" presId="urn:microsoft.com/office/officeart/2005/8/layout/hierarchy2"/>
    <dgm:cxn modelId="{55A7B7BE-0708-4F84-B371-71F9DC5A63F1}" type="presOf" srcId="{1FE2501E-72DB-47FD-84B0-5C9413FC8575}" destId="{98336E51-ED68-49FF-A12A-D2F20C0B7070}" srcOrd="0" destOrd="0" presId="urn:microsoft.com/office/officeart/2005/8/layout/hierarchy2"/>
    <dgm:cxn modelId="{7CC21FBF-2C8C-4C9A-A339-0EE6AA150F98}" type="presOf" srcId="{B561D20E-A799-4E60-8ED1-86BC4D957567}" destId="{6FE7CE44-820A-441C-B60D-B8962B020401}" srcOrd="0" destOrd="0" presId="urn:microsoft.com/office/officeart/2005/8/layout/hierarchy2"/>
    <dgm:cxn modelId="{062BD2BF-FE02-4C74-A475-DC5B55716948}" srcId="{04A3A671-BB0C-413A-83C4-5AC8CB63B62E}" destId="{22F03416-6213-4B23-A616-5B4DD9E0444D}" srcOrd="0" destOrd="0" parTransId="{A43E7A2F-1A11-45DB-A76C-B6F2501987A8}" sibTransId="{2C48D528-0393-4CC9-A104-E1C92080A90E}"/>
    <dgm:cxn modelId="{A5703FC0-AD48-4C0C-AF08-366D3C93D376}" type="presOf" srcId="{1109AB7C-FCF0-4A3E-A5C2-C1C6A347D756}" destId="{ABB4BC83-A120-45CE-AC5A-1CED3F113AEB}" srcOrd="1" destOrd="0" presId="urn:microsoft.com/office/officeart/2005/8/layout/hierarchy2"/>
    <dgm:cxn modelId="{552F03C2-B8B5-4228-93E3-1A364719AB58}" srcId="{517A62A5-91B8-4BE2-905C-CCDDC7C80621}" destId="{ABC0AA87-2CDE-4F1D-9001-172FB5996A47}" srcOrd="1" destOrd="0" parTransId="{1A01C97C-E097-496B-8CDB-CFB1978462ED}" sibTransId="{9F1DAFE8-96E3-4947-AD09-812CBBD2211F}"/>
    <dgm:cxn modelId="{F39B57C2-CB2E-42E1-B33F-6CB2CA0E3E1A}" type="presOf" srcId="{1963934F-087E-41D7-A5B2-2660DAA43507}" destId="{0B006EAE-03FC-4E7D-A45A-5606C4578906}" srcOrd="0" destOrd="0" presId="urn:microsoft.com/office/officeart/2005/8/layout/hierarchy2"/>
    <dgm:cxn modelId="{7516E7C3-10A0-4F80-8470-72492938E4CA}" type="presOf" srcId="{37CDBB26-16A6-456A-B985-41E143925A1B}" destId="{7E82E64B-0207-4333-8AD2-B6E572B9145F}" srcOrd="1" destOrd="0" presId="urn:microsoft.com/office/officeart/2005/8/layout/hierarchy2"/>
    <dgm:cxn modelId="{EA6242C4-93F6-4DC7-8381-1CD5D4B7702E}" type="presOf" srcId="{5D547787-23DD-4445-AEC6-1CF4A23A4149}" destId="{53F5EB7B-9BD7-42ED-8D9F-78AD732E53B3}" srcOrd="0" destOrd="0" presId="urn:microsoft.com/office/officeart/2005/8/layout/hierarchy2"/>
    <dgm:cxn modelId="{E9C24DC4-BEB8-4022-AB7D-DC179474649E}" type="presOf" srcId="{0964A15D-EB8B-403A-A1CC-C5E2A5E143F1}" destId="{559AE607-1BC1-4920-8EE9-D102C74EA63C}" srcOrd="0" destOrd="0" presId="urn:microsoft.com/office/officeart/2005/8/layout/hierarchy2"/>
    <dgm:cxn modelId="{FAC58BC4-117F-48FE-A556-38830D63CD7B}" type="presOf" srcId="{B8B08A50-D5BB-4AC7-A2E9-120BD19A321D}" destId="{08DAFD8C-DBBB-4C9B-B24B-96ACE6270910}" srcOrd="1" destOrd="0" presId="urn:microsoft.com/office/officeart/2005/8/layout/hierarchy2"/>
    <dgm:cxn modelId="{7D3DAEC5-FBDF-4056-93DB-F63D2B3F8BEB}" type="presOf" srcId="{B33EA55C-3F86-4B1E-8F26-1C612B743067}" destId="{27430E1D-E971-42A3-A868-EEA3E7B5AD0A}" srcOrd="0" destOrd="0" presId="urn:microsoft.com/office/officeart/2005/8/layout/hierarchy2"/>
    <dgm:cxn modelId="{D35B62C6-4220-438D-A7D8-237CD7DDA9C1}" type="presOf" srcId="{B8B08A50-D5BB-4AC7-A2E9-120BD19A321D}" destId="{3F502C16-0163-4979-B7B6-AD738DC8F185}" srcOrd="0" destOrd="0" presId="urn:microsoft.com/office/officeart/2005/8/layout/hierarchy2"/>
    <dgm:cxn modelId="{3A8D9FC6-9FA8-48DB-AB92-6E21541A2DB0}" type="presOf" srcId="{9CF56192-4665-420E-9CC2-8A258FECD80C}" destId="{27FC923E-9C96-49E5-AB9B-230C85BF4A63}" srcOrd="0" destOrd="0" presId="urn:microsoft.com/office/officeart/2005/8/layout/hierarchy2"/>
    <dgm:cxn modelId="{73CC08C8-E4E2-4CA8-862F-DA428D8FC9FB}" type="presOf" srcId="{381E93E0-6C1B-4703-B956-14254DA2D2AB}" destId="{A362AD84-4CA1-40C9-BC35-133C51D77618}" srcOrd="0" destOrd="0" presId="urn:microsoft.com/office/officeart/2005/8/layout/hierarchy2"/>
    <dgm:cxn modelId="{046D72C8-EAD7-4146-BCA6-71730E3BD0BB}" type="presOf" srcId="{6B8CBA27-59F4-4901-AFC3-BC03C3D93BBE}" destId="{B126CEF2-AD45-4D3D-B0C6-E701728E1375}" srcOrd="0" destOrd="0" presId="urn:microsoft.com/office/officeart/2005/8/layout/hierarchy2"/>
    <dgm:cxn modelId="{67AD81C9-DF98-4977-B45F-FD40B1ABB89B}" srcId="{77F268D4-6341-4607-A9D5-7D4B4A67D15C}" destId="{3BCA4711-8A72-4F41-B0B2-230F74A56C89}" srcOrd="1" destOrd="0" parTransId="{E26A9D9A-6A01-4231-9D72-19DFCBE22E9A}" sibTransId="{4EF9B7BA-3A39-408D-AB29-7618CB5723E8}"/>
    <dgm:cxn modelId="{4DC3DCC9-716E-4459-B9BC-1C13EC8B40BE}" type="presOf" srcId="{0A37A9F6-884D-4423-934F-331D46D41F26}" destId="{70ECDFBE-A2F3-47F9-AB9F-5F991313B42B}" srcOrd="0" destOrd="0" presId="urn:microsoft.com/office/officeart/2005/8/layout/hierarchy2"/>
    <dgm:cxn modelId="{CA722BCA-57A3-4508-A9F5-03AA4C97B845}" srcId="{BCF06E81-F7D8-462A-8CF4-56FA5ED3D0BC}" destId="{0AB2B3E9-A4F2-454A-868D-CF62023EBB79}" srcOrd="1" destOrd="0" parTransId="{D8258B3C-C999-42A5-8622-FA07C517C7DE}" sibTransId="{1A128C49-182C-444A-A23A-C61D91B319BD}"/>
    <dgm:cxn modelId="{F6AC3BCB-969A-4407-87E0-28E5343468C0}" type="presOf" srcId="{EC9820E6-1384-4951-8CEC-B3258D5AC31C}" destId="{8514C1C9-791A-4931-A27A-5983A4037316}" srcOrd="1" destOrd="0" presId="urn:microsoft.com/office/officeart/2005/8/layout/hierarchy2"/>
    <dgm:cxn modelId="{E94583CB-52A9-47EC-8CCC-9CC030C2CF94}" type="presOf" srcId="{9008C01D-A055-49C2-9E7C-DCF86ACA1A44}" destId="{296FFED9-56DC-478C-82FE-339838B787AC}" srcOrd="0" destOrd="0" presId="urn:microsoft.com/office/officeart/2005/8/layout/hierarchy2"/>
    <dgm:cxn modelId="{0890F2CD-4557-48EB-89CE-917267DF8F40}" type="presOf" srcId="{A78A240D-791C-4FBF-BB34-0EAB55555BCD}" destId="{B82929C6-8AF3-4E9E-BCA7-E34A413FB2C3}" srcOrd="0" destOrd="0" presId="urn:microsoft.com/office/officeart/2005/8/layout/hierarchy2"/>
    <dgm:cxn modelId="{A3935ECF-73A9-4246-8FBF-6D4C0CD93C4B}" type="presOf" srcId="{1424C37A-699D-4DD5-93E2-BDF2E1AB690C}" destId="{A866C824-9CCD-447C-ABAD-79EA21345F10}" srcOrd="0" destOrd="0" presId="urn:microsoft.com/office/officeart/2005/8/layout/hierarchy2"/>
    <dgm:cxn modelId="{02C110D0-C6F4-4B54-BEBB-38B7C05FB474}" srcId="{95982590-3BB8-4D72-9CFA-F710DB047A42}" destId="{AFB72843-C591-4EC7-BD12-79D17417B81B}" srcOrd="0" destOrd="0" parTransId="{72EA1838-6D16-452C-8A81-CA520BDBE426}" sibTransId="{C06DD2A0-477F-42FE-901E-FF270779C47E}"/>
    <dgm:cxn modelId="{4AA68FD0-87F7-4F7E-9011-2C1B866EF6DE}" srcId="{9278D8EA-254B-4F22-8950-74A782D4AB76}" destId="{E2953B03-A8A9-4D8D-8A43-31333A9D3058}" srcOrd="0" destOrd="0" parTransId="{9008C01D-A055-49C2-9E7C-DCF86ACA1A44}" sibTransId="{F05999C7-0F7B-4ED3-B4CE-E028B0235711}"/>
    <dgm:cxn modelId="{CA7CC3D0-FE1E-45B2-A628-55BB78A8494B}" type="presOf" srcId="{8D7325FC-962E-4F88-AC08-969E66F012BC}" destId="{DF7963E7-5043-4E6E-BF87-3984BCF3A2DC}" srcOrd="0" destOrd="0" presId="urn:microsoft.com/office/officeart/2005/8/layout/hierarchy2"/>
    <dgm:cxn modelId="{AA260ED2-25CB-4193-A844-4078109EE4BB}" type="presOf" srcId="{885A4CC1-5157-43F0-9DEF-0F46A367BFBA}" destId="{96A05908-7D8C-423F-B0B6-C353ED7DF684}" srcOrd="0" destOrd="0" presId="urn:microsoft.com/office/officeart/2005/8/layout/hierarchy2"/>
    <dgm:cxn modelId="{CCF9EAD2-1400-4B23-AFCF-E44E2068F3A6}" type="presOf" srcId="{72AF0372-FDB5-4B85-A48C-CCD6AA476309}" destId="{4B06A98D-E185-4FDC-9584-2AED40445DF9}" srcOrd="0" destOrd="0" presId="urn:microsoft.com/office/officeart/2005/8/layout/hierarchy2"/>
    <dgm:cxn modelId="{4D3621D3-A929-4762-9499-283224CD6B43}" srcId="{3BCA4711-8A72-4F41-B0B2-230F74A56C89}" destId="{C5DDC7FB-71CA-44A0-81F5-D6493CFD4F5B}" srcOrd="3" destOrd="0" parTransId="{8208F48C-A6F4-438C-A8C9-26D4BD82D303}" sibTransId="{E470B3BE-BB85-45B3-A7FF-6D05D1C6E70E}"/>
    <dgm:cxn modelId="{E46241D3-5BAB-41CA-BC81-E4FDD64ED31E}" type="presOf" srcId="{FD300E19-4826-4AE0-8F21-DDF03EB9BE27}" destId="{9691AF1D-8578-4B47-AF4F-8AC4EEFFE8AC}" srcOrd="0" destOrd="0" presId="urn:microsoft.com/office/officeart/2005/8/layout/hierarchy2"/>
    <dgm:cxn modelId="{2F92EED3-4CCA-4DCF-9E18-2087DC618233}" type="presOf" srcId="{7F6EDF63-B010-4B97-B329-AB1E0A109290}" destId="{78833F65-6236-4A7B-973E-799527FEFB87}" srcOrd="0" destOrd="0" presId="urn:microsoft.com/office/officeart/2005/8/layout/hierarchy2"/>
    <dgm:cxn modelId="{1DFE05D4-4ECF-43A9-B436-14DDD2AAFE24}" srcId="{4FCE09B5-40B3-45B7-BF92-F4FB06AE1FAA}" destId="{2CE2ECC2-A6C0-4ED6-B865-BA965EDB6E39}" srcOrd="0" destOrd="0" parTransId="{5B8CBC50-C341-41AC-A6A4-4588245B2656}" sibTransId="{CE4F6A5A-A236-48F1-AFB4-1ED458418870}"/>
    <dgm:cxn modelId="{20CD21D4-1FCB-40CB-B53D-97B0DE462AD2}" srcId="{C35DC672-88A5-4EE8-BC78-45ADC296D0D6}" destId="{32F49279-EE84-4CCB-ABBC-F7ED77A771C6}" srcOrd="1" destOrd="0" parTransId="{A1DB8DBF-8517-493C-A4F4-19376EF35615}" sibTransId="{27403995-DF6E-4DC5-8A0D-D9C4B25EBAD3}"/>
    <dgm:cxn modelId="{163B2BD4-931E-4194-874C-C089F26022B1}" srcId="{0B659387-BC6C-49FB-B61D-DD9753FCA89C}" destId="{1E2DE031-81D6-4934-8C58-3B8304310C96}" srcOrd="3" destOrd="0" parTransId="{B8B08A50-D5BB-4AC7-A2E9-120BD19A321D}" sibTransId="{C36E3295-9C2C-4FA3-9ACE-0A60955BEF50}"/>
    <dgm:cxn modelId="{8A4665D4-2EC5-48DA-B6ED-CD58322C9DF3}" srcId="{23538A04-6E7B-4DFD-8614-AB44438ECF07}" destId="{56855A42-7A9E-4375-8EFA-9F8D9E571741}" srcOrd="0" destOrd="0" parTransId="{72AF0372-FDB5-4B85-A48C-CCD6AA476309}" sibTransId="{27A86E40-2E53-47AC-96D4-C17B9D45C092}"/>
    <dgm:cxn modelId="{CA2781D4-3897-4E60-BA8D-8B8C4004904D}" srcId="{DA09ACB5-5692-4A16-A125-048BCFB0488F}" destId="{D823D7C3-7C08-48EA-86AF-3F5BCB8D3CAA}" srcOrd="0" destOrd="0" parTransId="{CC0DA500-2D46-4AE2-8234-8AB014A76184}" sibTransId="{3967273D-B8DE-4399-9CC1-6F54738D7D3B}"/>
    <dgm:cxn modelId="{185281D4-5675-4D33-88B4-048D642B76AD}" srcId="{23909C7E-EF39-46CA-997D-4736FEB6F04E}" destId="{0FA459BB-5E4C-4DA3-82CA-4CF4259C35A5}" srcOrd="1" destOrd="0" parTransId="{1EF5C2CB-8FF6-471E-9775-667DD6FA2B12}" sibTransId="{1151D170-CD30-4B26-BA0C-716C8E320C9A}"/>
    <dgm:cxn modelId="{BFB8B0D4-9843-4D43-AFF7-2B6C9CD29F0D}" type="presOf" srcId="{54FD486A-85CF-4F3F-AF0D-0CFAB4B859C4}" destId="{367EC79A-119A-4AFC-9D1D-2AF97232B5D0}" srcOrd="0" destOrd="0" presId="urn:microsoft.com/office/officeart/2005/8/layout/hierarchy2"/>
    <dgm:cxn modelId="{4D95B8D4-20E8-4E80-951B-2EB8940851B4}" type="presOf" srcId="{1A01C97C-E097-496B-8CDB-CFB1978462ED}" destId="{392DBABB-9789-4F45-8256-4AD27719F9CA}" srcOrd="0" destOrd="0" presId="urn:microsoft.com/office/officeart/2005/8/layout/hierarchy2"/>
    <dgm:cxn modelId="{D65FDED4-74D8-43D7-8E2F-44461A878E86}" type="presOf" srcId="{1109AB7C-FCF0-4A3E-A5C2-C1C6A347D756}" destId="{97164657-3904-4120-8307-F281A6BD06FE}" srcOrd="0" destOrd="0" presId="urn:microsoft.com/office/officeart/2005/8/layout/hierarchy2"/>
    <dgm:cxn modelId="{8EF720D6-5A9F-4554-8064-BE5D5D4FAAF1}" srcId="{585715ED-B140-466F-94B0-0F8ED8A09E2E}" destId="{A1DF12F9-0512-4FD2-A8A0-75DA37376796}" srcOrd="1" destOrd="0" parTransId="{78219C85-11B9-4703-AD5E-A8BCA21B542B}" sibTransId="{62EEA438-7EFC-491A-A97B-DBDCB4D7FF65}"/>
    <dgm:cxn modelId="{86C356D7-2D4B-4AC7-BD40-80D012D85047}" type="presOf" srcId="{9E4B705F-46BE-49D9-A193-6FAA7EC74EFB}" destId="{77FE796D-3740-4D07-9DCB-A3E7B6313EB3}" srcOrd="0" destOrd="0" presId="urn:microsoft.com/office/officeart/2005/8/layout/hierarchy2"/>
    <dgm:cxn modelId="{11D5BDD8-D617-4ABE-A139-92DC552F0AE5}" type="presOf" srcId="{93FE93A2-1079-415D-AAE0-90F83627EA98}" destId="{4666007D-883E-4424-AC37-BF23D49E71CA}" srcOrd="1" destOrd="0" presId="urn:microsoft.com/office/officeart/2005/8/layout/hierarchy2"/>
    <dgm:cxn modelId="{F778DBD8-2B26-41D8-B392-CABFF21F0BC2}" type="presOf" srcId="{B030E9C0-2C09-4BE5-93D0-8CD4CA1626D5}" destId="{22A1935C-97B4-4BCE-A0F3-91F9D43E56F2}" srcOrd="0" destOrd="0" presId="urn:microsoft.com/office/officeart/2005/8/layout/hierarchy2"/>
    <dgm:cxn modelId="{2B3C34D9-984A-46FE-BA8F-D2F7AFDB0E0E}" type="presOf" srcId="{FC591FC6-62A0-4FAA-8294-5A6A127C2DC4}" destId="{95302C86-18A7-415D-BFA4-0DFECA5258BC}" srcOrd="0" destOrd="0" presId="urn:microsoft.com/office/officeart/2005/8/layout/hierarchy2"/>
    <dgm:cxn modelId="{DE41EDD9-2948-4C99-A3DA-BB6C49D25D62}" type="presOf" srcId="{1E2DE031-81D6-4934-8C58-3B8304310C96}" destId="{89FCCE5B-5B39-4D82-9413-7665EDD73364}" srcOrd="0" destOrd="0" presId="urn:microsoft.com/office/officeart/2005/8/layout/hierarchy2"/>
    <dgm:cxn modelId="{68CDF8D9-0255-4085-8A9F-2CA2854EA750}" srcId="{4FB3A010-0822-499C-AB1E-723827EC565B}" destId="{0B659387-BC6C-49FB-B61D-DD9753FCA89C}" srcOrd="0" destOrd="0" parTransId="{23613F17-F585-4076-91D1-4F3826E29869}" sibTransId="{8D3C39CF-FE38-4DD8-851C-5FFEFDDF3417}"/>
    <dgm:cxn modelId="{625DBBDA-9682-4800-99FF-1A982D663C78}" type="presOf" srcId="{0E41F341-AF0C-45BD-BBA3-881B1D15EA9D}" destId="{685A99F9-3F82-4A86-84E6-E164C0CBB6C8}" srcOrd="0" destOrd="0" presId="urn:microsoft.com/office/officeart/2005/8/layout/hierarchy2"/>
    <dgm:cxn modelId="{EE06C0DA-5091-4796-88E1-CCC627DED4CC}" type="presOf" srcId="{E9C27730-6CA5-4D38-8D56-40E29DFD2242}" destId="{619A9590-12C3-4304-AD79-5CBBF80094ED}" srcOrd="1" destOrd="0" presId="urn:microsoft.com/office/officeart/2005/8/layout/hierarchy2"/>
    <dgm:cxn modelId="{0B5199DC-5335-45B1-BF9A-194E71F3CFFE}" type="presOf" srcId="{C75DB9FF-6578-405E-8473-68E6DA367623}" destId="{A11FF142-C89C-4D55-8825-2D268101ABB0}" srcOrd="1" destOrd="0" presId="urn:microsoft.com/office/officeart/2005/8/layout/hierarchy2"/>
    <dgm:cxn modelId="{A1DEB6DC-16F2-46E6-BA46-606317F1C427}" type="presOf" srcId="{14FD7397-07CF-4CD5-B785-82E54AAC4D86}" destId="{266D0687-A5ED-43C7-BFE8-975AD656BC7A}" srcOrd="0" destOrd="0" presId="urn:microsoft.com/office/officeart/2005/8/layout/hierarchy2"/>
    <dgm:cxn modelId="{A55CDBDC-EE2C-4CC2-8E45-359A461C00D9}" type="presOf" srcId="{3FE632AF-5B71-423C-BB07-152A417DC89D}" destId="{3B0DC9AA-593D-4203-9983-DBA8FCB5A798}" srcOrd="0" destOrd="0" presId="urn:microsoft.com/office/officeart/2005/8/layout/hierarchy2"/>
    <dgm:cxn modelId="{6814DDDC-BFBA-4851-86FC-BECD0C833F95}" type="presOf" srcId="{2D970B25-5F51-4B53-AC56-7F76F95E9E02}" destId="{53F8E99F-A826-478D-ACE1-87835FE34EC1}" srcOrd="1" destOrd="0" presId="urn:microsoft.com/office/officeart/2005/8/layout/hierarchy2"/>
    <dgm:cxn modelId="{D6B208DE-5951-47A7-84A8-FDEBDF35409B}" srcId="{381E93E0-6C1B-4703-B956-14254DA2D2AB}" destId="{6E6D6103-0EB9-469D-A801-27E9C96B5A4E}" srcOrd="0" destOrd="0" parTransId="{BEFB7C83-33F1-4194-91DE-1CDDCD65B76E}" sibTransId="{DB2D6A00-1845-4775-89F6-03FEA1B65D59}"/>
    <dgm:cxn modelId="{E4BF4CDE-6C5B-4FA7-9143-92F27E0EC7C4}" type="presOf" srcId="{93FE93A2-1079-415D-AAE0-90F83627EA98}" destId="{23DDCEDE-81B9-4218-A2AC-D2885EB59B9A}" srcOrd="0" destOrd="0" presId="urn:microsoft.com/office/officeart/2005/8/layout/hierarchy2"/>
    <dgm:cxn modelId="{3BACB9DE-DB32-4F88-8676-7AD8BD2E9B41}" srcId="{0DF2A614-DBDD-4D10-92AD-15FCBFCFBA1B}" destId="{517A62A5-91B8-4BE2-905C-CCDDC7C80621}" srcOrd="1" destOrd="0" parTransId="{78B85209-BE63-4F6D-838B-84C5D12FFEA1}" sibTransId="{ECEC9922-51AD-499F-8D13-B00C94D05D1E}"/>
    <dgm:cxn modelId="{32C7D1DE-DB05-4183-B608-99F2FC4EA12B}" srcId="{0E41F341-AF0C-45BD-BBA3-881B1D15EA9D}" destId="{0B7865A0-241A-494A-B4B7-1365953B7799}" srcOrd="1" destOrd="0" parTransId="{C6A3F737-87CD-4E9A-BA82-3946CF64170C}" sibTransId="{6C4E6B0B-5883-4BA4-9336-91D7FEAB1A82}"/>
    <dgm:cxn modelId="{003CD5DE-A487-4A76-991C-3D1B71CE1D5B}" type="presOf" srcId="{3FE632AF-5B71-423C-BB07-152A417DC89D}" destId="{EDFCA6F9-BD53-4124-B979-97CDF8032E22}" srcOrd="1" destOrd="0" presId="urn:microsoft.com/office/officeart/2005/8/layout/hierarchy2"/>
    <dgm:cxn modelId="{C79C63E0-3163-4F3E-94F7-E7B6F0E306D0}" srcId="{3BCA4711-8A72-4F41-B0B2-230F74A56C89}" destId="{75B65568-5807-4745-8EB9-CBEADF2A08D9}" srcOrd="1" destOrd="0" parTransId="{93813EBA-1C19-46A1-A7D5-4B21C31AB24C}" sibTransId="{55A50958-CD9E-42F0-A5A6-2F4706D0847C}"/>
    <dgm:cxn modelId="{46A5AAE0-8FA5-4D92-B659-80D3888D8E7D}" srcId="{1E2DE031-81D6-4934-8C58-3B8304310C96}" destId="{6B8CBA27-59F4-4901-AFC3-BC03C3D93BBE}" srcOrd="0" destOrd="0" parTransId="{0D39863D-2F15-424D-AE86-62CC0ED72A81}" sibTransId="{DFD02115-8AC2-47C5-9A4C-E2E15C3D3205}"/>
    <dgm:cxn modelId="{A672D0E0-6609-47F2-9ABA-2FDCFD94F5E5}" type="presOf" srcId="{E3DE3D13-511C-4FF6-A308-BBE41AD6A44E}" destId="{2ECD3841-415E-402A-B25E-9622630F1B02}" srcOrd="0" destOrd="0" presId="urn:microsoft.com/office/officeart/2005/8/layout/hierarchy2"/>
    <dgm:cxn modelId="{2266DDE0-ACAA-4D54-8BA4-3F9A059257B0}" type="presOf" srcId="{8BA6D5AB-9409-469A-88EF-13D766CCDC23}" destId="{7AA3EB59-3325-4F01-9BF7-9D453E9EA3A4}" srcOrd="0" destOrd="0" presId="urn:microsoft.com/office/officeart/2005/8/layout/hierarchy2"/>
    <dgm:cxn modelId="{6BF193E1-4246-4F16-807D-191528507777}" type="presOf" srcId="{EDCA0D24-07C4-4841-BA2E-DC1B500AC33D}" destId="{6849DA59-AC38-471F-BA54-211158B2D9EA}" srcOrd="1" destOrd="0" presId="urn:microsoft.com/office/officeart/2005/8/layout/hierarchy2"/>
    <dgm:cxn modelId="{65DC24E2-1520-4377-A030-1ABB6F9DA3C3}" type="presOf" srcId="{989DDCBA-8C5D-4D25-AD5F-6D5EA099DD3F}" destId="{7023CC62-8075-4903-9F6F-1E779B57D264}" srcOrd="0" destOrd="0" presId="urn:microsoft.com/office/officeart/2005/8/layout/hierarchy2"/>
    <dgm:cxn modelId="{C674B8E2-AB60-4A62-AFE9-8726EEB9F5D5}" srcId="{3BCA4711-8A72-4F41-B0B2-230F74A56C89}" destId="{585715ED-B140-466F-94B0-0F8ED8A09E2E}" srcOrd="4" destOrd="0" parTransId="{EDF04A20-3D16-48A6-AB20-0A557DCAC353}" sibTransId="{E2E2652E-6F13-4591-BB6F-EFEFCF3F9267}"/>
    <dgm:cxn modelId="{A96B52E3-21A2-4695-A8DA-5593115D20B7}" type="presOf" srcId="{2B6DBC0C-52CD-4D09-A64F-72640E180B72}" destId="{F1F90263-CDB3-4871-91AA-7ABB72D3042A}" srcOrd="0" destOrd="0" presId="urn:microsoft.com/office/officeart/2005/8/layout/hierarchy2"/>
    <dgm:cxn modelId="{4A707CE5-315F-4CFB-B1BA-B34DBE7446CB}" srcId="{52C4F3AB-D186-4ABA-ABA3-8C9F9B62655C}" destId="{9EEECFF2-8730-4CCF-8412-9DAEC27E1B99}" srcOrd="0" destOrd="0" parTransId="{D4A47678-0841-4251-B14E-029205420211}" sibTransId="{48897535-CD68-4A45-97B8-B5ECD266E1F0}"/>
    <dgm:cxn modelId="{A3C50BE6-D274-4E4D-9576-CF06E641B947}" type="presOf" srcId="{3E9CF15C-D9DE-4D04-915B-782182C632E4}" destId="{260CAA76-2C49-4510-AED5-1EB7791D9F0D}" srcOrd="1" destOrd="0" presId="urn:microsoft.com/office/officeart/2005/8/layout/hierarchy2"/>
    <dgm:cxn modelId="{84F21FE6-EAD2-41B7-B5D3-B733B4CD3042}" type="presOf" srcId="{B83AB8D5-F04D-4770-88CE-2E44EF4F4FC0}" destId="{093AE80B-EFC0-4128-9895-ED3DC1A9F3E9}" srcOrd="0" destOrd="0" presId="urn:microsoft.com/office/officeart/2005/8/layout/hierarchy2"/>
    <dgm:cxn modelId="{F97183E6-161E-4B0C-AE28-633FC279E1D9}" type="presOf" srcId="{775FB0F2-3D45-4915-863E-DFAAF5324907}" destId="{B3AC3474-FCDD-45B3-A4B0-AEDEEA698D84}" srcOrd="0" destOrd="0" presId="urn:microsoft.com/office/officeart/2005/8/layout/hierarchy2"/>
    <dgm:cxn modelId="{C427A6E6-814E-4C50-8784-EA8723B89BCE}" type="presOf" srcId="{3F593132-79AD-4F46-8DC8-7E287D732679}" destId="{90FB6B0A-53D6-4F2B-BA66-6D70F0CFDD84}" srcOrd="0" destOrd="0" presId="urn:microsoft.com/office/officeart/2005/8/layout/hierarchy2"/>
    <dgm:cxn modelId="{02CA61E7-35DA-4B07-BF39-0A7E964C1DF0}" srcId="{4FB3A010-0822-499C-AB1E-723827EC565B}" destId="{CA937C34-150E-492D-ADE4-478A8361677D}" srcOrd="1" destOrd="0" parTransId="{B0CB2A5A-0C86-43BD-9904-0AD2631F9C90}" sibTransId="{C6363B5E-99CD-498D-A870-664BF477D582}"/>
    <dgm:cxn modelId="{A5F474E7-362B-479F-86CC-E41A8EC14F4C}" type="presOf" srcId="{909F6A32-2FB6-42A6-B12F-A4A6F275DD9A}" destId="{7C229604-6E7E-40F7-ADA4-6DA3EAC9B984}" srcOrd="0" destOrd="0" presId="urn:microsoft.com/office/officeart/2005/8/layout/hierarchy2"/>
    <dgm:cxn modelId="{0BE88DE7-2556-452F-BAA7-BC7DB4B92C4D}" type="presOf" srcId="{22017293-1E52-4C54-A45F-D97EC73E860C}" destId="{51807A30-3EA7-4054-BBA4-125B86261286}" srcOrd="0" destOrd="0" presId="urn:microsoft.com/office/officeart/2005/8/layout/hierarchy2"/>
    <dgm:cxn modelId="{5CE9B2E7-86B6-437F-B1DF-A1F3D65DE2B4}" type="presOf" srcId="{DCE51066-2C54-4DFF-9360-096E2D1A5745}" destId="{53592186-06AC-429B-876A-7E617470654B}" srcOrd="0" destOrd="0" presId="urn:microsoft.com/office/officeart/2005/8/layout/hierarchy2"/>
    <dgm:cxn modelId="{2E4F44E8-3575-46FD-AFD1-4517B3ACB1D7}" type="presOf" srcId="{AA4B8BEB-75E7-4159-8244-1BCA014711C5}" destId="{9FBDA5E6-1804-4E1D-A658-04D3CDB145C4}" srcOrd="1" destOrd="0" presId="urn:microsoft.com/office/officeart/2005/8/layout/hierarchy2"/>
    <dgm:cxn modelId="{B0AA73E8-29F8-41B4-81CD-474C9878105E}" type="presOf" srcId="{E26A9D9A-6A01-4231-9D72-19DFCBE22E9A}" destId="{96415C00-7F27-4337-92A0-AC2DF0CCC4F3}" srcOrd="0" destOrd="0" presId="urn:microsoft.com/office/officeart/2005/8/layout/hierarchy2"/>
    <dgm:cxn modelId="{BB13C6E8-6283-40E8-9E6F-B090E216EF5D}" type="presOf" srcId="{8D7325FC-962E-4F88-AC08-969E66F012BC}" destId="{08AECB18-5206-44DA-959A-F254D69D944C}" srcOrd="1" destOrd="0" presId="urn:microsoft.com/office/officeart/2005/8/layout/hierarchy2"/>
    <dgm:cxn modelId="{E67D18E9-34D7-49C0-AF61-611DE086DE0F}" type="presOf" srcId="{68E5F1F7-F3F5-46E0-A99C-DEE9A9A48757}" destId="{AAE0C827-3C99-4A80-9CD1-9F6D78B752C5}" srcOrd="0" destOrd="0" presId="urn:microsoft.com/office/officeart/2005/8/layout/hierarchy2"/>
    <dgm:cxn modelId="{6AD673E9-F5F8-4C05-911A-BDC4538321FF}" type="presOf" srcId="{F6B34DC7-B558-43A7-9F5A-BEA9B4691F69}" destId="{8F174004-AA71-4574-BE24-F0875DD4FEE2}" srcOrd="1" destOrd="0" presId="urn:microsoft.com/office/officeart/2005/8/layout/hierarchy2"/>
    <dgm:cxn modelId="{DE388DE9-A688-4F3E-93F7-A17499A989EA}" type="presOf" srcId="{E26A9D9A-6A01-4231-9D72-19DFCBE22E9A}" destId="{C1C456D5-72ED-4607-A380-E1FEBAFC2504}" srcOrd="1" destOrd="0" presId="urn:microsoft.com/office/officeart/2005/8/layout/hierarchy2"/>
    <dgm:cxn modelId="{20D242EA-DF52-43EA-8092-D9C1B9F0B571}" type="presOf" srcId="{A568E530-4A88-4B56-AAFF-D1812885C875}" destId="{F12775F3-AFAC-4EED-AE20-A50D37EC3495}" srcOrd="0" destOrd="0" presId="urn:microsoft.com/office/officeart/2005/8/layout/hierarchy2"/>
    <dgm:cxn modelId="{B3DEC7EA-5B95-43F8-8977-F6820F377EB5}" type="presOf" srcId="{80BCA0AC-9ABC-4CF1-84D0-FCCA1AE2AB18}" destId="{F6A51F3A-1449-48E5-A4FF-26DB9785C9BF}" srcOrd="1" destOrd="0" presId="urn:microsoft.com/office/officeart/2005/8/layout/hierarchy2"/>
    <dgm:cxn modelId="{9F5BDAEA-B994-4726-BFB6-929324F636AF}" srcId="{0E41F341-AF0C-45BD-BBA3-881B1D15EA9D}" destId="{989DDCBA-8C5D-4D25-AD5F-6D5EA099DD3F}" srcOrd="0" destOrd="0" parTransId="{C958F833-B64F-4C45-90E0-9462DEDDBC23}" sibTransId="{42F4006E-B466-4D01-9A69-9F53242072D3}"/>
    <dgm:cxn modelId="{9A326EEB-B284-4BCC-AB32-F2D30675EEBA}" srcId="{75B65568-5807-4745-8EB9-CBEADF2A08D9}" destId="{C8FD38DB-51E3-4778-B302-1E8578BA4B49}" srcOrd="2" destOrd="0" parTransId="{69BDDD05-D160-4842-87A3-B5FDCCC554D0}" sibTransId="{C037A808-9F69-455A-B4F8-FD4D3CD0A08A}"/>
    <dgm:cxn modelId="{246A51EB-3661-4326-8752-33A03E8FF056}" type="presOf" srcId="{EE5517A3-DA29-4225-A32B-008666DBF75F}" destId="{40A32D14-DDD3-4EDD-8505-E00293A17BC3}" srcOrd="1" destOrd="0" presId="urn:microsoft.com/office/officeart/2005/8/layout/hierarchy2"/>
    <dgm:cxn modelId="{A02CF8EB-7513-42EC-B103-053356909997}" type="presOf" srcId="{13DC2517-5D93-4712-ABD3-41AFF8B35388}" destId="{4EAB3F4F-310F-4895-B8F0-9B1126A31069}" srcOrd="0" destOrd="0" presId="urn:microsoft.com/office/officeart/2005/8/layout/hierarchy2"/>
    <dgm:cxn modelId="{C50B6CEC-469F-4129-87C9-9075A711EA3E}" type="presOf" srcId="{1BC224FC-3F3D-4B1F-829B-9855400B0860}" destId="{DA9A4CA7-EA81-4713-83DB-ED65BE0D3EE3}" srcOrd="0" destOrd="0" presId="urn:microsoft.com/office/officeart/2005/8/layout/hierarchy2"/>
    <dgm:cxn modelId="{E3DB98EC-19B5-40D4-B484-58D84A1BE667}" type="presOf" srcId="{C6EA8D66-8756-4429-A1B8-C8A01942C241}" destId="{F5316701-8AE2-4563-B5C1-FDEDFBA6E337}" srcOrd="0" destOrd="0" presId="urn:microsoft.com/office/officeart/2005/8/layout/hierarchy2"/>
    <dgm:cxn modelId="{305EBAEC-39CF-46EF-BE03-3C92B08E8588}" type="presOf" srcId="{1FE2501E-72DB-47FD-84B0-5C9413FC8575}" destId="{9C108859-DA93-42EB-8C59-6269D67C5EF9}" srcOrd="1" destOrd="0" presId="urn:microsoft.com/office/officeart/2005/8/layout/hierarchy2"/>
    <dgm:cxn modelId="{57D9E0ED-4F9C-417F-BB83-1A1C62CDE585}" srcId="{0FA459BB-5E4C-4DA3-82CA-4CF4259C35A5}" destId="{D4C0AD27-259D-43B8-B30E-2E373A713730}" srcOrd="0" destOrd="0" parTransId="{1FE2501E-72DB-47FD-84B0-5C9413FC8575}" sibTransId="{CC1AEE58-FE0C-441E-AEA5-44355A45A90B}"/>
    <dgm:cxn modelId="{263634EF-55C2-4DB3-B6D3-59AE6611350F}" type="presOf" srcId="{AFB72843-C591-4EC7-BD12-79D17417B81B}" destId="{B93718D9-5B9F-4180-A9BC-CE7B3AD30065}" srcOrd="0" destOrd="0" presId="urn:microsoft.com/office/officeart/2005/8/layout/hierarchy2"/>
    <dgm:cxn modelId="{275191EF-28ED-455D-948F-911A7889AFA5}" type="presOf" srcId="{EDF04A20-3D16-48A6-AB20-0A557DCAC353}" destId="{610F36AB-425F-4C2C-8572-E60825D57F0B}" srcOrd="0" destOrd="0" presId="urn:microsoft.com/office/officeart/2005/8/layout/hierarchy2"/>
    <dgm:cxn modelId="{E9C952F0-20E4-44EA-992A-BA3415EA4601}" srcId="{C06865E5-72B9-4E52-9B13-9327EB1830E3}" destId="{0B659108-2181-4EFC-BD83-BAE20AE9BA0C}" srcOrd="1" destOrd="0" parTransId="{7DB91D3D-6501-464F-A46E-E77DCD069EAF}" sibTransId="{78D9A393-F6A7-496C-9321-C495169B4C46}"/>
    <dgm:cxn modelId="{ACFFA9F0-ED20-44EB-ABDD-B1A665652CEC}" type="presOf" srcId="{E3DE3D13-511C-4FF6-A308-BBE41AD6A44E}" destId="{237AF837-670E-44E8-AAA7-F0A537EEE6AA}" srcOrd="1" destOrd="0" presId="urn:microsoft.com/office/officeart/2005/8/layout/hierarchy2"/>
    <dgm:cxn modelId="{872C1DF1-640F-43B1-B7DB-27DEF09C81E0}" type="presOf" srcId="{AB7B232F-B815-46FB-9314-61D9FB676B41}" destId="{454818FC-2FB5-44FD-BBF4-C3041C22C888}" srcOrd="0" destOrd="0" presId="urn:microsoft.com/office/officeart/2005/8/layout/hierarchy2"/>
    <dgm:cxn modelId="{287D06F2-BDFA-4C29-9A80-A4BBB4DEC294}" type="presOf" srcId="{8208F48C-A6F4-438C-A8C9-26D4BD82D303}" destId="{934CBBA8-EE21-4996-95C0-FD6E979C942B}" srcOrd="1" destOrd="0" presId="urn:microsoft.com/office/officeart/2005/8/layout/hierarchy2"/>
    <dgm:cxn modelId="{A62F3CF2-D6A9-43D6-A3E6-4B5EFF2DE2C9}" type="presOf" srcId="{ED2FD9B5-B36E-44E0-89EA-383FDB8B145A}" destId="{FED72556-BABD-4642-B4AA-8CEC741CF6D6}" srcOrd="0" destOrd="0" presId="urn:microsoft.com/office/officeart/2005/8/layout/hierarchy2"/>
    <dgm:cxn modelId="{DD893EF2-7127-4E43-9951-ECF8119BDAF1}" type="presOf" srcId="{F94E1995-415B-4CAA-B270-DBCD2C445D1C}" destId="{92199717-53DE-4A27-AF13-5499D0C81882}" srcOrd="1" destOrd="0" presId="urn:microsoft.com/office/officeart/2005/8/layout/hierarchy2"/>
    <dgm:cxn modelId="{B09555F2-AA94-4474-A43C-267BEEABC426}" type="presOf" srcId="{A24CDD4F-E9FD-4FFA-B27D-6DDD60FBAC7C}" destId="{03E8F7C4-9778-4540-989B-387E34252606}" srcOrd="0" destOrd="0" presId="urn:microsoft.com/office/officeart/2005/8/layout/hierarchy2"/>
    <dgm:cxn modelId="{A4CFA4F3-CB8B-470C-8BC7-88D1E06F0475}" srcId="{EE336C56-6CB0-4F09-B19E-BF0361186DD5}" destId="{8C23A86B-0D27-4D20-AB2F-73B819EA3555}" srcOrd="0" destOrd="0" parTransId="{9E4B705F-46BE-49D9-A193-6FAA7EC74EFB}" sibTransId="{5E46B6A6-4E52-4324-9963-8B220CC52650}"/>
    <dgm:cxn modelId="{FF67C7F3-2916-403D-BCAF-313C01AE7B0D}" type="presOf" srcId="{1C2FC6C4-5774-4762-B84C-6E9922D305E9}" destId="{C5614A56-0314-4ACB-85AA-8AC5A10C2DB8}" srcOrd="0" destOrd="0" presId="urn:microsoft.com/office/officeart/2005/8/layout/hierarchy2"/>
    <dgm:cxn modelId="{D9C191F4-C5FD-4ECA-86DA-44EA12CC8468}" type="presOf" srcId="{55AB1F02-F85B-45C9-A7CB-31176547BB81}" destId="{39C70A65-5D73-4D97-8812-5D07D232BE6C}" srcOrd="0" destOrd="0" presId="urn:microsoft.com/office/officeart/2005/8/layout/hierarchy2"/>
    <dgm:cxn modelId="{EB46D2F4-4D0A-4AF7-A5CC-39500CA29157}" type="presOf" srcId="{2CE2ECC2-A6C0-4ED6-B865-BA965EDB6E39}" destId="{75AE1D29-147A-437A-AF55-016C8FECB328}" srcOrd="0" destOrd="0" presId="urn:microsoft.com/office/officeart/2005/8/layout/hierarchy2"/>
    <dgm:cxn modelId="{5F481AF5-133C-4B8B-84CB-077EFEE8798B}" type="presOf" srcId="{BCF06E81-F7D8-462A-8CF4-56FA5ED3D0BC}" destId="{F47D79C0-1CB6-444A-8CAE-670E297A7E6A}" srcOrd="0" destOrd="0" presId="urn:microsoft.com/office/officeart/2005/8/layout/hierarchy2"/>
    <dgm:cxn modelId="{913C25F5-A238-45E1-AD40-366FBFDDF882}" type="presOf" srcId="{A1DB8DBF-8517-493C-A4F4-19376EF35615}" destId="{46EB32DA-0877-4AE6-8BC1-7CE4141E30A6}" srcOrd="1" destOrd="0" presId="urn:microsoft.com/office/officeart/2005/8/layout/hierarchy2"/>
    <dgm:cxn modelId="{D30539F5-33A4-400E-BF8B-94FEF558E9BB}" srcId="{605BDD3C-7060-4282-9FFF-639E16DC748B}" destId="{3F593132-79AD-4F46-8DC8-7E287D732679}" srcOrd="0" destOrd="0" parTransId="{CEA7A93D-13A7-489A-87B1-3EF6D34088C0}" sibTransId="{5AB603F6-9D59-4EDE-BE07-4FB4521B9C7B}"/>
    <dgm:cxn modelId="{C4D835F6-D168-4582-A9DF-FA5316C39D2C}" type="presOf" srcId="{BA1847B9-F733-4DCF-9653-59CDDE5CB523}" destId="{75826BC3-AFEB-4453-B5E9-F08364645BEB}" srcOrd="0" destOrd="0" presId="urn:microsoft.com/office/officeart/2005/8/layout/hierarchy2"/>
    <dgm:cxn modelId="{6436C8F7-3271-4843-BE96-1D444FF65A95}" type="presOf" srcId="{1EF5C2CB-8FF6-471E-9775-667DD6FA2B12}" destId="{920E791B-B86A-4201-80B7-BB61BFB8FD60}" srcOrd="0" destOrd="0" presId="urn:microsoft.com/office/officeart/2005/8/layout/hierarchy2"/>
    <dgm:cxn modelId="{B39D8CF8-A26B-4214-9AD8-FABFF831BB6E}" srcId="{1C2FC6C4-5774-4762-B84C-6E9922D305E9}" destId="{C35DC672-88A5-4EE8-BC78-45ADC296D0D6}" srcOrd="0" destOrd="0" parTransId="{54FD486A-85CF-4F3F-AF0D-0CFAB4B859C4}" sibTransId="{7B65271A-1C17-4FEC-9344-C93CDCF2CBDD}"/>
    <dgm:cxn modelId="{89739DF8-1B42-4FD4-902E-CE97E54B6A6C}" type="presOf" srcId="{73F9F9D7-F056-4AEF-8A97-E2B86D872FAB}" destId="{343ECB00-F43A-4E97-AEFC-A9864E608612}" srcOrd="0" destOrd="0" presId="urn:microsoft.com/office/officeart/2005/8/layout/hierarchy2"/>
    <dgm:cxn modelId="{9EF022F9-33E2-47EF-A0BE-17450A601AEE}" srcId="{C5DDC7FB-71CA-44A0-81F5-D6493CFD4F5B}" destId="{5741D940-5F26-4B58-BDCB-5188A9F7B07D}" srcOrd="0" destOrd="0" parTransId="{F94E1995-415B-4CAA-B270-DBCD2C445D1C}" sibTransId="{5E07D4FF-C308-41EF-A284-B3B153D83A64}"/>
    <dgm:cxn modelId="{965875F9-64FB-4B91-8901-1A6C5072FC7C}" srcId="{22017293-1E52-4C54-A45F-D97EC73E860C}" destId="{C06865E5-72B9-4E52-9B13-9327EB1830E3}" srcOrd="0" destOrd="0" parTransId="{8B5932A8-95E0-4881-951C-FDF552E8BCFF}" sibTransId="{6975AF65-8068-4BEB-BB72-D8FC545EF87F}"/>
    <dgm:cxn modelId="{8EDA76F9-1F65-4C10-843F-3C241F19D7B9}" type="presOf" srcId="{0AB2B3E9-A4F2-454A-868D-CF62023EBB79}" destId="{58739DCD-23B8-4552-ADBF-A4803B60C809}" srcOrd="0" destOrd="0" presId="urn:microsoft.com/office/officeart/2005/8/layout/hierarchy2"/>
    <dgm:cxn modelId="{E46399F9-13E5-4C1D-9F02-12E12400B809}" type="presOf" srcId="{3E7758AC-158E-4F02-9B32-79BEDAB61AE0}" destId="{B6F4F48A-1820-45CA-87FB-E797045403DB}" srcOrd="0" destOrd="0" presId="urn:microsoft.com/office/officeart/2005/8/layout/hierarchy2"/>
    <dgm:cxn modelId="{CD5AE0F9-FEFB-4FD6-A6A2-BF114CA6C583}" srcId="{B0B7809E-1A5B-43A0-9ACD-40F4C7537BBD}" destId="{AB1F744B-61AE-4B75-BA0B-2026C22923DB}" srcOrd="1" destOrd="0" parTransId="{E9C27730-6CA5-4D38-8D56-40E29DFD2242}" sibTransId="{696294E2-474B-48C0-B529-A351C55F20C8}"/>
    <dgm:cxn modelId="{3120F3F9-95AD-4372-A7F3-E4C0CDC06467}" type="presOf" srcId="{8C96CF78-6E9D-4DC1-971F-016A937A1005}" destId="{F702A069-133D-4DDE-BB4F-E7DC3FAC1E72}" srcOrd="0" destOrd="0" presId="urn:microsoft.com/office/officeart/2005/8/layout/hierarchy2"/>
    <dgm:cxn modelId="{3EF1CDFA-CC51-4835-ACD6-60E0D6CF6DEB}" type="presOf" srcId="{3AB51722-65BE-4345-A04C-E17788F88CC9}" destId="{C5D07A14-E563-4357-B7DB-DE4F4C19E1BA}" srcOrd="1" destOrd="0" presId="urn:microsoft.com/office/officeart/2005/8/layout/hierarchy2"/>
    <dgm:cxn modelId="{5FD6E2FA-2A3E-4CB2-8A81-88FEEA6B6635}" type="presOf" srcId="{22F03416-6213-4B23-A616-5B4DD9E0444D}" destId="{40B9D97A-8CE1-4575-8DF2-208C6FA63B7A}" srcOrd="0" destOrd="0" presId="urn:microsoft.com/office/officeart/2005/8/layout/hierarchy2"/>
    <dgm:cxn modelId="{3A5424FB-5BFA-45DE-92EF-B661BC027B06}" type="presOf" srcId="{E49D9502-14EA-4138-A654-BA8A6C56A685}" destId="{06825502-5359-4FE5-8BD3-3BCE23A0C72D}" srcOrd="1" destOrd="0" presId="urn:microsoft.com/office/officeart/2005/8/layout/hierarchy2"/>
    <dgm:cxn modelId="{3D6E3DFB-42C7-4273-833A-0F6040536D2D}" srcId="{0E17F6D0-C049-482C-9160-D697C67E199B}" destId="{F1491752-E382-4A20-B671-F3EBDAE637C7}" srcOrd="0" destOrd="0" parTransId="{73F9F9D7-F056-4AEF-8A97-E2B86D872FAB}" sibTransId="{C948AD01-3C60-4C93-8015-3B9FCFEAA3D8}"/>
    <dgm:cxn modelId="{DD596CFB-3C96-4356-AE14-B663F1B778AF}" type="presOf" srcId="{4C2F2CD8-D113-4529-9279-7F6C8E65170D}" destId="{6E503947-C53C-4610-876D-119E38A1BCDD}" srcOrd="0" destOrd="0" presId="urn:microsoft.com/office/officeart/2005/8/layout/hierarchy2"/>
    <dgm:cxn modelId="{30EB87FB-6295-4A17-A49B-3BD19DF263A5}" type="presOf" srcId="{23613F17-F585-4076-91D1-4F3826E29869}" destId="{9E20F27B-3ED4-43A9-AEC5-B9390F39EAC5}" srcOrd="1" destOrd="0" presId="urn:microsoft.com/office/officeart/2005/8/layout/hierarchy2"/>
    <dgm:cxn modelId="{AE5DB1FB-A6E9-4829-9B65-CC0B0C2C7D0A}" type="presOf" srcId="{3EB13A8B-3DFD-4A4F-AAEE-C04AF5266648}" destId="{2D468136-1A0E-4009-998B-A75FFD5C688C}" srcOrd="0" destOrd="0" presId="urn:microsoft.com/office/officeart/2005/8/layout/hierarchy2"/>
    <dgm:cxn modelId="{EF006DFC-3ABE-48D0-971E-34AF4F07301E}" type="presOf" srcId="{4FCE09B5-40B3-45B7-BF92-F4FB06AE1FAA}" destId="{0C782E28-C5D8-4338-9499-44901B4C43B8}" srcOrd="0" destOrd="0" presId="urn:microsoft.com/office/officeart/2005/8/layout/hierarchy2"/>
    <dgm:cxn modelId="{A680C6FD-2C7B-45E6-A1A2-5D35FCF17D06}" type="presOf" srcId="{8C23A86B-0D27-4D20-AB2F-73B819EA3555}" destId="{3602E84C-B77E-4472-8D0A-E9D02B4AC7EC}" srcOrd="0" destOrd="0" presId="urn:microsoft.com/office/officeart/2005/8/layout/hierarchy2"/>
    <dgm:cxn modelId="{6AE2D6FD-5FD9-403C-8C84-22C71CFD2559}" type="presOf" srcId="{6BCA8B59-FA4D-4CD6-B59A-8EC37E3453D8}" destId="{91DA3423-3DDC-4F89-89D6-C5F568DA3D35}" srcOrd="0" destOrd="0" presId="urn:microsoft.com/office/officeart/2005/8/layout/hierarchy2"/>
    <dgm:cxn modelId="{0B80E0FD-BA05-42DC-98A6-8D0A9701B932}" type="presOf" srcId="{48893F30-34C4-41BF-91A2-117EED1D6CBC}" destId="{AECB59DD-6175-489D-8460-94E29DBBB4C2}" srcOrd="0" destOrd="0" presId="urn:microsoft.com/office/officeart/2005/8/layout/hierarchy2"/>
    <dgm:cxn modelId="{7DA424FE-97A9-41D0-9804-CB3FB96AE9EE}" type="presOf" srcId="{8C96CF78-6E9D-4DC1-971F-016A937A1005}" destId="{FD96F180-9B05-4167-A03A-9F2216FF109C}" srcOrd="1" destOrd="0" presId="urn:microsoft.com/office/officeart/2005/8/layout/hierarchy2"/>
    <dgm:cxn modelId="{6CEEAFFE-A1FE-47CD-BE29-142A91446A7E}" type="presOf" srcId="{EEFAB034-B6EF-4A70-BB5F-FED4B86FF9F2}" destId="{FD397704-FAEA-4826-87E6-FACD16C478F6}" srcOrd="0" destOrd="0" presId="urn:microsoft.com/office/officeart/2005/8/layout/hierarchy2"/>
    <dgm:cxn modelId="{DC9A7474-6703-46AF-8F7D-B2ED2C542A37}" type="presParOf" srcId="{6CEF8FB7-F1F1-48FA-80A0-EA8CDC5B4D75}" destId="{9392DE43-1DD3-411F-92FE-ADBF22C916E2}" srcOrd="0" destOrd="0" presId="urn:microsoft.com/office/officeart/2005/8/layout/hierarchy2"/>
    <dgm:cxn modelId="{DBA5D53E-5D9C-48C4-96A5-36EA53733092}" type="presParOf" srcId="{9392DE43-1DD3-411F-92FE-ADBF22C916E2}" destId="{C5614A56-0314-4ACB-85AA-8AC5A10C2DB8}" srcOrd="0" destOrd="0" presId="urn:microsoft.com/office/officeart/2005/8/layout/hierarchy2"/>
    <dgm:cxn modelId="{93A25773-DA9D-4D6D-8F12-A7411402D7A1}" type="presParOf" srcId="{9392DE43-1DD3-411F-92FE-ADBF22C916E2}" destId="{DB197B0E-8187-4108-A5CA-0614B815987A}" srcOrd="1" destOrd="0" presId="urn:microsoft.com/office/officeart/2005/8/layout/hierarchy2"/>
    <dgm:cxn modelId="{CBB44AA0-4683-44A4-ADBA-B74807FD4ACA}" type="presParOf" srcId="{DB197B0E-8187-4108-A5CA-0614B815987A}" destId="{367EC79A-119A-4AFC-9D1D-2AF97232B5D0}" srcOrd="0" destOrd="0" presId="urn:microsoft.com/office/officeart/2005/8/layout/hierarchy2"/>
    <dgm:cxn modelId="{0096EE89-4658-4CE8-9CE0-91758A04F16F}" type="presParOf" srcId="{367EC79A-119A-4AFC-9D1D-2AF97232B5D0}" destId="{B44FB9DA-9B3E-4E01-B012-4E9E8385AB76}" srcOrd="0" destOrd="0" presId="urn:microsoft.com/office/officeart/2005/8/layout/hierarchy2"/>
    <dgm:cxn modelId="{6601695D-62C2-44FE-9AD6-40C22767EA9D}" type="presParOf" srcId="{DB197B0E-8187-4108-A5CA-0614B815987A}" destId="{461A1EB3-B829-4080-8A86-E36AD7B0515F}" srcOrd="1" destOrd="0" presId="urn:microsoft.com/office/officeart/2005/8/layout/hierarchy2"/>
    <dgm:cxn modelId="{0696815F-9346-467E-9880-D2437ED51DD6}" type="presParOf" srcId="{461A1EB3-B829-4080-8A86-E36AD7B0515F}" destId="{49B8487C-47DB-40A4-BCB2-F604D5679BBB}" srcOrd="0" destOrd="0" presId="urn:microsoft.com/office/officeart/2005/8/layout/hierarchy2"/>
    <dgm:cxn modelId="{FB89BC67-F3E1-4E00-BC90-5A532DDC7A4E}" type="presParOf" srcId="{461A1EB3-B829-4080-8A86-E36AD7B0515F}" destId="{D986EB25-A2DA-49F3-8C51-8A491B8B0A1F}" srcOrd="1" destOrd="0" presId="urn:microsoft.com/office/officeart/2005/8/layout/hierarchy2"/>
    <dgm:cxn modelId="{FFAF5032-A138-43B6-8E93-7BD3F7D5BACC}" type="presParOf" srcId="{D986EB25-A2DA-49F3-8C51-8A491B8B0A1F}" destId="{8EFC7BDE-5DC4-4BEB-8561-1EA683C75BA8}" srcOrd="0" destOrd="0" presId="urn:microsoft.com/office/officeart/2005/8/layout/hierarchy2"/>
    <dgm:cxn modelId="{642F9F77-1CD2-4EFA-96F7-F2B6DAEEA0D3}" type="presParOf" srcId="{8EFC7BDE-5DC4-4BEB-8561-1EA683C75BA8}" destId="{260CAA76-2C49-4510-AED5-1EB7791D9F0D}" srcOrd="0" destOrd="0" presId="urn:microsoft.com/office/officeart/2005/8/layout/hierarchy2"/>
    <dgm:cxn modelId="{4E9A9AB7-1E10-4C8B-8302-B757F6B214A1}" type="presParOf" srcId="{D986EB25-A2DA-49F3-8C51-8A491B8B0A1F}" destId="{5BFCFC7A-FCAA-4613-B5F6-84C84CE66FFF}" srcOrd="1" destOrd="0" presId="urn:microsoft.com/office/officeart/2005/8/layout/hierarchy2"/>
    <dgm:cxn modelId="{FE408126-9219-4A1B-802A-0CE67EBD4387}" type="presParOf" srcId="{5BFCFC7A-FCAA-4613-B5F6-84C84CE66FFF}" destId="{E742AB36-9842-43BF-92EE-70EEFD0D5539}" srcOrd="0" destOrd="0" presId="urn:microsoft.com/office/officeart/2005/8/layout/hierarchy2"/>
    <dgm:cxn modelId="{1417C851-3877-409A-81A0-83603E9211F5}" type="presParOf" srcId="{5BFCFC7A-FCAA-4613-B5F6-84C84CE66FFF}" destId="{45B6680C-59A5-4D57-A36C-F37C0150C9E9}" srcOrd="1" destOrd="0" presId="urn:microsoft.com/office/officeart/2005/8/layout/hierarchy2"/>
    <dgm:cxn modelId="{EDB8514F-4931-470C-ADB7-0E0EEE122F3C}" type="presParOf" srcId="{45B6680C-59A5-4D57-A36C-F37C0150C9E9}" destId="{E276DF86-78C4-4AE0-845E-EC30AD58748D}" srcOrd="0" destOrd="0" presId="urn:microsoft.com/office/officeart/2005/8/layout/hierarchy2"/>
    <dgm:cxn modelId="{229F8439-D8F8-4E8A-9ACB-2A5007C4C965}" type="presParOf" srcId="{E276DF86-78C4-4AE0-845E-EC30AD58748D}" destId="{79C9D825-2E33-4A80-947E-D4CE9AD70909}" srcOrd="0" destOrd="0" presId="urn:microsoft.com/office/officeart/2005/8/layout/hierarchy2"/>
    <dgm:cxn modelId="{CD6881C3-FD4E-4C0C-BD41-F3901E9EFAE1}" type="presParOf" srcId="{45B6680C-59A5-4D57-A36C-F37C0150C9E9}" destId="{2A3E7DF3-E9AC-40B3-932D-C201601C9A20}" srcOrd="1" destOrd="0" presId="urn:microsoft.com/office/officeart/2005/8/layout/hierarchy2"/>
    <dgm:cxn modelId="{B015EFE4-AE76-463F-9AE1-8AA5BF25316A}" type="presParOf" srcId="{2A3E7DF3-E9AC-40B3-932D-C201601C9A20}" destId="{748C5E7D-F6CC-4072-921A-496205C2F328}" srcOrd="0" destOrd="0" presId="urn:microsoft.com/office/officeart/2005/8/layout/hierarchy2"/>
    <dgm:cxn modelId="{B7BA2ED8-AC14-40D2-95B8-D8B1A1705E7D}" type="presParOf" srcId="{2A3E7DF3-E9AC-40B3-932D-C201601C9A20}" destId="{E5630347-58E8-4F9A-A102-DF1EC32146E8}" srcOrd="1" destOrd="0" presId="urn:microsoft.com/office/officeart/2005/8/layout/hierarchy2"/>
    <dgm:cxn modelId="{871E24D3-6893-4B0B-AE9E-5E2915A1CC69}" type="presParOf" srcId="{45B6680C-59A5-4D57-A36C-F37C0150C9E9}" destId="{8BE13B8E-98B3-42E7-9A7F-EF0FA505E66C}" srcOrd="2" destOrd="0" presId="urn:microsoft.com/office/officeart/2005/8/layout/hierarchy2"/>
    <dgm:cxn modelId="{0A808F38-6771-45E2-8A8C-ABCA9DB31C34}" type="presParOf" srcId="{8BE13B8E-98B3-42E7-9A7F-EF0FA505E66C}" destId="{7B59A45B-34C0-4B42-8FBE-E9C505475795}" srcOrd="0" destOrd="0" presId="urn:microsoft.com/office/officeart/2005/8/layout/hierarchy2"/>
    <dgm:cxn modelId="{9B429BA2-747E-4178-8821-8C6F131C08AF}" type="presParOf" srcId="{45B6680C-59A5-4D57-A36C-F37C0150C9E9}" destId="{010B3F68-B40E-4F4C-9EA6-2B34C75E32C3}" srcOrd="3" destOrd="0" presId="urn:microsoft.com/office/officeart/2005/8/layout/hierarchy2"/>
    <dgm:cxn modelId="{710809ED-58D0-41F9-97F2-79560FAA0F8B}" type="presParOf" srcId="{010B3F68-B40E-4F4C-9EA6-2B34C75E32C3}" destId="{EA2D64E1-F653-41CF-B79F-47BAC866D028}" srcOrd="0" destOrd="0" presId="urn:microsoft.com/office/officeart/2005/8/layout/hierarchy2"/>
    <dgm:cxn modelId="{32B32A59-0942-4846-B500-A964C56089CE}" type="presParOf" srcId="{010B3F68-B40E-4F4C-9EA6-2B34C75E32C3}" destId="{413D4B9B-85A6-4C6B-861F-7B437106272F}" srcOrd="1" destOrd="0" presId="urn:microsoft.com/office/officeart/2005/8/layout/hierarchy2"/>
    <dgm:cxn modelId="{44B2C260-7D3A-4E6D-B5E1-F0DF288A68A8}" type="presParOf" srcId="{D986EB25-A2DA-49F3-8C51-8A491B8B0A1F}" destId="{8DA661CE-D00D-43CF-BBEA-7F8287BAA4A7}" srcOrd="2" destOrd="0" presId="urn:microsoft.com/office/officeart/2005/8/layout/hierarchy2"/>
    <dgm:cxn modelId="{CF56C367-3BAE-4834-9664-5576774E9242}" type="presParOf" srcId="{8DA661CE-D00D-43CF-BBEA-7F8287BAA4A7}" destId="{46EB32DA-0877-4AE6-8BC1-7CE4141E30A6}" srcOrd="0" destOrd="0" presId="urn:microsoft.com/office/officeart/2005/8/layout/hierarchy2"/>
    <dgm:cxn modelId="{7BE9484C-A1C1-428E-AD24-875A6B9933FC}" type="presParOf" srcId="{D986EB25-A2DA-49F3-8C51-8A491B8B0A1F}" destId="{16B0A51D-B6D6-4A73-B887-E72A137837FD}" srcOrd="3" destOrd="0" presId="urn:microsoft.com/office/officeart/2005/8/layout/hierarchy2"/>
    <dgm:cxn modelId="{29EB71D6-0882-4CA0-A3DB-D915D1C594D0}" type="presParOf" srcId="{16B0A51D-B6D6-4A73-B887-E72A137837FD}" destId="{5C4494F1-5A87-43AD-8680-CF2A2492B83D}" srcOrd="0" destOrd="0" presId="urn:microsoft.com/office/officeart/2005/8/layout/hierarchy2"/>
    <dgm:cxn modelId="{1D61DFE1-A507-4FAA-917E-462094768EBF}" type="presParOf" srcId="{16B0A51D-B6D6-4A73-B887-E72A137837FD}" destId="{C479F88C-DFA2-4224-AC8F-935D118AA934}" srcOrd="1" destOrd="0" presId="urn:microsoft.com/office/officeart/2005/8/layout/hierarchy2"/>
    <dgm:cxn modelId="{10CB4539-505A-432A-A7A1-A9F265729AA7}" type="presParOf" srcId="{C479F88C-DFA2-4224-AC8F-935D118AA934}" destId="{C3AD5B9F-E644-4620-9C3C-8573EC75686D}" srcOrd="0" destOrd="0" presId="urn:microsoft.com/office/officeart/2005/8/layout/hierarchy2"/>
    <dgm:cxn modelId="{43C18088-3A35-4086-9016-C4A5ADD75F22}" type="presParOf" srcId="{C3AD5B9F-E644-4620-9C3C-8573EC75686D}" destId="{BBD9477E-C5B9-464B-B7CA-CF4D4FAE6B97}" srcOrd="0" destOrd="0" presId="urn:microsoft.com/office/officeart/2005/8/layout/hierarchy2"/>
    <dgm:cxn modelId="{9B8E31C4-0B2A-4EB3-991F-9AA98B9932FA}" type="presParOf" srcId="{C479F88C-DFA2-4224-AC8F-935D118AA934}" destId="{2D0FA7D2-5FE9-4D78-B041-90D89FC6C5AB}" srcOrd="1" destOrd="0" presId="urn:microsoft.com/office/officeart/2005/8/layout/hierarchy2"/>
    <dgm:cxn modelId="{49521963-C135-491A-91F5-490A8903E0B7}" type="presParOf" srcId="{2D0FA7D2-5FE9-4D78-B041-90D89FC6C5AB}" destId="{492733EF-E171-40B0-8D8F-F3CF686B78F5}" srcOrd="0" destOrd="0" presId="urn:microsoft.com/office/officeart/2005/8/layout/hierarchy2"/>
    <dgm:cxn modelId="{34B03BD7-26CF-4271-A6E0-5EB6823E4063}" type="presParOf" srcId="{2D0FA7D2-5FE9-4D78-B041-90D89FC6C5AB}" destId="{85ECB9F3-A74F-4BBF-BA20-597DE05BA1FB}" srcOrd="1" destOrd="0" presId="urn:microsoft.com/office/officeart/2005/8/layout/hierarchy2"/>
    <dgm:cxn modelId="{4A9AC1A6-2C5C-4EA2-96FB-74AE8D86A9D1}" type="presParOf" srcId="{C479F88C-DFA2-4224-AC8F-935D118AA934}" destId="{63800A34-DB9F-4AB8-ACD3-98872D3404DB}" srcOrd="2" destOrd="0" presId="urn:microsoft.com/office/officeart/2005/8/layout/hierarchy2"/>
    <dgm:cxn modelId="{B4BF77E8-C39C-43C2-9842-4F1B6D5EE8D0}" type="presParOf" srcId="{63800A34-DB9F-4AB8-ACD3-98872D3404DB}" destId="{837B1D0B-5719-4C1C-BEF1-9948584CB6B7}" srcOrd="0" destOrd="0" presId="urn:microsoft.com/office/officeart/2005/8/layout/hierarchy2"/>
    <dgm:cxn modelId="{9F9CE161-CF2E-4549-948C-22C34C99734C}" type="presParOf" srcId="{C479F88C-DFA2-4224-AC8F-935D118AA934}" destId="{E69043B7-CBF1-4330-AB8D-B52EAD8C2223}" srcOrd="3" destOrd="0" presId="urn:microsoft.com/office/officeart/2005/8/layout/hierarchy2"/>
    <dgm:cxn modelId="{04351E94-1801-49D1-A136-99B05009979D}" type="presParOf" srcId="{E69043B7-CBF1-4330-AB8D-B52EAD8C2223}" destId="{463B26CA-BB75-44AB-9F5D-13E5379707A6}" srcOrd="0" destOrd="0" presId="urn:microsoft.com/office/officeart/2005/8/layout/hierarchy2"/>
    <dgm:cxn modelId="{8CE33818-16E9-4C8C-9057-5ECE20453C48}" type="presParOf" srcId="{E69043B7-CBF1-4330-AB8D-B52EAD8C2223}" destId="{2F751C9A-52DA-4CC5-93B0-AAD93693BF61}" srcOrd="1" destOrd="0" presId="urn:microsoft.com/office/officeart/2005/8/layout/hierarchy2"/>
    <dgm:cxn modelId="{07E526F5-DDEB-4CDE-AEDC-8C2E712B7E70}" type="presParOf" srcId="{DB197B0E-8187-4108-A5CA-0614B815987A}" destId="{2B0609D0-B21E-4C8C-8AA9-EB7FF242743A}" srcOrd="2" destOrd="0" presId="urn:microsoft.com/office/officeart/2005/8/layout/hierarchy2"/>
    <dgm:cxn modelId="{CE204C47-377D-4A90-8383-DB83623A6DD9}" type="presParOf" srcId="{2B0609D0-B21E-4C8C-8AA9-EB7FF242743A}" destId="{8514C1C9-791A-4931-A27A-5983A4037316}" srcOrd="0" destOrd="0" presId="urn:microsoft.com/office/officeart/2005/8/layout/hierarchy2"/>
    <dgm:cxn modelId="{9E201AD5-D131-45C7-97EF-D7D34A765C19}" type="presParOf" srcId="{DB197B0E-8187-4108-A5CA-0614B815987A}" destId="{F8B4EB4C-EDAD-4072-BB55-C7E027A56C58}" srcOrd="3" destOrd="0" presId="urn:microsoft.com/office/officeart/2005/8/layout/hierarchy2"/>
    <dgm:cxn modelId="{3FF4543A-F953-462F-90BA-B5B46B1DD74B}" type="presParOf" srcId="{F8B4EB4C-EDAD-4072-BB55-C7E027A56C58}" destId="{73BF07FE-A8F4-4900-8874-4D1452E58FAD}" srcOrd="0" destOrd="0" presId="urn:microsoft.com/office/officeart/2005/8/layout/hierarchy2"/>
    <dgm:cxn modelId="{2B6612D2-A105-456A-B4EE-0CAAEF04883F}" type="presParOf" srcId="{F8B4EB4C-EDAD-4072-BB55-C7E027A56C58}" destId="{30CF9AD8-209C-4BBD-A8C5-1B0F74425D3D}" srcOrd="1" destOrd="0" presId="urn:microsoft.com/office/officeart/2005/8/layout/hierarchy2"/>
    <dgm:cxn modelId="{488708BB-F56A-49B0-9449-1AC85BB20D4A}" type="presParOf" srcId="{30CF9AD8-209C-4BBD-A8C5-1B0F74425D3D}" destId="{D62D7371-BC30-4705-B2AC-9949DB470D6C}" srcOrd="0" destOrd="0" presId="urn:microsoft.com/office/officeart/2005/8/layout/hierarchy2"/>
    <dgm:cxn modelId="{1C2FCB75-A7E9-4595-9C78-34539EE66D37}" type="presParOf" srcId="{D62D7371-BC30-4705-B2AC-9949DB470D6C}" destId="{9E20F27B-3ED4-43A9-AEC5-B9390F39EAC5}" srcOrd="0" destOrd="0" presId="urn:microsoft.com/office/officeart/2005/8/layout/hierarchy2"/>
    <dgm:cxn modelId="{4229689F-34A1-442E-A073-AEE595A62433}" type="presParOf" srcId="{30CF9AD8-209C-4BBD-A8C5-1B0F74425D3D}" destId="{268D3753-8937-4B42-B568-D350ECBD7318}" srcOrd="1" destOrd="0" presId="urn:microsoft.com/office/officeart/2005/8/layout/hierarchy2"/>
    <dgm:cxn modelId="{66CB4185-4C9A-47E2-865E-3DB19EE3E0C1}" type="presParOf" srcId="{268D3753-8937-4B42-B568-D350ECBD7318}" destId="{F1FE400F-C9B2-4A33-A5BB-BAE898D4998D}" srcOrd="0" destOrd="0" presId="urn:microsoft.com/office/officeart/2005/8/layout/hierarchy2"/>
    <dgm:cxn modelId="{858FC426-E290-4374-911A-2CBE7D354CD6}" type="presParOf" srcId="{268D3753-8937-4B42-B568-D350ECBD7318}" destId="{1D6EABBC-787A-4C7F-B05D-7579D7769742}" srcOrd="1" destOrd="0" presId="urn:microsoft.com/office/officeart/2005/8/layout/hierarchy2"/>
    <dgm:cxn modelId="{B58475FA-B15E-4802-8BE0-9C5494398896}" type="presParOf" srcId="{1D6EABBC-787A-4C7F-B05D-7579D7769742}" destId="{9A937101-4DCD-4764-83C8-BA6B0DEB558F}" srcOrd="0" destOrd="0" presId="urn:microsoft.com/office/officeart/2005/8/layout/hierarchy2"/>
    <dgm:cxn modelId="{E734D516-A3E8-4F0A-A6BF-23BD983927E8}" type="presParOf" srcId="{9A937101-4DCD-4764-83C8-BA6B0DEB558F}" destId="{E35FC35A-D290-4F50-8742-3222B7D19740}" srcOrd="0" destOrd="0" presId="urn:microsoft.com/office/officeart/2005/8/layout/hierarchy2"/>
    <dgm:cxn modelId="{92FE55ED-C8E2-484A-99B8-1B2F4A82CABF}" type="presParOf" srcId="{1D6EABBC-787A-4C7F-B05D-7579D7769742}" destId="{C32CB051-4116-47C9-B0D3-870C060CB7B5}" srcOrd="1" destOrd="0" presId="urn:microsoft.com/office/officeart/2005/8/layout/hierarchy2"/>
    <dgm:cxn modelId="{8E3C2E8F-0217-44FE-852B-77F35249B5CC}" type="presParOf" srcId="{C32CB051-4116-47C9-B0D3-870C060CB7B5}" destId="{87DEA669-17D7-4182-A3A7-0ED40D5C32CA}" srcOrd="0" destOrd="0" presId="urn:microsoft.com/office/officeart/2005/8/layout/hierarchy2"/>
    <dgm:cxn modelId="{4247443E-B584-43B1-B495-A6B3167DCF04}" type="presParOf" srcId="{C32CB051-4116-47C9-B0D3-870C060CB7B5}" destId="{7A1EA203-35A4-4813-B439-5D490A895F60}" srcOrd="1" destOrd="0" presId="urn:microsoft.com/office/officeart/2005/8/layout/hierarchy2"/>
    <dgm:cxn modelId="{8630EC11-F9B2-460F-A0DB-7870606AA0C8}" type="presParOf" srcId="{7A1EA203-35A4-4813-B439-5D490A895F60}" destId="{5B3523DB-FDE2-41E1-8C14-34DA86194C59}" srcOrd="0" destOrd="0" presId="urn:microsoft.com/office/officeart/2005/8/layout/hierarchy2"/>
    <dgm:cxn modelId="{CC70E0B5-C4EC-4720-A95C-FD1F57974892}" type="presParOf" srcId="{5B3523DB-FDE2-41E1-8C14-34DA86194C59}" destId="{F2C2FF79-4FE1-45FC-B13C-C39C8CD759BD}" srcOrd="0" destOrd="0" presId="urn:microsoft.com/office/officeart/2005/8/layout/hierarchy2"/>
    <dgm:cxn modelId="{FA536109-BA4B-40A4-A971-6820C9242268}" type="presParOf" srcId="{7A1EA203-35A4-4813-B439-5D490A895F60}" destId="{B33280F4-1EE6-4388-8464-F489333B98AA}" srcOrd="1" destOrd="0" presId="urn:microsoft.com/office/officeart/2005/8/layout/hierarchy2"/>
    <dgm:cxn modelId="{DDDCE7C0-4807-4E2D-B8F2-B2D7BC730901}" type="presParOf" srcId="{B33280F4-1EE6-4388-8464-F489333B98AA}" destId="{40B9D97A-8CE1-4575-8DF2-208C6FA63B7A}" srcOrd="0" destOrd="0" presId="urn:microsoft.com/office/officeart/2005/8/layout/hierarchy2"/>
    <dgm:cxn modelId="{EB5000C6-2F56-40CA-86F7-C74E99F65C90}" type="presParOf" srcId="{B33280F4-1EE6-4388-8464-F489333B98AA}" destId="{D57CBDEC-E296-4C4A-92D8-2ECCB0CE4FD7}" srcOrd="1" destOrd="0" presId="urn:microsoft.com/office/officeart/2005/8/layout/hierarchy2"/>
    <dgm:cxn modelId="{617D4CA9-604C-4525-A1A8-E52416BEA6E3}" type="presParOf" srcId="{1D6EABBC-787A-4C7F-B05D-7579D7769742}" destId="{149FD065-AB79-4478-9B9E-C2D5423765F0}" srcOrd="2" destOrd="0" presId="urn:microsoft.com/office/officeart/2005/8/layout/hierarchy2"/>
    <dgm:cxn modelId="{6B56F5FC-2C09-4833-8FE0-836C95D1128C}" type="presParOf" srcId="{149FD065-AB79-4478-9B9E-C2D5423765F0}" destId="{34B405B5-B8F7-4075-8226-797ED8A565A5}" srcOrd="0" destOrd="0" presId="urn:microsoft.com/office/officeart/2005/8/layout/hierarchy2"/>
    <dgm:cxn modelId="{74D405D0-0B8E-4E06-A5EC-DD911107CAC0}" type="presParOf" srcId="{1D6EABBC-787A-4C7F-B05D-7579D7769742}" destId="{0BD5CF05-1E8C-4304-A89D-1C5BE914CD17}" srcOrd="3" destOrd="0" presId="urn:microsoft.com/office/officeart/2005/8/layout/hierarchy2"/>
    <dgm:cxn modelId="{A5550C31-0557-4C76-805C-2C5B40DE319D}" type="presParOf" srcId="{0BD5CF05-1E8C-4304-A89D-1C5BE914CD17}" destId="{6F7CF4F6-E495-4DD9-9695-12CD11395D27}" srcOrd="0" destOrd="0" presId="urn:microsoft.com/office/officeart/2005/8/layout/hierarchy2"/>
    <dgm:cxn modelId="{34A73130-AFC1-45DD-93C3-855C8F59102A}" type="presParOf" srcId="{0BD5CF05-1E8C-4304-A89D-1C5BE914CD17}" destId="{D78C188A-60B0-4CDF-8A19-BF79B1599EA7}" srcOrd="1" destOrd="0" presId="urn:microsoft.com/office/officeart/2005/8/layout/hierarchy2"/>
    <dgm:cxn modelId="{D574299C-F18B-4B48-B20C-D392227DD75A}" type="presParOf" srcId="{D78C188A-60B0-4CDF-8A19-BF79B1599EA7}" destId="{77FE796D-3740-4D07-9DCB-A3E7B6313EB3}" srcOrd="0" destOrd="0" presId="urn:microsoft.com/office/officeart/2005/8/layout/hierarchy2"/>
    <dgm:cxn modelId="{A817F6E0-8D84-49CB-AA2F-99DC8E339749}" type="presParOf" srcId="{77FE796D-3740-4D07-9DCB-A3E7B6313EB3}" destId="{52183C2B-2D8A-4F72-820A-F3E3B40B72E6}" srcOrd="0" destOrd="0" presId="urn:microsoft.com/office/officeart/2005/8/layout/hierarchy2"/>
    <dgm:cxn modelId="{2EAA75B0-0A03-4A36-949F-B3C3AE36A7E4}" type="presParOf" srcId="{D78C188A-60B0-4CDF-8A19-BF79B1599EA7}" destId="{1A89F57C-34BF-417F-9815-674FBBF5E885}" srcOrd="1" destOrd="0" presId="urn:microsoft.com/office/officeart/2005/8/layout/hierarchy2"/>
    <dgm:cxn modelId="{6A2CA49C-90C2-4C5C-A7A9-DEDDC9ACC0F2}" type="presParOf" srcId="{1A89F57C-34BF-417F-9815-674FBBF5E885}" destId="{3602E84C-B77E-4472-8D0A-E9D02B4AC7EC}" srcOrd="0" destOrd="0" presId="urn:microsoft.com/office/officeart/2005/8/layout/hierarchy2"/>
    <dgm:cxn modelId="{1327A7EB-24A8-45FA-91E6-1204CEB490F7}" type="presParOf" srcId="{1A89F57C-34BF-417F-9815-674FBBF5E885}" destId="{927B5918-0828-4524-9AEC-E529496BDDBD}" srcOrd="1" destOrd="0" presId="urn:microsoft.com/office/officeart/2005/8/layout/hierarchy2"/>
    <dgm:cxn modelId="{83331AAE-BFCF-4BE5-85A6-69B509FC78FA}" type="presParOf" srcId="{1D6EABBC-787A-4C7F-B05D-7579D7769742}" destId="{4E27A353-B6AD-455D-B1FF-A9C3C67B942A}" srcOrd="4" destOrd="0" presId="urn:microsoft.com/office/officeart/2005/8/layout/hierarchy2"/>
    <dgm:cxn modelId="{C6B3FAAC-3FAA-4E53-8E07-2D6360E90ADB}" type="presParOf" srcId="{4E27A353-B6AD-455D-B1FF-A9C3C67B942A}" destId="{463AAB54-8074-4D13-8759-971254413CBE}" srcOrd="0" destOrd="0" presId="urn:microsoft.com/office/officeart/2005/8/layout/hierarchy2"/>
    <dgm:cxn modelId="{F3D828A7-EC1F-4BCF-8F41-28E89B1E8272}" type="presParOf" srcId="{1D6EABBC-787A-4C7F-B05D-7579D7769742}" destId="{26CF8C7C-B75B-44F6-939D-7A91DFEB107F}" srcOrd="5" destOrd="0" presId="urn:microsoft.com/office/officeart/2005/8/layout/hierarchy2"/>
    <dgm:cxn modelId="{2C5928F8-5ECE-473B-9134-94BF9C681D5F}" type="presParOf" srcId="{26CF8C7C-B75B-44F6-939D-7A91DFEB107F}" destId="{A362AD84-4CA1-40C9-BC35-133C51D77618}" srcOrd="0" destOrd="0" presId="urn:microsoft.com/office/officeart/2005/8/layout/hierarchy2"/>
    <dgm:cxn modelId="{6DF7CE3D-DA9D-4ABE-B5FD-CD52E47BF376}" type="presParOf" srcId="{26CF8C7C-B75B-44F6-939D-7A91DFEB107F}" destId="{C10ACEB7-043F-4FD8-A51C-7AE3CA277F58}" srcOrd="1" destOrd="0" presId="urn:microsoft.com/office/officeart/2005/8/layout/hierarchy2"/>
    <dgm:cxn modelId="{AFA4AEC4-9686-4D6B-9ECB-F2971E576CE9}" type="presParOf" srcId="{C10ACEB7-043F-4FD8-A51C-7AE3CA277F58}" destId="{C52F34E6-B8C3-4BBB-A218-CF78BF7053C0}" srcOrd="0" destOrd="0" presId="urn:microsoft.com/office/officeart/2005/8/layout/hierarchy2"/>
    <dgm:cxn modelId="{FB996606-DE68-4F9D-A303-7058B765A7EE}" type="presParOf" srcId="{C52F34E6-B8C3-4BBB-A218-CF78BF7053C0}" destId="{6E2D3036-5A0A-4EFC-8175-D47A401F3C2D}" srcOrd="0" destOrd="0" presId="urn:microsoft.com/office/officeart/2005/8/layout/hierarchy2"/>
    <dgm:cxn modelId="{8411BFF0-255E-42EA-A464-E72785152EB7}" type="presParOf" srcId="{C10ACEB7-043F-4FD8-A51C-7AE3CA277F58}" destId="{62CF84EA-B3C4-47FA-A42F-D3FF13C49783}" srcOrd="1" destOrd="0" presId="urn:microsoft.com/office/officeart/2005/8/layout/hierarchy2"/>
    <dgm:cxn modelId="{FF429458-5BCC-413A-AF8E-97EB857573A9}" type="presParOf" srcId="{62CF84EA-B3C4-47FA-A42F-D3FF13C49783}" destId="{B89F1323-C7EB-4E20-9D23-908FFDEA14D1}" srcOrd="0" destOrd="0" presId="urn:microsoft.com/office/officeart/2005/8/layout/hierarchy2"/>
    <dgm:cxn modelId="{CDB5BF4B-3B34-4CE7-BCD5-979883D2CA06}" type="presParOf" srcId="{62CF84EA-B3C4-47FA-A42F-D3FF13C49783}" destId="{08B7DE42-A50A-4F69-A424-33749542985D}" srcOrd="1" destOrd="0" presId="urn:microsoft.com/office/officeart/2005/8/layout/hierarchy2"/>
    <dgm:cxn modelId="{037AD4A6-3EEE-4E76-BD20-344E0B23CCBE}" type="presParOf" srcId="{1D6EABBC-787A-4C7F-B05D-7579D7769742}" destId="{3F502C16-0163-4979-B7B6-AD738DC8F185}" srcOrd="6" destOrd="0" presId="urn:microsoft.com/office/officeart/2005/8/layout/hierarchy2"/>
    <dgm:cxn modelId="{38442C58-3DE7-4576-A7FF-B0617CA29F5E}" type="presParOf" srcId="{3F502C16-0163-4979-B7B6-AD738DC8F185}" destId="{08DAFD8C-DBBB-4C9B-B24B-96ACE6270910}" srcOrd="0" destOrd="0" presId="urn:microsoft.com/office/officeart/2005/8/layout/hierarchy2"/>
    <dgm:cxn modelId="{EDF847A9-EEB6-4CD9-8307-2E78BEE5AD79}" type="presParOf" srcId="{1D6EABBC-787A-4C7F-B05D-7579D7769742}" destId="{BEDF5E7C-7B0B-469A-A300-42111C16C2F6}" srcOrd="7" destOrd="0" presId="urn:microsoft.com/office/officeart/2005/8/layout/hierarchy2"/>
    <dgm:cxn modelId="{36CF4F2E-3C41-4A97-A8E9-E1B83778B7D0}" type="presParOf" srcId="{BEDF5E7C-7B0B-469A-A300-42111C16C2F6}" destId="{89FCCE5B-5B39-4D82-9413-7665EDD73364}" srcOrd="0" destOrd="0" presId="urn:microsoft.com/office/officeart/2005/8/layout/hierarchy2"/>
    <dgm:cxn modelId="{E1C5DDEF-BA1A-4C73-81A8-E6A6D797BF2C}" type="presParOf" srcId="{BEDF5E7C-7B0B-469A-A300-42111C16C2F6}" destId="{1F318FAF-EC26-48B0-8BAB-953B549B689A}" srcOrd="1" destOrd="0" presId="urn:microsoft.com/office/officeart/2005/8/layout/hierarchy2"/>
    <dgm:cxn modelId="{0A677CCC-9480-4B57-BC74-2425FAB37457}" type="presParOf" srcId="{1F318FAF-EC26-48B0-8BAB-953B549B689A}" destId="{57EDBD9A-0010-4D0C-B1C4-D4959550F9FD}" srcOrd="0" destOrd="0" presId="urn:microsoft.com/office/officeart/2005/8/layout/hierarchy2"/>
    <dgm:cxn modelId="{964D7E70-69FB-4567-A5EE-269F952FD84B}" type="presParOf" srcId="{57EDBD9A-0010-4D0C-B1C4-D4959550F9FD}" destId="{AA5F3C27-5682-47BA-B21A-903FBEB2E18F}" srcOrd="0" destOrd="0" presId="urn:microsoft.com/office/officeart/2005/8/layout/hierarchy2"/>
    <dgm:cxn modelId="{0747A1F0-1789-47E9-B12A-EA1535AED87B}" type="presParOf" srcId="{1F318FAF-EC26-48B0-8BAB-953B549B689A}" destId="{8047F911-1A35-4ADE-8A7B-AFD0F88E073A}" srcOrd="1" destOrd="0" presId="urn:microsoft.com/office/officeart/2005/8/layout/hierarchy2"/>
    <dgm:cxn modelId="{C49AF4EA-2F58-4A47-9DEC-4FE26EEF990E}" type="presParOf" srcId="{8047F911-1A35-4ADE-8A7B-AFD0F88E073A}" destId="{B126CEF2-AD45-4D3D-B0C6-E701728E1375}" srcOrd="0" destOrd="0" presId="urn:microsoft.com/office/officeart/2005/8/layout/hierarchy2"/>
    <dgm:cxn modelId="{339F0DCE-1F59-4377-B613-03B6C3A43D96}" type="presParOf" srcId="{8047F911-1A35-4ADE-8A7B-AFD0F88E073A}" destId="{0FF33797-A29F-482B-AA2F-B0E5C688F9CE}" srcOrd="1" destOrd="0" presId="urn:microsoft.com/office/officeart/2005/8/layout/hierarchy2"/>
    <dgm:cxn modelId="{AF22D4F0-6850-4CEC-833B-C228E319A38D}" type="presParOf" srcId="{1D6EABBC-787A-4C7F-B05D-7579D7769742}" destId="{AAC3EEA7-DCFF-43D6-8A31-9EBA39CE80E2}" srcOrd="8" destOrd="0" presId="urn:microsoft.com/office/officeart/2005/8/layout/hierarchy2"/>
    <dgm:cxn modelId="{936DABEA-5B31-44F1-B54E-4A622FA89852}" type="presParOf" srcId="{AAC3EEA7-DCFF-43D6-8A31-9EBA39CE80E2}" destId="{ACC64A5D-EE36-4DCB-8A8D-2A7EE9E73C09}" srcOrd="0" destOrd="0" presId="urn:microsoft.com/office/officeart/2005/8/layout/hierarchy2"/>
    <dgm:cxn modelId="{280DD8C4-8CD5-4644-8699-720933C36961}" type="presParOf" srcId="{1D6EABBC-787A-4C7F-B05D-7579D7769742}" destId="{893630DA-2A24-4534-8D19-2C6C0B2F1E4D}" srcOrd="9" destOrd="0" presId="urn:microsoft.com/office/officeart/2005/8/layout/hierarchy2"/>
    <dgm:cxn modelId="{D40DC5F6-B3EE-42A9-A912-0B0F4DC2F2F4}" type="presParOf" srcId="{893630DA-2A24-4534-8D19-2C6C0B2F1E4D}" destId="{C8104CD8-9FBB-454D-B122-6B8AEDA4F26A}" srcOrd="0" destOrd="0" presId="urn:microsoft.com/office/officeart/2005/8/layout/hierarchy2"/>
    <dgm:cxn modelId="{DF9F43FD-802C-4ECA-ACF8-292BAEDBF66D}" type="presParOf" srcId="{893630DA-2A24-4534-8D19-2C6C0B2F1E4D}" destId="{763D05D9-7CD9-47E1-8570-833B519FC70C}" srcOrd="1" destOrd="0" presId="urn:microsoft.com/office/officeart/2005/8/layout/hierarchy2"/>
    <dgm:cxn modelId="{B6998887-200F-4947-8225-9F718234A074}" type="presParOf" srcId="{763D05D9-7CD9-47E1-8570-833B519FC70C}" destId="{678CF674-2605-4E78-A9D5-24A26726A5BB}" srcOrd="0" destOrd="0" presId="urn:microsoft.com/office/officeart/2005/8/layout/hierarchy2"/>
    <dgm:cxn modelId="{646D3E1F-51BB-4FD6-ABD1-D859F6215587}" type="presParOf" srcId="{678CF674-2605-4E78-A9D5-24A26726A5BB}" destId="{EB59B713-6A3E-441E-A48D-5876E693D3AD}" srcOrd="0" destOrd="0" presId="urn:microsoft.com/office/officeart/2005/8/layout/hierarchy2"/>
    <dgm:cxn modelId="{D9440809-512A-40DC-8AF6-E34C3F0F441A}" type="presParOf" srcId="{763D05D9-7CD9-47E1-8570-833B519FC70C}" destId="{55469C7F-E1CE-4DB0-A3B1-84AF7437DC26}" srcOrd="1" destOrd="0" presId="urn:microsoft.com/office/officeart/2005/8/layout/hierarchy2"/>
    <dgm:cxn modelId="{92FF1E24-83D2-4AF4-9155-D178269F38F1}" type="presParOf" srcId="{55469C7F-E1CE-4DB0-A3B1-84AF7437DC26}" destId="{65616C55-ED35-41FB-9C78-8EA760FF1D1A}" srcOrd="0" destOrd="0" presId="urn:microsoft.com/office/officeart/2005/8/layout/hierarchy2"/>
    <dgm:cxn modelId="{1473A1C9-2552-4EB3-AA2B-727729EE800A}" type="presParOf" srcId="{55469C7F-E1CE-4DB0-A3B1-84AF7437DC26}" destId="{33C0EF93-C0F7-4E1B-9050-C7302E30D157}" srcOrd="1" destOrd="0" presId="urn:microsoft.com/office/officeart/2005/8/layout/hierarchy2"/>
    <dgm:cxn modelId="{3C5BA723-49EB-40C8-A33D-C47EFB436D17}" type="presParOf" srcId="{763D05D9-7CD9-47E1-8570-833B519FC70C}" destId="{A66C8B83-8C1A-47F0-8054-D05C915EEB5A}" srcOrd="2" destOrd="0" presId="urn:microsoft.com/office/officeart/2005/8/layout/hierarchy2"/>
    <dgm:cxn modelId="{55EC1808-70D8-4F79-9002-9290DDA2DA37}" type="presParOf" srcId="{A66C8B83-8C1A-47F0-8054-D05C915EEB5A}" destId="{E514C74D-9C6A-4784-A67F-5660F066FA46}" srcOrd="0" destOrd="0" presId="urn:microsoft.com/office/officeart/2005/8/layout/hierarchy2"/>
    <dgm:cxn modelId="{6A356BC1-59FC-4085-8F72-699CCC79ACCD}" type="presParOf" srcId="{763D05D9-7CD9-47E1-8570-833B519FC70C}" destId="{583627B6-72B6-4662-B04E-64AD1A534BE3}" srcOrd="3" destOrd="0" presId="urn:microsoft.com/office/officeart/2005/8/layout/hierarchy2"/>
    <dgm:cxn modelId="{F5F39F10-0CB0-4549-AC55-BAC4B30ACE32}" type="presParOf" srcId="{583627B6-72B6-4662-B04E-64AD1A534BE3}" destId="{112EE475-5A7C-49AF-BD4B-CD55456BCAED}" srcOrd="0" destOrd="0" presId="urn:microsoft.com/office/officeart/2005/8/layout/hierarchy2"/>
    <dgm:cxn modelId="{BFA06E9C-06A2-47BD-847D-C6440CC5BF04}" type="presParOf" srcId="{583627B6-72B6-4662-B04E-64AD1A534BE3}" destId="{68C31E55-F11A-41F2-BC0B-5989213A99D7}" srcOrd="1" destOrd="0" presId="urn:microsoft.com/office/officeart/2005/8/layout/hierarchy2"/>
    <dgm:cxn modelId="{40E32A97-BE35-4957-AC77-2F6712E46D89}" type="presParOf" srcId="{30CF9AD8-209C-4BBD-A8C5-1B0F74425D3D}" destId="{128DB9A3-B24A-4CBC-BCFE-0EA2104A8C09}" srcOrd="2" destOrd="0" presId="urn:microsoft.com/office/officeart/2005/8/layout/hierarchy2"/>
    <dgm:cxn modelId="{B11BCF8E-C5FC-48BD-813F-3ED1A4E4E1ED}" type="presParOf" srcId="{128DB9A3-B24A-4CBC-BCFE-0EA2104A8C09}" destId="{7129490E-ABA6-4B74-AFE5-9720EF4B07CC}" srcOrd="0" destOrd="0" presId="urn:microsoft.com/office/officeart/2005/8/layout/hierarchy2"/>
    <dgm:cxn modelId="{C40B6D7E-18A1-4782-8888-D0AF77B614CE}" type="presParOf" srcId="{30CF9AD8-209C-4BBD-A8C5-1B0F74425D3D}" destId="{C598B4F5-29B3-4B16-AD28-37D223B15ADD}" srcOrd="3" destOrd="0" presId="urn:microsoft.com/office/officeart/2005/8/layout/hierarchy2"/>
    <dgm:cxn modelId="{8F4C7C43-5D10-4B77-9FA2-A32C5E833594}" type="presParOf" srcId="{C598B4F5-29B3-4B16-AD28-37D223B15ADD}" destId="{65A3083B-9C41-4DB6-992A-4DDF5B17765A}" srcOrd="0" destOrd="0" presId="urn:microsoft.com/office/officeart/2005/8/layout/hierarchy2"/>
    <dgm:cxn modelId="{92658575-E562-4A1C-95A3-15D3B85243F5}" type="presParOf" srcId="{C598B4F5-29B3-4B16-AD28-37D223B15ADD}" destId="{7DE1D340-AF8D-4BEE-A4C9-EBEEA5E9B8E2}" srcOrd="1" destOrd="0" presId="urn:microsoft.com/office/officeart/2005/8/layout/hierarchy2"/>
    <dgm:cxn modelId="{718D72C9-A78C-4DB9-A5F6-05493D416084}" type="presParOf" srcId="{7DE1D340-AF8D-4BEE-A4C9-EBEEA5E9B8E2}" destId="{3780E194-891F-430B-AC83-679DF2DF2AF7}" srcOrd="0" destOrd="0" presId="urn:microsoft.com/office/officeart/2005/8/layout/hierarchy2"/>
    <dgm:cxn modelId="{669F8356-F2B1-427E-9EC5-86D68B220B34}" type="presParOf" srcId="{3780E194-891F-430B-AC83-679DF2DF2AF7}" destId="{CFE0EEA5-9102-4AA3-9894-76991681E7DA}" srcOrd="0" destOrd="0" presId="urn:microsoft.com/office/officeart/2005/8/layout/hierarchy2"/>
    <dgm:cxn modelId="{3B03F260-964C-444E-8FE7-050E9114DAAD}" type="presParOf" srcId="{7DE1D340-AF8D-4BEE-A4C9-EBEEA5E9B8E2}" destId="{21179C0D-C661-4E22-8ADC-956E3DAC933E}" srcOrd="1" destOrd="0" presId="urn:microsoft.com/office/officeart/2005/8/layout/hierarchy2"/>
    <dgm:cxn modelId="{DFFABFB5-FDB3-4966-A9C8-ADBC7AD549D2}" type="presParOf" srcId="{21179C0D-C661-4E22-8ADC-956E3DAC933E}" destId="{35840AC7-03A2-45E1-AB49-DE309DEFB557}" srcOrd="0" destOrd="0" presId="urn:microsoft.com/office/officeart/2005/8/layout/hierarchy2"/>
    <dgm:cxn modelId="{E94B6FC5-CD1B-476C-BF65-B3458676E7FA}" type="presParOf" srcId="{21179C0D-C661-4E22-8ADC-956E3DAC933E}" destId="{19C09DA7-90AF-49C1-ACDE-F50870DA0EE2}" srcOrd="1" destOrd="0" presId="urn:microsoft.com/office/officeart/2005/8/layout/hierarchy2"/>
    <dgm:cxn modelId="{6634ADFB-760C-4C53-A199-96F1E339E3E3}" type="presParOf" srcId="{19C09DA7-90AF-49C1-ACDE-F50870DA0EE2}" destId="{682FAD4C-63F6-46E3-81E0-49DE3EE76B6B}" srcOrd="0" destOrd="0" presId="urn:microsoft.com/office/officeart/2005/8/layout/hierarchy2"/>
    <dgm:cxn modelId="{8381EA97-DBA6-46BE-AEC7-04F8D874EA3B}" type="presParOf" srcId="{682FAD4C-63F6-46E3-81E0-49DE3EE76B6B}" destId="{55A99D37-1AB0-474C-AC47-6AAABE5421C1}" srcOrd="0" destOrd="0" presId="urn:microsoft.com/office/officeart/2005/8/layout/hierarchy2"/>
    <dgm:cxn modelId="{0C31F346-320A-4C46-906D-E5EE51923604}" type="presParOf" srcId="{19C09DA7-90AF-49C1-ACDE-F50870DA0EE2}" destId="{A548947F-2CAB-452B-B28A-71F3F2D24564}" srcOrd="1" destOrd="0" presId="urn:microsoft.com/office/officeart/2005/8/layout/hierarchy2"/>
    <dgm:cxn modelId="{552F9B10-EA1B-4500-A4F8-AB36C2DEDF49}" type="presParOf" srcId="{A548947F-2CAB-452B-B28A-71F3F2D24564}" destId="{90FB6B0A-53D6-4F2B-BA66-6D70F0CFDD84}" srcOrd="0" destOrd="0" presId="urn:microsoft.com/office/officeart/2005/8/layout/hierarchy2"/>
    <dgm:cxn modelId="{86AD1FCE-FC65-4C1F-90CC-9499BD7D74FE}" type="presParOf" srcId="{A548947F-2CAB-452B-B28A-71F3F2D24564}" destId="{2D8A77B1-E0AF-4DB9-B2EE-3AE175AEA9F5}" srcOrd="1" destOrd="0" presId="urn:microsoft.com/office/officeart/2005/8/layout/hierarchy2"/>
    <dgm:cxn modelId="{A4CEDF13-7FBE-4A60-8FB1-4A5DC484C62E}" type="presParOf" srcId="{7DE1D340-AF8D-4BEE-A4C9-EBEEA5E9B8E2}" destId="{91DA3423-3DDC-4F89-89D6-C5F568DA3D35}" srcOrd="2" destOrd="0" presId="urn:microsoft.com/office/officeart/2005/8/layout/hierarchy2"/>
    <dgm:cxn modelId="{AF7CDB55-0B76-4008-97E8-93E580E68059}" type="presParOf" srcId="{91DA3423-3DDC-4F89-89D6-C5F568DA3D35}" destId="{AEF1997D-223E-46C6-9FB6-3B0959ADC073}" srcOrd="0" destOrd="0" presId="urn:microsoft.com/office/officeart/2005/8/layout/hierarchy2"/>
    <dgm:cxn modelId="{A5F4ECD8-1956-41B2-9B76-0B3DE01E0F99}" type="presParOf" srcId="{7DE1D340-AF8D-4BEE-A4C9-EBEEA5E9B8E2}" destId="{F526E3DB-773F-483D-844D-7D6777029203}" srcOrd="3" destOrd="0" presId="urn:microsoft.com/office/officeart/2005/8/layout/hierarchy2"/>
    <dgm:cxn modelId="{B4D4B614-0A64-40F8-88B9-911B44ECB5B4}" type="presParOf" srcId="{F526E3DB-773F-483D-844D-7D6777029203}" destId="{8A479BA3-CCDC-4622-85D0-FDA447430DD9}" srcOrd="0" destOrd="0" presId="urn:microsoft.com/office/officeart/2005/8/layout/hierarchy2"/>
    <dgm:cxn modelId="{11B1636A-9F2E-4F54-B8C5-950A093D0785}" type="presParOf" srcId="{F526E3DB-773F-483D-844D-7D6777029203}" destId="{AFAF94AF-B647-4B60-9748-6E374A65AC1E}" srcOrd="1" destOrd="0" presId="urn:microsoft.com/office/officeart/2005/8/layout/hierarchy2"/>
    <dgm:cxn modelId="{7CAA356B-B9F8-4B84-9B9E-D446845FC001}" type="presParOf" srcId="{AFAF94AF-B647-4B60-9748-6E374A65AC1E}" destId="{1CD5DBD6-2A94-4F06-8065-CADED3AF2DB1}" srcOrd="0" destOrd="0" presId="urn:microsoft.com/office/officeart/2005/8/layout/hierarchy2"/>
    <dgm:cxn modelId="{1CCF9D17-0713-48F0-B058-BC1B1F994568}" type="presParOf" srcId="{1CD5DBD6-2A94-4F06-8065-CADED3AF2DB1}" destId="{760F7720-999B-464C-8D2B-0FA3013838C9}" srcOrd="0" destOrd="0" presId="urn:microsoft.com/office/officeart/2005/8/layout/hierarchy2"/>
    <dgm:cxn modelId="{15199A7F-963D-4169-BF56-C47E51C62132}" type="presParOf" srcId="{AFAF94AF-B647-4B60-9748-6E374A65AC1E}" destId="{E4AF2802-CA3C-4224-8E1F-A7179A4D1B5E}" srcOrd="1" destOrd="0" presId="urn:microsoft.com/office/officeart/2005/8/layout/hierarchy2"/>
    <dgm:cxn modelId="{009C3DAB-BB0B-4CA1-B222-8E5CA4894F85}" type="presParOf" srcId="{E4AF2802-CA3C-4224-8E1F-A7179A4D1B5E}" destId="{687D6414-BBAF-460A-A61B-015302DAC709}" srcOrd="0" destOrd="0" presId="urn:microsoft.com/office/officeart/2005/8/layout/hierarchy2"/>
    <dgm:cxn modelId="{A50BFC78-CF51-45DA-8F54-9AB21EC66E4F}" type="presParOf" srcId="{E4AF2802-CA3C-4224-8E1F-A7179A4D1B5E}" destId="{4BDF4299-ADD6-4DCE-9B0C-223D34D581A8}" srcOrd="1" destOrd="0" presId="urn:microsoft.com/office/officeart/2005/8/layout/hierarchy2"/>
    <dgm:cxn modelId="{78A877A3-DCAE-4955-BE89-5E0A3A2E1962}" type="presParOf" srcId="{7DE1D340-AF8D-4BEE-A4C9-EBEEA5E9B8E2}" destId="{BAF69A06-F6F9-4065-ABC3-4759E0219C71}" srcOrd="4" destOrd="0" presId="urn:microsoft.com/office/officeart/2005/8/layout/hierarchy2"/>
    <dgm:cxn modelId="{2FED0405-CB55-4878-AE08-A062AA5D8266}" type="presParOf" srcId="{BAF69A06-F6F9-4065-ABC3-4759E0219C71}" destId="{06825502-5359-4FE5-8BD3-3BCE23A0C72D}" srcOrd="0" destOrd="0" presId="urn:microsoft.com/office/officeart/2005/8/layout/hierarchy2"/>
    <dgm:cxn modelId="{65A9A3F1-5F6D-4FA0-9C59-A48DB933987D}" type="presParOf" srcId="{7DE1D340-AF8D-4BEE-A4C9-EBEEA5E9B8E2}" destId="{DE03F3D6-DE2C-4DB2-97F5-B91615C21ACE}" srcOrd="5" destOrd="0" presId="urn:microsoft.com/office/officeart/2005/8/layout/hierarchy2"/>
    <dgm:cxn modelId="{A19B9D6B-DCC5-46D1-B3F7-D85B9AB710BE}" type="presParOf" srcId="{DE03F3D6-DE2C-4DB2-97F5-B91615C21ACE}" destId="{A7E2C58E-D42A-44DA-9BFD-BD73AC807BB6}" srcOrd="0" destOrd="0" presId="urn:microsoft.com/office/officeart/2005/8/layout/hierarchy2"/>
    <dgm:cxn modelId="{8036A479-72DB-4BE9-9163-2E0EF4F8654B}" type="presParOf" srcId="{DE03F3D6-DE2C-4DB2-97F5-B91615C21ACE}" destId="{89E2D9B4-3518-4588-B721-81E55996E845}" srcOrd="1" destOrd="0" presId="urn:microsoft.com/office/officeart/2005/8/layout/hierarchy2"/>
    <dgm:cxn modelId="{4E383F6E-36A5-4A9A-810C-B0D1FAA7B5A9}" type="presParOf" srcId="{89E2D9B4-3518-4588-B721-81E55996E845}" destId="{DA9A4CA7-EA81-4713-83DB-ED65BE0D3EE3}" srcOrd="0" destOrd="0" presId="urn:microsoft.com/office/officeart/2005/8/layout/hierarchy2"/>
    <dgm:cxn modelId="{7C952FBD-E4F0-405E-8928-57530E700D94}" type="presParOf" srcId="{DA9A4CA7-EA81-4713-83DB-ED65BE0D3EE3}" destId="{6FC35DE7-1E72-4428-B761-AF54299E21F5}" srcOrd="0" destOrd="0" presId="urn:microsoft.com/office/officeart/2005/8/layout/hierarchy2"/>
    <dgm:cxn modelId="{7A1D6936-59A1-414B-AE4B-40851F35BBC9}" type="presParOf" srcId="{89E2D9B4-3518-4588-B721-81E55996E845}" destId="{351A2172-624E-45AA-9C1E-245ECFAB20E4}" srcOrd="1" destOrd="0" presId="urn:microsoft.com/office/officeart/2005/8/layout/hierarchy2"/>
    <dgm:cxn modelId="{C3D99DF2-65B6-4AAF-8DE9-4E464A6BFB16}" type="presParOf" srcId="{351A2172-624E-45AA-9C1E-245ECFAB20E4}" destId="{4B6195E9-8814-4A14-A9F9-B8ECFA1F64C4}" srcOrd="0" destOrd="0" presId="urn:microsoft.com/office/officeart/2005/8/layout/hierarchy2"/>
    <dgm:cxn modelId="{75288257-0091-46CF-881B-0A86D79B7774}" type="presParOf" srcId="{351A2172-624E-45AA-9C1E-245ECFAB20E4}" destId="{ED26EC6D-BCA2-41FF-993E-DFDEBB27ACF5}" srcOrd="1" destOrd="0" presId="urn:microsoft.com/office/officeart/2005/8/layout/hierarchy2"/>
    <dgm:cxn modelId="{91574A3C-3839-42B6-91FC-E8EFFAA4B171}" type="presParOf" srcId="{89E2D9B4-3518-4588-B721-81E55996E845}" destId="{1E487499-3428-4409-AA3C-020D7C553729}" srcOrd="2" destOrd="0" presId="urn:microsoft.com/office/officeart/2005/8/layout/hierarchy2"/>
    <dgm:cxn modelId="{6C25E069-E408-42A8-AF3B-92AD8F87010C}" type="presParOf" srcId="{1E487499-3428-4409-AA3C-020D7C553729}" destId="{580E6146-4522-4F72-A2B8-6AD71FB86A57}" srcOrd="0" destOrd="0" presId="urn:microsoft.com/office/officeart/2005/8/layout/hierarchy2"/>
    <dgm:cxn modelId="{D6687637-E699-40F6-A72C-F853A5554BAC}" type="presParOf" srcId="{89E2D9B4-3518-4588-B721-81E55996E845}" destId="{AE1249A8-2561-4031-AEAB-A293C7D1A6F0}" srcOrd="3" destOrd="0" presId="urn:microsoft.com/office/officeart/2005/8/layout/hierarchy2"/>
    <dgm:cxn modelId="{45B7F0AD-699F-41D4-BB78-3F8F167A1142}" type="presParOf" srcId="{AE1249A8-2561-4031-AEAB-A293C7D1A6F0}" destId="{6462A991-B6FF-40E1-AC1B-DE73075FE714}" srcOrd="0" destOrd="0" presId="urn:microsoft.com/office/officeart/2005/8/layout/hierarchy2"/>
    <dgm:cxn modelId="{B526DE80-9399-4976-B2D2-051BBBE07CDA}" type="presParOf" srcId="{AE1249A8-2561-4031-AEAB-A293C7D1A6F0}" destId="{97B9C8D8-B35D-4512-8BDE-2C4CD5579474}" srcOrd="1" destOrd="0" presId="urn:microsoft.com/office/officeart/2005/8/layout/hierarchy2"/>
    <dgm:cxn modelId="{E6E48297-099C-4AC0-89C1-39BFFCB51104}" type="presParOf" srcId="{89E2D9B4-3518-4588-B721-81E55996E845}" destId="{0D198571-B1CD-45A7-A15E-27C6CE18E652}" srcOrd="4" destOrd="0" presId="urn:microsoft.com/office/officeart/2005/8/layout/hierarchy2"/>
    <dgm:cxn modelId="{CDDAA14B-84ED-4791-9220-BBD62DCFADF0}" type="presParOf" srcId="{0D198571-B1CD-45A7-A15E-27C6CE18E652}" destId="{62F284E5-78F3-4025-BA28-3B9A91B54BD5}" srcOrd="0" destOrd="0" presId="urn:microsoft.com/office/officeart/2005/8/layout/hierarchy2"/>
    <dgm:cxn modelId="{86FB1A6C-6A05-49DF-BC19-916A1A2C9B52}" type="presParOf" srcId="{89E2D9B4-3518-4588-B721-81E55996E845}" destId="{CAB3DFC6-8385-4099-B9FB-AF6063D7C5AB}" srcOrd="5" destOrd="0" presId="urn:microsoft.com/office/officeart/2005/8/layout/hierarchy2"/>
    <dgm:cxn modelId="{28B963B9-222A-4D72-9257-08AE4EA07DF8}" type="presParOf" srcId="{CAB3DFC6-8385-4099-B9FB-AF6063D7C5AB}" destId="{CD340E95-822C-4B91-AD2C-87F7491EB94B}" srcOrd="0" destOrd="0" presId="urn:microsoft.com/office/officeart/2005/8/layout/hierarchy2"/>
    <dgm:cxn modelId="{444D3D91-6BD7-4118-A3BF-D13C89D042A9}" type="presParOf" srcId="{CAB3DFC6-8385-4099-B9FB-AF6063D7C5AB}" destId="{544C5BB3-C02A-412F-82C3-AA59697102DC}" srcOrd="1" destOrd="0" presId="urn:microsoft.com/office/officeart/2005/8/layout/hierarchy2"/>
    <dgm:cxn modelId="{A190AC69-53CD-41FB-81CC-A5AB9221BD66}" type="presParOf" srcId="{544C5BB3-C02A-412F-82C3-AA59697102DC}" destId="{23DDCEDE-81B9-4218-A2AC-D2885EB59B9A}" srcOrd="0" destOrd="0" presId="urn:microsoft.com/office/officeart/2005/8/layout/hierarchy2"/>
    <dgm:cxn modelId="{05121C24-B394-435D-9B0B-DE2627EF1043}" type="presParOf" srcId="{23DDCEDE-81B9-4218-A2AC-D2885EB59B9A}" destId="{4666007D-883E-4424-AC37-BF23D49E71CA}" srcOrd="0" destOrd="0" presId="urn:microsoft.com/office/officeart/2005/8/layout/hierarchy2"/>
    <dgm:cxn modelId="{B4398FBA-4DD7-4D99-8F44-C5798FF06A24}" type="presParOf" srcId="{544C5BB3-C02A-412F-82C3-AA59697102DC}" destId="{90439B58-9889-4FFF-90C6-BA85AF94DA33}" srcOrd="1" destOrd="0" presId="urn:microsoft.com/office/officeart/2005/8/layout/hierarchy2"/>
    <dgm:cxn modelId="{F1B6C0ED-6FC9-40B0-8080-E456AF7AF7A0}" type="presParOf" srcId="{90439B58-9889-4FFF-90C6-BA85AF94DA33}" destId="{1171D37D-AF98-448F-8548-CB9DF74657C9}" srcOrd="0" destOrd="0" presId="urn:microsoft.com/office/officeart/2005/8/layout/hierarchy2"/>
    <dgm:cxn modelId="{D0BF5EF3-470C-4241-90A0-146E11DE39C1}" type="presParOf" srcId="{90439B58-9889-4FFF-90C6-BA85AF94DA33}" destId="{C632E562-7823-4C22-AD5C-C2987C802FF2}" srcOrd="1" destOrd="0" presId="urn:microsoft.com/office/officeart/2005/8/layout/hierarchy2"/>
    <dgm:cxn modelId="{2694A4BE-267B-47DD-8572-CEA7ABFF07EB}" type="presParOf" srcId="{7DE1D340-AF8D-4BEE-A4C9-EBEEA5E9B8E2}" destId="{DACF2DE0-81DF-42EF-B53D-04B6E6C3A14C}" srcOrd="6" destOrd="0" presId="urn:microsoft.com/office/officeart/2005/8/layout/hierarchy2"/>
    <dgm:cxn modelId="{D4461920-C937-4467-854C-33E0AE7A38ED}" type="presParOf" srcId="{DACF2DE0-81DF-42EF-B53D-04B6E6C3A14C}" destId="{E0A448BC-DAFF-4713-B375-C786704020D0}" srcOrd="0" destOrd="0" presId="urn:microsoft.com/office/officeart/2005/8/layout/hierarchy2"/>
    <dgm:cxn modelId="{014E85AF-5946-4013-A2C0-9560E8E38927}" type="presParOf" srcId="{7DE1D340-AF8D-4BEE-A4C9-EBEEA5E9B8E2}" destId="{52374BD4-B2DE-45CB-AA72-AF9802633133}" srcOrd="7" destOrd="0" presId="urn:microsoft.com/office/officeart/2005/8/layout/hierarchy2"/>
    <dgm:cxn modelId="{07943759-5927-466A-B97A-BC21CE90C2BC}" type="presParOf" srcId="{52374BD4-B2DE-45CB-AA72-AF9802633133}" destId="{E14C35D3-922B-46F1-B80E-D9C488E3D289}" srcOrd="0" destOrd="0" presId="urn:microsoft.com/office/officeart/2005/8/layout/hierarchy2"/>
    <dgm:cxn modelId="{D70A6E56-950B-4CA6-8239-75A3BD6597F0}" type="presParOf" srcId="{52374BD4-B2DE-45CB-AA72-AF9802633133}" destId="{5E509656-7B6B-482B-9FE7-097F7EBB8AB6}" srcOrd="1" destOrd="0" presId="urn:microsoft.com/office/officeart/2005/8/layout/hierarchy2"/>
    <dgm:cxn modelId="{83A97DDE-64B1-4C68-9413-094B0F14DA97}" type="presParOf" srcId="{5E509656-7B6B-482B-9FE7-097F7EBB8AB6}" destId="{4B06A98D-E185-4FDC-9584-2AED40445DF9}" srcOrd="0" destOrd="0" presId="urn:microsoft.com/office/officeart/2005/8/layout/hierarchy2"/>
    <dgm:cxn modelId="{A11BD280-5C1E-49DF-B2E5-B4685FEEDFAD}" type="presParOf" srcId="{4B06A98D-E185-4FDC-9584-2AED40445DF9}" destId="{D865399A-8B63-4627-9ADB-EAF640C89E72}" srcOrd="0" destOrd="0" presId="urn:microsoft.com/office/officeart/2005/8/layout/hierarchy2"/>
    <dgm:cxn modelId="{91916E55-24CF-4408-B73C-AA313A06C955}" type="presParOf" srcId="{5E509656-7B6B-482B-9FE7-097F7EBB8AB6}" destId="{8A7A2C93-4BDF-4815-8B0B-F19EF99F13CE}" srcOrd="1" destOrd="0" presId="urn:microsoft.com/office/officeart/2005/8/layout/hierarchy2"/>
    <dgm:cxn modelId="{3DF23384-3ECA-4CA2-B13B-276546B08D28}" type="presParOf" srcId="{8A7A2C93-4BDF-4815-8B0B-F19EF99F13CE}" destId="{6F55546C-8B1C-46DA-B563-3201297943F6}" srcOrd="0" destOrd="0" presId="urn:microsoft.com/office/officeart/2005/8/layout/hierarchy2"/>
    <dgm:cxn modelId="{0EA6CCDF-095F-492C-BC51-6B0D0C9390E4}" type="presParOf" srcId="{8A7A2C93-4BDF-4815-8B0B-F19EF99F13CE}" destId="{F67E06D6-0FF6-46FB-B796-71E2D7A04126}" srcOrd="1" destOrd="0" presId="urn:microsoft.com/office/officeart/2005/8/layout/hierarchy2"/>
    <dgm:cxn modelId="{FFA1D908-0A70-4359-A928-4E05FEBE8B3E}" type="presParOf" srcId="{30CF9AD8-209C-4BBD-A8C5-1B0F74425D3D}" destId="{40774C73-14D6-4A79-974C-3B129D8676C8}" srcOrd="4" destOrd="0" presId="urn:microsoft.com/office/officeart/2005/8/layout/hierarchy2"/>
    <dgm:cxn modelId="{AEC6C3F8-29D7-41A0-9FB5-08469623F03D}" type="presParOf" srcId="{40774C73-14D6-4A79-974C-3B129D8676C8}" destId="{3151D31B-4438-4110-AF7D-8463842D26AF}" srcOrd="0" destOrd="0" presId="urn:microsoft.com/office/officeart/2005/8/layout/hierarchy2"/>
    <dgm:cxn modelId="{0DA617E6-E31E-4AD1-A902-6E13A842A5F5}" type="presParOf" srcId="{30CF9AD8-209C-4BBD-A8C5-1B0F74425D3D}" destId="{82AD4874-C718-48F3-AE80-25CF866B915C}" srcOrd="5" destOrd="0" presId="urn:microsoft.com/office/officeart/2005/8/layout/hierarchy2"/>
    <dgm:cxn modelId="{49E98B1C-C6D2-4441-8BC0-ECF742709013}" type="presParOf" srcId="{82AD4874-C718-48F3-AE80-25CF866B915C}" destId="{7AA3EB59-3325-4F01-9BF7-9D453E9EA3A4}" srcOrd="0" destOrd="0" presId="urn:microsoft.com/office/officeart/2005/8/layout/hierarchy2"/>
    <dgm:cxn modelId="{9473183D-C0DF-4A01-BFC6-4C078CE0E808}" type="presParOf" srcId="{82AD4874-C718-48F3-AE80-25CF866B915C}" destId="{C1CD0AD0-E9ED-45D0-9249-886A9B25B773}" srcOrd="1" destOrd="0" presId="urn:microsoft.com/office/officeart/2005/8/layout/hierarchy2"/>
    <dgm:cxn modelId="{787701D1-54D2-4092-AA0C-42FF80F7FA1F}" type="presParOf" srcId="{C1CD0AD0-E9ED-45D0-9249-886A9B25B773}" destId="{3B0DC9AA-593D-4203-9983-DBA8FCB5A798}" srcOrd="0" destOrd="0" presId="urn:microsoft.com/office/officeart/2005/8/layout/hierarchy2"/>
    <dgm:cxn modelId="{18716C99-0001-47F5-886B-A3BD9D6EE1DB}" type="presParOf" srcId="{3B0DC9AA-593D-4203-9983-DBA8FCB5A798}" destId="{EDFCA6F9-BD53-4124-B979-97CDF8032E22}" srcOrd="0" destOrd="0" presId="urn:microsoft.com/office/officeart/2005/8/layout/hierarchy2"/>
    <dgm:cxn modelId="{8E997B3C-214B-4553-A4A8-980B1B1DCDB1}" type="presParOf" srcId="{C1CD0AD0-E9ED-45D0-9249-886A9B25B773}" destId="{CD8C6342-6B28-439A-AB29-9145A79F23B3}" srcOrd="1" destOrd="0" presId="urn:microsoft.com/office/officeart/2005/8/layout/hierarchy2"/>
    <dgm:cxn modelId="{202607B8-5BBC-4DE2-96F9-693861139340}" type="presParOf" srcId="{CD8C6342-6B28-439A-AB29-9145A79F23B3}" destId="{A80EBC14-9DD4-440F-B930-47E14F82B462}" srcOrd="0" destOrd="0" presId="urn:microsoft.com/office/officeart/2005/8/layout/hierarchy2"/>
    <dgm:cxn modelId="{C1958DD3-81C9-4BC0-A105-80A87B27CD20}" type="presParOf" srcId="{CD8C6342-6B28-439A-AB29-9145A79F23B3}" destId="{9503B771-A6E0-4874-BD10-1EDF839C3CEA}" srcOrd="1" destOrd="0" presId="urn:microsoft.com/office/officeart/2005/8/layout/hierarchy2"/>
    <dgm:cxn modelId="{2F1B2CD9-4566-4E43-AB8C-83CB4FA46DBE}" type="presParOf" srcId="{9503B771-A6E0-4874-BD10-1EDF839C3CEA}" destId="{9691AF1D-8578-4B47-AF4F-8AC4EEFFE8AC}" srcOrd="0" destOrd="0" presId="urn:microsoft.com/office/officeart/2005/8/layout/hierarchy2"/>
    <dgm:cxn modelId="{76CBB799-F7BB-4C1A-9BA2-CA05266FC89D}" type="presParOf" srcId="{9691AF1D-8578-4B47-AF4F-8AC4EEFFE8AC}" destId="{A44D530D-EEDB-4CD5-8DB6-10816EF4A86B}" srcOrd="0" destOrd="0" presId="urn:microsoft.com/office/officeart/2005/8/layout/hierarchy2"/>
    <dgm:cxn modelId="{52A13B09-84CC-4B6B-99D0-2EE13BCA9932}" type="presParOf" srcId="{9503B771-A6E0-4874-BD10-1EDF839C3CEA}" destId="{0CB89F73-CF6D-4A92-B772-0CC1F6724D66}" srcOrd="1" destOrd="0" presId="urn:microsoft.com/office/officeart/2005/8/layout/hierarchy2"/>
    <dgm:cxn modelId="{B3F24BCA-E698-481F-B567-CAED12776202}" type="presParOf" srcId="{0CB89F73-CF6D-4A92-B772-0CC1F6724D66}" destId="{0A635B03-F43B-43B6-8E1C-989FC6E6472E}" srcOrd="0" destOrd="0" presId="urn:microsoft.com/office/officeart/2005/8/layout/hierarchy2"/>
    <dgm:cxn modelId="{DCF84201-1095-4BD2-8B00-F7B5D20C9A02}" type="presParOf" srcId="{0CB89F73-CF6D-4A92-B772-0CC1F6724D66}" destId="{8A978E52-00D0-4196-8A90-B18AD156AE94}" srcOrd="1" destOrd="0" presId="urn:microsoft.com/office/officeart/2005/8/layout/hierarchy2"/>
    <dgm:cxn modelId="{0487FCC3-FB66-4B99-9391-C3467212F157}" type="presParOf" srcId="{8A978E52-00D0-4196-8A90-B18AD156AE94}" destId="{5C469000-A94F-4C49-B45A-31081898F31D}" srcOrd="0" destOrd="0" presId="urn:microsoft.com/office/officeart/2005/8/layout/hierarchy2"/>
    <dgm:cxn modelId="{69D60EA5-8C95-4D95-8C3D-2A1C1E05BA6D}" type="presParOf" srcId="{5C469000-A94F-4C49-B45A-31081898F31D}" destId="{C5D07A14-E563-4357-B7DB-DE4F4C19E1BA}" srcOrd="0" destOrd="0" presId="urn:microsoft.com/office/officeart/2005/8/layout/hierarchy2"/>
    <dgm:cxn modelId="{7E8D0869-DA9F-418A-BB3C-05BBFA255D5A}" type="presParOf" srcId="{8A978E52-00D0-4196-8A90-B18AD156AE94}" destId="{AC4DACE4-CD6B-4AFC-9E8D-AE6257AC1F11}" srcOrd="1" destOrd="0" presId="urn:microsoft.com/office/officeart/2005/8/layout/hierarchy2"/>
    <dgm:cxn modelId="{4E227BE6-7463-4677-9B30-354C6FABEFA9}" type="presParOf" srcId="{AC4DACE4-CD6B-4AFC-9E8D-AE6257AC1F11}" destId="{E1FA38B3-B468-4887-8F52-79DB1AD7193E}" srcOrd="0" destOrd="0" presId="urn:microsoft.com/office/officeart/2005/8/layout/hierarchy2"/>
    <dgm:cxn modelId="{6A842F4E-2DB8-4618-A4BC-152E4DF2784A}" type="presParOf" srcId="{AC4DACE4-CD6B-4AFC-9E8D-AE6257AC1F11}" destId="{D933CAB9-D874-452E-B89E-217B8D0188DA}" srcOrd="1" destOrd="0" presId="urn:microsoft.com/office/officeart/2005/8/layout/hierarchy2"/>
    <dgm:cxn modelId="{86EE0296-043C-4AD2-BC30-6ACF79113436}" type="presParOf" srcId="{8A978E52-00D0-4196-8A90-B18AD156AE94}" destId="{C1C10E0B-50A2-46E1-9000-B2E50D56B6F4}" srcOrd="2" destOrd="0" presId="urn:microsoft.com/office/officeart/2005/8/layout/hierarchy2"/>
    <dgm:cxn modelId="{7AE2283C-D0D1-4E99-AA76-6C6F9047FAD5}" type="presParOf" srcId="{C1C10E0B-50A2-46E1-9000-B2E50D56B6F4}" destId="{77470101-D136-408A-B4B0-AC041BE28AEB}" srcOrd="0" destOrd="0" presId="urn:microsoft.com/office/officeart/2005/8/layout/hierarchy2"/>
    <dgm:cxn modelId="{EE8195E2-A2F1-4488-B3F9-E45E9989D532}" type="presParOf" srcId="{8A978E52-00D0-4196-8A90-B18AD156AE94}" destId="{23254D11-E197-4C90-BF5F-841053A5A30B}" srcOrd="3" destOrd="0" presId="urn:microsoft.com/office/officeart/2005/8/layout/hierarchy2"/>
    <dgm:cxn modelId="{E59B4189-44F2-4858-AF23-71FAA373DC67}" type="presParOf" srcId="{23254D11-E197-4C90-BF5F-841053A5A30B}" destId="{E2F3B97D-9100-4190-ABB8-704A9C43704D}" srcOrd="0" destOrd="0" presId="urn:microsoft.com/office/officeart/2005/8/layout/hierarchy2"/>
    <dgm:cxn modelId="{FA609323-6785-4730-ABFF-C16FB73DA78D}" type="presParOf" srcId="{23254D11-E197-4C90-BF5F-841053A5A30B}" destId="{CFCA5E4E-51CE-4A5B-AE4F-87E684932EB8}" srcOrd="1" destOrd="0" presId="urn:microsoft.com/office/officeart/2005/8/layout/hierarchy2"/>
    <dgm:cxn modelId="{84D02C6D-59D5-4946-858B-730FA5D2ADC7}" type="presParOf" srcId="{9503B771-A6E0-4874-BD10-1EDF839C3CEA}" destId="{97164657-3904-4120-8307-F281A6BD06FE}" srcOrd="2" destOrd="0" presId="urn:microsoft.com/office/officeart/2005/8/layout/hierarchy2"/>
    <dgm:cxn modelId="{FC6D599D-D202-4618-B493-CE1D413D06E5}" type="presParOf" srcId="{97164657-3904-4120-8307-F281A6BD06FE}" destId="{ABB4BC83-A120-45CE-AC5A-1CED3F113AEB}" srcOrd="0" destOrd="0" presId="urn:microsoft.com/office/officeart/2005/8/layout/hierarchy2"/>
    <dgm:cxn modelId="{2FDF3354-8B5B-4B6B-A146-460DE2A5C20A}" type="presParOf" srcId="{9503B771-A6E0-4874-BD10-1EDF839C3CEA}" destId="{D83285B5-07FB-488E-B0A3-9CAF74C1325D}" srcOrd="3" destOrd="0" presId="urn:microsoft.com/office/officeart/2005/8/layout/hierarchy2"/>
    <dgm:cxn modelId="{41F2998B-810D-4034-BEB9-EF1444B98323}" type="presParOf" srcId="{D83285B5-07FB-488E-B0A3-9CAF74C1325D}" destId="{160E7C22-8F97-4CB5-BB0C-815CBB6FE04C}" srcOrd="0" destOrd="0" presId="urn:microsoft.com/office/officeart/2005/8/layout/hierarchy2"/>
    <dgm:cxn modelId="{4660BE56-3265-40BC-8F68-64ED6CBCBFB9}" type="presParOf" srcId="{D83285B5-07FB-488E-B0A3-9CAF74C1325D}" destId="{28A8C837-89B8-46CF-BA36-C12937590F01}" srcOrd="1" destOrd="0" presId="urn:microsoft.com/office/officeart/2005/8/layout/hierarchy2"/>
    <dgm:cxn modelId="{191807D0-2D25-4999-A63F-DDEB71559672}" type="presParOf" srcId="{28A8C837-89B8-46CF-BA36-C12937590F01}" destId="{343ECB00-F43A-4E97-AEFC-A9864E608612}" srcOrd="0" destOrd="0" presId="urn:microsoft.com/office/officeart/2005/8/layout/hierarchy2"/>
    <dgm:cxn modelId="{06155463-7729-4C6E-94ED-AC0E53336ED6}" type="presParOf" srcId="{343ECB00-F43A-4E97-AEFC-A9864E608612}" destId="{44277DF8-B461-4C6D-B987-B63EA78C2E3F}" srcOrd="0" destOrd="0" presId="urn:microsoft.com/office/officeart/2005/8/layout/hierarchy2"/>
    <dgm:cxn modelId="{8FC645ED-8A4B-425C-90CC-6E9E44408E1B}" type="presParOf" srcId="{28A8C837-89B8-46CF-BA36-C12937590F01}" destId="{297ABA8A-B0F4-4165-9B18-0BAF7FE437A8}" srcOrd="1" destOrd="0" presId="urn:microsoft.com/office/officeart/2005/8/layout/hierarchy2"/>
    <dgm:cxn modelId="{75997E61-F050-41DB-9AB4-5D6263ACE8A6}" type="presParOf" srcId="{297ABA8A-B0F4-4165-9B18-0BAF7FE437A8}" destId="{889D0D2E-B35C-4AE1-AB86-D456609CF1EA}" srcOrd="0" destOrd="0" presId="urn:microsoft.com/office/officeart/2005/8/layout/hierarchy2"/>
    <dgm:cxn modelId="{8F7227EC-0535-4F79-BD84-38CA9BEE2B03}" type="presParOf" srcId="{297ABA8A-B0F4-4165-9B18-0BAF7FE437A8}" destId="{AD7E79B7-B0F9-4DE0-BD89-8E167A4554D9}" srcOrd="1" destOrd="0" presId="urn:microsoft.com/office/officeart/2005/8/layout/hierarchy2"/>
    <dgm:cxn modelId="{192937BB-A264-4B56-B4DA-F77097C407F4}" type="presParOf" srcId="{AD7E79B7-B0F9-4DE0-BD89-8E167A4554D9}" destId="{A8485992-099F-46C1-B8A7-636100A9E4DC}" srcOrd="0" destOrd="0" presId="urn:microsoft.com/office/officeart/2005/8/layout/hierarchy2"/>
    <dgm:cxn modelId="{EE3CD243-BDC3-4EE4-8A1A-89B2F95E3B4A}" type="presParOf" srcId="{A8485992-099F-46C1-B8A7-636100A9E4DC}" destId="{ACE185F0-3F25-42C7-BD4D-BC6ED16C99A4}" srcOrd="0" destOrd="0" presId="urn:microsoft.com/office/officeart/2005/8/layout/hierarchy2"/>
    <dgm:cxn modelId="{994A38CB-D21F-4B86-A661-443712BA1E74}" type="presParOf" srcId="{AD7E79B7-B0F9-4DE0-BD89-8E167A4554D9}" destId="{6354661B-CC0E-4157-8EF6-C28D9A28BC1D}" srcOrd="1" destOrd="0" presId="urn:microsoft.com/office/officeart/2005/8/layout/hierarchy2"/>
    <dgm:cxn modelId="{ADC67B98-3282-404C-88B7-03AEDF3F753F}" type="presParOf" srcId="{6354661B-CC0E-4157-8EF6-C28D9A28BC1D}" destId="{88CB7B8C-100E-49C4-8E12-6A1B95302AC7}" srcOrd="0" destOrd="0" presId="urn:microsoft.com/office/officeart/2005/8/layout/hierarchy2"/>
    <dgm:cxn modelId="{10DC0643-CE41-4CDF-9ED6-2F3F000D765D}" type="presParOf" srcId="{6354661B-CC0E-4157-8EF6-C28D9A28BC1D}" destId="{ECC718BD-E762-40EA-86EF-E31F8C9B1404}" srcOrd="1" destOrd="0" presId="urn:microsoft.com/office/officeart/2005/8/layout/hierarchy2"/>
    <dgm:cxn modelId="{6F475DC0-6B6B-43F6-8C6C-41F52F42CAB4}" type="presParOf" srcId="{DB197B0E-8187-4108-A5CA-0614B815987A}" destId="{347FFC4A-DB4F-4914-A894-DC9DC6A62C9F}" srcOrd="4" destOrd="0" presId="urn:microsoft.com/office/officeart/2005/8/layout/hierarchy2"/>
    <dgm:cxn modelId="{554F51BB-6E0B-4D3E-A295-17FEE990F3D8}" type="presParOf" srcId="{347FFC4A-DB4F-4914-A894-DC9DC6A62C9F}" destId="{0615C301-0F73-4518-A8C9-5B0C9E83E182}" srcOrd="0" destOrd="0" presId="urn:microsoft.com/office/officeart/2005/8/layout/hierarchy2"/>
    <dgm:cxn modelId="{58A40651-4A9C-48DA-809E-D5FBA0447B58}" type="presParOf" srcId="{DB197B0E-8187-4108-A5CA-0614B815987A}" destId="{6DCB08C0-0739-408D-9720-6B76F10B0C8A}" srcOrd="5" destOrd="0" presId="urn:microsoft.com/office/officeart/2005/8/layout/hierarchy2"/>
    <dgm:cxn modelId="{1DD1A11D-7171-4F38-A267-0B42C41AF223}" type="presParOf" srcId="{6DCB08C0-0739-408D-9720-6B76F10B0C8A}" destId="{EC7DB749-8266-4F87-92BD-84E37D3C7B7A}" srcOrd="0" destOrd="0" presId="urn:microsoft.com/office/officeart/2005/8/layout/hierarchy2"/>
    <dgm:cxn modelId="{FACBE15A-EEDC-4DEA-8A2F-4DD6D3E42571}" type="presParOf" srcId="{6DCB08C0-0739-408D-9720-6B76F10B0C8A}" destId="{4C12EEA6-DC51-4068-A076-7E32A80415B9}" srcOrd="1" destOrd="0" presId="urn:microsoft.com/office/officeart/2005/8/layout/hierarchy2"/>
    <dgm:cxn modelId="{DA6F62A3-83F3-46F5-846B-4C0F62E18982}" type="presParOf" srcId="{4C12EEA6-DC51-4068-A076-7E32A80415B9}" destId="{A5757F48-B1FD-4434-A5CF-436CE4FF04E3}" srcOrd="0" destOrd="0" presId="urn:microsoft.com/office/officeart/2005/8/layout/hierarchy2"/>
    <dgm:cxn modelId="{8182F9A1-F69B-48AD-BEEA-93C43E5EFB4F}" type="presParOf" srcId="{A5757F48-B1FD-4434-A5CF-436CE4FF04E3}" destId="{EF1B7E8C-A6BF-4E97-B5AF-BC1C4F236D03}" srcOrd="0" destOrd="0" presId="urn:microsoft.com/office/officeart/2005/8/layout/hierarchy2"/>
    <dgm:cxn modelId="{11359CB5-6285-48E5-B609-0F1F326681BF}" type="presParOf" srcId="{4C12EEA6-DC51-4068-A076-7E32A80415B9}" destId="{82387D0D-28DA-4843-85D7-CE48C98B829C}" srcOrd="1" destOrd="0" presId="urn:microsoft.com/office/officeart/2005/8/layout/hierarchy2"/>
    <dgm:cxn modelId="{0B038E4D-DB6C-41DA-B343-D37B3E2E52E7}" type="presParOf" srcId="{82387D0D-28DA-4843-85D7-CE48C98B829C}" destId="{7354FF74-9E03-4340-A4A6-36F1F8E8CAE8}" srcOrd="0" destOrd="0" presId="urn:microsoft.com/office/officeart/2005/8/layout/hierarchy2"/>
    <dgm:cxn modelId="{05DE69BE-1E5B-4709-A356-64A886B9321F}" type="presParOf" srcId="{82387D0D-28DA-4843-85D7-CE48C98B829C}" destId="{C25CDDF2-6653-42C9-B36D-37AB86DE0A73}" srcOrd="1" destOrd="0" presId="urn:microsoft.com/office/officeart/2005/8/layout/hierarchy2"/>
    <dgm:cxn modelId="{310BBEAF-7891-4FC7-923D-BC6E55FA4833}" type="presParOf" srcId="{C25CDDF2-6653-42C9-B36D-37AB86DE0A73}" destId="{4B732749-0A52-4A82-B849-EA6C36D4A2CC}" srcOrd="0" destOrd="0" presId="urn:microsoft.com/office/officeart/2005/8/layout/hierarchy2"/>
    <dgm:cxn modelId="{21D4902B-32C0-4749-8B3A-F5C2D0BF7E4E}" type="presParOf" srcId="{4B732749-0A52-4A82-B849-EA6C36D4A2CC}" destId="{40A32D14-DDD3-4EDD-8505-E00293A17BC3}" srcOrd="0" destOrd="0" presId="urn:microsoft.com/office/officeart/2005/8/layout/hierarchy2"/>
    <dgm:cxn modelId="{195F9253-0479-4163-8FFF-7CA8344BDB93}" type="presParOf" srcId="{C25CDDF2-6653-42C9-B36D-37AB86DE0A73}" destId="{4A0C61F7-E394-47E9-83B7-85869D2A47EA}" srcOrd="1" destOrd="0" presId="urn:microsoft.com/office/officeart/2005/8/layout/hierarchy2"/>
    <dgm:cxn modelId="{BCE73A02-48EF-454C-AC03-261B335CEBEC}" type="presParOf" srcId="{4A0C61F7-E394-47E9-83B7-85869D2A47EA}" destId="{95AEFE5B-BB02-41E7-9933-DBFFC66B03E5}" srcOrd="0" destOrd="0" presId="urn:microsoft.com/office/officeart/2005/8/layout/hierarchy2"/>
    <dgm:cxn modelId="{565BF8FF-AD5C-479B-ADF7-B8AA01277DE5}" type="presParOf" srcId="{4A0C61F7-E394-47E9-83B7-85869D2A47EA}" destId="{32DB0E9F-FD50-4736-80D4-CE4B0FA39745}" srcOrd="1" destOrd="0" presId="urn:microsoft.com/office/officeart/2005/8/layout/hierarchy2"/>
    <dgm:cxn modelId="{B5F44BD1-8F45-4D36-9BA0-0A66C7C5B3FC}" type="presParOf" srcId="{32DB0E9F-FD50-4736-80D4-CE4B0FA39745}" destId="{EB1B277E-3FC1-4BF2-AF6C-539501F9A755}" srcOrd="0" destOrd="0" presId="urn:microsoft.com/office/officeart/2005/8/layout/hierarchy2"/>
    <dgm:cxn modelId="{02BD7B0B-0056-4FDC-859E-A327BDC38BEE}" type="presParOf" srcId="{EB1B277E-3FC1-4BF2-AF6C-539501F9A755}" destId="{401EFC03-6C73-4CB8-AEC2-DBF5956F61A5}" srcOrd="0" destOrd="0" presId="urn:microsoft.com/office/officeart/2005/8/layout/hierarchy2"/>
    <dgm:cxn modelId="{B333FB4F-CA61-4966-A1C1-81351CFB8B38}" type="presParOf" srcId="{32DB0E9F-FD50-4736-80D4-CE4B0FA39745}" destId="{69968CA9-3418-4AB4-BF85-C68B12BD8C1B}" srcOrd="1" destOrd="0" presId="urn:microsoft.com/office/officeart/2005/8/layout/hierarchy2"/>
    <dgm:cxn modelId="{8AFD399C-76F9-4F59-97FA-07B49C55FE43}" type="presParOf" srcId="{69968CA9-3418-4AB4-BF85-C68B12BD8C1B}" destId="{A793AB9C-A183-4627-A871-3F24725D28A0}" srcOrd="0" destOrd="0" presId="urn:microsoft.com/office/officeart/2005/8/layout/hierarchy2"/>
    <dgm:cxn modelId="{9E368C19-4D97-4FCB-BFF2-DE9276BD0485}" type="presParOf" srcId="{69968CA9-3418-4AB4-BF85-C68B12BD8C1B}" destId="{CDA20481-66B5-429E-9296-67100E83EE74}" srcOrd="1" destOrd="0" presId="urn:microsoft.com/office/officeart/2005/8/layout/hierarchy2"/>
    <dgm:cxn modelId="{960ED320-6167-4230-8986-2A8358F57807}" type="presParOf" srcId="{32DB0E9F-FD50-4736-80D4-CE4B0FA39745}" destId="{BC76154D-8346-434D-A578-F4DF313484A8}" srcOrd="2" destOrd="0" presId="urn:microsoft.com/office/officeart/2005/8/layout/hierarchy2"/>
    <dgm:cxn modelId="{86F330D8-4147-4B2F-AB38-64417B898345}" type="presParOf" srcId="{BC76154D-8346-434D-A578-F4DF313484A8}" destId="{042A828F-351B-469C-9921-0831270D923C}" srcOrd="0" destOrd="0" presId="urn:microsoft.com/office/officeart/2005/8/layout/hierarchy2"/>
    <dgm:cxn modelId="{40D94BC3-0EE1-4C59-B9A7-5926671E1B5D}" type="presParOf" srcId="{32DB0E9F-FD50-4736-80D4-CE4B0FA39745}" destId="{C96D407F-395B-4280-8C6D-470EB26D590F}" srcOrd="3" destOrd="0" presId="urn:microsoft.com/office/officeart/2005/8/layout/hierarchy2"/>
    <dgm:cxn modelId="{93844444-8F85-45C6-B059-1E56EB17E739}" type="presParOf" srcId="{C96D407F-395B-4280-8C6D-470EB26D590F}" destId="{27430E1D-E971-42A3-A868-EEA3E7B5AD0A}" srcOrd="0" destOrd="0" presId="urn:microsoft.com/office/officeart/2005/8/layout/hierarchy2"/>
    <dgm:cxn modelId="{C428A172-161E-4195-9922-5343407F41DB}" type="presParOf" srcId="{C96D407F-395B-4280-8C6D-470EB26D590F}" destId="{A1C2370E-C927-4636-8F8D-3DF94A55D997}" srcOrd="1" destOrd="0" presId="urn:microsoft.com/office/officeart/2005/8/layout/hierarchy2"/>
    <dgm:cxn modelId="{A5EBFD23-6D88-4085-A38E-44969E53D2E6}" type="presParOf" srcId="{32DB0E9F-FD50-4736-80D4-CE4B0FA39745}" destId="{2D25EB08-B24C-432D-BA62-F4C9A8F5E5BA}" srcOrd="4" destOrd="0" presId="urn:microsoft.com/office/officeart/2005/8/layout/hierarchy2"/>
    <dgm:cxn modelId="{90AB1D1C-580B-4A3E-A634-676244B672B3}" type="presParOf" srcId="{2D25EB08-B24C-432D-BA62-F4C9A8F5E5BA}" destId="{B4C68436-6544-42DD-8453-6099EF3E1970}" srcOrd="0" destOrd="0" presId="urn:microsoft.com/office/officeart/2005/8/layout/hierarchy2"/>
    <dgm:cxn modelId="{0EF62BE5-EA84-44DE-92C1-B9079EAF37AB}" type="presParOf" srcId="{32DB0E9F-FD50-4736-80D4-CE4B0FA39745}" destId="{38207E1C-F447-4444-9B77-61DEC464C942}" srcOrd="5" destOrd="0" presId="urn:microsoft.com/office/officeart/2005/8/layout/hierarchy2"/>
    <dgm:cxn modelId="{44251117-1F07-4B17-B961-330A5E9C70C7}" type="presParOf" srcId="{38207E1C-F447-4444-9B77-61DEC464C942}" destId="{EE0BE3FD-ECDC-4D84-8C1D-D00AAA614BC1}" srcOrd="0" destOrd="0" presId="urn:microsoft.com/office/officeart/2005/8/layout/hierarchy2"/>
    <dgm:cxn modelId="{DA22AFB6-C37D-4938-B25E-BCFE05913C18}" type="presParOf" srcId="{38207E1C-F447-4444-9B77-61DEC464C942}" destId="{521D6842-D8C5-4651-90FC-6EA31F710D95}" srcOrd="1" destOrd="0" presId="urn:microsoft.com/office/officeart/2005/8/layout/hierarchy2"/>
    <dgm:cxn modelId="{E6F18E7C-B992-4DC0-8704-D3A55B04F4C1}" type="presParOf" srcId="{C25CDDF2-6653-42C9-B36D-37AB86DE0A73}" destId="{824CBEAF-D83F-4A8F-8B9A-FC7E8509B8A3}" srcOrd="2" destOrd="0" presId="urn:microsoft.com/office/officeart/2005/8/layout/hierarchy2"/>
    <dgm:cxn modelId="{D0F0CFBB-9BD4-4E0F-A787-B4E3BBAEED9B}" type="presParOf" srcId="{824CBEAF-D83F-4A8F-8B9A-FC7E8509B8A3}" destId="{A88C46BB-F5E5-41A5-8A72-5A52669E53A1}" srcOrd="0" destOrd="0" presId="urn:microsoft.com/office/officeart/2005/8/layout/hierarchy2"/>
    <dgm:cxn modelId="{700BD716-27CE-454E-86B2-A466B6C85DC2}" type="presParOf" srcId="{C25CDDF2-6653-42C9-B36D-37AB86DE0A73}" destId="{A11E0AFE-513A-4348-BCE0-AD8B7080E79D}" srcOrd="3" destOrd="0" presId="urn:microsoft.com/office/officeart/2005/8/layout/hierarchy2"/>
    <dgm:cxn modelId="{28E558A4-CFD9-4EA8-A901-E3AB1DF3F22A}" type="presParOf" srcId="{A11E0AFE-513A-4348-BCE0-AD8B7080E79D}" destId="{A429958C-48E2-4721-B48D-B0A0D54D6A61}" srcOrd="0" destOrd="0" presId="urn:microsoft.com/office/officeart/2005/8/layout/hierarchy2"/>
    <dgm:cxn modelId="{A27F51B7-9AD7-4531-8838-7B5F5AB7C141}" type="presParOf" srcId="{A11E0AFE-513A-4348-BCE0-AD8B7080E79D}" destId="{E17ED81C-ECD1-4829-BDE5-6FC2F4A72AD2}" srcOrd="1" destOrd="0" presId="urn:microsoft.com/office/officeart/2005/8/layout/hierarchy2"/>
    <dgm:cxn modelId="{3BCC03A3-D2EA-42CF-9318-A1D89F260306}" type="presParOf" srcId="{E17ED81C-ECD1-4829-BDE5-6FC2F4A72AD2}" destId="{FED72556-BABD-4642-B4AA-8CEC741CF6D6}" srcOrd="0" destOrd="0" presId="urn:microsoft.com/office/officeart/2005/8/layout/hierarchy2"/>
    <dgm:cxn modelId="{817017B7-6EB7-418D-81C0-7D20CE3DFF12}" type="presParOf" srcId="{FED72556-BABD-4642-B4AA-8CEC741CF6D6}" destId="{903EBF66-602D-43A8-AABB-54EEE0FB2682}" srcOrd="0" destOrd="0" presId="urn:microsoft.com/office/officeart/2005/8/layout/hierarchy2"/>
    <dgm:cxn modelId="{91C14CBB-15AB-4D6C-9B91-80FE93C21C61}" type="presParOf" srcId="{E17ED81C-ECD1-4829-BDE5-6FC2F4A72AD2}" destId="{8846D91E-7F52-44CD-8F0F-A730BBB9A720}" srcOrd="1" destOrd="0" presId="urn:microsoft.com/office/officeart/2005/8/layout/hierarchy2"/>
    <dgm:cxn modelId="{2C1F79F6-41A2-4D66-AC47-D16D054E37CD}" type="presParOf" srcId="{8846D91E-7F52-44CD-8F0F-A730BBB9A720}" destId="{B3AC3474-FCDD-45B3-A4B0-AEDEEA698D84}" srcOrd="0" destOrd="0" presId="urn:microsoft.com/office/officeart/2005/8/layout/hierarchy2"/>
    <dgm:cxn modelId="{325C2FF9-BC85-4AE9-A66E-AEE64C737ABB}" type="presParOf" srcId="{8846D91E-7F52-44CD-8F0F-A730BBB9A720}" destId="{7C0993B5-7AA2-4DFF-BAB2-9EBF17021D3C}" srcOrd="1" destOrd="0" presId="urn:microsoft.com/office/officeart/2005/8/layout/hierarchy2"/>
    <dgm:cxn modelId="{7F21934B-FF91-434C-B3CA-4EF10C1F44C2}" type="presParOf" srcId="{E17ED81C-ECD1-4829-BDE5-6FC2F4A72AD2}" destId="{392DBABB-9789-4F45-8256-4AD27719F9CA}" srcOrd="2" destOrd="0" presId="urn:microsoft.com/office/officeart/2005/8/layout/hierarchy2"/>
    <dgm:cxn modelId="{9909C7A2-D28C-4337-9281-4C711BAAC1D1}" type="presParOf" srcId="{392DBABB-9789-4F45-8256-4AD27719F9CA}" destId="{310F2FD0-8094-433D-A4CF-6ED0B29528CC}" srcOrd="0" destOrd="0" presId="urn:microsoft.com/office/officeart/2005/8/layout/hierarchy2"/>
    <dgm:cxn modelId="{44F0AA67-8197-41DC-9B65-279624BFAC9A}" type="presParOf" srcId="{E17ED81C-ECD1-4829-BDE5-6FC2F4A72AD2}" destId="{317A08E4-4820-4D8B-9A5A-AF606687DB32}" srcOrd="3" destOrd="0" presId="urn:microsoft.com/office/officeart/2005/8/layout/hierarchy2"/>
    <dgm:cxn modelId="{9A6B0308-17C9-4A92-9BFA-F5ABB65C92B6}" type="presParOf" srcId="{317A08E4-4820-4D8B-9A5A-AF606687DB32}" destId="{C3288F61-8A57-41D9-9E64-88FED2E9F62C}" srcOrd="0" destOrd="0" presId="urn:microsoft.com/office/officeart/2005/8/layout/hierarchy2"/>
    <dgm:cxn modelId="{C0673B41-97D7-40E7-8ECA-351A4EED5D02}" type="presParOf" srcId="{317A08E4-4820-4D8B-9A5A-AF606687DB32}" destId="{89F31C1B-3CF0-4AD1-85F1-E8EEECCC7C65}" srcOrd="1" destOrd="0" presId="urn:microsoft.com/office/officeart/2005/8/layout/hierarchy2"/>
    <dgm:cxn modelId="{25AC64F4-2A4A-4CA4-9220-32E9D5B45275}" type="presParOf" srcId="{C25CDDF2-6653-42C9-B36D-37AB86DE0A73}" destId="{F407FC69-C11B-405C-8667-93B91FD8D20F}" srcOrd="4" destOrd="0" presId="urn:microsoft.com/office/officeart/2005/8/layout/hierarchy2"/>
    <dgm:cxn modelId="{29564DB6-A4C5-4D77-818E-763EE7DCCE81}" type="presParOf" srcId="{F407FC69-C11B-405C-8667-93B91FD8D20F}" destId="{8ABF6E8B-80AC-44BC-828E-392259D17076}" srcOrd="0" destOrd="0" presId="urn:microsoft.com/office/officeart/2005/8/layout/hierarchy2"/>
    <dgm:cxn modelId="{AB024BE6-1CB5-4268-ABD4-B6D5DB4351AE}" type="presParOf" srcId="{C25CDDF2-6653-42C9-B36D-37AB86DE0A73}" destId="{B51749AB-6726-4410-B4B4-F7A030C25962}" srcOrd="5" destOrd="0" presId="urn:microsoft.com/office/officeart/2005/8/layout/hierarchy2"/>
    <dgm:cxn modelId="{EB088798-87C8-4C42-BDFB-12A1D46EE28D}" type="presParOf" srcId="{B51749AB-6726-4410-B4B4-F7A030C25962}" destId="{472D9345-9C88-4ACA-9145-9D48011F0EEA}" srcOrd="0" destOrd="0" presId="urn:microsoft.com/office/officeart/2005/8/layout/hierarchy2"/>
    <dgm:cxn modelId="{5CAA8F05-88B9-4441-9822-3F4D90E3BDD5}" type="presParOf" srcId="{B51749AB-6726-4410-B4B4-F7A030C25962}" destId="{01DE7EF8-9B07-4FCD-B1A3-4CF7EAF6C820}" srcOrd="1" destOrd="0" presId="urn:microsoft.com/office/officeart/2005/8/layout/hierarchy2"/>
    <dgm:cxn modelId="{72EBA848-6E61-4D25-B3DB-6CAAC448C04A}" type="presParOf" srcId="{01DE7EF8-9B07-4FCD-B1A3-4CF7EAF6C820}" destId="{1009CC8E-A367-401E-955B-7B32C909DB24}" srcOrd="0" destOrd="0" presId="urn:microsoft.com/office/officeart/2005/8/layout/hierarchy2"/>
    <dgm:cxn modelId="{D9468C7D-EF61-442F-AB21-8877E7074C17}" type="presParOf" srcId="{1009CC8E-A367-401E-955B-7B32C909DB24}" destId="{D0969F62-786D-43DE-93E8-E6E2DFDD9B8F}" srcOrd="0" destOrd="0" presId="urn:microsoft.com/office/officeart/2005/8/layout/hierarchy2"/>
    <dgm:cxn modelId="{48DD148B-A48B-4C9A-B5E8-DD856C452F48}" type="presParOf" srcId="{01DE7EF8-9B07-4FCD-B1A3-4CF7EAF6C820}" destId="{5DD34A7A-0BFB-4122-A2D3-D6646B00E99F}" srcOrd="1" destOrd="0" presId="urn:microsoft.com/office/officeart/2005/8/layout/hierarchy2"/>
    <dgm:cxn modelId="{60474A31-D821-40A4-BF8A-0A34EE640124}" type="presParOf" srcId="{5DD34A7A-0BFB-4122-A2D3-D6646B00E99F}" destId="{43CA3E34-F4E9-419C-81E5-05ACCFB65D39}" srcOrd="0" destOrd="0" presId="urn:microsoft.com/office/officeart/2005/8/layout/hierarchy2"/>
    <dgm:cxn modelId="{BA12D853-3C90-4F61-A707-0A8D1B2A1DD0}" type="presParOf" srcId="{5DD34A7A-0BFB-4122-A2D3-D6646B00E99F}" destId="{0928A71D-D9A0-418A-81E5-1610EF400A1B}" srcOrd="1" destOrd="0" presId="urn:microsoft.com/office/officeart/2005/8/layout/hierarchy2"/>
    <dgm:cxn modelId="{1049D039-4920-46B2-83B4-542457CDDD80}" type="presParOf" srcId="{01DE7EF8-9B07-4FCD-B1A3-4CF7EAF6C820}" destId="{D66124CE-7E84-4034-B176-3C73A08B3AB7}" srcOrd="2" destOrd="0" presId="urn:microsoft.com/office/officeart/2005/8/layout/hierarchy2"/>
    <dgm:cxn modelId="{71B5D498-B2FF-4B90-85FD-7DAE324EBB6D}" type="presParOf" srcId="{D66124CE-7E84-4034-B176-3C73A08B3AB7}" destId="{749D439B-4F0A-4BF2-BB97-8F3EBA71734F}" srcOrd="0" destOrd="0" presId="urn:microsoft.com/office/officeart/2005/8/layout/hierarchy2"/>
    <dgm:cxn modelId="{4969D8BD-DE3E-4EE1-AC46-F6FFDDD2DF9A}" type="presParOf" srcId="{01DE7EF8-9B07-4FCD-B1A3-4CF7EAF6C820}" destId="{8BF857B0-85E5-46EF-B26C-E457DEB796FB}" srcOrd="3" destOrd="0" presId="urn:microsoft.com/office/officeart/2005/8/layout/hierarchy2"/>
    <dgm:cxn modelId="{6A28CFC3-0325-44E8-ABA6-9EAAB66378FC}" type="presParOf" srcId="{8BF857B0-85E5-46EF-B26C-E457DEB796FB}" destId="{10F33600-88B0-42CB-A093-65A613E68D0B}" srcOrd="0" destOrd="0" presId="urn:microsoft.com/office/officeart/2005/8/layout/hierarchy2"/>
    <dgm:cxn modelId="{C63C2970-3D7D-4B46-9793-5D04DD1C9831}" type="presParOf" srcId="{8BF857B0-85E5-46EF-B26C-E457DEB796FB}" destId="{173D3B71-2CBD-489F-8213-2FCF2EE26CF8}" srcOrd="1" destOrd="0" presId="urn:microsoft.com/office/officeart/2005/8/layout/hierarchy2"/>
    <dgm:cxn modelId="{FC201652-81B8-4518-B521-C81E6684017B}" type="presParOf" srcId="{01DE7EF8-9B07-4FCD-B1A3-4CF7EAF6C820}" destId="{22A1935C-97B4-4BCE-A0F3-91F9D43E56F2}" srcOrd="4" destOrd="0" presId="urn:microsoft.com/office/officeart/2005/8/layout/hierarchy2"/>
    <dgm:cxn modelId="{D3A1D9E6-9565-4116-B9CE-73064282E91F}" type="presParOf" srcId="{22A1935C-97B4-4BCE-A0F3-91F9D43E56F2}" destId="{A8CF6C44-2EE7-44DE-93FC-860C12D30096}" srcOrd="0" destOrd="0" presId="urn:microsoft.com/office/officeart/2005/8/layout/hierarchy2"/>
    <dgm:cxn modelId="{7389ED96-42BA-47B1-A541-BA421A3F8D49}" type="presParOf" srcId="{01DE7EF8-9B07-4FCD-B1A3-4CF7EAF6C820}" destId="{4C63FF25-8259-4F4D-A9B6-9F2F9E5E604C}" srcOrd="5" destOrd="0" presId="urn:microsoft.com/office/officeart/2005/8/layout/hierarchy2"/>
    <dgm:cxn modelId="{354DC15A-13EC-4E43-A970-1179A91E2C21}" type="presParOf" srcId="{4C63FF25-8259-4F4D-A9B6-9F2F9E5E604C}" destId="{A680C6F7-2147-4298-8741-FFC4642A9900}" srcOrd="0" destOrd="0" presId="urn:microsoft.com/office/officeart/2005/8/layout/hierarchy2"/>
    <dgm:cxn modelId="{F3619EB5-E228-470B-8F06-3B3851A2F0BF}" type="presParOf" srcId="{4C63FF25-8259-4F4D-A9B6-9F2F9E5E604C}" destId="{E988DE85-5436-4674-B48D-D01E24B6F0FA}" srcOrd="1" destOrd="0" presId="urn:microsoft.com/office/officeart/2005/8/layout/hierarchy2"/>
    <dgm:cxn modelId="{2E4A00AA-089E-4671-9F7C-DFE99B652E76}" type="presParOf" srcId="{C25CDDF2-6653-42C9-B36D-37AB86DE0A73}" destId="{CE6AD186-E7D3-4B71-B573-4BC0C5D34459}" srcOrd="6" destOrd="0" presId="urn:microsoft.com/office/officeart/2005/8/layout/hierarchy2"/>
    <dgm:cxn modelId="{730BE5AE-E519-4D5C-8A69-F074762B3B4E}" type="presParOf" srcId="{CE6AD186-E7D3-4B71-B573-4BC0C5D34459}" destId="{B0B3F6D5-78B9-48F9-962A-0BE1EEF60A30}" srcOrd="0" destOrd="0" presId="urn:microsoft.com/office/officeart/2005/8/layout/hierarchy2"/>
    <dgm:cxn modelId="{01A16D96-99E8-495F-B3CB-646BFF5F8CA7}" type="presParOf" srcId="{C25CDDF2-6653-42C9-B36D-37AB86DE0A73}" destId="{9ABBE45C-9147-448F-B920-2C0B069ED795}" srcOrd="7" destOrd="0" presId="urn:microsoft.com/office/officeart/2005/8/layout/hierarchy2"/>
    <dgm:cxn modelId="{B8FFD7B7-C280-403D-B9C8-98FD3CCAA2BA}" type="presParOf" srcId="{9ABBE45C-9147-448F-B920-2C0B069ED795}" destId="{75826BC3-AFEB-4453-B5E9-F08364645BEB}" srcOrd="0" destOrd="0" presId="urn:microsoft.com/office/officeart/2005/8/layout/hierarchy2"/>
    <dgm:cxn modelId="{02FA660A-FE37-4262-A978-78A92A862653}" type="presParOf" srcId="{9ABBE45C-9147-448F-B920-2C0B069ED795}" destId="{6C0A0FB0-CB81-42C1-B284-5B5ABDB1F7C3}" srcOrd="1" destOrd="0" presId="urn:microsoft.com/office/officeart/2005/8/layout/hierarchy2"/>
    <dgm:cxn modelId="{0F414913-EA64-46A5-9ACD-60DF5FF5A406}" type="presParOf" srcId="{6C0A0FB0-CB81-42C1-B284-5B5ABDB1F7C3}" destId="{A2B3C596-E1CD-4AED-A7B8-DB9649AA352D}" srcOrd="0" destOrd="0" presId="urn:microsoft.com/office/officeart/2005/8/layout/hierarchy2"/>
    <dgm:cxn modelId="{CED69939-9D79-4731-9E84-460FD1736B99}" type="presParOf" srcId="{A2B3C596-E1CD-4AED-A7B8-DB9649AA352D}" destId="{A2FB336F-7410-4B8B-9908-5CA1E3C5102B}" srcOrd="0" destOrd="0" presId="urn:microsoft.com/office/officeart/2005/8/layout/hierarchy2"/>
    <dgm:cxn modelId="{7FDFA818-8502-4D54-B786-EE95089C9933}" type="presParOf" srcId="{6C0A0FB0-CB81-42C1-B284-5B5ABDB1F7C3}" destId="{20C87C8E-00AF-4BA6-A739-76C3FB0A5FF6}" srcOrd="1" destOrd="0" presId="urn:microsoft.com/office/officeart/2005/8/layout/hierarchy2"/>
    <dgm:cxn modelId="{CFAAE91B-911A-4D0D-87BE-FBAF665F8579}" type="presParOf" srcId="{20C87C8E-00AF-4BA6-A739-76C3FB0A5FF6}" destId="{F1F90263-CDB3-4871-91AA-7ABB72D3042A}" srcOrd="0" destOrd="0" presId="urn:microsoft.com/office/officeart/2005/8/layout/hierarchy2"/>
    <dgm:cxn modelId="{9326D05C-C77E-4CCB-BE3D-9DE3A9C6E592}" type="presParOf" srcId="{20C87C8E-00AF-4BA6-A739-76C3FB0A5FF6}" destId="{604A5A1B-FAA4-4D45-823C-EEDBB92C291A}" srcOrd="1" destOrd="0" presId="urn:microsoft.com/office/officeart/2005/8/layout/hierarchy2"/>
    <dgm:cxn modelId="{779AF42B-F627-4034-8412-3CE38C0B0A7D}" type="presParOf" srcId="{604A5A1B-FAA4-4D45-823C-EEDBB92C291A}" destId="{6B2D22AD-94B0-4A33-A482-53F6B68DF146}" srcOrd="0" destOrd="0" presId="urn:microsoft.com/office/officeart/2005/8/layout/hierarchy2"/>
    <dgm:cxn modelId="{9B04D451-CC61-4E58-AE95-273B756BAC8C}" type="presParOf" srcId="{6B2D22AD-94B0-4A33-A482-53F6B68DF146}" destId="{AB722559-5C9F-46ED-912C-3539474FA126}" srcOrd="0" destOrd="0" presId="urn:microsoft.com/office/officeart/2005/8/layout/hierarchy2"/>
    <dgm:cxn modelId="{C0B8E3B3-A84A-426F-B75C-0A977D8E4C72}" type="presParOf" srcId="{604A5A1B-FAA4-4D45-823C-EEDBB92C291A}" destId="{2517F747-CADF-47B1-A96D-7A22A75F5F02}" srcOrd="1" destOrd="0" presId="urn:microsoft.com/office/officeart/2005/8/layout/hierarchy2"/>
    <dgm:cxn modelId="{196D3776-F5CB-48EB-B4D0-2859B036D15A}" type="presParOf" srcId="{2517F747-CADF-47B1-A96D-7A22A75F5F02}" destId="{39C70A65-5D73-4D97-8812-5D07D232BE6C}" srcOrd="0" destOrd="0" presId="urn:microsoft.com/office/officeart/2005/8/layout/hierarchy2"/>
    <dgm:cxn modelId="{F876B271-0B5B-4419-9221-DB3F70835045}" type="presParOf" srcId="{2517F747-CADF-47B1-A96D-7A22A75F5F02}" destId="{D81D8153-9575-462C-97B7-70E1168EC715}" srcOrd="1" destOrd="0" presId="urn:microsoft.com/office/officeart/2005/8/layout/hierarchy2"/>
    <dgm:cxn modelId="{1BA5E8F0-465A-476F-AD2E-4E90CF4314B8}" type="presParOf" srcId="{604A5A1B-FAA4-4D45-823C-EEDBB92C291A}" destId="{6EE32D6E-41B0-4B85-9053-7EABC7DD3656}" srcOrd="2" destOrd="0" presId="urn:microsoft.com/office/officeart/2005/8/layout/hierarchy2"/>
    <dgm:cxn modelId="{3D4E00A8-6CEE-41F5-B414-B8D10173E29E}" type="presParOf" srcId="{6EE32D6E-41B0-4B85-9053-7EABC7DD3656}" destId="{9925A7D1-1534-4B49-8126-ABB640D12AA7}" srcOrd="0" destOrd="0" presId="urn:microsoft.com/office/officeart/2005/8/layout/hierarchy2"/>
    <dgm:cxn modelId="{CD698217-1217-4F5A-9F17-FEF39D8A4058}" type="presParOf" srcId="{604A5A1B-FAA4-4D45-823C-EEDBB92C291A}" destId="{CE75EE92-B5AB-40E1-A7A0-F88EEDD1BF14}" srcOrd="3" destOrd="0" presId="urn:microsoft.com/office/officeart/2005/8/layout/hierarchy2"/>
    <dgm:cxn modelId="{5E69234C-F563-495B-AD88-D45041EA4FBB}" type="presParOf" srcId="{CE75EE92-B5AB-40E1-A7A0-F88EEDD1BF14}" destId="{7D0B3544-457F-45C0-80FB-2436F716BC3F}" srcOrd="0" destOrd="0" presId="urn:microsoft.com/office/officeart/2005/8/layout/hierarchy2"/>
    <dgm:cxn modelId="{3B430FF6-9839-4D99-9D98-58489285F733}" type="presParOf" srcId="{CE75EE92-B5AB-40E1-A7A0-F88EEDD1BF14}" destId="{5028AACF-FF8D-4D2A-B24D-CE1F5FF8694C}" srcOrd="1" destOrd="0" presId="urn:microsoft.com/office/officeart/2005/8/layout/hierarchy2"/>
    <dgm:cxn modelId="{2D53B447-4B86-4F7F-B98F-7EB6B24BCD6B}" type="presParOf" srcId="{604A5A1B-FAA4-4D45-823C-EEDBB92C291A}" destId="{A080DF3D-F003-4917-8728-59C9D2C3913D}" srcOrd="4" destOrd="0" presId="urn:microsoft.com/office/officeart/2005/8/layout/hierarchy2"/>
    <dgm:cxn modelId="{B480CF1D-BF1C-4706-AFAC-2A02A6DB73BE}" type="presParOf" srcId="{A080DF3D-F003-4917-8728-59C9D2C3913D}" destId="{F9359FF5-6787-4A32-BFF4-D30A854783C7}" srcOrd="0" destOrd="0" presId="urn:microsoft.com/office/officeart/2005/8/layout/hierarchy2"/>
    <dgm:cxn modelId="{6804E649-52F1-4F05-A785-5793DB635B56}" type="presParOf" srcId="{604A5A1B-FAA4-4D45-823C-EEDBB92C291A}" destId="{B8861620-B3D1-4504-8B2B-12731EF03A51}" srcOrd="5" destOrd="0" presId="urn:microsoft.com/office/officeart/2005/8/layout/hierarchy2"/>
    <dgm:cxn modelId="{D63B7A89-2EE6-4FD7-B027-B232821ABD41}" type="presParOf" srcId="{B8861620-B3D1-4504-8B2B-12731EF03A51}" destId="{C3BFD037-7451-4459-936C-60BC66467516}" srcOrd="0" destOrd="0" presId="urn:microsoft.com/office/officeart/2005/8/layout/hierarchy2"/>
    <dgm:cxn modelId="{CB5FB9E3-4F17-4BB7-B014-77685C6110A1}" type="presParOf" srcId="{B8861620-B3D1-4504-8B2B-12731EF03A51}" destId="{9ED45652-FA9A-41C2-982B-3CA777CB93E5}" srcOrd="1" destOrd="0" presId="urn:microsoft.com/office/officeart/2005/8/layout/hierarchy2"/>
    <dgm:cxn modelId="{4780014C-93D4-45E6-9325-480C764BC122}" type="presParOf" srcId="{604A5A1B-FAA4-4D45-823C-EEDBB92C291A}" destId="{093AE80B-EFC0-4128-9895-ED3DC1A9F3E9}" srcOrd="6" destOrd="0" presId="urn:microsoft.com/office/officeart/2005/8/layout/hierarchy2"/>
    <dgm:cxn modelId="{33AC3E39-88F3-4602-96F0-C892D7479953}" type="presParOf" srcId="{093AE80B-EFC0-4128-9895-ED3DC1A9F3E9}" destId="{F2D027AD-A66D-4365-9A15-38436C20242E}" srcOrd="0" destOrd="0" presId="urn:microsoft.com/office/officeart/2005/8/layout/hierarchy2"/>
    <dgm:cxn modelId="{067436BA-63E5-433D-ACDA-05C9108D1CF9}" type="presParOf" srcId="{604A5A1B-FAA4-4D45-823C-EEDBB92C291A}" destId="{5A4ADCE8-4695-4D48-8568-EE05853CBC64}" srcOrd="7" destOrd="0" presId="urn:microsoft.com/office/officeart/2005/8/layout/hierarchy2"/>
    <dgm:cxn modelId="{F3BABC7A-8225-45DB-838C-3442E18270FB}" type="presParOf" srcId="{5A4ADCE8-4695-4D48-8568-EE05853CBC64}" destId="{EAAC1C4E-FD03-45A0-B56F-569CC6CD1ADC}" srcOrd="0" destOrd="0" presId="urn:microsoft.com/office/officeart/2005/8/layout/hierarchy2"/>
    <dgm:cxn modelId="{12341D18-A36F-4975-963B-0AB547A9BEC3}" type="presParOf" srcId="{5A4ADCE8-4695-4D48-8568-EE05853CBC64}" destId="{3ADADA46-BDBE-4A8F-9F9E-31316864CAEF}" srcOrd="1" destOrd="0" presId="urn:microsoft.com/office/officeart/2005/8/layout/hierarchy2"/>
    <dgm:cxn modelId="{E0C8EBF9-F808-4332-B19D-1BCD79684FAB}" type="presParOf" srcId="{604A5A1B-FAA4-4D45-823C-EEDBB92C291A}" destId="{A5C29CAC-C177-4A9F-B489-D205799AC654}" srcOrd="8" destOrd="0" presId="urn:microsoft.com/office/officeart/2005/8/layout/hierarchy2"/>
    <dgm:cxn modelId="{9F8B9A7F-51A0-49CA-A1AD-10DC97E73C11}" type="presParOf" srcId="{A5C29CAC-C177-4A9F-B489-D205799AC654}" destId="{7E82E64B-0207-4333-8AD2-B6E572B9145F}" srcOrd="0" destOrd="0" presId="urn:microsoft.com/office/officeart/2005/8/layout/hierarchy2"/>
    <dgm:cxn modelId="{56156BBF-09A5-451C-9333-B134E88002EC}" type="presParOf" srcId="{604A5A1B-FAA4-4D45-823C-EEDBB92C291A}" destId="{0A6D89C9-D7FE-47C6-B595-AC4400CBBFF5}" srcOrd="9" destOrd="0" presId="urn:microsoft.com/office/officeart/2005/8/layout/hierarchy2"/>
    <dgm:cxn modelId="{8C70442E-52EC-422C-8998-BCFF2052E9CE}" type="presParOf" srcId="{0A6D89C9-D7FE-47C6-B595-AC4400CBBFF5}" destId="{454818FC-2FB5-44FD-BBF4-C3041C22C888}" srcOrd="0" destOrd="0" presId="urn:microsoft.com/office/officeart/2005/8/layout/hierarchy2"/>
    <dgm:cxn modelId="{4325225E-BC95-4C27-9DBD-82D908B83AAB}" type="presParOf" srcId="{0A6D89C9-D7FE-47C6-B595-AC4400CBBFF5}" destId="{211EBB32-E19F-44E7-9197-F24D644423BC}" srcOrd="1" destOrd="0" presId="urn:microsoft.com/office/officeart/2005/8/layout/hierarchy2"/>
    <dgm:cxn modelId="{26A59FF3-6615-4421-91A8-27FB6836AD83}" type="presParOf" srcId="{6C0A0FB0-CB81-42C1-B284-5B5ABDB1F7C3}" destId="{78833F65-6236-4A7B-973E-799527FEFB87}" srcOrd="2" destOrd="0" presId="urn:microsoft.com/office/officeart/2005/8/layout/hierarchy2"/>
    <dgm:cxn modelId="{D37B1546-8708-4B87-87C8-B91AA2D6D8AB}" type="presParOf" srcId="{78833F65-6236-4A7B-973E-799527FEFB87}" destId="{56062969-6786-46EF-818C-47AD9C172464}" srcOrd="0" destOrd="0" presId="urn:microsoft.com/office/officeart/2005/8/layout/hierarchy2"/>
    <dgm:cxn modelId="{7DC974C6-E09B-47B9-83CC-94DA618B31C7}" type="presParOf" srcId="{6C0A0FB0-CB81-42C1-B284-5B5ABDB1F7C3}" destId="{E344850B-7180-4029-B77A-1A8F1230FAA2}" srcOrd="3" destOrd="0" presId="urn:microsoft.com/office/officeart/2005/8/layout/hierarchy2"/>
    <dgm:cxn modelId="{9B18AA9A-9316-4300-840B-8ED225EDDAC4}" type="presParOf" srcId="{E344850B-7180-4029-B77A-1A8F1230FAA2}" destId="{AAE0C827-3C99-4A80-9CD1-9F6D78B752C5}" srcOrd="0" destOrd="0" presId="urn:microsoft.com/office/officeart/2005/8/layout/hierarchy2"/>
    <dgm:cxn modelId="{305FD9BA-E13E-47F9-B57C-F224DA654C2C}" type="presParOf" srcId="{E344850B-7180-4029-B77A-1A8F1230FAA2}" destId="{C0DC5844-A130-4ED8-9459-8A4A9618E539}" srcOrd="1" destOrd="0" presId="urn:microsoft.com/office/officeart/2005/8/layout/hierarchy2"/>
    <dgm:cxn modelId="{4ED37840-3AD5-4AC9-9FA5-147D5F6336FD}" type="presParOf" srcId="{C0DC5844-A130-4ED8-9459-8A4A9618E539}" destId="{54EA24F2-93E9-4498-9AA5-5F500B61DEBC}" srcOrd="0" destOrd="0" presId="urn:microsoft.com/office/officeart/2005/8/layout/hierarchy2"/>
    <dgm:cxn modelId="{F2D054B6-9ACD-422B-A811-4C57C80EAC0D}" type="presParOf" srcId="{54EA24F2-93E9-4498-9AA5-5F500B61DEBC}" destId="{5C3E3131-F828-4A6B-B82C-B4C427EAC6F4}" srcOrd="0" destOrd="0" presId="urn:microsoft.com/office/officeart/2005/8/layout/hierarchy2"/>
    <dgm:cxn modelId="{7346F3F2-4F55-4CE5-B75E-3D1D790E850B}" type="presParOf" srcId="{C0DC5844-A130-4ED8-9459-8A4A9618E539}" destId="{C282DD56-8EB7-4ACA-9115-C3010FC06A9B}" srcOrd="1" destOrd="0" presId="urn:microsoft.com/office/officeart/2005/8/layout/hierarchy2"/>
    <dgm:cxn modelId="{B73317C0-02D0-4CB1-A90C-F7CB09EFF121}" type="presParOf" srcId="{C282DD56-8EB7-4ACA-9115-C3010FC06A9B}" destId="{D19F7485-48D1-4A36-93B0-8E7A76FCCB50}" srcOrd="0" destOrd="0" presId="urn:microsoft.com/office/officeart/2005/8/layout/hierarchy2"/>
    <dgm:cxn modelId="{DB1605EB-7EE2-4C05-8A70-7A70570093BD}" type="presParOf" srcId="{C282DD56-8EB7-4ACA-9115-C3010FC06A9B}" destId="{C6F886A2-F4C0-4ED4-905B-3C7A3BE6D673}" srcOrd="1" destOrd="0" presId="urn:microsoft.com/office/officeart/2005/8/layout/hierarchy2"/>
    <dgm:cxn modelId="{A0FFD800-7DDB-47EE-A66D-33914020BD3F}" type="presParOf" srcId="{C0DC5844-A130-4ED8-9459-8A4A9618E539}" destId="{53F5EB7B-9BD7-42ED-8D9F-78AD732E53B3}" srcOrd="2" destOrd="0" presId="urn:microsoft.com/office/officeart/2005/8/layout/hierarchy2"/>
    <dgm:cxn modelId="{B4B9D40D-1735-4E21-8F36-90E5726AA69A}" type="presParOf" srcId="{53F5EB7B-9BD7-42ED-8D9F-78AD732E53B3}" destId="{FE28A984-C603-483A-880B-570EE5380D5E}" srcOrd="0" destOrd="0" presId="urn:microsoft.com/office/officeart/2005/8/layout/hierarchy2"/>
    <dgm:cxn modelId="{4FA5F88D-7396-42C8-82EF-FFCF7E0B82CE}" type="presParOf" srcId="{C0DC5844-A130-4ED8-9459-8A4A9618E539}" destId="{1EB0C214-89A1-4F2D-BBA7-D18BE760FE11}" srcOrd="3" destOrd="0" presId="urn:microsoft.com/office/officeart/2005/8/layout/hierarchy2"/>
    <dgm:cxn modelId="{2BAA5DD5-300C-496C-A0D4-992F03D69BC8}" type="presParOf" srcId="{1EB0C214-89A1-4F2D-BBA7-D18BE760FE11}" destId="{96563B8C-9AA2-4EF7-BE9D-57E80023E6CE}" srcOrd="0" destOrd="0" presId="urn:microsoft.com/office/officeart/2005/8/layout/hierarchy2"/>
    <dgm:cxn modelId="{BA2BAB8F-047F-47C2-AED7-94F66BBA3703}" type="presParOf" srcId="{1EB0C214-89A1-4F2D-BBA7-D18BE760FE11}" destId="{8C376A85-F25B-47E4-95CD-183D1B3C180E}" srcOrd="1" destOrd="0" presId="urn:microsoft.com/office/officeart/2005/8/layout/hierarchy2"/>
    <dgm:cxn modelId="{80B7FE6C-DCC7-4B47-9991-47443484491A}" type="presParOf" srcId="{C0DC5844-A130-4ED8-9459-8A4A9618E539}" destId="{E87D04FC-593C-4D87-B0FC-A739FF2189CB}" srcOrd="4" destOrd="0" presId="urn:microsoft.com/office/officeart/2005/8/layout/hierarchy2"/>
    <dgm:cxn modelId="{2FDADC4C-1AFB-4D4D-B693-E2D4E2A718F3}" type="presParOf" srcId="{E87D04FC-593C-4D87-B0FC-A739FF2189CB}" destId="{D0C2F906-5CD4-4E0A-8395-05090C5EBA8F}" srcOrd="0" destOrd="0" presId="urn:microsoft.com/office/officeart/2005/8/layout/hierarchy2"/>
    <dgm:cxn modelId="{D07A26A6-2975-4516-BDC4-A97C8E4CD40B}" type="presParOf" srcId="{C0DC5844-A130-4ED8-9459-8A4A9618E539}" destId="{1486AD53-7C8D-46F7-B012-C64ED1E2AF28}" srcOrd="5" destOrd="0" presId="urn:microsoft.com/office/officeart/2005/8/layout/hierarchy2"/>
    <dgm:cxn modelId="{4D3DCDAB-9D1A-4A34-B370-B9E2A1A1D6A0}" type="presParOf" srcId="{1486AD53-7C8D-46F7-B012-C64ED1E2AF28}" destId="{D6014A3B-609F-46AC-9F90-865A4C85ABA2}" srcOrd="0" destOrd="0" presId="urn:microsoft.com/office/officeart/2005/8/layout/hierarchy2"/>
    <dgm:cxn modelId="{78FA5BBA-62DE-475F-88FB-2722B5CE1298}" type="presParOf" srcId="{1486AD53-7C8D-46F7-B012-C64ED1E2AF28}" destId="{80DA3E38-B0AE-41DE-A406-338138A13861}" srcOrd="1" destOrd="0" presId="urn:microsoft.com/office/officeart/2005/8/layout/hierarchy2"/>
    <dgm:cxn modelId="{622CA730-A898-40D4-9E8E-BA8F0B5D9403}" type="presParOf" srcId="{6C0A0FB0-CB81-42C1-B284-5B5ABDB1F7C3}" destId="{96A05908-7D8C-423F-B0B6-C353ED7DF684}" srcOrd="4" destOrd="0" presId="urn:microsoft.com/office/officeart/2005/8/layout/hierarchy2"/>
    <dgm:cxn modelId="{0685C8B0-A94F-483C-92D9-19DB1A817CF8}" type="presParOf" srcId="{96A05908-7D8C-423F-B0B6-C353ED7DF684}" destId="{1589232A-7629-4A2F-9407-08B7C00EE728}" srcOrd="0" destOrd="0" presId="urn:microsoft.com/office/officeart/2005/8/layout/hierarchy2"/>
    <dgm:cxn modelId="{505B1C6D-F79A-4E56-BFD8-DCBDD4805FDD}" type="presParOf" srcId="{6C0A0FB0-CB81-42C1-B284-5B5ABDB1F7C3}" destId="{307E3C02-0066-4328-B02E-6DF94BCCF819}" srcOrd="5" destOrd="0" presId="urn:microsoft.com/office/officeart/2005/8/layout/hierarchy2"/>
    <dgm:cxn modelId="{04F449E6-EF74-4B78-993F-D9A0880BCF0F}" type="presParOf" srcId="{307E3C02-0066-4328-B02E-6DF94BCCF819}" destId="{15060D3A-8099-4990-BCA9-58BC99414213}" srcOrd="0" destOrd="0" presId="urn:microsoft.com/office/officeart/2005/8/layout/hierarchy2"/>
    <dgm:cxn modelId="{B4D84D31-F48A-4B25-8BC6-CBB5AC44AB65}" type="presParOf" srcId="{307E3C02-0066-4328-B02E-6DF94BCCF819}" destId="{26D6BA7A-8CF0-41B6-A1D5-CB085DB9DB89}" srcOrd="1" destOrd="0" presId="urn:microsoft.com/office/officeart/2005/8/layout/hierarchy2"/>
    <dgm:cxn modelId="{AAC8C00D-E0E3-45A5-BE92-BA11C02F391C}" type="presParOf" srcId="{26D6BA7A-8CF0-41B6-A1D5-CB085DB9DB89}" destId="{C9CE45BE-E863-4F51-92AE-C440A7679FF8}" srcOrd="0" destOrd="0" presId="urn:microsoft.com/office/officeart/2005/8/layout/hierarchy2"/>
    <dgm:cxn modelId="{D7DDFE17-BEAA-4E35-BC77-B87CF45C10E0}" type="presParOf" srcId="{C9CE45BE-E863-4F51-92AE-C440A7679FF8}" destId="{CF8A4CD1-74D9-4DAF-8D10-D00DBAE626B9}" srcOrd="0" destOrd="0" presId="urn:microsoft.com/office/officeart/2005/8/layout/hierarchy2"/>
    <dgm:cxn modelId="{BB857F0B-17D0-4950-A7E4-3CB0224ED17F}" type="presParOf" srcId="{26D6BA7A-8CF0-41B6-A1D5-CB085DB9DB89}" destId="{821AAA10-0BC1-4130-B876-3AF39AAF8AEC}" srcOrd="1" destOrd="0" presId="urn:microsoft.com/office/officeart/2005/8/layout/hierarchy2"/>
    <dgm:cxn modelId="{34A0F53C-9ADC-4DDC-ACD9-694960AF0B5F}" type="presParOf" srcId="{821AAA10-0BC1-4130-B876-3AF39AAF8AEC}" destId="{FD177FAA-75CF-4BEB-963C-A82AFC4C6748}" srcOrd="0" destOrd="0" presId="urn:microsoft.com/office/officeart/2005/8/layout/hierarchy2"/>
    <dgm:cxn modelId="{3B3980ED-2C4F-4916-9163-2439BD62C747}" type="presParOf" srcId="{821AAA10-0BC1-4130-B876-3AF39AAF8AEC}" destId="{38BC3978-03E9-4D90-A518-AE58332A8F7B}" srcOrd="1" destOrd="0" presId="urn:microsoft.com/office/officeart/2005/8/layout/hierarchy2"/>
    <dgm:cxn modelId="{C5527A3A-E95B-4263-B29A-81D600F8EF01}" type="presParOf" srcId="{4C12EEA6-DC51-4068-A076-7E32A80415B9}" destId="{96415C00-7F27-4337-92A0-AC2DF0CCC4F3}" srcOrd="2" destOrd="0" presId="urn:microsoft.com/office/officeart/2005/8/layout/hierarchy2"/>
    <dgm:cxn modelId="{0C099A5C-2D5F-437E-93A8-F6B0E5D109BD}" type="presParOf" srcId="{96415C00-7F27-4337-92A0-AC2DF0CCC4F3}" destId="{C1C456D5-72ED-4607-A380-E1FEBAFC2504}" srcOrd="0" destOrd="0" presId="urn:microsoft.com/office/officeart/2005/8/layout/hierarchy2"/>
    <dgm:cxn modelId="{EBEFD634-7D70-4586-94C4-5F19260588CC}" type="presParOf" srcId="{4C12EEA6-DC51-4068-A076-7E32A80415B9}" destId="{EDAAA79C-009C-4A9A-ADDD-1133C9C48ECE}" srcOrd="3" destOrd="0" presId="urn:microsoft.com/office/officeart/2005/8/layout/hierarchy2"/>
    <dgm:cxn modelId="{0077D543-5412-46AA-8625-7E8A1067FE6C}" type="presParOf" srcId="{EDAAA79C-009C-4A9A-ADDD-1133C9C48ECE}" destId="{9CDCC57B-537C-442E-8CBC-603F2940C980}" srcOrd="0" destOrd="0" presId="urn:microsoft.com/office/officeart/2005/8/layout/hierarchy2"/>
    <dgm:cxn modelId="{3685FDC1-715A-47F8-BC47-DB4A75EB3187}" type="presParOf" srcId="{EDAAA79C-009C-4A9A-ADDD-1133C9C48ECE}" destId="{0DE11C17-B8E0-4D9D-8835-A183C65B2ED1}" srcOrd="1" destOrd="0" presId="urn:microsoft.com/office/officeart/2005/8/layout/hierarchy2"/>
    <dgm:cxn modelId="{4273AA14-7E18-4130-A285-66149DC33882}" type="presParOf" srcId="{0DE11C17-B8E0-4D9D-8835-A183C65B2ED1}" destId="{CD8F03E5-FFD4-417B-B09E-19B1E157E3E6}" srcOrd="0" destOrd="0" presId="urn:microsoft.com/office/officeart/2005/8/layout/hierarchy2"/>
    <dgm:cxn modelId="{E524BACA-E99F-4200-998C-A63B8838599E}" type="presParOf" srcId="{CD8F03E5-FFD4-417B-B09E-19B1E157E3E6}" destId="{BF25D084-2EC2-4484-9E59-3879E920B7C5}" srcOrd="0" destOrd="0" presId="urn:microsoft.com/office/officeart/2005/8/layout/hierarchy2"/>
    <dgm:cxn modelId="{9350BCC1-C2B2-452E-A9F9-1C7BC3A8CF4F}" type="presParOf" srcId="{0DE11C17-B8E0-4D9D-8835-A183C65B2ED1}" destId="{4E544FA8-8744-4E65-91A0-04458F7A8A11}" srcOrd="1" destOrd="0" presId="urn:microsoft.com/office/officeart/2005/8/layout/hierarchy2"/>
    <dgm:cxn modelId="{076283BA-ACF2-4FC6-AA53-DB3270DA4A43}" type="presParOf" srcId="{4E544FA8-8744-4E65-91A0-04458F7A8A11}" destId="{998A6213-6608-44D1-8253-B4A46D52FAC7}" srcOrd="0" destOrd="0" presId="urn:microsoft.com/office/officeart/2005/8/layout/hierarchy2"/>
    <dgm:cxn modelId="{831B4222-6E3E-4BB7-9E65-1BEB20EABCDC}" type="presParOf" srcId="{4E544FA8-8744-4E65-91A0-04458F7A8A11}" destId="{500A0E61-59B9-4716-95E5-614FD58B3879}" srcOrd="1" destOrd="0" presId="urn:microsoft.com/office/officeart/2005/8/layout/hierarchy2"/>
    <dgm:cxn modelId="{858704E6-F903-41E3-8201-8BCE4EDA7F2D}" type="presParOf" srcId="{500A0E61-59B9-4716-95E5-614FD58B3879}" destId="{F12775F3-AFAC-4EED-AE20-A50D37EC3495}" srcOrd="0" destOrd="0" presId="urn:microsoft.com/office/officeart/2005/8/layout/hierarchy2"/>
    <dgm:cxn modelId="{9BBFAA2A-05CB-4D80-8B6C-2F08BC81F5BF}" type="presParOf" srcId="{F12775F3-AFAC-4EED-AE20-A50D37EC3495}" destId="{61C74F7D-AE5E-4A66-93AE-FBD37B631AAD}" srcOrd="0" destOrd="0" presId="urn:microsoft.com/office/officeart/2005/8/layout/hierarchy2"/>
    <dgm:cxn modelId="{09221AB0-B9CF-45DF-880E-77C15BCF3A32}" type="presParOf" srcId="{500A0E61-59B9-4716-95E5-614FD58B3879}" destId="{E15E46AE-7BB5-4122-B13B-366732A902E8}" srcOrd="1" destOrd="0" presId="urn:microsoft.com/office/officeart/2005/8/layout/hierarchy2"/>
    <dgm:cxn modelId="{2C5475C0-8EAD-40B3-BB62-DE5CF588D27C}" type="presParOf" srcId="{E15E46AE-7BB5-4122-B13B-366732A902E8}" destId="{B6F4F48A-1820-45CA-87FB-E797045403DB}" srcOrd="0" destOrd="0" presId="urn:microsoft.com/office/officeart/2005/8/layout/hierarchy2"/>
    <dgm:cxn modelId="{9D292550-4F2C-4383-9D69-67F7E68ECEEC}" type="presParOf" srcId="{E15E46AE-7BB5-4122-B13B-366732A902E8}" destId="{97133E38-1BE3-4D47-BC51-55CF95F623B4}" srcOrd="1" destOrd="0" presId="urn:microsoft.com/office/officeart/2005/8/layout/hierarchy2"/>
    <dgm:cxn modelId="{4CFCC85D-6F77-4A35-A218-B91C39844C42}" type="presParOf" srcId="{500A0E61-59B9-4716-95E5-614FD58B3879}" destId="{30488D6D-4909-470F-A2FB-45C5D49D8203}" srcOrd="2" destOrd="0" presId="urn:microsoft.com/office/officeart/2005/8/layout/hierarchy2"/>
    <dgm:cxn modelId="{B2D533E8-9384-4822-9A0D-7BFAA48BE5AA}" type="presParOf" srcId="{30488D6D-4909-470F-A2FB-45C5D49D8203}" destId="{619A9590-12C3-4304-AD79-5CBBF80094ED}" srcOrd="0" destOrd="0" presId="urn:microsoft.com/office/officeart/2005/8/layout/hierarchy2"/>
    <dgm:cxn modelId="{FE56DD7C-62D5-46BC-960F-177F3EA38C77}" type="presParOf" srcId="{500A0E61-59B9-4716-95E5-614FD58B3879}" destId="{887FDC27-5865-4DF6-895C-6B64BF70574F}" srcOrd="3" destOrd="0" presId="urn:microsoft.com/office/officeart/2005/8/layout/hierarchy2"/>
    <dgm:cxn modelId="{A38C0007-709A-49DE-BC93-B5C807015200}" type="presParOf" srcId="{887FDC27-5865-4DF6-895C-6B64BF70574F}" destId="{98ACC034-1BD3-4A0D-B9EB-75B0E549C721}" srcOrd="0" destOrd="0" presId="urn:microsoft.com/office/officeart/2005/8/layout/hierarchy2"/>
    <dgm:cxn modelId="{AC22246F-8537-4096-A1AD-3321BF195E49}" type="presParOf" srcId="{887FDC27-5865-4DF6-895C-6B64BF70574F}" destId="{7D76A875-5B29-4EB8-B880-CD18F7941334}" srcOrd="1" destOrd="0" presId="urn:microsoft.com/office/officeart/2005/8/layout/hierarchy2"/>
    <dgm:cxn modelId="{0FFCE20D-C624-4D4A-AB15-D9656DAC2174}" type="presParOf" srcId="{500A0E61-59B9-4716-95E5-614FD58B3879}" destId="{3DED8360-E24D-42FA-8FC7-43ADB884AA16}" srcOrd="4" destOrd="0" presId="urn:microsoft.com/office/officeart/2005/8/layout/hierarchy2"/>
    <dgm:cxn modelId="{6858AB15-9DC9-468F-A7E3-A458B9C0005A}" type="presParOf" srcId="{3DED8360-E24D-42FA-8FC7-43ADB884AA16}" destId="{BB4DF7F3-5206-4B3A-8A99-CDADE07AF85A}" srcOrd="0" destOrd="0" presId="urn:microsoft.com/office/officeart/2005/8/layout/hierarchy2"/>
    <dgm:cxn modelId="{D2437BC6-73CE-4A53-B4BE-6CD97D8D1A87}" type="presParOf" srcId="{500A0E61-59B9-4716-95E5-614FD58B3879}" destId="{C78CB9E6-76CD-46AB-9A8C-C7588527A941}" srcOrd="5" destOrd="0" presId="urn:microsoft.com/office/officeart/2005/8/layout/hierarchy2"/>
    <dgm:cxn modelId="{814CA8DF-FDFE-4568-8ABF-4DC727194603}" type="presParOf" srcId="{C78CB9E6-76CD-46AB-9A8C-C7588527A941}" destId="{E8C8E46F-256C-42A3-BF81-3579EA1200B7}" srcOrd="0" destOrd="0" presId="urn:microsoft.com/office/officeart/2005/8/layout/hierarchy2"/>
    <dgm:cxn modelId="{5858D6D8-3698-48B0-B00F-2D259EAA1AF0}" type="presParOf" srcId="{C78CB9E6-76CD-46AB-9A8C-C7588527A941}" destId="{3DFDA73B-F073-4847-AF85-55FE7F9AA452}" srcOrd="1" destOrd="0" presId="urn:microsoft.com/office/officeart/2005/8/layout/hierarchy2"/>
    <dgm:cxn modelId="{723DEFDC-1FDF-46F8-9426-3D093DDA2421}" type="presParOf" srcId="{500A0E61-59B9-4716-95E5-614FD58B3879}" destId="{892BD4DE-9E99-4E76-AE7C-1A65931E4E13}" srcOrd="6" destOrd="0" presId="urn:microsoft.com/office/officeart/2005/8/layout/hierarchy2"/>
    <dgm:cxn modelId="{32981539-4A9A-48E1-975B-A9BF937F2B9C}" type="presParOf" srcId="{892BD4DE-9E99-4E76-AE7C-1A65931E4E13}" destId="{069CF592-C0F4-4705-80D4-2D93049C0F12}" srcOrd="0" destOrd="0" presId="urn:microsoft.com/office/officeart/2005/8/layout/hierarchy2"/>
    <dgm:cxn modelId="{09D8EA7D-D79A-467F-8266-52B70D975AEB}" type="presParOf" srcId="{500A0E61-59B9-4716-95E5-614FD58B3879}" destId="{2D3A5154-A4A2-4C11-BD60-BCD7809A830E}" srcOrd="7" destOrd="0" presId="urn:microsoft.com/office/officeart/2005/8/layout/hierarchy2"/>
    <dgm:cxn modelId="{38795CEB-9D35-4D63-90E8-2FFD6A261A8D}" type="presParOf" srcId="{2D3A5154-A4A2-4C11-BD60-BCD7809A830E}" destId="{82B55F40-AB86-42F2-BFE2-A3E2D7B1AACC}" srcOrd="0" destOrd="0" presId="urn:microsoft.com/office/officeart/2005/8/layout/hierarchy2"/>
    <dgm:cxn modelId="{112D16EF-8EE3-4F44-B5B0-40B058A4B3A5}" type="presParOf" srcId="{2D3A5154-A4A2-4C11-BD60-BCD7809A830E}" destId="{720B6DD7-C922-4E9A-8018-17E2C6BF6A3E}" srcOrd="1" destOrd="0" presId="urn:microsoft.com/office/officeart/2005/8/layout/hierarchy2"/>
    <dgm:cxn modelId="{CEA3CCEB-7F87-496A-8B77-E2F964E22288}" type="presParOf" srcId="{500A0E61-59B9-4716-95E5-614FD58B3879}" destId="{5ED94ADD-06E2-4C88-A9DD-D76DE5E6AC05}" srcOrd="8" destOrd="0" presId="urn:microsoft.com/office/officeart/2005/8/layout/hierarchy2"/>
    <dgm:cxn modelId="{2EB335FB-5B84-4122-B7BE-FEC4FB040E21}" type="presParOf" srcId="{5ED94ADD-06E2-4C88-A9DD-D76DE5E6AC05}" destId="{1D6E78BD-5D60-4CF7-99B4-8488A3E68157}" srcOrd="0" destOrd="0" presId="urn:microsoft.com/office/officeart/2005/8/layout/hierarchy2"/>
    <dgm:cxn modelId="{D45EC461-251D-4B07-83C8-8019E52DF5B9}" type="presParOf" srcId="{500A0E61-59B9-4716-95E5-614FD58B3879}" destId="{AD510835-874C-48B2-B4AB-2EBD6138C79D}" srcOrd="9" destOrd="0" presId="urn:microsoft.com/office/officeart/2005/8/layout/hierarchy2"/>
    <dgm:cxn modelId="{062CA9B1-5319-4CB4-9BD9-A8B9C5D9E189}" type="presParOf" srcId="{AD510835-874C-48B2-B4AB-2EBD6138C79D}" destId="{4D17E468-9484-4DA8-A157-C0BF474D7727}" srcOrd="0" destOrd="0" presId="urn:microsoft.com/office/officeart/2005/8/layout/hierarchy2"/>
    <dgm:cxn modelId="{4D80BEFF-FAAB-4651-887F-981F627A8C00}" type="presParOf" srcId="{AD510835-874C-48B2-B4AB-2EBD6138C79D}" destId="{B54CAE82-E78B-4B3F-AED6-37E19DE4E083}" srcOrd="1" destOrd="0" presId="urn:microsoft.com/office/officeart/2005/8/layout/hierarchy2"/>
    <dgm:cxn modelId="{3AF33F40-6359-49BF-A766-715F440BD6EE}" type="presParOf" srcId="{0DE11C17-B8E0-4D9D-8835-A183C65B2ED1}" destId="{7E3D55E3-BB33-4805-8C71-E5D25F5AB23A}" srcOrd="2" destOrd="0" presId="urn:microsoft.com/office/officeart/2005/8/layout/hierarchy2"/>
    <dgm:cxn modelId="{A1737D70-D7CF-4373-959A-29713C083721}" type="presParOf" srcId="{7E3D55E3-BB33-4805-8C71-E5D25F5AB23A}" destId="{5C8B0A6E-C38C-49DE-A473-0E3086B40B7C}" srcOrd="0" destOrd="0" presId="urn:microsoft.com/office/officeart/2005/8/layout/hierarchy2"/>
    <dgm:cxn modelId="{0AB8F8D0-27EF-4A77-B798-CCEDFF9B5F37}" type="presParOf" srcId="{0DE11C17-B8E0-4D9D-8835-A183C65B2ED1}" destId="{B0BC3589-146C-4125-A900-8A3CCA13BF8C}" srcOrd="3" destOrd="0" presId="urn:microsoft.com/office/officeart/2005/8/layout/hierarchy2"/>
    <dgm:cxn modelId="{268675CD-F474-4535-9B17-59A29D25446F}" type="presParOf" srcId="{B0BC3589-146C-4125-A900-8A3CCA13BF8C}" destId="{ABB6C5A1-EE27-42C0-816D-64A2AA64F897}" srcOrd="0" destOrd="0" presId="urn:microsoft.com/office/officeart/2005/8/layout/hierarchy2"/>
    <dgm:cxn modelId="{9EF8FDBE-8FE7-4CFA-BF18-11F5E49D2176}" type="presParOf" srcId="{B0BC3589-146C-4125-A900-8A3CCA13BF8C}" destId="{6ADE1B02-2B15-4A13-A194-CB9417EAF63B}" srcOrd="1" destOrd="0" presId="urn:microsoft.com/office/officeart/2005/8/layout/hierarchy2"/>
    <dgm:cxn modelId="{24FDC6AA-FFED-4A34-A7C9-424F4C9A9199}" type="presParOf" srcId="{6ADE1B02-2B15-4A13-A194-CB9417EAF63B}" destId="{7C229604-6E7E-40F7-ADA4-6DA3EAC9B984}" srcOrd="0" destOrd="0" presId="urn:microsoft.com/office/officeart/2005/8/layout/hierarchy2"/>
    <dgm:cxn modelId="{96B097B5-E3F2-401A-A97E-ED7C77F34304}" type="presParOf" srcId="{7C229604-6E7E-40F7-ADA4-6DA3EAC9B984}" destId="{312402EF-3D5C-4613-9652-44F0315FB4AE}" srcOrd="0" destOrd="0" presId="urn:microsoft.com/office/officeart/2005/8/layout/hierarchy2"/>
    <dgm:cxn modelId="{7D485CB9-8CD9-46A8-9930-21493CC0F60F}" type="presParOf" srcId="{6ADE1B02-2B15-4A13-A194-CB9417EAF63B}" destId="{DB8D2C81-4305-4F05-9546-1C38C6D2CC70}" srcOrd="1" destOrd="0" presId="urn:microsoft.com/office/officeart/2005/8/layout/hierarchy2"/>
    <dgm:cxn modelId="{56A7F244-A382-492B-BFB6-44769BFA7A2D}" type="presParOf" srcId="{DB8D2C81-4305-4F05-9546-1C38C6D2CC70}" destId="{6C2D21CC-8CEE-4973-BDEB-07CA993C5BDA}" srcOrd="0" destOrd="0" presId="urn:microsoft.com/office/officeart/2005/8/layout/hierarchy2"/>
    <dgm:cxn modelId="{852E62E0-FF91-4613-8638-9A733392D362}" type="presParOf" srcId="{DB8D2C81-4305-4F05-9546-1C38C6D2CC70}" destId="{B1DE6637-544E-4726-A195-AA75D24D529C}" srcOrd="1" destOrd="0" presId="urn:microsoft.com/office/officeart/2005/8/layout/hierarchy2"/>
    <dgm:cxn modelId="{3441561D-EB13-46CB-9605-E36AAACF1243}" type="presParOf" srcId="{6ADE1B02-2B15-4A13-A194-CB9417EAF63B}" destId="{6E503947-C53C-4610-876D-119E38A1BCDD}" srcOrd="2" destOrd="0" presId="urn:microsoft.com/office/officeart/2005/8/layout/hierarchy2"/>
    <dgm:cxn modelId="{87A055C5-DE4C-4187-AE6A-3E7344B5D60B}" type="presParOf" srcId="{6E503947-C53C-4610-876D-119E38A1BCDD}" destId="{43E7D908-0ECF-4BFD-9C85-CA4386E1BC83}" srcOrd="0" destOrd="0" presId="urn:microsoft.com/office/officeart/2005/8/layout/hierarchy2"/>
    <dgm:cxn modelId="{B2D60A38-CC4E-422E-B8AD-A078F984FAB9}" type="presParOf" srcId="{6ADE1B02-2B15-4A13-A194-CB9417EAF63B}" destId="{6FC79F13-38CF-4447-955F-ADB9C3B05274}" srcOrd="3" destOrd="0" presId="urn:microsoft.com/office/officeart/2005/8/layout/hierarchy2"/>
    <dgm:cxn modelId="{90A148C9-57C0-4415-93BF-CE3ECF1C4217}" type="presParOf" srcId="{6FC79F13-38CF-4447-955F-ADB9C3B05274}" destId="{B82929C6-8AF3-4E9E-BCA7-E34A413FB2C3}" srcOrd="0" destOrd="0" presId="urn:microsoft.com/office/officeart/2005/8/layout/hierarchy2"/>
    <dgm:cxn modelId="{26A7BE94-A655-4265-B21A-9F0330AACA05}" type="presParOf" srcId="{6FC79F13-38CF-4447-955F-ADB9C3B05274}" destId="{0F98F0E5-941D-4563-AE6A-B3806AFCB2ED}" srcOrd="1" destOrd="0" presId="urn:microsoft.com/office/officeart/2005/8/layout/hierarchy2"/>
    <dgm:cxn modelId="{C9003DC9-669E-440F-BCA7-160FD3C1BD7B}" type="presParOf" srcId="{6ADE1B02-2B15-4A13-A194-CB9417EAF63B}" destId="{420E1E99-98D9-4D1F-B688-EFF734644489}" srcOrd="4" destOrd="0" presId="urn:microsoft.com/office/officeart/2005/8/layout/hierarchy2"/>
    <dgm:cxn modelId="{69568580-1C38-4CE6-8055-E7D102658BC5}" type="presParOf" srcId="{420E1E99-98D9-4D1F-B688-EFF734644489}" destId="{64EA09E5-F71E-4FC6-B684-BB5CC8D2ECE0}" srcOrd="0" destOrd="0" presId="urn:microsoft.com/office/officeart/2005/8/layout/hierarchy2"/>
    <dgm:cxn modelId="{8E96A592-AE06-49A6-B8F2-D78D84970253}" type="presParOf" srcId="{6ADE1B02-2B15-4A13-A194-CB9417EAF63B}" destId="{C5AFD9BD-BF58-4AEF-A7A5-634C05075DE4}" srcOrd="5" destOrd="0" presId="urn:microsoft.com/office/officeart/2005/8/layout/hierarchy2"/>
    <dgm:cxn modelId="{2650859C-7FC9-4705-A0AB-54864CDDE9CF}" type="presParOf" srcId="{C5AFD9BD-BF58-4AEF-A7A5-634C05075DE4}" destId="{E10213F8-342B-4093-B9DC-D8B49579E716}" srcOrd="0" destOrd="0" presId="urn:microsoft.com/office/officeart/2005/8/layout/hierarchy2"/>
    <dgm:cxn modelId="{EA010830-2ED0-4AE6-9EAB-0138D50654AE}" type="presParOf" srcId="{C5AFD9BD-BF58-4AEF-A7A5-634C05075DE4}" destId="{EE2D2350-6340-468A-978D-3FE97E03DF79}" srcOrd="1" destOrd="0" presId="urn:microsoft.com/office/officeart/2005/8/layout/hierarchy2"/>
    <dgm:cxn modelId="{FC148D23-6740-4FE9-9788-02AAF72AB3AF}" type="presParOf" srcId="{0DE11C17-B8E0-4D9D-8835-A183C65B2ED1}" destId="{3347B943-0131-4F8E-A7D4-E009EDF24762}" srcOrd="4" destOrd="0" presId="urn:microsoft.com/office/officeart/2005/8/layout/hierarchy2"/>
    <dgm:cxn modelId="{74CE94FF-FD00-4652-A692-C935FA6DF81B}" type="presParOf" srcId="{3347B943-0131-4F8E-A7D4-E009EDF24762}" destId="{6B955BB3-4406-4069-AD62-10C8CCF018F7}" srcOrd="0" destOrd="0" presId="urn:microsoft.com/office/officeart/2005/8/layout/hierarchy2"/>
    <dgm:cxn modelId="{0B99E4C6-1381-4959-A102-7DDA3A34D336}" type="presParOf" srcId="{0DE11C17-B8E0-4D9D-8835-A183C65B2ED1}" destId="{6B64E236-69C1-4B09-BF51-CD58E4953FE4}" srcOrd="5" destOrd="0" presId="urn:microsoft.com/office/officeart/2005/8/layout/hierarchy2"/>
    <dgm:cxn modelId="{74ED00A4-48C7-48F5-BF2D-F2AA760C8FFA}" type="presParOf" srcId="{6B64E236-69C1-4B09-BF51-CD58E4953FE4}" destId="{4EAB3F4F-310F-4895-B8F0-9B1126A31069}" srcOrd="0" destOrd="0" presId="urn:microsoft.com/office/officeart/2005/8/layout/hierarchy2"/>
    <dgm:cxn modelId="{BA5D89F7-970A-406D-84FA-DDE0DE80A0FB}" type="presParOf" srcId="{6B64E236-69C1-4B09-BF51-CD58E4953FE4}" destId="{820FB480-B36D-40EB-A0D1-191A9B785A45}" srcOrd="1" destOrd="0" presId="urn:microsoft.com/office/officeart/2005/8/layout/hierarchy2"/>
    <dgm:cxn modelId="{8B63C216-EE1A-4544-93C0-385ED0EC006D}" type="presParOf" srcId="{820FB480-B36D-40EB-A0D1-191A9B785A45}" destId="{518DFAC1-C4A3-41FC-9797-F0C34A518CB7}" srcOrd="0" destOrd="0" presId="urn:microsoft.com/office/officeart/2005/8/layout/hierarchy2"/>
    <dgm:cxn modelId="{C089DB5C-28D5-45CF-B7E0-79C1BA0C0A6C}" type="presParOf" srcId="{518DFAC1-C4A3-41FC-9797-F0C34A518CB7}" destId="{A1D3B3DE-9E6D-4F80-8FCE-996F1FFF6C42}" srcOrd="0" destOrd="0" presId="urn:microsoft.com/office/officeart/2005/8/layout/hierarchy2"/>
    <dgm:cxn modelId="{26AE63A2-D6A2-41B0-9F27-3F234E077CA1}" type="presParOf" srcId="{820FB480-B36D-40EB-A0D1-191A9B785A45}" destId="{0F2B983E-3271-4538-8C37-85638D8CD0CD}" srcOrd="1" destOrd="0" presId="urn:microsoft.com/office/officeart/2005/8/layout/hierarchy2"/>
    <dgm:cxn modelId="{CA54F52E-D9B7-4E70-8BA1-E5BDA411C0AC}" type="presParOf" srcId="{0F2B983E-3271-4538-8C37-85638D8CD0CD}" destId="{F5316701-8AE2-4563-B5C1-FDEDFBA6E337}" srcOrd="0" destOrd="0" presId="urn:microsoft.com/office/officeart/2005/8/layout/hierarchy2"/>
    <dgm:cxn modelId="{2F4C540F-1AED-48EA-8CBB-36DB5812E962}" type="presParOf" srcId="{0F2B983E-3271-4538-8C37-85638D8CD0CD}" destId="{E83E07CD-287D-424E-B262-37E5B93A60E1}" srcOrd="1" destOrd="0" presId="urn:microsoft.com/office/officeart/2005/8/layout/hierarchy2"/>
    <dgm:cxn modelId="{33DD05D7-FE58-4EB6-9E63-9F32519F8232}" type="presParOf" srcId="{820FB480-B36D-40EB-A0D1-191A9B785A45}" destId="{E948D3C9-2FA1-43D6-A297-BC30E674D4F6}" srcOrd="2" destOrd="0" presId="urn:microsoft.com/office/officeart/2005/8/layout/hierarchy2"/>
    <dgm:cxn modelId="{696CE0F0-A692-439E-9950-6C80A11A33D3}" type="presParOf" srcId="{E948D3C9-2FA1-43D6-A297-BC30E674D4F6}" destId="{6849DA59-AC38-471F-BA54-211158B2D9EA}" srcOrd="0" destOrd="0" presId="urn:microsoft.com/office/officeart/2005/8/layout/hierarchy2"/>
    <dgm:cxn modelId="{02F53155-B9FC-4B51-AF65-6C0D781B9E14}" type="presParOf" srcId="{820FB480-B36D-40EB-A0D1-191A9B785A45}" destId="{636C6807-5E9D-4CAB-98DB-37F2FF5D2F28}" srcOrd="3" destOrd="0" presId="urn:microsoft.com/office/officeart/2005/8/layout/hierarchy2"/>
    <dgm:cxn modelId="{BF8BF43B-3FAF-48F4-8EE5-58D603EFFA1D}" type="presParOf" srcId="{636C6807-5E9D-4CAB-98DB-37F2FF5D2F28}" destId="{2E58FD7B-0DB4-4AF6-A5CF-58086D24A104}" srcOrd="0" destOrd="0" presId="urn:microsoft.com/office/officeart/2005/8/layout/hierarchy2"/>
    <dgm:cxn modelId="{65525851-5654-4EA5-A9D7-B33E019813F3}" type="presParOf" srcId="{636C6807-5E9D-4CAB-98DB-37F2FF5D2F28}" destId="{3D66968E-FE78-49F0-BB31-0B10BA5F2988}" srcOrd="1" destOrd="0" presId="urn:microsoft.com/office/officeart/2005/8/layout/hierarchy2"/>
    <dgm:cxn modelId="{52DCA703-028F-463B-9D52-775F0966A421}" type="presParOf" srcId="{820FB480-B36D-40EB-A0D1-191A9B785A45}" destId="{2D468136-1A0E-4009-998B-A75FFD5C688C}" srcOrd="4" destOrd="0" presId="urn:microsoft.com/office/officeart/2005/8/layout/hierarchy2"/>
    <dgm:cxn modelId="{40795E51-BCDF-401C-B000-ED63746B8147}" type="presParOf" srcId="{2D468136-1A0E-4009-998B-A75FFD5C688C}" destId="{698A4CDB-EEF0-4411-941B-07C01DD7CEED}" srcOrd="0" destOrd="0" presId="urn:microsoft.com/office/officeart/2005/8/layout/hierarchy2"/>
    <dgm:cxn modelId="{0ECE28A1-3CFF-4ED4-92B2-0CDE49F3F458}" type="presParOf" srcId="{820FB480-B36D-40EB-A0D1-191A9B785A45}" destId="{8DA96EDE-E4B4-4639-BCC0-A4A96E56F396}" srcOrd="5" destOrd="0" presId="urn:microsoft.com/office/officeart/2005/8/layout/hierarchy2"/>
    <dgm:cxn modelId="{7DA1C0D3-AF9C-465B-A370-7D76B4880174}" type="presParOf" srcId="{8DA96EDE-E4B4-4639-BCC0-A4A96E56F396}" destId="{6FE7CE44-820A-441C-B60D-B8962B020401}" srcOrd="0" destOrd="0" presId="urn:microsoft.com/office/officeart/2005/8/layout/hierarchy2"/>
    <dgm:cxn modelId="{9D6771CE-F63E-4F57-AEBF-706732CE4ECE}" type="presParOf" srcId="{8DA96EDE-E4B4-4639-BCC0-A4A96E56F396}" destId="{9557D1D9-5E7B-4F26-84A3-53C392A8D2E0}" srcOrd="1" destOrd="0" presId="urn:microsoft.com/office/officeart/2005/8/layout/hierarchy2"/>
    <dgm:cxn modelId="{9A81DBB8-9177-4802-8E02-3B09FA331A05}" type="presParOf" srcId="{0DE11C17-B8E0-4D9D-8835-A183C65B2ED1}" destId="{D9C6B864-4B39-4E4C-BF71-251564722409}" srcOrd="6" destOrd="0" presId="urn:microsoft.com/office/officeart/2005/8/layout/hierarchy2"/>
    <dgm:cxn modelId="{D9C3A591-AC6A-433D-87DD-928E4174DA06}" type="presParOf" srcId="{D9C6B864-4B39-4E4C-BF71-251564722409}" destId="{934CBBA8-EE21-4996-95C0-FD6E979C942B}" srcOrd="0" destOrd="0" presId="urn:microsoft.com/office/officeart/2005/8/layout/hierarchy2"/>
    <dgm:cxn modelId="{81206340-CB44-47E0-A2ED-760EB06228E3}" type="presParOf" srcId="{0DE11C17-B8E0-4D9D-8835-A183C65B2ED1}" destId="{D8AC8D4B-EDA2-40B2-92CF-F4A7CCCDB858}" srcOrd="7" destOrd="0" presId="urn:microsoft.com/office/officeart/2005/8/layout/hierarchy2"/>
    <dgm:cxn modelId="{580D8D0C-45D5-4139-8EC4-02542D5E837B}" type="presParOf" srcId="{D8AC8D4B-EDA2-40B2-92CF-F4A7CCCDB858}" destId="{C64FEBAA-8D59-4575-89B9-8CA5493CF277}" srcOrd="0" destOrd="0" presId="urn:microsoft.com/office/officeart/2005/8/layout/hierarchy2"/>
    <dgm:cxn modelId="{32474397-3A20-493D-BCC0-886407873382}" type="presParOf" srcId="{D8AC8D4B-EDA2-40B2-92CF-F4A7CCCDB858}" destId="{C175137E-0F7B-4439-8881-D924ECA7745D}" srcOrd="1" destOrd="0" presId="urn:microsoft.com/office/officeart/2005/8/layout/hierarchy2"/>
    <dgm:cxn modelId="{A7C22314-EE17-4192-9BA2-561449A6BD95}" type="presParOf" srcId="{C175137E-0F7B-4439-8881-D924ECA7745D}" destId="{A5A54FEC-A1E4-4E54-B102-5788FD7D2D52}" srcOrd="0" destOrd="0" presId="urn:microsoft.com/office/officeart/2005/8/layout/hierarchy2"/>
    <dgm:cxn modelId="{6244DD2C-C123-4D12-8274-4EDE8F7BA1FB}" type="presParOf" srcId="{A5A54FEC-A1E4-4E54-B102-5788FD7D2D52}" destId="{92199717-53DE-4A27-AF13-5499D0C81882}" srcOrd="0" destOrd="0" presId="urn:microsoft.com/office/officeart/2005/8/layout/hierarchy2"/>
    <dgm:cxn modelId="{78F681BB-2A3C-41C8-B46A-6A7482222148}" type="presParOf" srcId="{C175137E-0F7B-4439-8881-D924ECA7745D}" destId="{63004D82-3CEA-4B41-B555-89A1F1726555}" srcOrd="1" destOrd="0" presId="urn:microsoft.com/office/officeart/2005/8/layout/hierarchy2"/>
    <dgm:cxn modelId="{6EBFCDAD-6185-4BD7-842F-7F50332062A8}" type="presParOf" srcId="{63004D82-3CEA-4B41-B555-89A1F1726555}" destId="{AE502A5A-469F-40FF-9751-53474813692B}" srcOrd="0" destOrd="0" presId="urn:microsoft.com/office/officeart/2005/8/layout/hierarchy2"/>
    <dgm:cxn modelId="{C7B0856D-416C-4200-A796-961B4317D400}" type="presParOf" srcId="{63004D82-3CEA-4B41-B555-89A1F1726555}" destId="{2193630C-998B-40B9-941C-8FEA3BFFD6D2}" srcOrd="1" destOrd="0" presId="urn:microsoft.com/office/officeart/2005/8/layout/hierarchy2"/>
    <dgm:cxn modelId="{39CF6633-8443-4786-BE45-094654375310}" type="presParOf" srcId="{C175137E-0F7B-4439-8881-D924ECA7745D}" destId="{FD397704-FAEA-4826-87E6-FACD16C478F6}" srcOrd="2" destOrd="0" presId="urn:microsoft.com/office/officeart/2005/8/layout/hierarchy2"/>
    <dgm:cxn modelId="{9D7086A9-8706-4449-9504-DB71285D4379}" type="presParOf" srcId="{FD397704-FAEA-4826-87E6-FACD16C478F6}" destId="{9A5B7818-D17A-4EF2-A658-4E526F6EF206}" srcOrd="0" destOrd="0" presId="urn:microsoft.com/office/officeart/2005/8/layout/hierarchy2"/>
    <dgm:cxn modelId="{1EEF7645-A2F1-452F-909A-C86FA7297864}" type="presParOf" srcId="{C175137E-0F7B-4439-8881-D924ECA7745D}" destId="{F8D1CD31-FCF5-4D91-8262-BCEA4F70F974}" srcOrd="3" destOrd="0" presId="urn:microsoft.com/office/officeart/2005/8/layout/hierarchy2"/>
    <dgm:cxn modelId="{B7E61ACE-83F9-4DBA-8686-00BB541E1D19}" type="presParOf" srcId="{F8D1CD31-FCF5-4D91-8262-BCEA4F70F974}" destId="{B44CA444-8357-477C-81D0-0C50D9B76702}" srcOrd="0" destOrd="0" presId="urn:microsoft.com/office/officeart/2005/8/layout/hierarchy2"/>
    <dgm:cxn modelId="{E83306E6-EC36-4418-B778-19F5093E41F5}" type="presParOf" srcId="{F8D1CD31-FCF5-4D91-8262-BCEA4F70F974}" destId="{048B3FC5-8ECF-43CE-9E44-632DE1212947}" srcOrd="1" destOrd="0" presId="urn:microsoft.com/office/officeart/2005/8/layout/hierarchy2"/>
    <dgm:cxn modelId="{EC84FE42-97A0-4790-97CA-EBB08F18EDA8}" type="presParOf" srcId="{0DE11C17-B8E0-4D9D-8835-A183C65B2ED1}" destId="{610F36AB-425F-4C2C-8572-E60825D57F0B}" srcOrd="8" destOrd="0" presId="urn:microsoft.com/office/officeart/2005/8/layout/hierarchy2"/>
    <dgm:cxn modelId="{7971A4A2-8622-4739-95DB-A0749AE86BD2}" type="presParOf" srcId="{610F36AB-425F-4C2C-8572-E60825D57F0B}" destId="{A630B9A7-88B7-4B50-A094-82DE4EF2B1AA}" srcOrd="0" destOrd="0" presId="urn:microsoft.com/office/officeart/2005/8/layout/hierarchy2"/>
    <dgm:cxn modelId="{8E59E9BA-2010-4DF2-822F-DACA4FB9C658}" type="presParOf" srcId="{0DE11C17-B8E0-4D9D-8835-A183C65B2ED1}" destId="{B51DB72A-BEC5-49AC-B674-1FDCDBC6C370}" srcOrd="9" destOrd="0" presId="urn:microsoft.com/office/officeart/2005/8/layout/hierarchy2"/>
    <dgm:cxn modelId="{606F8646-08E0-48DB-96F0-AD806513E946}" type="presParOf" srcId="{B51DB72A-BEC5-49AC-B674-1FDCDBC6C370}" destId="{B7C761C8-8177-4243-A353-C5C129B9E2E5}" srcOrd="0" destOrd="0" presId="urn:microsoft.com/office/officeart/2005/8/layout/hierarchy2"/>
    <dgm:cxn modelId="{9BD2484E-381D-48F9-87F2-B2E53E4E5239}" type="presParOf" srcId="{B51DB72A-BEC5-49AC-B674-1FDCDBC6C370}" destId="{8BDAF9F8-DA70-4A98-B34F-7D75381A74B4}" srcOrd="1" destOrd="0" presId="urn:microsoft.com/office/officeart/2005/8/layout/hierarchy2"/>
    <dgm:cxn modelId="{ECBE66A9-BD67-4F86-ABFA-ECF0C16D02F5}" type="presParOf" srcId="{8BDAF9F8-DA70-4A98-B34F-7D75381A74B4}" destId="{A935648F-680E-44E6-8470-CB97148AC59F}" srcOrd="0" destOrd="0" presId="urn:microsoft.com/office/officeart/2005/8/layout/hierarchy2"/>
    <dgm:cxn modelId="{3F094BCA-68E7-4C36-92B2-3F66EBD66CC0}" type="presParOf" srcId="{A935648F-680E-44E6-8470-CB97148AC59F}" destId="{5FF8BDC1-E58D-4FAC-ADB8-ABF1A5BDBABE}" srcOrd="0" destOrd="0" presId="urn:microsoft.com/office/officeart/2005/8/layout/hierarchy2"/>
    <dgm:cxn modelId="{6BFA2119-0647-4A17-858A-EDBDB85DB610}" type="presParOf" srcId="{8BDAF9F8-DA70-4A98-B34F-7D75381A74B4}" destId="{57901653-E247-4719-8BE3-4D94D509A9E2}" srcOrd="1" destOrd="0" presId="urn:microsoft.com/office/officeart/2005/8/layout/hierarchy2"/>
    <dgm:cxn modelId="{AB2DAAF9-AEB9-47AA-ABA1-5AD86119B852}" type="presParOf" srcId="{57901653-E247-4719-8BE3-4D94D509A9E2}" destId="{25D9CCE3-450F-4D92-9448-B42609F589DF}" srcOrd="0" destOrd="0" presId="urn:microsoft.com/office/officeart/2005/8/layout/hierarchy2"/>
    <dgm:cxn modelId="{ED1EC09A-C1FB-4252-8089-284773345B1E}" type="presParOf" srcId="{57901653-E247-4719-8BE3-4D94D509A9E2}" destId="{0C16E069-9848-4DFD-9AD2-70025FA62043}" srcOrd="1" destOrd="0" presId="urn:microsoft.com/office/officeart/2005/8/layout/hierarchy2"/>
    <dgm:cxn modelId="{5E9EA532-2FA6-46B8-AB6A-FED622A146BA}" type="presParOf" srcId="{8BDAF9F8-DA70-4A98-B34F-7D75381A74B4}" destId="{584040C2-EFFB-478E-B304-D9391B49403E}" srcOrd="2" destOrd="0" presId="urn:microsoft.com/office/officeart/2005/8/layout/hierarchy2"/>
    <dgm:cxn modelId="{D77CFD15-10BB-4612-9748-8E0A9B06906B}" type="presParOf" srcId="{584040C2-EFFB-478E-B304-D9391B49403E}" destId="{2FDA7F93-8611-4119-9A84-89C95D5D6740}" srcOrd="0" destOrd="0" presId="urn:microsoft.com/office/officeart/2005/8/layout/hierarchy2"/>
    <dgm:cxn modelId="{7ADDC906-96E5-4A91-9EFF-571317242210}" type="presParOf" srcId="{8BDAF9F8-DA70-4A98-B34F-7D75381A74B4}" destId="{EAE6FD02-28D2-48FD-8262-E7F88D1CE966}" srcOrd="3" destOrd="0" presId="urn:microsoft.com/office/officeart/2005/8/layout/hierarchy2"/>
    <dgm:cxn modelId="{DB88808A-8222-43AD-9184-F4880250C93F}" type="presParOf" srcId="{EAE6FD02-28D2-48FD-8262-E7F88D1CE966}" destId="{2AA45A1B-F152-4CE3-A258-D76655967797}" srcOrd="0" destOrd="0" presId="urn:microsoft.com/office/officeart/2005/8/layout/hierarchy2"/>
    <dgm:cxn modelId="{8777A644-F95E-42E8-96BC-6A77FA5DF357}" type="presParOf" srcId="{EAE6FD02-28D2-48FD-8262-E7F88D1CE966}" destId="{8896D332-550C-4097-97EA-FED6E8276B79}" srcOrd="1" destOrd="0" presId="urn:microsoft.com/office/officeart/2005/8/layout/hierarchy2"/>
    <dgm:cxn modelId="{1E0B8F5D-B5C2-4C42-9250-74A3E9F72B24}" type="presParOf" srcId="{8BDAF9F8-DA70-4A98-B34F-7D75381A74B4}" destId="{14681954-BB75-4AE8-B129-88B45565DCDF}" srcOrd="4" destOrd="0" presId="urn:microsoft.com/office/officeart/2005/8/layout/hierarchy2"/>
    <dgm:cxn modelId="{BE428534-D36F-42BA-A47A-035E28EBCB3A}" type="presParOf" srcId="{14681954-BB75-4AE8-B129-88B45565DCDF}" destId="{9FBDA5E6-1804-4E1D-A658-04D3CDB145C4}" srcOrd="0" destOrd="0" presId="urn:microsoft.com/office/officeart/2005/8/layout/hierarchy2"/>
    <dgm:cxn modelId="{C94C7134-566F-4C6C-A989-74C95A6ECC48}" type="presParOf" srcId="{8BDAF9F8-DA70-4A98-B34F-7D75381A74B4}" destId="{749B7C46-8AFD-4F0D-80B1-B16A131624E9}" srcOrd="5" destOrd="0" presId="urn:microsoft.com/office/officeart/2005/8/layout/hierarchy2"/>
    <dgm:cxn modelId="{5F531C54-873B-4626-84F4-C929D4846564}" type="presParOf" srcId="{749B7C46-8AFD-4F0D-80B1-B16A131624E9}" destId="{1ABC9FB9-5A32-4F21-88C2-72B7F8A086AA}" srcOrd="0" destOrd="0" presId="urn:microsoft.com/office/officeart/2005/8/layout/hierarchy2"/>
    <dgm:cxn modelId="{F592E76A-470F-4F6B-949D-9F5E5B1E7A95}" type="presParOf" srcId="{749B7C46-8AFD-4F0D-80B1-B16A131624E9}" destId="{17A3F701-C3B5-4459-AC10-8E0CC751679F}" srcOrd="1" destOrd="0" presId="urn:microsoft.com/office/officeart/2005/8/layout/hierarchy2"/>
    <dgm:cxn modelId="{7BDE2989-51CE-4EC0-9326-6E3A884AC9C6}" type="presParOf" srcId="{4C12EEA6-DC51-4068-A076-7E32A80415B9}" destId="{75F1FF6B-AD01-4915-84EC-E80800F06919}" srcOrd="4" destOrd="0" presId="urn:microsoft.com/office/officeart/2005/8/layout/hierarchy2"/>
    <dgm:cxn modelId="{CD2FC683-3E29-4DB5-99B2-088D522AE795}" type="presParOf" srcId="{75F1FF6B-AD01-4915-84EC-E80800F06919}" destId="{ACFABC24-AEB4-4901-B577-E0E727A020DA}" srcOrd="0" destOrd="0" presId="urn:microsoft.com/office/officeart/2005/8/layout/hierarchy2"/>
    <dgm:cxn modelId="{454C4714-EA09-4EDD-8021-7BFD2ECB7C4F}" type="presParOf" srcId="{4C12EEA6-DC51-4068-A076-7E32A80415B9}" destId="{27294091-48E2-408D-979A-62AF52C5A865}" srcOrd="5" destOrd="0" presId="urn:microsoft.com/office/officeart/2005/8/layout/hierarchy2"/>
    <dgm:cxn modelId="{C84A2CA8-BA77-47FA-9DAB-1979CB8B2FE5}" type="presParOf" srcId="{27294091-48E2-408D-979A-62AF52C5A865}" destId="{823F815D-F81E-447B-9E20-A6AE5D359196}" srcOrd="0" destOrd="0" presId="urn:microsoft.com/office/officeart/2005/8/layout/hierarchy2"/>
    <dgm:cxn modelId="{D77E1C82-ABAF-42BB-A582-91BB22D6D24C}" type="presParOf" srcId="{27294091-48E2-408D-979A-62AF52C5A865}" destId="{DCE3B703-66E4-4015-BC57-2DCB1998E4D5}" srcOrd="1" destOrd="0" presId="urn:microsoft.com/office/officeart/2005/8/layout/hierarchy2"/>
    <dgm:cxn modelId="{22190F4E-E237-46AF-AEF4-72F13A3EA319}" type="presParOf" srcId="{DCE3B703-66E4-4015-BC57-2DCB1998E4D5}" destId="{ADD35F32-C054-49CA-9AE8-5BCB990402F0}" srcOrd="0" destOrd="0" presId="urn:microsoft.com/office/officeart/2005/8/layout/hierarchy2"/>
    <dgm:cxn modelId="{8420CEE1-219F-4823-BCB2-777D427CC064}" type="presParOf" srcId="{ADD35F32-C054-49CA-9AE8-5BCB990402F0}" destId="{0C3A1BF2-8235-43C6-982C-C672D4DC0DF3}" srcOrd="0" destOrd="0" presId="urn:microsoft.com/office/officeart/2005/8/layout/hierarchy2"/>
    <dgm:cxn modelId="{95F6DE46-E5E0-4629-8565-B8D48E6A7ED0}" type="presParOf" srcId="{DCE3B703-66E4-4015-BC57-2DCB1998E4D5}" destId="{946B2B89-9F5C-4A2E-83EC-802B034E6139}" srcOrd="1" destOrd="0" presId="urn:microsoft.com/office/officeart/2005/8/layout/hierarchy2"/>
    <dgm:cxn modelId="{6DACB2B3-22FF-4DD5-803E-F94991DA95DC}" type="presParOf" srcId="{946B2B89-9F5C-4A2E-83EC-802B034E6139}" destId="{266D0687-A5ED-43C7-BFE8-975AD656BC7A}" srcOrd="0" destOrd="0" presId="urn:microsoft.com/office/officeart/2005/8/layout/hierarchy2"/>
    <dgm:cxn modelId="{12BB9BDC-D36C-448F-9C7A-7636AC5A687F}" type="presParOf" srcId="{946B2B89-9F5C-4A2E-83EC-802B034E6139}" destId="{774F28AF-524B-41BB-88F8-B74DDE743CF8}" srcOrd="1" destOrd="0" presId="urn:microsoft.com/office/officeart/2005/8/layout/hierarchy2"/>
    <dgm:cxn modelId="{2C4D58E8-EAAF-452C-A21D-2F41FB54DB7F}" type="presParOf" srcId="{774F28AF-524B-41BB-88F8-B74DDE743CF8}" destId="{1B0AE49E-3A99-49D0-8898-7944A83A6965}" srcOrd="0" destOrd="0" presId="urn:microsoft.com/office/officeart/2005/8/layout/hierarchy2"/>
    <dgm:cxn modelId="{3E390855-2E62-46AA-8A48-470CAC25712E}" type="presParOf" srcId="{1B0AE49E-3A99-49D0-8898-7944A83A6965}" destId="{CEB9911C-5461-4BBF-A076-92DC81B64C01}" srcOrd="0" destOrd="0" presId="urn:microsoft.com/office/officeart/2005/8/layout/hierarchy2"/>
    <dgm:cxn modelId="{CE9C3990-080A-4ABD-96DF-2CE9933DB5C0}" type="presParOf" srcId="{774F28AF-524B-41BB-88F8-B74DDE743CF8}" destId="{0850F1B6-6658-4904-91DA-CDED14BDA9F5}" srcOrd="1" destOrd="0" presId="urn:microsoft.com/office/officeart/2005/8/layout/hierarchy2"/>
    <dgm:cxn modelId="{B5966A6C-0C2A-4816-9203-B3A0F73385CE}" type="presParOf" srcId="{0850F1B6-6658-4904-91DA-CDED14BDA9F5}" destId="{9351BAB8-96FD-45EA-A638-171F54CD70FD}" srcOrd="0" destOrd="0" presId="urn:microsoft.com/office/officeart/2005/8/layout/hierarchy2"/>
    <dgm:cxn modelId="{A1E96792-30A7-422E-86C4-D6079BC37BCA}" type="presParOf" srcId="{0850F1B6-6658-4904-91DA-CDED14BDA9F5}" destId="{9385FAA9-E384-4754-959F-B41AACBAAB29}" srcOrd="1" destOrd="0" presId="urn:microsoft.com/office/officeart/2005/8/layout/hierarchy2"/>
    <dgm:cxn modelId="{C8A527A6-9877-4365-A1E1-7539E7762BFA}" type="presParOf" srcId="{9385FAA9-E384-4754-959F-B41AACBAAB29}" destId="{95302C86-18A7-415D-BFA4-0DFECA5258BC}" srcOrd="0" destOrd="0" presId="urn:microsoft.com/office/officeart/2005/8/layout/hierarchy2"/>
    <dgm:cxn modelId="{2A4502FA-508F-44A3-843B-D36D9870D87E}" type="presParOf" srcId="{95302C86-18A7-415D-BFA4-0DFECA5258BC}" destId="{D1DDA028-987D-4590-A674-EF19D63EFF00}" srcOrd="0" destOrd="0" presId="urn:microsoft.com/office/officeart/2005/8/layout/hierarchy2"/>
    <dgm:cxn modelId="{845834C6-050C-479B-BD03-0C41D4EC0F48}" type="presParOf" srcId="{9385FAA9-E384-4754-959F-B41AACBAAB29}" destId="{CC2F88C9-2958-48D4-BBAB-71A64940A32F}" srcOrd="1" destOrd="0" presId="urn:microsoft.com/office/officeart/2005/8/layout/hierarchy2"/>
    <dgm:cxn modelId="{9583B835-A007-41B0-843B-48F4EB84DFB9}" type="presParOf" srcId="{CC2F88C9-2958-48D4-BBAB-71A64940A32F}" destId="{38055269-4F98-42D8-B7DE-2D8383C07609}" srcOrd="0" destOrd="0" presId="urn:microsoft.com/office/officeart/2005/8/layout/hierarchy2"/>
    <dgm:cxn modelId="{26F373D9-8287-47AD-880F-7BE234E0C609}" type="presParOf" srcId="{CC2F88C9-2958-48D4-BBAB-71A64940A32F}" destId="{88DE319B-17B1-4255-9DBC-B29C5384C6A4}" srcOrd="1" destOrd="0" presId="urn:microsoft.com/office/officeart/2005/8/layout/hierarchy2"/>
    <dgm:cxn modelId="{1E0B0954-E858-46FE-B8A4-C8494D62C792}" type="presParOf" srcId="{774F28AF-524B-41BB-88F8-B74DDE743CF8}" destId="{223C5D5A-0F03-4F5A-A33B-45C60C51A222}" srcOrd="2" destOrd="0" presId="urn:microsoft.com/office/officeart/2005/8/layout/hierarchy2"/>
    <dgm:cxn modelId="{AEA6EABB-68EA-45FC-B1EA-811116F39E99}" type="presParOf" srcId="{223C5D5A-0F03-4F5A-A33B-45C60C51A222}" destId="{E045DF5C-5BDC-4BC7-9537-2ACBD44C84DA}" srcOrd="0" destOrd="0" presId="urn:microsoft.com/office/officeart/2005/8/layout/hierarchy2"/>
    <dgm:cxn modelId="{34E8EFCD-7F66-4661-885B-E4B5A7339D5D}" type="presParOf" srcId="{774F28AF-524B-41BB-88F8-B74DDE743CF8}" destId="{8D1EA41C-C99F-4AE6-AD86-D9844B99EB01}" srcOrd="3" destOrd="0" presId="urn:microsoft.com/office/officeart/2005/8/layout/hierarchy2"/>
    <dgm:cxn modelId="{C1E93E18-9340-4579-8BF2-782DD544B3D9}" type="presParOf" srcId="{8D1EA41C-C99F-4AE6-AD86-D9844B99EB01}" destId="{AECB59DD-6175-489D-8460-94E29DBBB4C2}" srcOrd="0" destOrd="0" presId="urn:microsoft.com/office/officeart/2005/8/layout/hierarchy2"/>
    <dgm:cxn modelId="{7F7CBA8E-2040-4113-BD0D-81658EA67449}" type="presParOf" srcId="{8D1EA41C-C99F-4AE6-AD86-D9844B99EB01}" destId="{1C767562-1596-46C0-B484-BE566A7AD11A}" srcOrd="1" destOrd="0" presId="urn:microsoft.com/office/officeart/2005/8/layout/hierarchy2"/>
    <dgm:cxn modelId="{71ED414F-147C-4FA4-9E9D-27AA4D52D05B}" type="presParOf" srcId="{1C767562-1596-46C0-B484-BE566A7AD11A}" destId="{53592186-06AC-429B-876A-7E617470654B}" srcOrd="0" destOrd="0" presId="urn:microsoft.com/office/officeart/2005/8/layout/hierarchy2"/>
    <dgm:cxn modelId="{9AB54E20-D6B4-4655-B6D2-D499F159A237}" type="presParOf" srcId="{53592186-06AC-429B-876A-7E617470654B}" destId="{9E179962-E7A8-4554-B77F-8A904A5BDED9}" srcOrd="0" destOrd="0" presId="urn:microsoft.com/office/officeart/2005/8/layout/hierarchy2"/>
    <dgm:cxn modelId="{8BF4EF34-6133-4BA4-8372-576963878F7E}" type="presParOf" srcId="{1C767562-1596-46C0-B484-BE566A7AD11A}" destId="{48E6C48A-6330-4581-B585-B12EF0BDF7A8}" srcOrd="1" destOrd="0" presId="urn:microsoft.com/office/officeart/2005/8/layout/hierarchy2"/>
    <dgm:cxn modelId="{FEFE8ED7-080A-43A1-8012-5FC127115DB6}" type="presParOf" srcId="{48E6C48A-6330-4581-B585-B12EF0BDF7A8}" destId="{D9F6B86A-5B3E-4258-BF9C-E1E08847A359}" srcOrd="0" destOrd="0" presId="urn:microsoft.com/office/officeart/2005/8/layout/hierarchy2"/>
    <dgm:cxn modelId="{6B143A7C-1597-40E1-9E89-77A6B7B1B280}" type="presParOf" srcId="{48E6C48A-6330-4581-B585-B12EF0BDF7A8}" destId="{5C5B3165-1550-4D9D-9818-29BDDD19FDFD}" srcOrd="1" destOrd="0" presId="urn:microsoft.com/office/officeart/2005/8/layout/hierarchy2"/>
    <dgm:cxn modelId="{CDE99F0F-29A3-4D1F-8BE3-C4A61046B957}" type="presParOf" srcId="{DCE3B703-66E4-4015-BC57-2DCB1998E4D5}" destId="{920E791B-B86A-4201-80B7-BB61BFB8FD60}" srcOrd="2" destOrd="0" presId="urn:microsoft.com/office/officeart/2005/8/layout/hierarchy2"/>
    <dgm:cxn modelId="{69131D3C-DC03-428A-83FD-6B5E8FD2DA5E}" type="presParOf" srcId="{920E791B-B86A-4201-80B7-BB61BFB8FD60}" destId="{8BF70331-323E-40C5-8198-1DB924F98603}" srcOrd="0" destOrd="0" presId="urn:microsoft.com/office/officeart/2005/8/layout/hierarchy2"/>
    <dgm:cxn modelId="{E930244B-AAF4-48EC-B79A-1DC1F168AD08}" type="presParOf" srcId="{DCE3B703-66E4-4015-BC57-2DCB1998E4D5}" destId="{8A0776E3-B965-4BC1-B10D-69D458C3DA4F}" srcOrd="3" destOrd="0" presId="urn:microsoft.com/office/officeart/2005/8/layout/hierarchy2"/>
    <dgm:cxn modelId="{B3FF36BC-E815-4715-8074-7ADFEA633105}" type="presParOf" srcId="{8A0776E3-B965-4BC1-B10D-69D458C3DA4F}" destId="{B3C72BBC-4782-4E7D-A4F8-041EDB2AD0F8}" srcOrd="0" destOrd="0" presId="urn:microsoft.com/office/officeart/2005/8/layout/hierarchy2"/>
    <dgm:cxn modelId="{2DCC57C6-B944-4D4C-BF47-342CDAC8E1A7}" type="presParOf" srcId="{8A0776E3-B965-4BC1-B10D-69D458C3DA4F}" destId="{98F39BDF-B39B-491B-B7F0-C78E39BC7668}" srcOrd="1" destOrd="0" presId="urn:microsoft.com/office/officeart/2005/8/layout/hierarchy2"/>
    <dgm:cxn modelId="{AB9D85D8-2BA4-4391-8DC9-3CC3F233CD40}" type="presParOf" srcId="{98F39BDF-B39B-491B-B7F0-C78E39BC7668}" destId="{98336E51-ED68-49FF-A12A-D2F20C0B7070}" srcOrd="0" destOrd="0" presId="urn:microsoft.com/office/officeart/2005/8/layout/hierarchy2"/>
    <dgm:cxn modelId="{D7BBB403-56AC-4522-934F-2B49731E0EF2}" type="presParOf" srcId="{98336E51-ED68-49FF-A12A-D2F20C0B7070}" destId="{9C108859-DA93-42EB-8C59-6269D67C5EF9}" srcOrd="0" destOrd="0" presId="urn:microsoft.com/office/officeart/2005/8/layout/hierarchy2"/>
    <dgm:cxn modelId="{C81BDBEE-09E9-4B8B-B1A8-BDFE07753E50}" type="presParOf" srcId="{98F39BDF-B39B-491B-B7F0-C78E39BC7668}" destId="{7E079146-94CD-4180-83B8-4EF328A01F67}" srcOrd="1" destOrd="0" presId="urn:microsoft.com/office/officeart/2005/8/layout/hierarchy2"/>
    <dgm:cxn modelId="{13C7E2C0-32C8-4244-86F1-5BE4E4B3C53A}" type="presParOf" srcId="{7E079146-94CD-4180-83B8-4EF328A01F67}" destId="{5795D66E-4ED2-47D7-A7BC-77EB78FA8E16}" srcOrd="0" destOrd="0" presId="urn:microsoft.com/office/officeart/2005/8/layout/hierarchy2"/>
    <dgm:cxn modelId="{18D7C3E4-3852-4B03-840E-80F78CE29EA6}" type="presParOf" srcId="{7E079146-94CD-4180-83B8-4EF328A01F67}" destId="{F78AF172-C4AF-49DD-B89B-AFEE9EA6D1BA}" srcOrd="1" destOrd="0" presId="urn:microsoft.com/office/officeart/2005/8/layout/hierarchy2"/>
    <dgm:cxn modelId="{0126BDEE-2DF3-4AA5-835C-D650C4CEDC28}" type="presParOf" srcId="{98F39BDF-B39B-491B-B7F0-C78E39BC7668}" destId="{C6DCDAD7-405B-4782-9DF3-AD1EE3426E44}" srcOrd="2" destOrd="0" presId="urn:microsoft.com/office/officeart/2005/8/layout/hierarchy2"/>
    <dgm:cxn modelId="{31FCF143-9D15-45E1-936B-2F47B7B274E7}" type="presParOf" srcId="{C6DCDAD7-405B-4782-9DF3-AD1EE3426E44}" destId="{5EA4DD14-3E22-4B6C-AC55-52EE6A39AFA6}" srcOrd="0" destOrd="0" presId="urn:microsoft.com/office/officeart/2005/8/layout/hierarchy2"/>
    <dgm:cxn modelId="{12BEE6B3-FA0A-4C60-B02D-AB3679FD03FD}" type="presParOf" srcId="{98F39BDF-B39B-491B-B7F0-C78E39BC7668}" destId="{AA862455-1AF8-4BBB-8603-A8F8CAE158C7}" srcOrd="3" destOrd="0" presId="urn:microsoft.com/office/officeart/2005/8/layout/hierarchy2"/>
    <dgm:cxn modelId="{378F3004-1F52-4912-AA86-90DD929280DB}" type="presParOf" srcId="{AA862455-1AF8-4BBB-8603-A8F8CAE158C7}" destId="{94B5E51A-2BA2-4758-8A0C-C7FD2713C6FF}" srcOrd="0" destOrd="0" presId="urn:microsoft.com/office/officeart/2005/8/layout/hierarchy2"/>
    <dgm:cxn modelId="{ACA2401B-BCE6-4CDD-AD0B-80C2652FA8EE}" type="presParOf" srcId="{AA862455-1AF8-4BBB-8603-A8F8CAE158C7}" destId="{C5BA7DC8-BDCB-4D0E-8522-6BCDB07E025C}" srcOrd="1" destOrd="0" presId="urn:microsoft.com/office/officeart/2005/8/layout/hierarchy2"/>
    <dgm:cxn modelId="{67CB164F-ECE5-46D3-9C81-9FC64C3C1657}" type="presParOf" srcId="{C5BA7DC8-BDCB-4D0E-8522-6BCDB07E025C}" destId="{296FFED9-56DC-478C-82FE-339838B787AC}" srcOrd="0" destOrd="0" presId="urn:microsoft.com/office/officeart/2005/8/layout/hierarchy2"/>
    <dgm:cxn modelId="{8B41C667-2512-4A3D-A9BD-9C91D09240E2}" type="presParOf" srcId="{296FFED9-56DC-478C-82FE-339838B787AC}" destId="{C4023423-7C94-4EB4-AC0E-403E5ED6C131}" srcOrd="0" destOrd="0" presId="urn:microsoft.com/office/officeart/2005/8/layout/hierarchy2"/>
    <dgm:cxn modelId="{A9587825-D59D-47C8-B1FE-EED2BEE37EA9}" type="presParOf" srcId="{C5BA7DC8-BDCB-4D0E-8522-6BCDB07E025C}" destId="{9187111B-C01C-4E5C-8447-AC3A76C96027}" srcOrd="1" destOrd="0" presId="urn:microsoft.com/office/officeart/2005/8/layout/hierarchy2"/>
    <dgm:cxn modelId="{31E003D6-60B3-4A9A-9412-6D04E6FB7871}" type="presParOf" srcId="{9187111B-C01C-4E5C-8447-AC3A76C96027}" destId="{F140345D-EE4C-480A-9C85-03136CB1B787}" srcOrd="0" destOrd="0" presId="urn:microsoft.com/office/officeart/2005/8/layout/hierarchy2"/>
    <dgm:cxn modelId="{6772DDA5-FA48-4CD7-ABC9-18C6115FF52E}" type="presParOf" srcId="{9187111B-C01C-4E5C-8447-AC3A76C96027}" destId="{A094C712-053F-4F24-9606-72B710DAF088}" srcOrd="1" destOrd="0" presId="urn:microsoft.com/office/officeart/2005/8/layout/hierarchy2"/>
    <dgm:cxn modelId="{E98270FD-3255-44A1-8892-93C62C76698D}" type="presParOf" srcId="{98F39BDF-B39B-491B-B7F0-C78E39BC7668}" destId="{27FC923E-9C96-49E5-AB9B-230C85BF4A63}" srcOrd="4" destOrd="0" presId="urn:microsoft.com/office/officeart/2005/8/layout/hierarchy2"/>
    <dgm:cxn modelId="{38C1EEFB-53AB-43C6-AB6F-09F9D85BAF6C}" type="presParOf" srcId="{27FC923E-9C96-49E5-AB9B-230C85BF4A63}" destId="{23C2C74A-477A-4975-9CE9-B53962CA8DB8}" srcOrd="0" destOrd="0" presId="urn:microsoft.com/office/officeart/2005/8/layout/hierarchy2"/>
    <dgm:cxn modelId="{543B35DA-0D00-4E3D-94B7-D300D05A96F9}" type="presParOf" srcId="{98F39BDF-B39B-491B-B7F0-C78E39BC7668}" destId="{AACDECB8-8B2C-4889-A7A1-976D28F27BAA}" srcOrd="5" destOrd="0" presId="urn:microsoft.com/office/officeart/2005/8/layout/hierarchy2"/>
    <dgm:cxn modelId="{19EFC307-24BF-449D-AD90-04AE7F810F46}" type="presParOf" srcId="{AACDECB8-8B2C-4889-A7A1-976D28F27BAA}" destId="{685A99F9-3F82-4A86-84E6-E164C0CBB6C8}" srcOrd="0" destOrd="0" presId="urn:microsoft.com/office/officeart/2005/8/layout/hierarchy2"/>
    <dgm:cxn modelId="{52F28A9D-D607-4A7F-9776-7AEC4C53C42E}" type="presParOf" srcId="{AACDECB8-8B2C-4889-A7A1-976D28F27BAA}" destId="{3DFA9488-3421-4CE0-9DD0-BA09DC441D34}" srcOrd="1" destOrd="0" presId="urn:microsoft.com/office/officeart/2005/8/layout/hierarchy2"/>
    <dgm:cxn modelId="{F78B003C-4EEB-48C1-A4C0-2968344910D0}" type="presParOf" srcId="{3DFA9488-3421-4CE0-9DD0-BA09DC441D34}" destId="{234274FA-7A99-482A-A73C-7C764A654205}" srcOrd="0" destOrd="0" presId="urn:microsoft.com/office/officeart/2005/8/layout/hierarchy2"/>
    <dgm:cxn modelId="{FEB3B57D-5985-44A5-A629-70E3695BA569}" type="presParOf" srcId="{234274FA-7A99-482A-A73C-7C764A654205}" destId="{A83EAC3E-9C0B-4494-ACEC-38FDAF0F168E}" srcOrd="0" destOrd="0" presId="urn:microsoft.com/office/officeart/2005/8/layout/hierarchy2"/>
    <dgm:cxn modelId="{AC48F276-88B9-4844-B81A-34078D861E65}" type="presParOf" srcId="{3DFA9488-3421-4CE0-9DD0-BA09DC441D34}" destId="{5F78B90A-6F25-4BE7-94B7-A2468D0BAC06}" srcOrd="1" destOrd="0" presId="urn:microsoft.com/office/officeart/2005/8/layout/hierarchy2"/>
    <dgm:cxn modelId="{6E29231D-EDC5-4DD1-82DA-2699B95CB1FF}" type="presParOf" srcId="{5F78B90A-6F25-4BE7-94B7-A2468D0BAC06}" destId="{7023CC62-8075-4903-9F6F-1E779B57D264}" srcOrd="0" destOrd="0" presId="urn:microsoft.com/office/officeart/2005/8/layout/hierarchy2"/>
    <dgm:cxn modelId="{9DB24099-0238-4693-A76D-F1D908FE3D13}" type="presParOf" srcId="{5F78B90A-6F25-4BE7-94B7-A2468D0BAC06}" destId="{F01AA031-B28A-4BD0-826F-F70666AA2F75}" srcOrd="1" destOrd="0" presId="urn:microsoft.com/office/officeart/2005/8/layout/hierarchy2"/>
    <dgm:cxn modelId="{F04F8445-769E-4934-B8EC-E892018D3BEE}" type="presParOf" srcId="{3DFA9488-3421-4CE0-9DD0-BA09DC441D34}" destId="{D2EC4350-5A56-4EF5-B48D-179A1794A825}" srcOrd="2" destOrd="0" presId="urn:microsoft.com/office/officeart/2005/8/layout/hierarchy2"/>
    <dgm:cxn modelId="{8F36344C-7E3B-4369-B28A-738D6438BB5C}" type="presParOf" srcId="{D2EC4350-5A56-4EF5-B48D-179A1794A825}" destId="{1EDE492B-5667-4BD3-91EC-F02322E1594F}" srcOrd="0" destOrd="0" presId="urn:microsoft.com/office/officeart/2005/8/layout/hierarchy2"/>
    <dgm:cxn modelId="{CC8C49C7-343A-4AFB-AA5D-F5FB74F099F7}" type="presParOf" srcId="{3DFA9488-3421-4CE0-9DD0-BA09DC441D34}" destId="{2F19273A-A362-4393-90A4-DA25355FA9AB}" srcOrd="3" destOrd="0" presId="urn:microsoft.com/office/officeart/2005/8/layout/hierarchy2"/>
    <dgm:cxn modelId="{B3426294-C658-4BD4-AD25-90104946DB2A}" type="presParOf" srcId="{2F19273A-A362-4393-90A4-DA25355FA9AB}" destId="{29CD582E-F0C6-4EBF-9C4E-FE336D00613E}" srcOrd="0" destOrd="0" presId="urn:microsoft.com/office/officeart/2005/8/layout/hierarchy2"/>
    <dgm:cxn modelId="{F7D58907-A4FE-407A-89C4-89D09327A200}" type="presParOf" srcId="{2F19273A-A362-4393-90A4-DA25355FA9AB}" destId="{FDBFD2E0-8E05-4660-9E28-9209EE22BA24}" srcOrd="1" destOrd="0" presId="urn:microsoft.com/office/officeart/2005/8/layout/hierarchy2"/>
    <dgm:cxn modelId="{18893AA4-D2DF-49AD-989E-5605179C24A6}" type="presParOf" srcId="{DB197B0E-8187-4108-A5CA-0614B815987A}" destId="{F076AEDA-DA3B-43F8-A04F-4F2275185764}" srcOrd="6" destOrd="0" presId="urn:microsoft.com/office/officeart/2005/8/layout/hierarchy2"/>
    <dgm:cxn modelId="{F47E432B-87DF-40FD-9955-0B4160727489}" type="presParOf" srcId="{F076AEDA-DA3B-43F8-A04F-4F2275185764}" destId="{A11FF142-C89C-4D55-8825-2D268101ABB0}" srcOrd="0" destOrd="0" presId="urn:microsoft.com/office/officeart/2005/8/layout/hierarchy2"/>
    <dgm:cxn modelId="{D85AF977-A7AC-4A96-926F-7FDD90649530}" type="presParOf" srcId="{DB197B0E-8187-4108-A5CA-0614B815987A}" destId="{358AD64F-78A1-42E9-8CB2-65013D54DD43}" srcOrd="7" destOrd="0" presId="urn:microsoft.com/office/officeart/2005/8/layout/hierarchy2"/>
    <dgm:cxn modelId="{FE61D5BF-5B74-470E-A4A0-70EFA04E85CC}" type="presParOf" srcId="{358AD64F-78A1-42E9-8CB2-65013D54DD43}" destId="{02C8B488-5774-4999-A3BF-C2BB0C7A1C80}" srcOrd="0" destOrd="0" presId="urn:microsoft.com/office/officeart/2005/8/layout/hierarchy2"/>
    <dgm:cxn modelId="{41998091-285A-4406-B9EA-317AC45A961C}" type="presParOf" srcId="{358AD64F-78A1-42E9-8CB2-65013D54DD43}" destId="{3B802170-11C0-4065-B7A7-0761BE794877}" srcOrd="1" destOrd="0" presId="urn:microsoft.com/office/officeart/2005/8/layout/hierarchy2"/>
    <dgm:cxn modelId="{2B40EA01-7C4F-4886-928F-BC17576B4947}" type="presParOf" srcId="{3B802170-11C0-4065-B7A7-0761BE794877}" destId="{A866C824-9CCD-447C-ABAD-79EA21345F10}" srcOrd="0" destOrd="0" presId="urn:microsoft.com/office/officeart/2005/8/layout/hierarchy2"/>
    <dgm:cxn modelId="{A26AB134-083B-4A94-87B9-4FEEB66BC963}" type="presParOf" srcId="{A866C824-9CCD-447C-ABAD-79EA21345F10}" destId="{23787F6B-9864-4CF8-90D1-3254FEA0D3D8}" srcOrd="0" destOrd="0" presId="urn:microsoft.com/office/officeart/2005/8/layout/hierarchy2"/>
    <dgm:cxn modelId="{3E7D093F-BA02-48A9-801D-17152BDA526B}" type="presParOf" srcId="{3B802170-11C0-4065-B7A7-0761BE794877}" destId="{DD621C9C-76AA-4A5F-BC3B-0118372173A9}" srcOrd="1" destOrd="0" presId="urn:microsoft.com/office/officeart/2005/8/layout/hierarchy2"/>
    <dgm:cxn modelId="{31771F89-75FE-4DB6-898B-F9645BEC7C80}" type="presParOf" srcId="{DD621C9C-76AA-4A5F-BC3B-0118372173A9}" destId="{A434727E-279E-4C84-9AB8-CDF534E6870E}" srcOrd="0" destOrd="0" presId="urn:microsoft.com/office/officeart/2005/8/layout/hierarchy2"/>
    <dgm:cxn modelId="{9C457D31-72B2-42F2-92BB-B15467B1EF63}" type="presParOf" srcId="{DD621C9C-76AA-4A5F-BC3B-0118372173A9}" destId="{0A7F0A0E-4983-4167-8713-848B7D58677A}" srcOrd="1" destOrd="0" presId="urn:microsoft.com/office/officeart/2005/8/layout/hierarchy2"/>
    <dgm:cxn modelId="{9A9930FF-23EA-4317-BA13-26BBA3B8D0FA}" type="presParOf" srcId="{0A7F0A0E-4983-4167-8713-848B7D58677A}" destId="{210BD3E4-13F2-4225-9D33-6EF856344BF1}" srcOrd="0" destOrd="0" presId="urn:microsoft.com/office/officeart/2005/8/layout/hierarchy2"/>
    <dgm:cxn modelId="{E01FC39A-4D36-4BB6-8CDF-995F7838876D}" type="presParOf" srcId="{210BD3E4-13F2-4225-9D33-6EF856344BF1}" destId="{6DE03FA6-BBCB-4F7A-A8D2-122728C95500}" srcOrd="0" destOrd="0" presId="urn:microsoft.com/office/officeart/2005/8/layout/hierarchy2"/>
    <dgm:cxn modelId="{59B67013-7534-4153-B2C4-BCB0FE437A1B}" type="presParOf" srcId="{0A7F0A0E-4983-4167-8713-848B7D58677A}" destId="{4B4B5508-CA7E-4F89-8DB4-E252487087F5}" srcOrd="1" destOrd="0" presId="urn:microsoft.com/office/officeart/2005/8/layout/hierarchy2"/>
    <dgm:cxn modelId="{B1CF3278-8851-42B8-866C-37127988785D}" type="presParOf" srcId="{4B4B5508-CA7E-4F89-8DB4-E252487087F5}" destId="{E1E5D8BC-2209-4ED3-9092-875AF1321761}" srcOrd="0" destOrd="0" presId="urn:microsoft.com/office/officeart/2005/8/layout/hierarchy2"/>
    <dgm:cxn modelId="{91166959-7349-448F-B45E-EB34E8E56147}" type="presParOf" srcId="{4B4B5508-CA7E-4F89-8DB4-E252487087F5}" destId="{BA1CF7D7-25AD-449C-8D91-F9AE708B7FD2}" srcOrd="1" destOrd="0" presId="urn:microsoft.com/office/officeart/2005/8/layout/hierarchy2"/>
    <dgm:cxn modelId="{E9C765A9-772D-48D3-92DE-975A8853C707}" type="presParOf" srcId="{0A7F0A0E-4983-4167-8713-848B7D58677A}" destId="{2971B11A-B10E-44E1-B276-CBB782F722D9}" srcOrd="2" destOrd="0" presId="urn:microsoft.com/office/officeart/2005/8/layout/hierarchy2"/>
    <dgm:cxn modelId="{D0528519-47D3-401F-B343-16DA3D9E4B18}" type="presParOf" srcId="{2971B11A-B10E-44E1-B276-CBB782F722D9}" destId="{6D457969-02EF-45D3-9E10-55734DA6132F}" srcOrd="0" destOrd="0" presId="urn:microsoft.com/office/officeart/2005/8/layout/hierarchy2"/>
    <dgm:cxn modelId="{7B1D0DB4-67DA-43F0-BAC7-5D73D3BC9A76}" type="presParOf" srcId="{0A7F0A0E-4983-4167-8713-848B7D58677A}" destId="{1287E6DD-6113-45DF-952A-738011989F77}" srcOrd="3" destOrd="0" presId="urn:microsoft.com/office/officeart/2005/8/layout/hierarchy2"/>
    <dgm:cxn modelId="{FF33AB36-0A98-48E3-820A-B6F837B9A655}" type="presParOf" srcId="{1287E6DD-6113-45DF-952A-738011989F77}" destId="{F8D6B4CA-1000-4F8C-A497-3CBC571D6DFE}" srcOrd="0" destOrd="0" presId="urn:microsoft.com/office/officeart/2005/8/layout/hierarchy2"/>
    <dgm:cxn modelId="{B4311964-E6E4-45BF-B3F7-D912D1D8B973}" type="presParOf" srcId="{1287E6DD-6113-45DF-952A-738011989F77}" destId="{3AD1133C-4140-4309-ACD9-6C54937FAB90}" srcOrd="1" destOrd="0" presId="urn:microsoft.com/office/officeart/2005/8/layout/hierarchy2"/>
    <dgm:cxn modelId="{A92AB9EF-33B1-4C80-9BF9-5DCFD03EA45D}" type="presParOf" srcId="{0A7F0A0E-4983-4167-8713-848B7D58677A}" destId="{559AE607-1BC1-4920-8EE9-D102C74EA63C}" srcOrd="4" destOrd="0" presId="urn:microsoft.com/office/officeart/2005/8/layout/hierarchy2"/>
    <dgm:cxn modelId="{61917502-925F-4BF4-A5D6-65CCFC194F43}" type="presParOf" srcId="{559AE607-1BC1-4920-8EE9-D102C74EA63C}" destId="{20219E6C-CE8E-42B1-80F6-BB9B7E7E86A1}" srcOrd="0" destOrd="0" presId="urn:microsoft.com/office/officeart/2005/8/layout/hierarchy2"/>
    <dgm:cxn modelId="{626257A6-2B59-4864-9852-4C5B42051CAA}" type="presParOf" srcId="{0A7F0A0E-4983-4167-8713-848B7D58677A}" destId="{E623422F-73A5-4DF1-9849-02EC4BB85C4E}" srcOrd="5" destOrd="0" presId="urn:microsoft.com/office/officeart/2005/8/layout/hierarchy2"/>
    <dgm:cxn modelId="{D3CD6A0F-7282-459A-B975-F2F4CED6BE79}" type="presParOf" srcId="{E623422F-73A5-4DF1-9849-02EC4BB85C4E}" destId="{BC330FF0-230B-4B4E-A3AB-B4115ABFA355}" srcOrd="0" destOrd="0" presId="urn:microsoft.com/office/officeart/2005/8/layout/hierarchy2"/>
    <dgm:cxn modelId="{04552625-EF48-4628-95E5-659A22A2CBA1}" type="presParOf" srcId="{E623422F-73A5-4DF1-9849-02EC4BB85C4E}" destId="{7CAEBC00-FA97-4D2C-BE6C-E6E39AC57C32}" srcOrd="1" destOrd="0" presId="urn:microsoft.com/office/officeart/2005/8/layout/hierarchy2"/>
    <dgm:cxn modelId="{50C7A008-14FE-4D4D-8691-82DC5C801D1A}" type="presParOf" srcId="{3B802170-11C0-4065-B7A7-0761BE794877}" destId="{F2527A33-9A3E-451F-891C-307C0033C429}" srcOrd="2" destOrd="0" presId="urn:microsoft.com/office/officeart/2005/8/layout/hierarchy2"/>
    <dgm:cxn modelId="{1447A513-CEFC-4365-9F43-1C55FF75D53D}" type="presParOf" srcId="{F2527A33-9A3E-451F-891C-307C0033C429}" destId="{0D24C580-A4F9-4EC2-9BB2-1D06495825FC}" srcOrd="0" destOrd="0" presId="urn:microsoft.com/office/officeart/2005/8/layout/hierarchy2"/>
    <dgm:cxn modelId="{01E93C9A-5358-4F56-B6ED-A855BA1E67D5}" type="presParOf" srcId="{3B802170-11C0-4065-B7A7-0761BE794877}" destId="{E8A1B412-1BAB-45D9-B440-893FD109222B}" srcOrd="3" destOrd="0" presId="urn:microsoft.com/office/officeart/2005/8/layout/hierarchy2"/>
    <dgm:cxn modelId="{277A71AD-1D0D-433E-9412-F116F9DDC66E}" type="presParOf" srcId="{E8A1B412-1BAB-45D9-B440-893FD109222B}" destId="{0315A9FC-F071-4955-8466-55AF97F4DD75}" srcOrd="0" destOrd="0" presId="urn:microsoft.com/office/officeart/2005/8/layout/hierarchy2"/>
    <dgm:cxn modelId="{A056BE1B-35DF-460C-958F-8C194F55A98B}" type="presParOf" srcId="{E8A1B412-1BAB-45D9-B440-893FD109222B}" destId="{0136D901-FF9A-40EA-B308-00CF07F0F757}" srcOrd="1" destOrd="0" presId="urn:microsoft.com/office/officeart/2005/8/layout/hierarchy2"/>
    <dgm:cxn modelId="{71AC9415-3B22-4563-8DE7-8E8E7D219921}" type="presParOf" srcId="{0136D901-FF9A-40EA-B308-00CF07F0F757}" destId="{76EECD58-92BA-4D88-BE04-9F0302F8B5FC}" srcOrd="0" destOrd="0" presId="urn:microsoft.com/office/officeart/2005/8/layout/hierarchy2"/>
    <dgm:cxn modelId="{DCC02125-75D6-4336-B043-26E2F178E719}" type="presParOf" srcId="{76EECD58-92BA-4D88-BE04-9F0302F8B5FC}" destId="{8F174004-AA71-4574-BE24-F0875DD4FEE2}" srcOrd="0" destOrd="0" presId="urn:microsoft.com/office/officeart/2005/8/layout/hierarchy2"/>
    <dgm:cxn modelId="{2E57ABAE-2282-4B2F-8A77-60B59FEA9D07}" type="presParOf" srcId="{0136D901-FF9A-40EA-B308-00CF07F0F757}" destId="{E4EDB5DD-E921-4306-AFD2-05E8F4E0A6A6}" srcOrd="1" destOrd="0" presId="urn:microsoft.com/office/officeart/2005/8/layout/hierarchy2"/>
    <dgm:cxn modelId="{16FE0BC2-5A09-40DF-B890-BB96FBF7A2B9}" type="presParOf" srcId="{E4EDB5DD-E921-4306-AFD2-05E8F4E0A6A6}" destId="{EA488250-B126-4788-8EEA-C6567AAF6CDE}" srcOrd="0" destOrd="0" presId="urn:microsoft.com/office/officeart/2005/8/layout/hierarchy2"/>
    <dgm:cxn modelId="{5E5C3DF6-584D-42B6-8602-F9BF8A5F1B90}" type="presParOf" srcId="{E4EDB5DD-E921-4306-AFD2-05E8F4E0A6A6}" destId="{7E08CFDF-E1CA-40FB-9E02-B522B3DB139A}" srcOrd="1" destOrd="0" presId="urn:microsoft.com/office/officeart/2005/8/layout/hierarchy2"/>
    <dgm:cxn modelId="{6157F7E1-0CF5-41D2-92CE-B2C873DCBE94}" type="presParOf" srcId="{7E08CFDF-E1CA-40FB-9E02-B522B3DB139A}" destId="{2BE780C7-9484-4E62-B8C2-37E24ED41FA4}" srcOrd="0" destOrd="0" presId="urn:microsoft.com/office/officeart/2005/8/layout/hierarchy2"/>
    <dgm:cxn modelId="{DA5CC500-354D-4C9F-A42C-C3318AEC4D90}" type="presParOf" srcId="{2BE780C7-9484-4E62-B8C2-37E24ED41FA4}" destId="{4D5D8296-67E0-4CBC-98CF-E942160906B9}" srcOrd="0" destOrd="0" presId="urn:microsoft.com/office/officeart/2005/8/layout/hierarchy2"/>
    <dgm:cxn modelId="{D1B40B3C-FBD0-4F06-AA30-21B1B14096A8}" type="presParOf" srcId="{7E08CFDF-E1CA-40FB-9E02-B522B3DB139A}" destId="{A683A114-6086-405A-8F81-871A67798D62}" srcOrd="1" destOrd="0" presId="urn:microsoft.com/office/officeart/2005/8/layout/hierarchy2"/>
    <dgm:cxn modelId="{D7053650-0ABD-43F7-82F7-9C9373606F6C}" type="presParOf" srcId="{A683A114-6086-405A-8F81-871A67798D62}" destId="{B93718D9-5B9F-4180-A9BC-CE7B3AD30065}" srcOrd="0" destOrd="0" presId="urn:microsoft.com/office/officeart/2005/8/layout/hierarchy2"/>
    <dgm:cxn modelId="{5DAB6201-1ECE-48B1-AD88-062A9496159E}" type="presParOf" srcId="{A683A114-6086-405A-8F81-871A67798D62}" destId="{88F62298-3AB7-4DC6-9AEE-59A843347334}" srcOrd="1" destOrd="0" presId="urn:microsoft.com/office/officeart/2005/8/layout/hierarchy2"/>
    <dgm:cxn modelId="{A7B54EB8-CDB4-42F4-9C4B-284E24316A50}" type="presParOf" srcId="{0136D901-FF9A-40EA-B308-00CF07F0F757}" destId="{2ECD3841-415E-402A-B25E-9622630F1B02}" srcOrd="2" destOrd="0" presId="urn:microsoft.com/office/officeart/2005/8/layout/hierarchy2"/>
    <dgm:cxn modelId="{6EABA083-C619-4153-84C0-23329CC18FA9}" type="presParOf" srcId="{2ECD3841-415E-402A-B25E-9622630F1B02}" destId="{237AF837-670E-44E8-AAA7-F0A537EEE6AA}" srcOrd="0" destOrd="0" presId="urn:microsoft.com/office/officeart/2005/8/layout/hierarchy2"/>
    <dgm:cxn modelId="{FCF32130-79F7-41F9-AE4B-995C5EABD491}" type="presParOf" srcId="{0136D901-FF9A-40EA-B308-00CF07F0F757}" destId="{4C636247-5DE0-49A7-901E-CD725979E618}" srcOrd="3" destOrd="0" presId="urn:microsoft.com/office/officeart/2005/8/layout/hierarchy2"/>
    <dgm:cxn modelId="{3C368196-3A2B-4155-ABA7-EBF5F18DB952}" type="presParOf" srcId="{4C636247-5DE0-49A7-901E-CD725979E618}" destId="{B4C7D855-D3C9-4707-A658-C36F19B8A8BA}" srcOrd="0" destOrd="0" presId="urn:microsoft.com/office/officeart/2005/8/layout/hierarchy2"/>
    <dgm:cxn modelId="{DAACDC72-88CD-4C01-B8AD-E5233BA8248E}" type="presParOf" srcId="{4C636247-5DE0-49A7-901E-CD725979E618}" destId="{4A59527B-BF76-4CAC-8105-CD2667D56BC8}" srcOrd="1" destOrd="0" presId="urn:microsoft.com/office/officeart/2005/8/layout/hierarchy2"/>
    <dgm:cxn modelId="{97A3C618-2B12-4551-AE75-A5ADF20AEE89}" type="presParOf" srcId="{4A59527B-BF76-4CAC-8105-CD2667D56BC8}" destId="{F702A069-133D-4DDE-BB4F-E7DC3FAC1E72}" srcOrd="0" destOrd="0" presId="urn:microsoft.com/office/officeart/2005/8/layout/hierarchy2"/>
    <dgm:cxn modelId="{C9665DBF-9CFB-4482-A926-F860BE999D10}" type="presParOf" srcId="{F702A069-133D-4DDE-BB4F-E7DC3FAC1E72}" destId="{FD96F180-9B05-4167-A03A-9F2216FF109C}" srcOrd="0" destOrd="0" presId="urn:microsoft.com/office/officeart/2005/8/layout/hierarchy2"/>
    <dgm:cxn modelId="{12BE1003-0897-4215-8CD3-4D608E455248}" type="presParOf" srcId="{4A59527B-BF76-4CAC-8105-CD2667D56BC8}" destId="{C1D90F9D-853A-46BF-A4EB-111D8CDF809A}" srcOrd="1" destOrd="0" presId="urn:microsoft.com/office/officeart/2005/8/layout/hierarchy2"/>
    <dgm:cxn modelId="{5E7DDEE9-CCDF-4664-AD83-75C5490A0368}" type="presParOf" srcId="{C1D90F9D-853A-46BF-A4EB-111D8CDF809A}" destId="{03E8F7C4-9778-4540-989B-387E34252606}" srcOrd="0" destOrd="0" presId="urn:microsoft.com/office/officeart/2005/8/layout/hierarchy2"/>
    <dgm:cxn modelId="{EC224C9A-9D77-4BBF-9F93-FA26823D3AA5}" type="presParOf" srcId="{C1D90F9D-853A-46BF-A4EB-111D8CDF809A}" destId="{FAAAC463-96BE-4812-B919-3CEE34513499}" srcOrd="1" destOrd="0" presId="urn:microsoft.com/office/officeart/2005/8/layout/hierarchy2"/>
    <dgm:cxn modelId="{46E8A6CF-E032-4AD6-B4F6-73FCB0A7C930}" type="presParOf" srcId="{3B802170-11C0-4065-B7A7-0761BE794877}" destId="{0B006EAE-03FC-4E7D-A45A-5606C4578906}" srcOrd="4" destOrd="0" presId="urn:microsoft.com/office/officeart/2005/8/layout/hierarchy2"/>
    <dgm:cxn modelId="{B406B37C-7676-4DEB-A93B-6F4EA57E44EA}" type="presParOf" srcId="{0B006EAE-03FC-4E7D-A45A-5606C4578906}" destId="{DB09A163-6020-47A0-BA00-D5FAA1DF56C3}" srcOrd="0" destOrd="0" presId="urn:microsoft.com/office/officeart/2005/8/layout/hierarchy2"/>
    <dgm:cxn modelId="{AF01C60E-3D49-4FA6-9B6C-6524E7359A66}" type="presParOf" srcId="{3B802170-11C0-4065-B7A7-0761BE794877}" destId="{50255F97-BE3E-4DBD-80DC-A2236A6A9508}" srcOrd="5" destOrd="0" presId="urn:microsoft.com/office/officeart/2005/8/layout/hierarchy2"/>
    <dgm:cxn modelId="{8C003CAE-8BD9-40A6-A30F-BF22288A176C}" type="presParOf" srcId="{50255F97-BE3E-4DBD-80DC-A2236A6A9508}" destId="{51807A30-3EA7-4054-BBA4-125B86261286}" srcOrd="0" destOrd="0" presId="urn:microsoft.com/office/officeart/2005/8/layout/hierarchy2"/>
    <dgm:cxn modelId="{646B3049-DB22-4E51-8378-33CA9DC95F4F}" type="presParOf" srcId="{50255F97-BE3E-4DBD-80DC-A2236A6A9508}" destId="{17C667BD-B9F6-4D36-B324-D82BB92D4958}" srcOrd="1" destOrd="0" presId="urn:microsoft.com/office/officeart/2005/8/layout/hierarchy2"/>
    <dgm:cxn modelId="{7A23E73B-944C-46B8-A95E-44BFB9B50EEA}" type="presParOf" srcId="{17C667BD-B9F6-4D36-B324-D82BB92D4958}" destId="{982DDB52-7061-4ADA-941E-1209257CDE92}" srcOrd="0" destOrd="0" presId="urn:microsoft.com/office/officeart/2005/8/layout/hierarchy2"/>
    <dgm:cxn modelId="{6B4CD8B1-AF3F-45D0-8700-29C5F6286D4D}" type="presParOf" srcId="{982DDB52-7061-4ADA-941E-1209257CDE92}" destId="{CB9FD999-2D0F-426E-9BF7-F94DD1F7DFA2}" srcOrd="0" destOrd="0" presId="urn:microsoft.com/office/officeart/2005/8/layout/hierarchy2"/>
    <dgm:cxn modelId="{15176024-6820-46A5-B993-E00D0FD2541C}" type="presParOf" srcId="{17C667BD-B9F6-4D36-B324-D82BB92D4958}" destId="{46580F79-1313-40DE-92B0-78C1421465F7}" srcOrd="1" destOrd="0" presId="urn:microsoft.com/office/officeart/2005/8/layout/hierarchy2"/>
    <dgm:cxn modelId="{E3E1A12B-4E3A-44BE-AB39-0797FC9DDDD4}" type="presParOf" srcId="{46580F79-1313-40DE-92B0-78C1421465F7}" destId="{139D637A-F92C-4D21-9F0F-23B15CF06EAD}" srcOrd="0" destOrd="0" presId="urn:microsoft.com/office/officeart/2005/8/layout/hierarchy2"/>
    <dgm:cxn modelId="{D30984CD-AC2C-4EF0-BAC6-F62F67E404C5}" type="presParOf" srcId="{46580F79-1313-40DE-92B0-78C1421465F7}" destId="{7F703EB5-E074-4278-B4AF-E902EF159629}" srcOrd="1" destOrd="0" presId="urn:microsoft.com/office/officeart/2005/8/layout/hierarchy2"/>
    <dgm:cxn modelId="{A3724E86-BAAB-4A7F-AD6E-21CAB4F048CA}" type="presParOf" srcId="{7F703EB5-E074-4278-B4AF-E902EF159629}" destId="{70ECDFBE-A2F3-47F9-AB9F-5F991313B42B}" srcOrd="0" destOrd="0" presId="urn:microsoft.com/office/officeart/2005/8/layout/hierarchy2"/>
    <dgm:cxn modelId="{AE92979E-4F4D-4898-A8BA-3645F998DCBD}" type="presParOf" srcId="{70ECDFBE-A2F3-47F9-AB9F-5F991313B42B}" destId="{E86B3643-DD30-40D7-A7DB-290D2D10598D}" srcOrd="0" destOrd="0" presId="urn:microsoft.com/office/officeart/2005/8/layout/hierarchy2"/>
    <dgm:cxn modelId="{E022414D-CC5B-4BEB-B84C-B2DA245F69C2}" type="presParOf" srcId="{7F703EB5-E074-4278-B4AF-E902EF159629}" destId="{4DDFF92E-5CF8-4B66-8ADF-248E46AC7763}" srcOrd="1" destOrd="0" presId="urn:microsoft.com/office/officeart/2005/8/layout/hierarchy2"/>
    <dgm:cxn modelId="{4359FBC1-98E4-4FA3-897C-EFD6F811F604}" type="presParOf" srcId="{4DDFF92E-5CF8-4B66-8ADF-248E46AC7763}" destId="{F47D79C0-1CB6-444A-8CAE-670E297A7E6A}" srcOrd="0" destOrd="0" presId="urn:microsoft.com/office/officeart/2005/8/layout/hierarchy2"/>
    <dgm:cxn modelId="{A22DABEB-2716-49C5-A616-C0DF9DB7B8E3}" type="presParOf" srcId="{4DDFF92E-5CF8-4B66-8ADF-248E46AC7763}" destId="{F075C9C5-AA72-4ACC-B9A9-1836759E2D04}" srcOrd="1" destOrd="0" presId="urn:microsoft.com/office/officeart/2005/8/layout/hierarchy2"/>
    <dgm:cxn modelId="{5AB04054-C008-4A92-BAAB-B4A757C92F38}" type="presParOf" srcId="{F075C9C5-AA72-4ACC-B9A9-1836759E2D04}" destId="{D4A98D5D-0C9D-46F2-B9F6-05209C2A2F8F}" srcOrd="0" destOrd="0" presId="urn:microsoft.com/office/officeart/2005/8/layout/hierarchy2"/>
    <dgm:cxn modelId="{9A8A8F7E-2CA9-41C0-AC7B-9FCEE0F907A0}" type="presParOf" srcId="{D4A98D5D-0C9D-46F2-B9F6-05209C2A2F8F}" destId="{53F8E99F-A826-478D-ACE1-87835FE34EC1}" srcOrd="0" destOrd="0" presId="urn:microsoft.com/office/officeart/2005/8/layout/hierarchy2"/>
    <dgm:cxn modelId="{CB933FAA-04B2-400E-8C8F-5585414B8D47}" type="presParOf" srcId="{F075C9C5-AA72-4ACC-B9A9-1836759E2D04}" destId="{488AF011-33F0-43E4-A56F-F579F78839DF}" srcOrd="1" destOrd="0" presId="urn:microsoft.com/office/officeart/2005/8/layout/hierarchy2"/>
    <dgm:cxn modelId="{ED3D9E76-4057-494A-8FE4-A844FE7117B5}" type="presParOf" srcId="{488AF011-33F0-43E4-A56F-F579F78839DF}" destId="{FC147571-DE99-435D-83E2-1238E0C4A499}" srcOrd="0" destOrd="0" presId="urn:microsoft.com/office/officeart/2005/8/layout/hierarchy2"/>
    <dgm:cxn modelId="{7ECF2F86-E510-4782-83DD-A3153ECCD197}" type="presParOf" srcId="{488AF011-33F0-43E4-A56F-F579F78839DF}" destId="{70CA1778-50F0-45C6-A281-905B84E60434}" srcOrd="1" destOrd="0" presId="urn:microsoft.com/office/officeart/2005/8/layout/hierarchy2"/>
    <dgm:cxn modelId="{7F145568-1827-46E2-B722-35AB3ADA71D1}" type="presParOf" srcId="{F075C9C5-AA72-4ACC-B9A9-1836759E2D04}" destId="{E13B7BB1-27C5-487B-B46E-F84BCD26055E}" srcOrd="2" destOrd="0" presId="urn:microsoft.com/office/officeart/2005/8/layout/hierarchy2"/>
    <dgm:cxn modelId="{414C827B-141A-4242-89A0-07AAD0FD7DE0}" type="presParOf" srcId="{E13B7BB1-27C5-487B-B46E-F84BCD26055E}" destId="{27EA49F6-B471-45AD-BFB6-2BF6F4E7C7AA}" srcOrd="0" destOrd="0" presId="urn:microsoft.com/office/officeart/2005/8/layout/hierarchy2"/>
    <dgm:cxn modelId="{917CA081-C962-4696-955D-CE7F7F4DF117}" type="presParOf" srcId="{F075C9C5-AA72-4ACC-B9A9-1836759E2D04}" destId="{7E65162D-60F2-4733-A07E-97D37DAD0588}" srcOrd="3" destOrd="0" presId="urn:microsoft.com/office/officeart/2005/8/layout/hierarchy2"/>
    <dgm:cxn modelId="{183A29C4-D961-4463-AC2B-D43717D91540}" type="presParOf" srcId="{7E65162D-60F2-4733-A07E-97D37DAD0588}" destId="{58739DCD-23B8-4552-ADBF-A4803B60C809}" srcOrd="0" destOrd="0" presId="urn:microsoft.com/office/officeart/2005/8/layout/hierarchy2"/>
    <dgm:cxn modelId="{89182759-67A9-4CF2-81B5-E3056AA6DBDE}" type="presParOf" srcId="{7E65162D-60F2-4733-A07E-97D37DAD0588}" destId="{DEBC595D-EDDE-483E-AF75-779817ABAF17}" srcOrd="1" destOrd="0" presId="urn:microsoft.com/office/officeart/2005/8/layout/hierarchy2"/>
    <dgm:cxn modelId="{60CE5C9F-E631-47D0-B5A1-4861C4A45B65}" type="presParOf" srcId="{F075C9C5-AA72-4ACC-B9A9-1836759E2D04}" destId="{54E65CFF-BFF4-4CF2-9C0A-ACDE3D806305}" srcOrd="4" destOrd="0" presId="urn:microsoft.com/office/officeart/2005/8/layout/hierarchy2"/>
    <dgm:cxn modelId="{0E8FC1A7-A757-445E-8D8A-93411D5CC0A3}" type="presParOf" srcId="{54E65CFF-BFF4-4CF2-9C0A-ACDE3D806305}" destId="{F6A51F3A-1449-48E5-A4FF-26DB9785C9BF}" srcOrd="0" destOrd="0" presId="urn:microsoft.com/office/officeart/2005/8/layout/hierarchy2"/>
    <dgm:cxn modelId="{8ACFBDB3-C956-4C81-A79D-3D3BEBBA9136}" type="presParOf" srcId="{F075C9C5-AA72-4ACC-B9A9-1836759E2D04}" destId="{C38E6CD1-0BB4-4735-B0E6-28893169C16F}" srcOrd="5" destOrd="0" presId="urn:microsoft.com/office/officeart/2005/8/layout/hierarchy2"/>
    <dgm:cxn modelId="{2DA3E51B-BEE9-4CF4-8C7E-BD1E66CD680B}" type="presParOf" srcId="{C38E6CD1-0BB4-4735-B0E6-28893169C16F}" destId="{0470D1F6-FFB9-4A27-BB32-6F951D06E5A8}" srcOrd="0" destOrd="0" presId="urn:microsoft.com/office/officeart/2005/8/layout/hierarchy2"/>
    <dgm:cxn modelId="{6DC1B837-130D-4161-B181-2FDA465851D6}" type="presParOf" srcId="{C38E6CD1-0BB4-4735-B0E6-28893169C16F}" destId="{AA69A838-B664-4188-A3EA-AEC6157BAF54}" srcOrd="1" destOrd="0" presId="urn:microsoft.com/office/officeart/2005/8/layout/hierarchy2"/>
    <dgm:cxn modelId="{82EB4010-5274-4CDE-80EB-FF2916AF5DB4}" type="presParOf" srcId="{F075C9C5-AA72-4ACC-B9A9-1836759E2D04}" destId="{FFA02DA0-6F0C-4FA9-A470-0E6363C453A0}" srcOrd="6" destOrd="0" presId="urn:microsoft.com/office/officeart/2005/8/layout/hierarchy2"/>
    <dgm:cxn modelId="{096C186F-CE5F-41F2-ACB8-188AC795919E}" type="presParOf" srcId="{FFA02DA0-6F0C-4FA9-A470-0E6363C453A0}" destId="{59225FCB-C715-4126-86A0-7C2DC627EC0A}" srcOrd="0" destOrd="0" presId="urn:microsoft.com/office/officeart/2005/8/layout/hierarchy2"/>
    <dgm:cxn modelId="{940DC9E9-B23D-4BFD-8DFE-4EFFD2D60DEB}" type="presParOf" srcId="{3B802170-11C0-4065-B7A7-0761BE794877}" destId="{DF7963E7-5043-4E6E-BF87-3984BCF3A2DC}" srcOrd="6" destOrd="0" presId="urn:microsoft.com/office/officeart/2005/8/layout/hierarchy2"/>
    <dgm:cxn modelId="{EF3AD40C-F4F5-4E1B-ADAD-FCB26084DE13}" type="presParOf" srcId="{DF7963E7-5043-4E6E-BF87-3984BCF3A2DC}" destId="{08AECB18-5206-44DA-959A-F254D69D944C}" srcOrd="0" destOrd="0" presId="urn:microsoft.com/office/officeart/2005/8/layout/hierarchy2"/>
    <dgm:cxn modelId="{1E33BB0D-1F37-452B-843A-687A30679569}" type="presParOf" srcId="{3B802170-11C0-4065-B7A7-0761BE794877}" destId="{02863817-7F74-48A0-B99F-7ECBAC4F96C5}" srcOrd="7" destOrd="0" presId="urn:microsoft.com/office/officeart/2005/8/layout/hierarchy2"/>
    <dgm:cxn modelId="{46700BD9-5497-44EF-AEDA-1109912153D6}" type="presParOf" srcId="{02863817-7F74-48A0-B99F-7ECBAC4F96C5}" destId="{B80D23D8-71E1-4078-B142-87EC27764A53}" srcOrd="0" destOrd="0" presId="urn:microsoft.com/office/officeart/2005/8/layout/hierarchy2"/>
    <dgm:cxn modelId="{A9ABDFFB-71F2-4015-BC6F-8F24E14E177F}" type="presParOf" srcId="{02863817-7F74-48A0-B99F-7ECBAC4F96C5}" destId="{C582AFCC-9BFB-4773-BB30-E158BB8B20D7}" srcOrd="1" destOrd="0" presId="urn:microsoft.com/office/officeart/2005/8/layout/hierarchy2"/>
    <dgm:cxn modelId="{7EC20D24-7963-4CD3-AA17-5D164435C9D5}" type="presParOf" srcId="{C582AFCC-9BFB-4773-BB30-E158BB8B20D7}" destId="{0DECEFDE-3A4B-4E37-A907-AA0E9DBE6143}" srcOrd="0" destOrd="0" presId="urn:microsoft.com/office/officeart/2005/8/layout/hierarchy2"/>
    <dgm:cxn modelId="{9E8F3B7D-12E7-482F-8042-532B465A70E1}" type="presParOf" srcId="{0DECEFDE-3A4B-4E37-A907-AA0E9DBE6143}" destId="{92809585-37DD-4436-835E-7437463A7AEF}" srcOrd="0" destOrd="0" presId="urn:microsoft.com/office/officeart/2005/8/layout/hierarchy2"/>
    <dgm:cxn modelId="{401446E9-CEE8-49CF-BFEA-B4BE38B566E0}" type="presParOf" srcId="{C582AFCC-9BFB-4773-BB30-E158BB8B20D7}" destId="{2409D68B-C319-4F0F-9CEE-BB8BA09A1DB5}" srcOrd="1" destOrd="0" presId="urn:microsoft.com/office/officeart/2005/8/layout/hierarchy2"/>
    <dgm:cxn modelId="{AB793AF4-4163-45FF-87D3-5EEB8CA04F8D}" type="presParOf" srcId="{2409D68B-C319-4F0F-9CEE-BB8BA09A1DB5}" destId="{0C782E28-C5D8-4338-9499-44901B4C43B8}" srcOrd="0" destOrd="0" presId="urn:microsoft.com/office/officeart/2005/8/layout/hierarchy2"/>
    <dgm:cxn modelId="{388C4944-214C-493D-97A1-60125A82A6FB}" type="presParOf" srcId="{2409D68B-C319-4F0F-9CEE-BB8BA09A1DB5}" destId="{DC57F914-F469-4672-B405-97CD6A7AE17F}" srcOrd="1" destOrd="0" presId="urn:microsoft.com/office/officeart/2005/8/layout/hierarchy2"/>
    <dgm:cxn modelId="{E5A4F1D6-1337-4B7B-A275-D723515A1E1C}" type="presParOf" srcId="{DC57F914-F469-4672-B405-97CD6A7AE17F}" destId="{B2359947-91FE-485F-9EBC-84BCF287017F}" srcOrd="0" destOrd="0" presId="urn:microsoft.com/office/officeart/2005/8/layout/hierarchy2"/>
    <dgm:cxn modelId="{A38B81EB-997F-47AD-A6C2-7CA2301B04DF}" type="presParOf" srcId="{B2359947-91FE-485F-9EBC-84BCF287017F}" destId="{869216A5-2DC3-48E8-8AD5-408FBF17D95A}" srcOrd="0" destOrd="0" presId="urn:microsoft.com/office/officeart/2005/8/layout/hierarchy2"/>
    <dgm:cxn modelId="{D8246E68-A78D-4F87-B1CF-AD34D964E5F0}" type="presParOf" srcId="{DC57F914-F469-4672-B405-97CD6A7AE17F}" destId="{CCE2B1A0-E94F-4E82-8865-8E8F9E31CE27}" srcOrd="1" destOrd="0" presId="urn:microsoft.com/office/officeart/2005/8/layout/hierarchy2"/>
    <dgm:cxn modelId="{8302C126-B2DB-4F4B-8DA9-722DBF006FAF}" type="presParOf" srcId="{CCE2B1A0-E94F-4E82-8865-8E8F9E31CE27}" destId="{75AE1D29-147A-437A-AF55-016C8FECB328}" srcOrd="0" destOrd="0" presId="urn:microsoft.com/office/officeart/2005/8/layout/hierarchy2"/>
    <dgm:cxn modelId="{C8FA52D8-C4B6-41C6-94C7-A610299B2FE2}" type="presParOf" srcId="{CCE2B1A0-E94F-4E82-8865-8E8F9E31CE27}" destId="{EE5C1A72-F854-4FD3-B80C-C80926A2CDEB}" srcOrd="1" destOrd="0" presId="urn:microsoft.com/office/officeart/2005/8/layout/hierarchy2"/>
    <dgm:cxn modelId="{EE4B5E01-2159-4A1E-AB66-C2510BBC2C9E}" type="presParOf" srcId="{DC57F914-F469-4672-B405-97CD6A7AE17F}" destId="{4ABD0B70-13F4-435C-973D-B48A76A78EAB}" srcOrd="2" destOrd="0" presId="urn:microsoft.com/office/officeart/2005/8/layout/hierarchy2"/>
    <dgm:cxn modelId="{D40DD3A9-4264-4D00-B52D-66E77410E32E}" type="presParOf" srcId="{4ABD0B70-13F4-435C-973D-B48A76A78EAB}" destId="{7F6D159A-A2C3-4433-B616-C8AA32D2CE11}" srcOrd="0" destOrd="0" presId="urn:microsoft.com/office/officeart/2005/8/layout/hierarchy2"/>
    <dgm:cxn modelId="{090FA4FD-D7A2-481C-ACF5-FE62FCF64296}" type="presParOf" srcId="{DC57F914-F469-4672-B405-97CD6A7AE17F}" destId="{9E417A35-2506-400D-8F7E-C7D6C08A66AD}" srcOrd="3" destOrd="0" presId="urn:microsoft.com/office/officeart/2005/8/layout/hierarchy2"/>
    <dgm:cxn modelId="{F3CBA1D4-189F-44B7-ABDD-A26EEE0F086C}" type="presParOf" srcId="{9E417A35-2506-400D-8F7E-C7D6C08A66AD}" destId="{59A10B26-5151-420D-B6A9-6039023BB481}" srcOrd="0" destOrd="0" presId="urn:microsoft.com/office/officeart/2005/8/layout/hierarchy2"/>
    <dgm:cxn modelId="{6E24FB9B-34BF-44E2-86DE-13C1658214F9}" type="presParOf" srcId="{9E417A35-2506-400D-8F7E-C7D6C08A66AD}" destId="{5AFA790D-065C-439C-B071-4DF270F52B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98E849-AECE-47D6-A70D-D32766E5D7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FB3A010-0822-499C-AB1E-723827EC565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Inter-node Interference at HD nodes</a:t>
          </a:r>
        </a:p>
      </dgm:t>
    </dgm:pt>
    <dgm:pt modelId="{EC9820E6-1384-4951-8CEC-B3258D5AC31C}" type="parTrans" cxnId="{5098413B-6FD9-4E68-8E28-E41058BFFD9F}">
      <dgm:prSet/>
      <dgm:spPr/>
      <dgm:t>
        <a:bodyPr/>
        <a:lstStyle/>
        <a:p>
          <a:endParaRPr lang="en-SG"/>
        </a:p>
      </dgm:t>
    </dgm:pt>
    <dgm:pt modelId="{B0943A40-C70D-4018-9396-BBD696680FB8}" type="sibTrans" cxnId="{5098413B-6FD9-4E68-8E28-E41058BFFD9F}">
      <dgm:prSet/>
      <dgm:spPr/>
      <dgm:t>
        <a:bodyPr/>
        <a:lstStyle/>
        <a:p>
          <a:endParaRPr lang="en-SG"/>
        </a:p>
      </dgm:t>
    </dgm:pt>
    <dgm:pt modelId="{0B659387-BC6C-49FB-B61D-DD9753FCA89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Reception Strategies</a:t>
          </a:r>
        </a:p>
      </dgm:t>
    </dgm:pt>
    <dgm:pt modelId="{23613F17-F585-4076-91D1-4F3826E29869}" type="parTrans" cxnId="{68CDF8D9-0255-4085-8A9F-2CA2854EA750}">
      <dgm:prSet/>
      <dgm:spPr/>
      <dgm:t>
        <a:bodyPr/>
        <a:lstStyle/>
        <a:p>
          <a:endParaRPr lang="en-SG"/>
        </a:p>
      </dgm:t>
    </dgm:pt>
    <dgm:pt modelId="{8D3C39CF-FE38-4DD8-851C-5FFEFDDF3417}" type="sibTrans" cxnId="{68CDF8D9-0255-4085-8A9F-2CA2854EA750}">
      <dgm:prSet/>
      <dgm:spPr/>
      <dgm:t>
        <a:bodyPr/>
        <a:lstStyle/>
        <a:p>
          <a:endParaRPr lang="en-SG"/>
        </a:p>
      </dgm:t>
    </dgm:pt>
    <dgm:pt modelId="{CA937C34-150E-492D-ADE4-478A8361677D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Transmission Strategies</a:t>
          </a:r>
        </a:p>
      </dgm:t>
    </dgm:pt>
    <dgm:pt modelId="{B0CB2A5A-0C86-43BD-9904-0AD2631F9C90}" type="parTrans" cxnId="{02CA61E7-35DA-4B07-BF39-0A7E964C1DF0}">
      <dgm:prSet/>
      <dgm:spPr/>
      <dgm:t>
        <a:bodyPr/>
        <a:lstStyle/>
        <a:p>
          <a:endParaRPr lang="en-SG"/>
        </a:p>
      </dgm:t>
    </dgm:pt>
    <dgm:pt modelId="{C6363B5E-99CD-498D-A870-664BF477D582}" type="sibTrans" cxnId="{02CA61E7-35DA-4B07-BF39-0A7E964C1DF0}">
      <dgm:prSet/>
      <dgm:spPr/>
      <dgm:t>
        <a:bodyPr/>
        <a:lstStyle/>
        <a:p>
          <a:endParaRPr lang="en-SG"/>
        </a:p>
      </dgm:t>
    </dgm:pt>
    <dgm:pt modelId="{04A3A671-BB0C-413A-83C4-5AC8CB63B62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Interference Ignorant</a:t>
          </a:r>
        </a:p>
      </dgm:t>
    </dgm:pt>
    <dgm:pt modelId="{A1C078BB-AE8B-4759-9B3B-AB1C695FA7AE}" type="parTrans" cxnId="{F3C39970-74EB-4DE0-B4BC-BC0A57745367}">
      <dgm:prSet/>
      <dgm:spPr/>
      <dgm:t>
        <a:bodyPr/>
        <a:lstStyle/>
        <a:p>
          <a:endParaRPr lang="en-SG"/>
        </a:p>
      </dgm:t>
    </dgm:pt>
    <dgm:pt modelId="{D164E824-A100-4923-BCEB-B1E3345C8190}" type="sibTrans" cxnId="{F3C39970-74EB-4DE0-B4BC-BC0A57745367}">
      <dgm:prSet/>
      <dgm:spPr/>
      <dgm:t>
        <a:bodyPr/>
        <a:lstStyle/>
        <a:p>
          <a:endParaRPr lang="en-SG"/>
        </a:p>
      </dgm:t>
    </dgm:pt>
    <dgm:pt modelId="{EE336C56-6CB0-4F09-B19E-BF0361186DD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Successive Interference Cancellation</a:t>
          </a:r>
        </a:p>
      </dgm:t>
    </dgm:pt>
    <dgm:pt modelId="{CDE6DFC2-AFF0-441D-9BFB-986393E079B1}" type="parTrans" cxnId="{ACB6B736-97D7-47F5-AAB8-026AB2616082}">
      <dgm:prSet/>
      <dgm:spPr/>
      <dgm:t>
        <a:bodyPr/>
        <a:lstStyle/>
        <a:p>
          <a:endParaRPr lang="en-SG"/>
        </a:p>
      </dgm:t>
    </dgm:pt>
    <dgm:pt modelId="{9B26BBB6-F5AE-427E-BD92-3479824CD09A}" type="sibTrans" cxnId="{ACB6B736-97D7-47F5-AAB8-026AB2616082}">
      <dgm:prSet/>
      <dgm:spPr/>
      <dgm:t>
        <a:bodyPr/>
        <a:lstStyle/>
        <a:p>
          <a:endParaRPr lang="en-SG"/>
        </a:p>
      </dgm:t>
    </dgm:pt>
    <dgm:pt modelId="{381E93E0-6C1B-4703-B956-14254DA2D2A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Joint Detection</a:t>
          </a:r>
        </a:p>
      </dgm:t>
    </dgm:pt>
    <dgm:pt modelId="{85ADA254-7C2A-47C9-B29A-13E9BF20EB33}" type="parTrans" cxnId="{46268361-552D-4766-BD6E-7167848B7CE3}">
      <dgm:prSet/>
      <dgm:spPr/>
      <dgm:t>
        <a:bodyPr/>
        <a:lstStyle/>
        <a:p>
          <a:endParaRPr lang="en-SG"/>
        </a:p>
      </dgm:t>
    </dgm:pt>
    <dgm:pt modelId="{EC5630D1-6843-4162-94D7-63BA954B0FE3}" type="sibTrans" cxnId="{46268361-552D-4766-BD6E-7167848B7CE3}">
      <dgm:prSet/>
      <dgm:spPr/>
      <dgm:t>
        <a:bodyPr/>
        <a:lstStyle/>
        <a:p>
          <a:endParaRPr lang="en-SG"/>
        </a:p>
      </dgm:t>
    </dgm:pt>
    <dgm:pt modelId="{1E2DE031-81D6-4934-8C58-3B8304310C96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Interference Forwarding</a:t>
          </a:r>
        </a:p>
      </dgm:t>
    </dgm:pt>
    <dgm:pt modelId="{B8B08A50-D5BB-4AC7-A2E9-120BD19A321D}" type="parTrans" cxnId="{163B2BD4-931E-4194-874C-C089F26022B1}">
      <dgm:prSet/>
      <dgm:spPr/>
      <dgm:t>
        <a:bodyPr/>
        <a:lstStyle/>
        <a:p>
          <a:endParaRPr lang="en-SG"/>
        </a:p>
      </dgm:t>
    </dgm:pt>
    <dgm:pt modelId="{C36E3295-9C2C-4FA3-9ACE-0A60955BEF50}" type="sibTrans" cxnId="{163B2BD4-931E-4194-874C-C089F26022B1}">
      <dgm:prSet/>
      <dgm:spPr/>
      <dgm:t>
        <a:bodyPr/>
        <a:lstStyle/>
        <a:p>
          <a:endParaRPr lang="en-SG"/>
        </a:p>
      </dgm:t>
    </dgm:pt>
    <dgm:pt modelId="{8C1743E9-F5BA-47FC-A2DD-454AB24FE6B3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Performance Evaluation in Aerial Communications (II, SIC)</a:t>
          </a:r>
        </a:p>
      </dgm:t>
    </dgm:pt>
    <dgm:pt modelId="{0802F322-E570-493B-A422-76FBD6BC9ACF}" type="parTrans" cxnId="{BB55813B-D9FF-4446-A23B-7EE1287FD6E0}">
      <dgm:prSet/>
      <dgm:spPr/>
      <dgm:t>
        <a:bodyPr/>
        <a:lstStyle/>
        <a:p>
          <a:endParaRPr lang="en-SG"/>
        </a:p>
      </dgm:t>
    </dgm:pt>
    <dgm:pt modelId="{6DCF3373-0C23-44B4-B6C0-9FA97A237F3D}" type="sibTrans" cxnId="{BB55813B-D9FF-4446-A23B-7EE1287FD6E0}">
      <dgm:prSet/>
      <dgm:spPr/>
      <dgm:t>
        <a:bodyPr/>
        <a:lstStyle/>
        <a:p>
          <a:endParaRPr lang="en-SG"/>
        </a:p>
      </dgm:t>
    </dgm:pt>
    <dgm:pt modelId="{22F03416-6213-4B23-A616-5B4DD9E0444D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HBD context</a:t>
          </a:r>
        </a:p>
      </dgm:t>
    </dgm:pt>
    <dgm:pt modelId="{A43E7A2F-1A11-45DB-A76C-B6F2501987A8}" type="parTrans" cxnId="{062BD2BF-FE02-4C74-A475-DC5B55716948}">
      <dgm:prSet/>
      <dgm:spPr/>
      <dgm:t>
        <a:bodyPr/>
        <a:lstStyle/>
        <a:p>
          <a:endParaRPr lang="en-SG"/>
        </a:p>
      </dgm:t>
    </dgm:pt>
    <dgm:pt modelId="{2C48D528-0393-4CC9-A104-E1C92080A90E}" type="sibTrans" cxnId="{062BD2BF-FE02-4C74-A475-DC5B55716948}">
      <dgm:prSet/>
      <dgm:spPr/>
      <dgm:t>
        <a:bodyPr/>
        <a:lstStyle/>
        <a:p>
          <a:endParaRPr lang="en-SG"/>
        </a:p>
      </dgm:t>
    </dgm:pt>
    <dgm:pt modelId="{8C23A86B-0D27-4D20-AB2F-73B819EA355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HBD context</a:t>
          </a:r>
        </a:p>
      </dgm:t>
    </dgm:pt>
    <dgm:pt modelId="{9E4B705F-46BE-49D9-A193-6FAA7EC74EFB}" type="parTrans" cxnId="{A4CFA4F3-CB8B-470C-8BC7-88D1E06F0475}">
      <dgm:prSet/>
      <dgm:spPr/>
      <dgm:t>
        <a:bodyPr/>
        <a:lstStyle/>
        <a:p>
          <a:endParaRPr lang="en-SG"/>
        </a:p>
      </dgm:t>
    </dgm:pt>
    <dgm:pt modelId="{5E46B6A6-4E52-4324-9963-8B220CC52650}" type="sibTrans" cxnId="{A4CFA4F3-CB8B-470C-8BC7-88D1E06F0475}">
      <dgm:prSet/>
      <dgm:spPr/>
      <dgm:t>
        <a:bodyPr/>
        <a:lstStyle/>
        <a:p>
          <a:endParaRPr lang="en-SG"/>
        </a:p>
      </dgm:t>
    </dgm:pt>
    <dgm:pt modelId="{6E6D6103-0EB9-469D-A801-27E9C96B5A4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HBD context</a:t>
          </a:r>
        </a:p>
      </dgm:t>
    </dgm:pt>
    <dgm:pt modelId="{BEFB7C83-33F1-4194-91DE-1CDDCD65B76E}" type="parTrans" cxnId="{D6B208DE-5951-47A7-84A8-FDEBDF35409B}">
      <dgm:prSet/>
      <dgm:spPr/>
      <dgm:t>
        <a:bodyPr/>
        <a:lstStyle/>
        <a:p>
          <a:endParaRPr lang="en-SG"/>
        </a:p>
      </dgm:t>
    </dgm:pt>
    <dgm:pt modelId="{DB2D6A00-1845-4775-89F6-03FEA1B65D59}" type="sibTrans" cxnId="{D6B208DE-5951-47A7-84A8-FDEBDF35409B}">
      <dgm:prSet/>
      <dgm:spPr/>
      <dgm:t>
        <a:bodyPr/>
        <a:lstStyle/>
        <a:p>
          <a:endParaRPr lang="en-SG"/>
        </a:p>
      </dgm:t>
    </dgm:pt>
    <dgm:pt modelId="{6B8CBA27-59F4-4901-AFC3-BC03C3D93BB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HBD context</a:t>
          </a:r>
        </a:p>
      </dgm:t>
    </dgm:pt>
    <dgm:pt modelId="{0D39863D-2F15-424D-AE86-62CC0ED72A81}" type="parTrans" cxnId="{46A5AAE0-8FA5-4D92-B659-80D3888D8E7D}">
      <dgm:prSet/>
      <dgm:spPr/>
      <dgm:t>
        <a:bodyPr/>
        <a:lstStyle/>
        <a:p>
          <a:endParaRPr lang="en-SG"/>
        </a:p>
      </dgm:t>
    </dgm:pt>
    <dgm:pt modelId="{DFD02115-8AC2-47C5-9A4C-E2E15C3D3205}" type="sibTrans" cxnId="{46A5AAE0-8FA5-4D92-B659-80D3888D8E7D}">
      <dgm:prSet/>
      <dgm:spPr/>
      <dgm:t>
        <a:bodyPr/>
        <a:lstStyle/>
        <a:p>
          <a:endParaRPr lang="en-SG"/>
        </a:p>
      </dgm:t>
    </dgm:pt>
    <dgm:pt modelId="{BCF820CC-B190-41BC-8806-68A3C87CE22E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Outage Probability</a:t>
          </a:r>
        </a:p>
      </dgm:t>
    </dgm:pt>
    <dgm:pt modelId="{7E236966-D8FE-45DE-ADBC-0B44B9EB315C}" type="parTrans" cxnId="{2C76A69F-0B79-46C9-804B-CFBBB5103AC0}">
      <dgm:prSet/>
      <dgm:spPr/>
      <dgm:t>
        <a:bodyPr/>
        <a:lstStyle/>
        <a:p>
          <a:endParaRPr lang="en-SG"/>
        </a:p>
      </dgm:t>
    </dgm:pt>
    <dgm:pt modelId="{43F6B2CD-EE2F-43C3-8894-D84678C97DDD}" type="sibTrans" cxnId="{2C76A69F-0B79-46C9-804B-CFBBB5103AC0}">
      <dgm:prSet/>
      <dgm:spPr/>
      <dgm:t>
        <a:bodyPr/>
        <a:lstStyle/>
        <a:p>
          <a:endParaRPr lang="en-SG"/>
        </a:p>
      </dgm:t>
    </dgm:pt>
    <dgm:pt modelId="{9052D100-49F2-4251-8866-1C4F9F2B389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Finite SNR DMT</a:t>
          </a:r>
        </a:p>
      </dgm:t>
    </dgm:pt>
    <dgm:pt modelId="{A955823B-FF10-44C4-8B90-EA0260A16B78}" type="parTrans" cxnId="{DF04110D-19F7-4ADB-AFDD-2D6B2759E88F}">
      <dgm:prSet/>
      <dgm:spPr/>
      <dgm:t>
        <a:bodyPr/>
        <a:lstStyle/>
        <a:p>
          <a:endParaRPr lang="en-SG"/>
        </a:p>
      </dgm:t>
    </dgm:pt>
    <dgm:pt modelId="{75FC1B68-8A22-496C-A44F-A69165FD90C4}" type="sibTrans" cxnId="{DF04110D-19F7-4ADB-AFDD-2D6B2759E88F}">
      <dgm:prSet/>
      <dgm:spPr/>
      <dgm:t>
        <a:bodyPr/>
        <a:lstStyle/>
        <a:p>
          <a:endParaRPr lang="en-SG"/>
        </a:p>
      </dgm:t>
    </dgm:pt>
    <dgm:pt modelId="{605BDD3C-7060-4282-9FFF-639E16DC748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Power Optimization</a:t>
          </a:r>
        </a:p>
      </dgm:t>
    </dgm:pt>
    <dgm:pt modelId="{D8BAB38B-11B1-4AD1-815E-782CE0730C45}" type="parTrans" cxnId="{7221130D-E708-4ED0-B61D-45A4CB4E53EB}">
      <dgm:prSet/>
      <dgm:spPr/>
      <dgm:t>
        <a:bodyPr/>
        <a:lstStyle/>
        <a:p>
          <a:endParaRPr lang="en-SG"/>
        </a:p>
      </dgm:t>
    </dgm:pt>
    <dgm:pt modelId="{43A3F07F-6D17-457C-9E85-67EA430B0F5E}" type="sibTrans" cxnId="{7221130D-E708-4ED0-B61D-45A4CB4E53EB}">
      <dgm:prSet/>
      <dgm:spPr/>
      <dgm:t>
        <a:bodyPr/>
        <a:lstStyle/>
        <a:p>
          <a:endParaRPr lang="en-SG"/>
        </a:p>
      </dgm:t>
    </dgm:pt>
    <dgm:pt modelId="{3F593132-79AD-4F46-8DC8-7E287D732679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UAV perspective, explain through signal model with related works.</a:t>
          </a:r>
        </a:p>
      </dgm:t>
    </dgm:pt>
    <dgm:pt modelId="{CEA7A93D-13A7-489A-87B1-3EF6D34088C0}" type="parTrans" cxnId="{D30539F5-33A4-400E-BF8B-94FEF558E9BB}">
      <dgm:prSet/>
      <dgm:spPr/>
      <dgm:t>
        <a:bodyPr/>
        <a:lstStyle/>
        <a:p>
          <a:endParaRPr lang="en-SG"/>
        </a:p>
      </dgm:t>
    </dgm:pt>
    <dgm:pt modelId="{5AB603F6-9D59-4EDE-BE07-4FB4521B9C7B}" type="sibTrans" cxnId="{D30539F5-33A4-400E-BF8B-94FEF558E9BB}">
      <dgm:prSet/>
      <dgm:spPr/>
      <dgm:t>
        <a:bodyPr/>
        <a:lstStyle/>
        <a:p>
          <a:endParaRPr lang="en-SG"/>
        </a:p>
      </dgm:t>
    </dgm:pt>
    <dgm:pt modelId="{52C4F3AB-D186-4ABA-ABA3-8C9F9B62655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Superposition Coding</a:t>
          </a:r>
        </a:p>
      </dgm:t>
    </dgm:pt>
    <dgm:pt modelId="{6BCA8B59-FA4D-4CD6-B59A-8EC37E3453D8}" type="parTrans" cxnId="{72C55E25-9DCE-4763-8DC5-9B2C9FCB8930}">
      <dgm:prSet/>
      <dgm:spPr/>
      <dgm:t>
        <a:bodyPr/>
        <a:lstStyle/>
        <a:p>
          <a:endParaRPr lang="en-SG"/>
        </a:p>
      </dgm:t>
    </dgm:pt>
    <dgm:pt modelId="{E351852F-8913-43D2-92CA-9A15D5AC08FB}" type="sibTrans" cxnId="{72C55E25-9DCE-4763-8DC5-9B2C9FCB8930}">
      <dgm:prSet/>
      <dgm:spPr/>
      <dgm:t>
        <a:bodyPr/>
        <a:lstStyle/>
        <a:p>
          <a:endParaRPr lang="en-SG"/>
        </a:p>
      </dgm:t>
    </dgm:pt>
    <dgm:pt modelId="{9EEECFF2-8730-4CCF-8412-9DAEC27E1B99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Explain through HBD signal mode. IF and SIC (power-domain NOMA) must be implemented at receiver UAV</a:t>
          </a:r>
        </a:p>
      </dgm:t>
    </dgm:pt>
    <dgm:pt modelId="{D4A47678-0841-4251-B14E-029205420211}" type="parTrans" cxnId="{4A707CE5-315F-4CFB-B1BA-B34DBE7446CB}">
      <dgm:prSet/>
      <dgm:spPr/>
      <dgm:t>
        <a:bodyPr/>
        <a:lstStyle/>
        <a:p>
          <a:endParaRPr lang="en-SG"/>
        </a:p>
      </dgm:t>
    </dgm:pt>
    <dgm:pt modelId="{48897535-CD68-4A45-97B8-B5ECD266E1F0}" type="sibTrans" cxnId="{4A707CE5-315F-4CFB-B1BA-B34DBE7446CB}">
      <dgm:prSet/>
      <dgm:spPr/>
      <dgm:t>
        <a:bodyPr/>
        <a:lstStyle/>
        <a:p>
          <a:endParaRPr lang="en-SG"/>
        </a:p>
      </dgm:t>
    </dgm:pt>
    <dgm:pt modelId="{93413372-ADE6-4816-B7BE-89AE51508DED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CDMA, LDS-CDMA</a:t>
          </a:r>
        </a:p>
      </dgm:t>
    </dgm:pt>
    <dgm:pt modelId="{E49D9502-14EA-4138-A654-BA8A6C56A685}" type="parTrans" cxnId="{F3F021A4-C0BA-4DD2-9687-9328C86AF9FF}">
      <dgm:prSet/>
      <dgm:spPr/>
      <dgm:t>
        <a:bodyPr/>
        <a:lstStyle/>
        <a:p>
          <a:endParaRPr lang="en-SG"/>
        </a:p>
      </dgm:t>
    </dgm:pt>
    <dgm:pt modelId="{75678791-9244-4BC7-82FE-E6B848583D8F}" type="sibTrans" cxnId="{F3F021A4-C0BA-4DD2-9687-9328C86AF9FF}">
      <dgm:prSet/>
      <dgm:spPr/>
      <dgm:t>
        <a:bodyPr/>
        <a:lstStyle/>
        <a:p>
          <a:endParaRPr lang="en-SG"/>
        </a:p>
      </dgm:t>
    </dgm:pt>
    <dgm:pt modelId="{E690E47E-7786-46B8-9E5F-A0CEC488A988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Similarities and Differences</a:t>
          </a:r>
        </a:p>
      </dgm:t>
    </dgm:pt>
    <dgm:pt modelId="{1BC224FC-3F3D-4B1F-829B-9855400B0860}" type="parTrans" cxnId="{D3B4D154-821D-4084-9D1B-465E2047F599}">
      <dgm:prSet/>
      <dgm:spPr/>
      <dgm:t>
        <a:bodyPr/>
        <a:lstStyle/>
        <a:p>
          <a:endParaRPr lang="en-SG"/>
        </a:p>
      </dgm:t>
    </dgm:pt>
    <dgm:pt modelId="{35889FF0-DF5E-4C3E-B928-6CB159A520B0}" type="sibTrans" cxnId="{D3B4D154-821D-4084-9D1B-465E2047F599}">
      <dgm:prSet/>
      <dgm:spPr/>
      <dgm:t>
        <a:bodyPr/>
        <a:lstStyle/>
        <a:p>
          <a:endParaRPr lang="en-SG"/>
        </a:p>
      </dgm:t>
    </dgm:pt>
    <dgm:pt modelId="{702DB5F0-2081-43F0-BF57-7341DF0C9318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MPA</a:t>
          </a:r>
        </a:p>
      </dgm:t>
    </dgm:pt>
    <dgm:pt modelId="{874BC62B-7866-4DC7-BB97-FB1219089569}" type="parTrans" cxnId="{053F5761-E474-4F2F-B307-294152421F53}">
      <dgm:prSet/>
      <dgm:spPr/>
      <dgm:t>
        <a:bodyPr/>
        <a:lstStyle/>
        <a:p>
          <a:endParaRPr lang="en-SG"/>
        </a:p>
      </dgm:t>
    </dgm:pt>
    <dgm:pt modelId="{CA7291B4-C9E5-4DEB-B4E6-77894E099BEE}" type="sibTrans" cxnId="{053F5761-E474-4F2F-B307-294152421F53}">
      <dgm:prSet/>
      <dgm:spPr/>
      <dgm:t>
        <a:bodyPr/>
        <a:lstStyle/>
        <a:p>
          <a:endParaRPr lang="en-SG"/>
        </a:p>
      </dgm:t>
    </dgm:pt>
    <dgm:pt modelId="{91CF2D45-B0DF-413D-A893-7D1D6547D03F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towards inter-node interference reduction at HD nodes. This is unlike in NOMA where it is applied at BS</a:t>
          </a:r>
        </a:p>
      </dgm:t>
    </dgm:pt>
    <dgm:pt modelId="{13C32A8A-9981-4E9E-A5DC-E71F324D51CA}" type="parTrans" cxnId="{C491225D-A246-40EA-BEDB-27240772F323}">
      <dgm:prSet/>
      <dgm:spPr/>
      <dgm:t>
        <a:bodyPr/>
        <a:lstStyle/>
        <a:p>
          <a:endParaRPr lang="en-SG"/>
        </a:p>
      </dgm:t>
    </dgm:pt>
    <dgm:pt modelId="{5189C11F-0E94-4742-89DE-42E66AAFBAAB}" type="sibTrans" cxnId="{C491225D-A246-40EA-BEDB-27240772F323}">
      <dgm:prSet/>
      <dgm:spPr/>
      <dgm:t>
        <a:bodyPr/>
        <a:lstStyle/>
        <a:p>
          <a:endParaRPr lang="en-SG"/>
        </a:p>
      </dgm:t>
    </dgm:pt>
    <dgm:pt modelId="{2E22E27E-DC34-4CD7-8E60-14DBF306BB70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Explain through HBD signal model.</a:t>
          </a:r>
        </a:p>
      </dgm:t>
    </dgm:pt>
    <dgm:pt modelId="{93FE93A2-1079-415D-AAE0-90F83627EA98}" type="parTrans" cxnId="{FA93FD99-A2E7-4F1C-8798-B98A658C639C}">
      <dgm:prSet/>
      <dgm:spPr/>
      <dgm:t>
        <a:bodyPr/>
        <a:lstStyle/>
        <a:p>
          <a:endParaRPr lang="en-SG"/>
        </a:p>
      </dgm:t>
    </dgm:pt>
    <dgm:pt modelId="{07361300-C7D5-49D2-A4F9-646086F2FF23}" type="sibTrans" cxnId="{FA93FD99-A2E7-4F1C-8798-B98A658C639C}">
      <dgm:prSet/>
      <dgm:spPr/>
      <dgm:t>
        <a:bodyPr/>
        <a:lstStyle/>
        <a:p>
          <a:endParaRPr lang="en-SG"/>
        </a:p>
      </dgm:t>
    </dgm:pt>
    <dgm:pt modelId="{23538A04-6E7B-4DFD-8614-AB44438ECF07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MUSA</a:t>
          </a:r>
        </a:p>
      </dgm:t>
    </dgm:pt>
    <dgm:pt modelId="{1DF4821F-0324-47CA-9CB9-5286EA2BB56B}" type="parTrans" cxnId="{BC639287-95E3-4938-96C8-010CE1F6FF8C}">
      <dgm:prSet/>
      <dgm:spPr/>
      <dgm:t>
        <a:bodyPr/>
        <a:lstStyle/>
        <a:p>
          <a:endParaRPr lang="en-SG"/>
        </a:p>
      </dgm:t>
    </dgm:pt>
    <dgm:pt modelId="{AB7DF082-01D7-4EF6-B203-39DDE5AA803D}" type="sibTrans" cxnId="{BC639287-95E3-4938-96C8-010CE1F6FF8C}">
      <dgm:prSet/>
      <dgm:spPr/>
      <dgm:t>
        <a:bodyPr/>
        <a:lstStyle/>
        <a:p>
          <a:endParaRPr lang="en-SG"/>
        </a:p>
      </dgm:t>
    </dgm:pt>
    <dgm:pt modelId="{56855A42-7A9E-4375-8EFA-9F8D9E571741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Application in the HBD context, explain through HBD signal model.</a:t>
          </a:r>
        </a:p>
      </dgm:t>
    </dgm:pt>
    <dgm:pt modelId="{72AF0372-FDB5-4B85-A48C-CCD6AA476309}" type="parTrans" cxnId="{8A4665D4-2EC5-48DA-B6ED-CD58322C9DF3}">
      <dgm:prSet/>
      <dgm:spPr/>
      <dgm:t>
        <a:bodyPr/>
        <a:lstStyle/>
        <a:p>
          <a:endParaRPr lang="en-SG"/>
        </a:p>
      </dgm:t>
    </dgm:pt>
    <dgm:pt modelId="{27A86E40-2E53-47AC-96D4-C17B9D45C092}" type="sibTrans" cxnId="{8A4665D4-2EC5-48DA-B6ED-CD58322C9DF3}">
      <dgm:prSet/>
      <dgm:spPr/>
      <dgm:t>
        <a:bodyPr/>
        <a:lstStyle/>
        <a:p>
          <a:endParaRPr lang="en-SG"/>
        </a:p>
      </dgm:t>
    </dgm:pt>
    <dgm:pt modelId="{8BA6D5AB-9409-469A-88EF-13D766CCDC23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Open research problems and challenges</a:t>
          </a:r>
        </a:p>
      </dgm:t>
    </dgm:pt>
    <dgm:pt modelId="{74BC2902-828E-4315-A504-296498F8AE7D}" type="parTrans" cxnId="{98894E07-479B-4F3E-8F28-F557F823B757}">
      <dgm:prSet/>
      <dgm:spPr/>
      <dgm:t>
        <a:bodyPr/>
        <a:lstStyle/>
        <a:p>
          <a:endParaRPr lang="en-SG"/>
        </a:p>
      </dgm:t>
    </dgm:pt>
    <dgm:pt modelId="{40D84543-DC2D-4C9E-8331-81C211F07929}" type="sibTrans" cxnId="{98894E07-479B-4F3E-8F28-F557F823B757}">
      <dgm:prSet/>
      <dgm:spPr/>
      <dgm:t>
        <a:bodyPr/>
        <a:lstStyle/>
        <a:p>
          <a:endParaRPr lang="en-SG"/>
        </a:p>
      </dgm:t>
    </dgm:pt>
    <dgm:pt modelId="{651C1D02-41B9-4041-89E9-03608684F857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Performance evaluation of the transmission and reception strategies</a:t>
          </a:r>
        </a:p>
      </dgm:t>
    </dgm:pt>
    <dgm:pt modelId="{3FE632AF-5B71-423C-BB07-152A417DC89D}" type="parTrans" cxnId="{4174EC53-35F7-4918-92BB-A6AC83C52393}">
      <dgm:prSet/>
      <dgm:spPr/>
      <dgm:t>
        <a:bodyPr/>
        <a:lstStyle/>
        <a:p>
          <a:endParaRPr lang="en-SG"/>
        </a:p>
      </dgm:t>
    </dgm:pt>
    <dgm:pt modelId="{873F6667-0FDA-444E-A347-35CBFAB4C438}" type="sibTrans" cxnId="{4174EC53-35F7-4918-92BB-A6AC83C52393}">
      <dgm:prSet/>
      <dgm:spPr/>
      <dgm:t>
        <a:bodyPr/>
        <a:lstStyle/>
        <a:p>
          <a:endParaRPr lang="en-SG"/>
        </a:p>
      </dgm:t>
    </dgm:pt>
    <dgm:pt modelId="{ED7BAE73-8F05-4D32-821B-97D82F869FB5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SER</a:t>
          </a:r>
        </a:p>
      </dgm:t>
    </dgm:pt>
    <dgm:pt modelId="{FD300E19-4826-4AE0-8F21-DDF03EB9BE27}" type="parTrans" cxnId="{A3156494-1F63-48F4-AEF6-67F538BA751A}">
      <dgm:prSet/>
      <dgm:spPr/>
      <dgm:t>
        <a:bodyPr/>
        <a:lstStyle/>
        <a:p>
          <a:endParaRPr lang="en-SG"/>
        </a:p>
      </dgm:t>
    </dgm:pt>
    <dgm:pt modelId="{AAEC6D59-8A93-425B-95CA-1D5616A33F5F}" type="sibTrans" cxnId="{A3156494-1F63-48F4-AEF6-67F538BA751A}">
      <dgm:prSet/>
      <dgm:spPr/>
      <dgm:t>
        <a:bodyPr/>
        <a:lstStyle/>
        <a:p>
          <a:endParaRPr lang="en-SG"/>
        </a:p>
      </dgm:t>
    </dgm:pt>
    <dgm:pt modelId="{0E17F6D0-C049-482C-9160-D697C67E199B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Ergodic capacity</a:t>
          </a:r>
        </a:p>
      </dgm:t>
    </dgm:pt>
    <dgm:pt modelId="{1109AB7C-FCF0-4A3E-A5C2-C1C6A347D756}" type="parTrans" cxnId="{71594B84-BE67-4BFC-8AE1-F4402D8D8DE2}">
      <dgm:prSet/>
      <dgm:spPr/>
      <dgm:t>
        <a:bodyPr/>
        <a:lstStyle/>
        <a:p>
          <a:endParaRPr lang="en-SG"/>
        </a:p>
      </dgm:t>
    </dgm:pt>
    <dgm:pt modelId="{7072F3B5-3C32-442C-88C2-B1F4D6BED04E}" type="sibTrans" cxnId="{71594B84-BE67-4BFC-8AE1-F4402D8D8DE2}">
      <dgm:prSet/>
      <dgm:spPr/>
      <dgm:t>
        <a:bodyPr/>
        <a:lstStyle/>
        <a:p>
          <a:endParaRPr lang="en-SG"/>
        </a:p>
      </dgm:t>
    </dgm:pt>
    <dgm:pt modelId="{35BAB2C3-9749-474F-8735-56DB99C37351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Evaluate for II and SIC for a start using MPSK, GMSK or MPAM.</a:t>
          </a:r>
        </a:p>
      </dgm:t>
    </dgm:pt>
    <dgm:pt modelId="{3AB51722-65BE-4345-A04C-E17788F88CC9}" type="parTrans" cxnId="{FE81B479-D59D-4420-97EE-0ACD8C92DA2A}">
      <dgm:prSet/>
      <dgm:spPr/>
      <dgm:t>
        <a:bodyPr/>
        <a:lstStyle/>
        <a:p>
          <a:endParaRPr lang="en-SG"/>
        </a:p>
      </dgm:t>
    </dgm:pt>
    <dgm:pt modelId="{8784B8CF-F6E1-4394-A536-E0ED6E6BD46C}" type="sibTrans" cxnId="{FE81B479-D59D-4420-97EE-0ACD8C92DA2A}">
      <dgm:prSet/>
      <dgm:spPr/>
      <dgm:t>
        <a:bodyPr/>
        <a:lstStyle/>
        <a:p>
          <a:endParaRPr lang="en-SG"/>
        </a:p>
      </dgm:t>
    </dgm:pt>
    <dgm:pt modelId="{F1491752-E382-4A20-B671-F3EBDAE637C7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Evaluate for II and SIC for Rician and Rician shadowed fading through MGF approach</a:t>
          </a:r>
        </a:p>
      </dgm:t>
    </dgm:pt>
    <dgm:pt modelId="{73F9F9D7-F056-4AEF-8A97-E2B86D872FAB}" type="parTrans" cxnId="{3D6E3DFB-42C7-4273-833A-0F6040536D2D}">
      <dgm:prSet/>
      <dgm:spPr/>
      <dgm:t>
        <a:bodyPr/>
        <a:lstStyle/>
        <a:p>
          <a:endParaRPr lang="en-SG"/>
        </a:p>
      </dgm:t>
    </dgm:pt>
    <dgm:pt modelId="{C948AD01-3C60-4C93-8015-3B9FCFEAA3D8}" type="sibTrans" cxnId="{3D6E3DFB-42C7-4273-833A-0F6040536D2D}">
      <dgm:prSet/>
      <dgm:spPr/>
      <dgm:t>
        <a:bodyPr/>
        <a:lstStyle/>
        <a:p>
          <a:endParaRPr lang="en-SG"/>
        </a:p>
      </dgm:t>
    </dgm:pt>
    <dgm:pt modelId="{2EDD9142-F80E-4CF7-800A-5044BAF15821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Evaluate for MUSA with polyphase codes</a:t>
          </a:r>
        </a:p>
      </dgm:t>
    </dgm:pt>
    <dgm:pt modelId="{5C588F40-5F2E-4025-89AD-379104A6C441}" type="parTrans" cxnId="{2359E24B-9AC7-49E7-BF69-3A17F0DF7033}">
      <dgm:prSet/>
      <dgm:spPr/>
      <dgm:t>
        <a:bodyPr/>
        <a:lstStyle/>
        <a:p>
          <a:endParaRPr lang="en-SG"/>
        </a:p>
      </dgm:t>
    </dgm:pt>
    <dgm:pt modelId="{ACEA470A-8A59-4AEF-ADDB-56A6BF7377E7}" type="sibTrans" cxnId="{2359E24B-9AC7-49E7-BF69-3A17F0DF7033}">
      <dgm:prSet/>
      <dgm:spPr/>
      <dgm:t>
        <a:bodyPr/>
        <a:lstStyle/>
        <a:p>
          <a:endParaRPr lang="en-SG"/>
        </a:p>
      </dgm:t>
    </dgm:pt>
    <dgm:pt modelId="{A64E0D7A-236D-451B-8268-B700D34953AC}">
      <dgm:prSet phldrT="[Text]"/>
      <dgm:spPr>
        <a:solidFill>
          <a:srgbClr val="7030A0"/>
        </a:solidFill>
      </dgm:spPr>
      <dgm:t>
        <a:bodyPr/>
        <a:lstStyle/>
        <a:p>
          <a:r>
            <a:rPr lang="en-SG" dirty="0"/>
            <a:t>For SIC, current works assume perfect interference cancellation. In reality, this may not always possible. Future works can take into account residual interference </a:t>
          </a:r>
        </a:p>
      </dgm:t>
    </dgm:pt>
    <dgm:pt modelId="{0A64989A-F783-4E49-97EA-B1F5E42C133A}" type="parTrans" cxnId="{645A1103-0CFB-49AD-8AD0-9218A631147A}">
      <dgm:prSet/>
      <dgm:spPr/>
      <dgm:t>
        <a:bodyPr/>
        <a:lstStyle/>
        <a:p>
          <a:endParaRPr lang="en-SG"/>
        </a:p>
      </dgm:t>
    </dgm:pt>
    <dgm:pt modelId="{4A3DFF4B-C8BA-4B4F-A31C-08C4EF2C6C74}" type="sibTrans" cxnId="{645A1103-0CFB-49AD-8AD0-9218A631147A}">
      <dgm:prSet/>
      <dgm:spPr/>
      <dgm:t>
        <a:bodyPr/>
        <a:lstStyle/>
        <a:p>
          <a:endParaRPr lang="en-SG"/>
        </a:p>
      </dgm:t>
    </dgm:pt>
    <dgm:pt modelId="{5D5D9088-5761-4F32-B464-991E439C1B87}" type="pres">
      <dgm:prSet presAssocID="{0798E849-AECE-47D6-A70D-D32766E5D7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7F0ACC-AE8E-4EA5-9BF9-712F243B3E5A}" type="pres">
      <dgm:prSet presAssocID="{4FB3A010-0822-499C-AB1E-723827EC565B}" presName="hierRoot1" presStyleCnt="0">
        <dgm:presLayoutVars>
          <dgm:hierBranch val="init"/>
        </dgm:presLayoutVars>
      </dgm:prSet>
      <dgm:spPr/>
    </dgm:pt>
    <dgm:pt modelId="{2F491783-0280-4C0C-9465-46CC1D91F1A8}" type="pres">
      <dgm:prSet presAssocID="{4FB3A010-0822-499C-AB1E-723827EC565B}" presName="rootComposite1" presStyleCnt="0"/>
      <dgm:spPr/>
    </dgm:pt>
    <dgm:pt modelId="{B67141DF-6D9F-469C-A50F-2249A7A1C2F4}" type="pres">
      <dgm:prSet presAssocID="{4FB3A010-0822-499C-AB1E-723827EC565B}" presName="rootText1" presStyleLbl="node0" presStyleIdx="0" presStyleCnt="1">
        <dgm:presLayoutVars>
          <dgm:chPref val="3"/>
        </dgm:presLayoutVars>
      </dgm:prSet>
      <dgm:spPr/>
    </dgm:pt>
    <dgm:pt modelId="{AF12C5CF-A144-42CA-B54C-BC36F02027CF}" type="pres">
      <dgm:prSet presAssocID="{4FB3A010-0822-499C-AB1E-723827EC565B}" presName="rootConnector1" presStyleLbl="node1" presStyleIdx="0" presStyleCnt="0"/>
      <dgm:spPr/>
    </dgm:pt>
    <dgm:pt modelId="{D69D7F85-99C7-44AD-BDD1-1C7776D79F91}" type="pres">
      <dgm:prSet presAssocID="{4FB3A010-0822-499C-AB1E-723827EC565B}" presName="hierChild2" presStyleCnt="0"/>
      <dgm:spPr/>
    </dgm:pt>
    <dgm:pt modelId="{1517909F-6989-4214-95F5-6EE17BF9AF70}" type="pres">
      <dgm:prSet presAssocID="{23613F17-F585-4076-91D1-4F3826E29869}" presName="Name64" presStyleLbl="parChTrans1D2" presStyleIdx="0" presStyleCnt="3"/>
      <dgm:spPr/>
    </dgm:pt>
    <dgm:pt modelId="{E2B556E7-28AD-4FB6-BD5C-3AD68E62EE28}" type="pres">
      <dgm:prSet presAssocID="{0B659387-BC6C-49FB-B61D-DD9753FCA89C}" presName="hierRoot2" presStyleCnt="0">
        <dgm:presLayoutVars>
          <dgm:hierBranch val="init"/>
        </dgm:presLayoutVars>
      </dgm:prSet>
      <dgm:spPr/>
    </dgm:pt>
    <dgm:pt modelId="{F424EC08-435E-4854-B33A-40FB248C438B}" type="pres">
      <dgm:prSet presAssocID="{0B659387-BC6C-49FB-B61D-DD9753FCA89C}" presName="rootComposite" presStyleCnt="0"/>
      <dgm:spPr/>
    </dgm:pt>
    <dgm:pt modelId="{59DFFEE0-BF9A-45B1-B848-A995DED760A6}" type="pres">
      <dgm:prSet presAssocID="{0B659387-BC6C-49FB-B61D-DD9753FCA89C}" presName="rootText" presStyleLbl="node2" presStyleIdx="0" presStyleCnt="3">
        <dgm:presLayoutVars>
          <dgm:chPref val="3"/>
        </dgm:presLayoutVars>
      </dgm:prSet>
      <dgm:spPr/>
    </dgm:pt>
    <dgm:pt modelId="{1078693A-5DD1-4836-BB88-0A4C7BC9454E}" type="pres">
      <dgm:prSet presAssocID="{0B659387-BC6C-49FB-B61D-DD9753FCA89C}" presName="rootConnector" presStyleLbl="node2" presStyleIdx="0" presStyleCnt="3"/>
      <dgm:spPr/>
    </dgm:pt>
    <dgm:pt modelId="{9EC11026-F1A3-41F3-BC8C-90A665C9C012}" type="pres">
      <dgm:prSet presAssocID="{0B659387-BC6C-49FB-B61D-DD9753FCA89C}" presName="hierChild4" presStyleCnt="0"/>
      <dgm:spPr/>
    </dgm:pt>
    <dgm:pt modelId="{C11D4610-9E9E-4986-88E9-166B5813950C}" type="pres">
      <dgm:prSet presAssocID="{A1C078BB-AE8B-4759-9B3B-AB1C695FA7AE}" presName="Name64" presStyleLbl="parChTrans1D3" presStyleIdx="0" presStyleCnt="10"/>
      <dgm:spPr/>
    </dgm:pt>
    <dgm:pt modelId="{824D2897-3172-4417-949F-74668A5A52AA}" type="pres">
      <dgm:prSet presAssocID="{04A3A671-BB0C-413A-83C4-5AC8CB63B62E}" presName="hierRoot2" presStyleCnt="0">
        <dgm:presLayoutVars>
          <dgm:hierBranch val="init"/>
        </dgm:presLayoutVars>
      </dgm:prSet>
      <dgm:spPr/>
    </dgm:pt>
    <dgm:pt modelId="{5478CE61-41A2-4418-BB3C-9E6C271B26A0}" type="pres">
      <dgm:prSet presAssocID="{04A3A671-BB0C-413A-83C4-5AC8CB63B62E}" presName="rootComposite" presStyleCnt="0"/>
      <dgm:spPr/>
    </dgm:pt>
    <dgm:pt modelId="{51FB9F25-42EC-491E-AA1F-39927C94C265}" type="pres">
      <dgm:prSet presAssocID="{04A3A671-BB0C-413A-83C4-5AC8CB63B62E}" presName="rootText" presStyleLbl="node3" presStyleIdx="0" presStyleCnt="10">
        <dgm:presLayoutVars>
          <dgm:chPref val="3"/>
        </dgm:presLayoutVars>
      </dgm:prSet>
      <dgm:spPr/>
    </dgm:pt>
    <dgm:pt modelId="{37EEC1EF-42B4-4D90-A71F-34C1D5106C23}" type="pres">
      <dgm:prSet presAssocID="{04A3A671-BB0C-413A-83C4-5AC8CB63B62E}" presName="rootConnector" presStyleLbl="node3" presStyleIdx="0" presStyleCnt="10"/>
      <dgm:spPr/>
    </dgm:pt>
    <dgm:pt modelId="{9C419CBF-7A8F-458A-8851-F30A15F6B154}" type="pres">
      <dgm:prSet presAssocID="{04A3A671-BB0C-413A-83C4-5AC8CB63B62E}" presName="hierChild4" presStyleCnt="0"/>
      <dgm:spPr/>
    </dgm:pt>
    <dgm:pt modelId="{33387CDA-9BDC-4931-936D-02A1D455C278}" type="pres">
      <dgm:prSet presAssocID="{A43E7A2F-1A11-45DB-A76C-B6F2501987A8}" presName="Name64" presStyleLbl="parChTrans1D4" presStyleIdx="0" presStyleCnt="19"/>
      <dgm:spPr/>
    </dgm:pt>
    <dgm:pt modelId="{176DE69B-70AE-4A35-A03A-801AA42FDD85}" type="pres">
      <dgm:prSet presAssocID="{22F03416-6213-4B23-A616-5B4DD9E0444D}" presName="hierRoot2" presStyleCnt="0">
        <dgm:presLayoutVars>
          <dgm:hierBranch val="init"/>
        </dgm:presLayoutVars>
      </dgm:prSet>
      <dgm:spPr/>
    </dgm:pt>
    <dgm:pt modelId="{FA31F45C-C776-48FF-9CA0-BCF9B8AE5E76}" type="pres">
      <dgm:prSet presAssocID="{22F03416-6213-4B23-A616-5B4DD9E0444D}" presName="rootComposite" presStyleCnt="0"/>
      <dgm:spPr/>
    </dgm:pt>
    <dgm:pt modelId="{9C52A765-6805-4C3E-A1AD-2E7A587D03E8}" type="pres">
      <dgm:prSet presAssocID="{22F03416-6213-4B23-A616-5B4DD9E0444D}" presName="rootText" presStyleLbl="node4" presStyleIdx="0" presStyleCnt="19">
        <dgm:presLayoutVars>
          <dgm:chPref val="3"/>
        </dgm:presLayoutVars>
      </dgm:prSet>
      <dgm:spPr/>
    </dgm:pt>
    <dgm:pt modelId="{5C6ABE09-3C0D-4A2C-BC2A-62E69EF5AF8F}" type="pres">
      <dgm:prSet presAssocID="{22F03416-6213-4B23-A616-5B4DD9E0444D}" presName="rootConnector" presStyleLbl="node4" presStyleIdx="0" presStyleCnt="19"/>
      <dgm:spPr/>
    </dgm:pt>
    <dgm:pt modelId="{949A20BE-EB31-48E9-B13D-602FE8AB13AE}" type="pres">
      <dgm:prSet presAssocID="{22F03416-6213-4B23-A616-5B4DD9E0444D}" presName="hierChild4" presStyleCnt="0"/>
      <dgm:spPr/>
    </dgm:pt>
    <dgm:pt modelId="{C6A75D94-E7F7-4E8D-8567-49FCAF78E3DA}" type="pres">
      <dgm:prSet presAssocID="{22F03416-6213-4B23-A616-5B4DD9E0444D}" presName="hierChild5" presStyleCnt="0"/>
      <dgm:spPr/>
    </dgm:pt>
    <dgm:pt modelId="{97D9E53E-51E0-4552-86A3-14BC519EB276}" type="pres">
      <dgm:prSet presAssocID="{04A3A671-BB0C-413A-83C4-5AC8CB63B62E}" presName="hierChild5" presStyleCnt="0"/>
      <dgm:spPr/>
    </dgm:pt>
    <dgm:pt modelId="{5B479F12-7117-4A55-B36D-E99644D3A111}" type="pres">
      <dgm:prSet presAssocID="{CDE6DFC2-AFF0-441D-9BFB-986393E079B1}" presName="Name64" presStyleLbl="parChTrans1D3" presStyleIdx="1" presStyleCnt="10"/>
      <dgm:spPr/>
    </dgm:pt>
    <dgm:pt modelId="{00726493-A648-46DD-BFB1-1C8B3C7386E2}" type="pres">
      <dgm:prSet presAssocID="{EE336C56-6CB0-4F09-B19E-BF0361186DD5}" presName="hierRoot2" presStyleCnt="0">
        <dgm:presLayoutVars>
          <dgm:hierBranch val="init"/>
        </dgm:presLayoutVars>
      </dgm:prSet>
      <dgm:spPr/>
    </dgm:pt>
    <dgm:pt modelId="{0B31A58B-CE5D-4A76-B41E-BA1D987E24EB}" type="pres">
      <dgm:prSet presAssocID="{EE336C56-6CB0-4F09-B19E-BF0361186DD5}" presName="rootComposite" presStyleCnt="0"/>
      <dgm:spPr/>
    </dgm:pt>
    <dgm:pt modelId="{8060E233-C1AB-4468-9D08-E9481730CC18}" type="pres">
      <dgm:prSet presAssocID="{EE336C56-6CB0-4F09-B19E-BF0361186DD5}" presName="rootText" presStyleLbl="node3" presStyleIdx="1" presStyleCnt="10">
        <dgm:presLayoutVars>
          <dgm:chPref val="3"/>
        </dgm:presLayoutVars>
      </dgm:prSet>
      <dgm:spPr/>
    </dgm:pt>
    <dgm:pt modelId="{B200F06E-3B04-4E25-9DF0-F2E31DDBEC1D}" type="pres">
      <dgm:prSet presAssocID="{EE336C56-6CB0-4F09-B19E-BF0361186DD5}" presName="rootConnector" presStyleLbl="node3" presStyleIdx="1" presStyleCnt="10"/>
      <dgm:spPr/>
    </dgm:pt>
    <dgm:pt modelId="{161C555C-3EDA-42B1-AC35-327E9EC5C7C0}" type="pres">
      <dgm:prSet presAssocID="{EE336C56-6CB0-4F09-B19E-BF0361186DD5}" presName="hierChild4" presStyleCnt="0"/>
      <dgm:spPr/>
    </dgm:pt>
    <dgm:pt modelId="{446001B4-9707-4B1B-9586-99FDF3B7ABD6}" type="pres">
      <dgm:prSet presAssocID="{9E4B705F-46BE-49D9-A193-6FAA7EC74EFB}" presName="Name64" presStyleLbl="parChTrans1D4" presStyleIdx="1" presStyleCnt="19"/>
      <dgm:spPr/>
    </dgm:pt>
    <dgm:pt modelId="{15394E01-977A-4421-8D86-C31DAC23648B}" type="pres">
      <dgm:prSet presAssocID="{8C23A86B-0D27-4D20-AB2F-73B819EA3555}" presName="hierRoot2" presStyleCnt="0">
        <dgm:presLayoutVars>
          <dgm:hierBranch val="init"/>
        </dgm:presLayoutVars>
      </dgm:prSet>
      <dgm:spPr/>
    </dgm:pt>
    <dgm:pt modelId="{3DDFABE7-ADD4-4CA4-BB06-9B1D80C3D76B}" type="pres">
      <dgm:prSet presAssocID="{8C23A86B-0D27-4D20-AB2F-73B819EA3555}" presName="rootComposite" presStyleCnt="0"/>
      <dgm:spPr/>
    </dgm:pt>
    <dgm:pt modelId="{723A2A27-E245-4A5B-875D-474F7A58A23E}" type="pres">
      <dgm:prSet presAssocID="{8C23A86B-0D27-4D20-AB2F-73B819EA3555}" presName="rootText" presStyleLbl="node4" presStyleIdx="1" presStyleCnt="19">
        <dgm:presLayoutVars>
          <dgm:chPref val="3"/>
        </dgm:presLayoutVars>
      </dgm:prSet>
      <dgm:spPr/>
    </dgm:pt>
    <dgm:pt modelId="{0D940171-8206-4A05-BD69-9A0B48042802}" type="pres">
      <dgm:prSet presAssocID="{8C23A86B-0D27-4D20-AB2F-73B819EA3555}" presName="rootConnector" presStyleLbl="node4" presStyleIdx="1" presStyleCnt="19"/>
      <dgm:spPr/>
    </dgm:pt>
    <dgm:pt modelId="{155F5C1F-5EDA-4CB6-8353-D52836A31DBE}" type="pres">
      <dgm:prSet presAssocID="{8C23A86B-0D27-4D20-AB2F-73B819EA3555}" presName="hierChild4" presStyleCnt="0"/>
      <dgm:spPr/>
    </dgm:pt>
    <dgm:pt modelId="{DECC2CB0-2624-43AB-86B7-C7A41DB80D25}" type="pres">
      <dgm:prSet presAssocID="{8C23A86B-0D27-4D20-AB2F-73B819EA3555}" presName="hierChild5" presStyleCnt="0"/>
      <dgm:spPr/>
    </dgm:pt>
    <dgm:pt modelId="{AFAD1514-B970-41F4-8BE6-BF19C4396B8A}" type="pres">
      <dgm:prSet presAssocID="{EE336C56-6CB0-4F09-B19E-BF0361186DD5}" presName="hierChild5" presStyleCnt="0"/>
      <dgm:spPr/>
    </dgm:pt>
    <dgm:pt modelId="{75EBAACF-9AF9-4D5D-BF99-BC2B917F324C}" type="pres">
      <dgm:prSet presAssocID="{85ADA254-7C2A-47C9-B29A-13E9BF20EB33}" presName="Name64" presStyleLbl="parChTrans1D3" presStyleIdx="2" presStyleCnt="10"/>
      <dgm:spPr/>
    </dgm:pt>
    <dgm:pt modelId="{14B19B21-ADB9-4673-A4C3-41AFA87A3F3C}" type="pres">
      <dgm:prSet presAssocID="{381E93E0-6C1B-4703-B956-14254DA2D2AB}" presName="hierRoot2" presStyleCnt="0">
        <dgm:presLayoutVars>
          <dgm:hierBranch val="init"/>
        </dgm:presLayoutVars>
      </dgm:prSet>
      <dgm:spPr/>
    </dgm:pt>
    <dgm:pt modelId="{15CEF227-F428-4D11-A830-DB116DF6D31C}" type="pres">
      <dgm:prSet presAssocID="{381E93E0-6C1B-4703-B956-14254DA2D2AB}" presName="rootComposite" presStyleCnt="0"/>
      <dgm:spPr/>
    </dgm:pt>
    <dgm:pt modelId="{AB49D505-96C6-4B8C-A57E-82D141DA584E}" type="pres">
      <dgm:prSet presAssocID="{381E93E0-6C1B-4703-B956-14254DA2D2AB}" presName="rootText" presStyleLbl="node3" presStyleIdx="2" presStyleCnt="10">
        <dgm:presLayoutVars>
          <dgm:chPref val="3"/>
        </dgm:presLayoutVars>
      </dgm:prSet>
      <dgm:spPr/>
    </dgm:pt>
    <dgm:pt modelId="{022EDF7C-2D01-421D-8B30-9DC530B1B933}" type="pres">
      <dgm:prSet presAssocID="{381E93E0-6C1B-4703-B956-14254DA2D2AB}" presName="rootConnector" presStyleLbl="node3" presStyleIdx="2" presStyleCnt="10"/>
      <dgm:spPr/>
    </dgm:pt>
    <dgm:pt modelId="{BA4516ED-FAE7-444B-A96A-34B4B357331A}" type="pres">
      <dgm:prSet presAssocID="{381E93E0-6C1B-4703-B956-14254DA2D2AB}" presName="hierChild4" presStyleCnt="0"/>
      <dgm:spPr/>
    </dgm:pt>
    <dgm:pt modelId="{70D73CBA-11BC-46AF-A940-DD1A373AEC66}" type="pres">
      <dgm:prSet presAssocID="{BEFB7C83-33F1-4194-91DE-1CDDCD65B76E}" presName="Name64" presStyleLbl="parChTrans1D4" presStyleIdx="2" presStyleCnt="19"/>
      <dgm:spPr/>
    </dgm:pt>
    <dgm:pt modelId="{C25AD6FF-3993-4113-9454-1099FE5D79CC}" type="pres">
      <dgm:prSet presAssocID="{6E6D6103-0EB9-469D-A801-27E9C96B5A4E}" presName="hierRoot2" presStyleCnt="0">
        <dgm:presLayoutVars>
          <dgm:hierBranch val="init"/>
        </dgm:presLayoutVars>
      </dgm:prSet>
      <dgm:spPr/>
    </dgm:pt>
    <dgm:pt modelId="{381B5AA2-1053-48A6-B244-843582C3EEA2}" type="pres">
      <dgm:prSet presAssocID="{6E6D6103-0EB9-469D-A801-27E9C96B5A4E}" presName="rootComposite" presStyleCnt="0"/>
      <dgm:spPr/>
    </dgm:pt>
    <dgm:pt modelId="{6D410D3C-0308-44E7-800B-A5B629BC4BBE}" type="pres">
      <dgm:prSet presAssocID="{6E6D6103-0EB9-469D-A801-27E9C96B5A4E}" presName="rootText" presStyleLbl="node4" presStyleIdx="2" presStyleCnt="19">
        <dgm:presLayoutVars>
          <dgm:chPref val="3"/>
        </dgm:presLayoutVars>
      </dgm:prSet>
      <dgm:spPr/>
    </dgm:pt>
    <dgm:pt modelId="{37626B40-1E3A-48E7-8514-0B4C6B2B43BE}" type="pres">
      <dgm:prSet presAssocID="{6E6D6103-0EB9-469D-A801-27E9C96B5A4E}" presName="rootConnector" presStyleLbl="node4" presStyleIdx="2" presStyleCnt="19"/>
      <dgm:spPr/>
    </dgm:pt>
    <dgm:pt modelId="{54615AAC-3E92-499B-A5F2-3E0EE38771C9}" type="pres">
      <dgm:prSet presAssocID="{6E6D6103-0EB9-469D-A801-27E9C96B5A4E}" presName="hierChild4" presStyleCnt="0"/>
      <dgm:spPr/>
    </dgm:pt>
    <dgm:pt modelId="{3131EF19-A456-4D8E-B219-F704FB9DE974}" type="pres">
      <dgm:prSet presAssocID="{6E6D6103-0EB9-469D-A801-27E9C96B5A4E}" presName="hierChild5" presStyleCnt="0"/>
      <dgm:spPr/>
    </dgm:pt>
    <dgm:pt modelId="{5DBB6C42-021C-4DB9-99A8-7AD6379035BC}" type="pres">
      <dgm:prSet presAssocID="{381E93E0-6C1B-4703-B956-14254DA2D2AB}" presName="hierChild5" presStyleCnt="0"/>
      <dgm:spPr/>
    </dgm:pt>
    <dgm:pt modelId="{DCD658CE-CAC0-417B-93D4-9334C2A56167}" type="pres">
      <dgm:prSet presAssocID="{B8B08A50-D5BB-4AC7-A2E9-120BD19A321D}" presName="Name64" presStyleLbl="parChTrans1D3" presStyleIdx="3" presStyleCnt="10"/>
      <dgm:spPr/>
    </dgm:pt>
    <dgm:pt modelId="{77B9DC5F-A902-485E-81DC-860DEC7279D5}" type="pres">
      <dgm:prSet presAssocID="{1E2DE031-81D6-4934-8C58-3B8304310C96}" presName="hierRoot2" presStyleCnt="0">
        <dgm:presLayoutVars>
          <dgm:hierBranch val="init"/>
        </dgm:presLayoutVars>
      </dgm:prSet>
      <dgm:spPr/>
    </dgm:pt>
    <dgm:pt modelId="{9AB0C248-43F4-442E-AEE8-87A39628E465}" type="pres">
      <dgm:prSet presAssocID="{1E2DE031-81D6-4934-8C58-3B8304310C96}" presName="rootComposite" presStyleCnt="0"/>
      <dgm:spPr/>
    </dgm:pt>
    <dgm:pt modelId="{A5038C80-BF8D-48C2-9A18-99786B8F1A43}" type="pres">
      <dgm:prSet presAssocID="{1E2DE031-81D6-4934-8C58-3B8304310C96}" presName="rootText" presStyleLbl="node3" presStyleIdx="3" presStyleCnt="10">
        <dgm:presLayoutVars>
          <dgm:chPref val="3"/>
        </dgm:presLayoutVars>
      </dgm:prSet>
      <dgm:spPr/>
    </dgm:pt>
    <dgm:pt modelId="{003E5BF5-F201-44A5-AACC-D6769C28CACD}" type="pres">
      <dgm:prSet presAssocID="{1E2DE031-81D6-4934-8C58-3B8304310C96}" presName="rootConnector" presStyleLbl="node3" presStyleIdx="3" presStyleCnt="10"/>
      <dgm:spPr/>
    </dgm:pt>
    <dgm:pt modelId="{8554A488-58FB-4B2A-AF4D-6B566FE9E710}" type="pres">
      <dgm:prSet presAssocID="{1E2DE031-81D6-4934-8C58-3B8304310C96}" presName="hierChild4" presStyleCnt="0"/>
      <dgm:spPr/>
    </dgm:pt>
    <dgm:pt modelId="{28D43A4A-626E-4ED3-AA38-08FF9F434B49}" type="pres">
      <dgm:prSet presAssocID="{0D39863D-2F15-424D-AE86-62CC0ED72A81}" presName="Name64" presStyleLbl="parChTrans1D4" presStyleIdx="3" presStyleCnt="19"/>
      <dgm:spPr/>
    </dgm:pt>
    <dgm:pt modelId="{FEAA7B8B-C4C4-45A7-8F11-6CFCFDEA006E}" type="pres">
      <dgm:prSet presAssocID="{6B8CBA27-59F4-4901-AFC3-BC03C3D93BBE}" presName="hierRoot2" presStyleCnt="0">
        <dgm:presLayoutVars>
          <dgm:hierBranch val="init"/>
        </dgm:presLayoutVars>
      </dgm:prSet>
      <dgm:spPr/>
    </dgm:pt>
    <dgm:pt modelId="{563035F3-8480-4A14-ACD6-928A754F337E}" type="pres">
      <dgm:prSet presAssocID="{6B8CBA27-59F4-4901-AFC3-BC03C3D93BBE}" presName="rootComposite" presStyleCnt="0"/>
      <dgm:spPr/>
    </dgm:pt>
    <dgm:pt modelId="{EAE42F0D-7002-478D-AFFB-D0A84A147D12}" type="pres">
      <dgm:prSet presAssocID="{6B8CBA27-59F4-4901-AFC3-BC03C3D93BBE}" presName="rootText" presStyleLbl="node4" presStyleIdx="3" presStyleCnt="19">
        <dgm:presLayoutVars>
          <dgm:chPref val="3"/>
        </dgm:presLayoutVars>
      </dgm:prSet>
      <dgm:spPr/>
    </dgm:pt>
    <dgm:pt modelId="{C4552A29-D8FE-4280-BAC9-A97797A0CEB1}" type="pres">
      <dgm:prSet presAssocID="{6B8CBA27-59F4-4901-AFC3-BC03C3D93BBE}" presName="rootConnector" presStyleLbl="node4" presStyleIdx="3" presStyleCnt="19"/>
      <dgm:spPr/>
    </dgm:pt>
    <dgm:pt modelId="{9EF8E456-F116-4D8C-86D3-746CE56AAEEE}" type="pres">
      <dgm:prSet presAssocID="{6B8CBA27-59F4-4901-AFC3-BC03C3D93BBE}" presName="hierChild4" presStyleCnt="0"/>
      <dgm:spPr/>
    </dgm:pt>
    <dgm:pt modelId="{108B614F-2F45-4F86-BEC1-128053ADAB22}" type="pres">
      <dgm:prSet presAssocID="{6B8CBA27-59F4-4901-AFC3-BC03C3D93BBE}" presName="hierChild5" presStyleCnt="0"/>
      <dgm:spPr/>
    </dgm:pt>
    <dgm:pt modelId="{FBFE0B08-3754-4860-870E-C97E168C2675}" type="pres">
      <dgm:prSet presAssocID="{1E2DE031-81D6-4934-8C58-3B8304310C96}" presName="hierChild5" presStyleCnt="0"/>
      <dgm:spPr/>
    </dgm:pt>
    <dgm:pt modelId="{9698EFC0-9B2E-49F5-BE6E-4F860E458746}" type="pres">
      <dgm:prSet presAssocID="{0802F322-E570-493B-A422-76FBD6BC9ACF}" presName="Name64" presStyleLbl="parChTrans1D3" presStyleIdx="4" presStyleCnt="10"/>
      <dgm:spPr/>
    </dgm:pt>
    <dgm:pt modelId="{976348B9-23C0-4938-A5B2-9BD7EFE74765}" type="pres">
      <dgm:prSet presAssocID="{8C1743E9-F5BA-47FC-A2DD-454AB24FE6B3}" presName="hierRoot2" presStyleCnt="0">
        <dgm:presLayoutVars>
          <dgm:hierBranch val="init"/>
        </dgm:presLayoutVars>
      </dgm:prSet>
      <dgm:spPr/>
    </dgm:pt>
    <dgm:pt modelId="{2E3F5B54-5E4F-49CD-A10E-A328318489D3}" type="pres">
      <dgm:prSet presAssocID="{8C1743E9-F5BA-47FC-A2DD-454AB24FE6B3}" presName="rootComposite" presStyleCnt="0"/>
      <dgm:spPr/>
    </dgm:pt>
    <dgm:pt modelId="{DDAAFE11-DD78-463B-89E2-A8D53EF6BFF0}" type="pres">
      <dgm:prSet presAssocID="{8C1743E9-F5BA-47FC-A2DD-454AB24FE6B3}" presName="rootText" presStyleLbl="node3" presStyleIdx="4" presStyleCnt="10">
        <dgm:presLayoutVars>
          <dgm:chPref val="3"/>
        </dgm:presLayoutVars>
      </dgm:prSet>
      <dgm:spPr/>
    </dgm:pt>
    <dgm:pt modelId="{2AD2D93C-D890-421B-90F5-4742E08E7277}" type="pres">
      <dgm:prSet presAssocID="{8C1743E9-F5BA-47FC-A2DD-454AB24FE6B3}" presName="rootConnector" presStyleLbl="node3" presStyleIdx="4" presStyleCnt="10"/>
      <dgm:spPr/>
    </dgm:pt>
    <dgm:pt modelId="{F9DF197E-8610-4C0F-93F3-74FA2C8AFDB4}" type="pres">
      <dgm:prSet presAssocID="{8C1743E9-F5BA-47FC-A2DD-454AB24FE6B3}" presName="hierChild4" presStyleCnt="0"/>
      <dgm:spPr/>
    </dgm:pt>
    <dgm:pt modelId="{D1A69D38-99A5-4BBD-B439-24EBF35D886E}" type="pres">
      <dgm:prSet presAssocID="{7E236966-D8FE-45DE-ADBC-0B44B9EB315C}" presName="Name64" presStyleLbl="parChTrans1D4" presStyleIdx="4" presStyleCnt="19"/>
      <dgm:spPr/>
    </dgm:pt>
    <dgm:pt modelId="{138D4F69-CF40-4DF0-956E-7EF95A5A555A}" type="pres">
      <dgm:prSet presAssocID="{BCF820CC-B190-41BC-8806-68A3C87CE22E}" presName="hierRoot2" presStyleCnt="0">
        <dgm:presLayoutVars>
          <dgm:hierBranch val="init"/>
        </dgm:presLayoutVars>
      </dgm:prSet>
      <dgm:spPr/>
    </dgm:pt>
    <dgm:pt modelId="{227386D9-9BF9-4158-B05C-73510209971D}" type="pres">
      <dgm:prSet presAssocID="{BCF820CC-B190-41BC-8806-68A3C87CE22E}" presName="rootComposite" presStyleCnt="0"/>
      <dgm:spPr/>
    </dgm:pt>
    <dgm:pt modelId="{07AD9E17-541D-45E8-9B8D-37489E156644}" type="pres">
      <dgm:prSet presAssocID="{BCF820CC-B190-41BC-8806-68A3C87CE22E}" presName="rootText" presStyleLbl="node4" presStyleIdx="4" presStyleCnt="19">
        <dgm:presLayoutVars>
          <dgm:chPref val="3"/>
        </dgm:presLayoutVars>
      </dgm:prSet>
      <dgm:spPr/>
    </dgm:pt>
    <dgm:pt modelId="{F2D85482-B8EB-4E59-B117-6663652A1352}" type="pres">
      <dgm:prSet presAssocID="{BCF820CC-B190-41BC-8806-68A3C87CE22E}" presName="rootConnector" presStyleLbl="node4" presStyleIdx="4" presStyleCnt="19"/>
      <dgm:spPr/>
    </dgm:pt>
    <dgm:pt modelId="{ABBF7573-A228-44AA-B133-CB9232CD39D7}" type="pres">
      <dgm:prSet presAssocID="{BCF820CC-B190-41BC-8806-68A3C87CE22E}" presName="hierChild4" presStyleCnt="0"/>
      <dgm:spPr/>
    </dgm:pt>
    <dgm:pt modelId="{7C41D59F-59AF-4720-9C1F-5CE5A699334A}" type="pres">
      <dgm:prSet presAssocID="{BCF820CC-B190-41BC-8806-68A3C87CE22E}" presName="hierChild5" presStyleCnt="0"/>
      <dgm:spPr/>
    </dgm:pt>
    <dgm:pt modelId="{5605BA28-B98D-40A2-A23D-0189937FC26C}" type="pres">
      <dgm:prSet presAssocID="{A955823B-FF10-44C4-8B90-EA0260A16B78}" presName="Name64" presStyleLbl="parChTrans1D4" presStyleIdx="5" presStyleCnt="19"/>
      <dgm:spPr/>
    </dgm:pt>
    <dgm:pt modelId="{38E6E107-B638-41DA-8236-23C7527597EE}" type="pres">
      <dgm:prSet presAssocID="{9052D100-49F2-4251-8866-1C4F9F2B3895}" presName="hierRoot2" presStyleCnt="0">
        <dgm:presLayoutVars>
          <dgm:hierBranch val="init"/>
        </dgm:presLayoutVars>
      </dgm:prSet>
      <dgm:spPr/>
    </dgm:pt>
    <dgm:pt modelId="{442E37A5-A810-4C2C-9AAB-171279C06A74}" type="pres">
      <dgm:prSet presAssocID="{9052D100-49F2-4251-8866-1C4F9F2B3895}" presName="rootComposite" presStyleCnt="0"/>
      <dgm:spPr/>
    </dgm:pt>
    <dgm:pt modelId="{532DAB5E-C0F7-4CED-95B4-888BA8D2D31E}" type="pres">
      <dgm:prSet presAssocID="{9052D100-49F2-4251-8866-1C4F9F2B3895}" presName="rootText" presStyleLbl="node4" presStyleIdx="5" presStyleCnt="19">
        <dgm:presLayoutVars>
          <dgm:chPref val="3"/>
        </dgm:presLayoutVars>
      </dgm:prSet>
      <dgm:spPr/>
    </dgm:pt>
    <dgm:pt modelId="{BE31268D-8F78-4D3B-A513-3C6F587C7B86}" type="pres">
      <dgm:prSet presAssocID="{9052D100-49F2-4251-8866-1C4F9F2B3895}" presName="rootConnector" presStyleLbl="node4" presStyleIdx="5" presStyleCnt="19"/>
      <dgm:spPr/>
    </dgm:pt>
    <dgm:pt modelId="{EF6A00D9-147E-4A20-8B1E-D345C12B9C77}" type="pres">
      <dgm:prSet presAssocID="{9052D100-49F2-4251-8866-1C4F9F2B3895}" presName="hierChild4" presStyleCnt="0"/>
      <dgm:spPr/>
    </dgm:pt>
    <dgm:pt modelId="{D58EC923-BCC6-4326-8D36-728AEC6D8592}" type="pres">
      <dgm:prSet presAssocID="{9052D100-49F2-4251-8866-1C4F9F2B3895}" presName="hierChild5" presStyleCnt="0"/>
      <dgm:spPr/>
    </dgm:pt>
    <dgm:pt modelId="{74B2FD8E-2F8A-4B52-8637-29D7463F8A67}" type="pres">
      <dgm:prSet presAssocID="{8C1743E9-F5BA-47FC-A2DD-454AB24FE6B3}" presName="hierChild5" presStyleCnt="0"/>
      <dgm:spPr/>
    </dgm:pt>
    <dgm:pt modelId="{EE213855-71CB-4950-B421-CE812A1C7511}" type="pres">
      <dgm:prSet presAssocID="{0B659387-BC6C-49FB-B61D-DD9753FCA89C}" presName="hierChild5" presStyleCnt="0"/>
      <dgm:spPr/>
    </dgm:pt>
    <dgm:pt modelId="{AB8F345D-9CDB-4B8E-8F41-F4D0027C3A38}" type="pres">
      <dgm:prSet presAssocID="{B0CB2A5A-0C86-43BD-9904-0AD2631F9C90}" presName="Name64" presStyleLbl="parChTrans1D2" presStyleIdx="1" presStyleCnt="3"/>
      <dgm:spPr/>
    </dgm:pt>
    <dgm:pt modelId="{53FAD502-4A27-44FD-8844-7F9C59784F5B}" type="pres">
      <dgm:prSet presAssocID="{CA937C34-150E-492D-ADE4-478A8361677D}" presName="hierRoot2" presStyleCnt="0">
        <dgm:presLayoutVars>
          <dgm:hierBranch val="init"/>
        </dgm:presLayoutVars>
      </dgm:prSet>
      <dgm:spPr/>
    </dgm:pt>
    <dgm:pt modelId="{FF7A016B-5BFD-4820-93A0-87A1195EF68D}" type="pres">
      <dgm:prSet presAssocID="{CA937C34-150E-492D-ADE4-478A8361677D}" presName="rootComposite" presStyleCnt="0"/>
      <dgm:spPr/>
    </dgm:pt>
    <dgm:pt modelId="{D7C08FF1-8619-4BC6-BB29-592052EFA7F4}" type="pres">
      <dgm:prSet presAssocID="{CA937C34-150E-492D-ADE4-478A8361677D}" presName="rootText" presStyleLbl="node2" presStyleIdx="1" presStyleCnt="3">
        <dgm:presLayoutVars>
          <dgm:chPref val="3"/>
        </dgm:presLayoutVars>
      </dgm:prSet>
      <dgm:spPr/>
    </dgm:pt>
    <dgm:pt modelId="{A044B858-9844-4E34-8FEB-7885820260BE}" type="pres">
      <dgm:prSet presAssocID="{CA937C34-150E-492D-ADE4-478A8361677D}" presName="rootConnector" presStyleLbl="node2" presStyleIdx="1" presStyleCnt="3"/>
      <dgm:spPr/>
    </dgm:pt>
    <dgm:pt modelId="{ECA4D055-728D-40AD-955F-6B35035AFE7E}" type="pres">
      <dgm:prSet presAssocID="{CA937C34-150E-492D-ADE4-478A8361677D}" presName="hierChild4" presStyleCnt="0"/>
      <dgm:spPr/>
    </dgm:pt>
    <dgm:pt modelId="{BC894123-82C3-4692-870D-EF2C6DE9BB8D}" type="pres">
      <dgm:prSet presAssocID="{D8BAB38B-11B1-4AD1-815E-782CE0730C45}" presName="Name64" presStyleLbl="parChTrans1D3" presStyleIdx="5" presStyleCnt="10"/>
      <dgm:spPr/>
    </dgm:pt>
    <dgm:pt modelId="{B042C695-E6DD-4A8F-8DBD-2AB81B09C207}" type="pres">
      <dgm:prSet presAssocID="{605BDD3C-7060-4282-9FFF-639E16DC748B}" presName="hierRoot2" presStyleCnt="0">
        <dgm:presLayoutVars>
          <dgm:hierBranch val="init"/>
        </dgm:presLayoutVars>
      </dgm:prSet>
      <dgm:spPr/>
    </dgm:pt>
    <dgm:pt modelId="{727BF726-4385-4CFD-80FB-0BCB47B47034}" type="pres">
      <dgm:prSet presAssocID="{605BDD3C-7060-4282-9FFF-639E16DC748B}" presName="rootComposite" presStyleCnt="0"/>
      <dgm:spPr/>
    </dgm:pt>
    <dgm:pt modelId="{A4E3AF25-05DB-4B81-B155-992CA0C26530}" type="pres">
      <dgm:prSet presAssocID="{605BDD3C-7060-4282-9FFF-639E16DC748B}" presName="rootText" presStyleLbl="node3" presStyleIdx="5" presStyleCnt="10">
        <dgm:presLayoutVars>
          <dgm:chPref val="3"/>
        </dgm:presLayoutVars>
      </dgm:prSet>
      <dgm:spPr/>
    </dgm:pt>
    <dgm:pt modelId="{E918EAA7-7D61-4E03-979E-89DB74735489}" type="pres">
      <dgm:prSet presAssocID="{605BDD3C-7060-4282-9FFF-639E16DC748B}" presName="rootConnector" presStyleLbl="node3" presStyleIdx="5" presStyleCnt="10"/>
      <dgm:spPr/>
    </dgm:pt>
    <dgm:pt modelId="{1E693698-05BB-4EA6-9D0A-33F5BE8D4921}" type="pres">
      <dgm:prSet presAssocID="{605BDD3C-7060-4282-9FFF-639E16DC748B}" presName="hierChild4" presStyleCnt="0"/>
      <dgm:spPr/>
    </dgm:pt>
    <dgm:pt modelId="{EE78B253-76FE-4E03-BFC6-4AED45590572}" type="pres">
      <dgm:prSet presAssocID="{CEA7A93D-13A7-489A-87B1-3EF6D34088C0}" presName="Name64" presStyleLbl="parChTrans1D4" presStyleIdx="6" presStyleCnt="19"/>
      <dgm:spPr/>
    </dgm:pt>
    <dgm:pt modelId="{9AAB2CC9-C5A9-4FC0-97CA-9C3EA77253CB}" type="pres">
      <dgm:prSet presAssocID="{3F593132-79AD-4F46-8DC8-7E287D732679}" presName="hierRoot2" presStyleCnt="0">
        <dgm:presLayoutVars>
          <dgm:hierBranch val="init"/>
        </dgm:presLayoutVars>
      </dgm:prSet>
      <dgm:spPr/>
    </dgm:pt>
    <dgm:pt modelId="{C2E17FA8-0B19-4E68-8BEE-BF6A4A8A0298}" type="pres">
      <dgm:prSet presAssocID="{3F593132-79AD-4F46-8DC8-7E287D732679}" presName="rootComposite" presStyleCnt="0"/>
      <dgm:spPr/>
    </dgm:pt>
    <dgm:pt modelId="{3C4FF0FA-FAC7-4C5B-A8F7-E5B8FE8246A5}" type="pres">
      <dgm:prSet presAssocID="{3F593132-79AD-4F46-8DC8-7E287D732679}" presName="rootText" presStyleLbl="node4" presStyleIdx="6" presStyleCnt="19">
        <dgm:presLayoutVars>
          <dgm:chPref val="3"/>
        </dgm:presLayoutVars>
      </dgm:prSet>
      <dgm:spPr/>
    </dgm:pt>
    <dgm:pt modelId="{53A2191D-F9AA-47C7-8966-61EBFCC06FED}" type="pres">
      <dgm:prSet presAssocID="{3F593132-79AD-4F46-8DC8-7E287D732679}" presName="rootConnector" presStyleLbl="node4" presStyleIdx="6" presStyleCnt="19"/>
      <dgm:spPr/>
    </dgm:pt>
    <dgm:pt modelId="{A2D48033-E1CC-4C06-AA42-FB06C0B1696C}" type="pres">
      <dgm:prSet presAssocID="{3F593132-79AD-4F46-8DC8-7E287D732679}" presName="hierChild4" presStyleCnt="0"/>
      <dgm:spPr/>
    </dgm:pt>
    <dgm:pt modelId="{24BBB416-7E1A-4BB8-AB28-0E38D1D3DACD}" type="pres">
      <dgm:prSet presAssocID="{3F593132-79AD-4F46-8DC8-7E287D732679}" presName="hierChild5" presStyleCnt="0"/>
      <dgm:spPr/>
    </dgm:pt>
    <dgm:pt modelId="{4AFF6DE5-6F60-462F-85DC-8F74726F3C0C}" type="pres">
      <dgm:prSet presAssocID="{605BDD3C-7060-4282-9FFF-639E16DC748B}" presName="hierChild5" presStyleCnt="0"/>
      <dgm:spPr/>
    </dgm:pt>
    <dgm:pt modelId="{3F455A27-5F6B-4BBB-A532-AA08DB0013BF}" type="pres">
      <dgm:prSet presAssocID="{6BCA8B59-FA4D-4CD6-B59A-8EC37E3453D8}" presName="Name64" presStyleLbl="parChTrans1D3" presStyleIdx="6" presStyleCnt="10"/>
      <dgm:spPr/>
    </dgm:pt>
    <dgm:pt modelId="{106BD9E8-8AD1-493C-B6C6-B86D26F672FE}" type="pres">
      <dgm:prSet presAssocID="{52C4F3AB-D186-4ABA-ABA3-8C9F9B62655C}" presName="hierRoot2" presStyleCnt="0">
        <dgm:presLayoutVars>
          <dgm:hierBranch val="init"/>
        </dgm:presLayoutVars>
      </dgm:prSet>
      <dgm:spPr/>
    </dgm:pt>
    <dgm:pt modelId="{4537BEFF-0E55-40B1-913C-93EAE7396BC1}" type="pres">
      <dgm:prSet presAssocID="{52C4F3AB-D186-4ABA-ABA3-8C9F9B62655C}" presName="rootComposite" presStyleCnt="0"/>
      <dgm:spPr/>
    </dgm:pt>
    <dgm:pt modelId="{ECA8CA3B-DF79-4D1C-8600-4742B119BAD0}" type="pres">
      <dgm:prSet presAssocID="{52C4F3AB-D186-4ABA-ABA3-8C9F9B62655C}" presName="rootText" presStyleLbl="node3" presStyleIdx="6" presStyleCnt="10">
        <dgm:presLayoutVars>
          <dgm:chPref val="3"/>
        </dgm:presLayoutVars>
      </dgm:prSet>
      <dgm:spPr/>
    </dgm:pt>
    <dgm:pt modelId="{457A79FB-A498-45EA-ADE8-DAD9EAFEB3B6}" type="pres">
      <dgm:prSet presAssocID="{52C4F3AB-D186-4ABA-ABA3-8C9F9B62655C}" presName="rootConnector" presStyleLbl="node3" presStyleIdx="6" presStyleCnt="10"/>
      <dgm:spPr/>
    </dgm:pt>
    <dgm:pt modelId="{78631CCC-4515-4068-8FF5-F7494803A0F6}" type="pres">
      <dgm:prSet presAssocID="{52C4F3AB-D186-4ABA-ABA3-8C9F9B62655C}" presName="hierChild4" presStyleCnt="0"/>
      <dgm:spPr/>
    </dgm:pt>
    <dgm:pt modelId="{E9CB1429-52CB-4557-AAD9-35BF9FAC9E1E}" type="pres">
      <dgm:prSet presAssocID="{D4A47678-0841-4251-B14E-029205420211}" presName="Name64" presStyleLbl="parChTrans1D4" presStyleIdx="7" presStyleCnt="19"/>
      <dgm:spPr/>
    </dgm:pt>
    <dgm:pt modelId="{600C1612-C05E-4D47-8CA9-C1D2FECDB596}" type="pres">
      <dgm:prSet presAssocID="{9EEECFF2-8730-4CCF-8412-9DAEC27E1B99}" presName="hierRoot2" presStyleCnt="0">
        <dgm:presLayoutVars>
          <dgm:hierBranch val="init"/>
        </dgm:presLayoutVars>
      </dgm:prSet>
      <dgm:spPr/>
    </dgm:pt>
    <dgm:pt modelId="{63C32C69-53ED-4AFD-9D2A-B3361E8A6033}" type="pres">
      <dgm:prSet presAssocID="{9EEECFF2-8730-4CCF-8412-9DAEC27E1B99}" presName="rootComposite" presStyleCnt="0"/>
      <dgm:spPr/>
    </dgm:pt>
    <dgm:pt modelId="{3DB6F550-9D50-4129-99FF-61116F02FAE2}" type="pres">
      <dgm:prSet presAssocID="{9EEECFF2-8730-4CCF-8412-9DAEC27E1B99}" presName="rootText" presStyleLbl="node4" presStyleIdx="7" presStyleCnt="19">
        <dgm:presLayoutVars>
          <dgm:chPref val="3"/>
        </dgm:presLayoutVars>
      </dgm:prSet>
      <dgm:spPr/>
    </dgm:pt>
    <dgm:pt modelId="{EFD52306-4D0C-4706-BFF1-45EDA5B91DF9}" type="pres">
      <dgm:prSet presAssocID="{9EEECFF2-8730-4CCF-8412-9DAEC27E1B99}" presName="rootConnector" presStyleLbl="node4" presStyleIdx="7" presStyleCnt="19"/>
      <dgm:spPr/>
    </dgm:pt>
    <dgm:pt modelId="{0F15A509-57CB-424D-87E9-03D8DEC8779F}" type="pres">
      <dgm:prSet presAssocID="{9EEECFF2-8730-4CCF-8412-9DAEC27E1B99}" presName="hierChild4" presStyleCnt="0"/>
      <dgm:spPr/>
    </dgm:pt>
    <dgm:pt modelId="{92D79605-1479-453B-9674-B559E8CD3615}" type="pres">
      <dgm:prSet presAssocID="{9EEECFF2-8730-4CCF-8412-9DAEC27E1B99}" presName="hierChild5" presStyleCnt="0"/>
      <dgm:spPr/>
    </dgm:pt>
    <dgm:pt modelId="{304931C6-3978-4675-B50E-A0FEBE924F46}" type="pres">
      <dgm:prSet presAssocID="{52C4F3AB-D186-4ABA-ABA3-8C9F9B62655C}" presName="hierChild5" presStyleCnt="0"/>
      <dgm:spPr/>
    </dgm:pt>
    <dgm:pt modelId="{2EF7D509-33E4-4F8E-B3D3-7FF8C9CA5618}" type="pres">
      <dgm:prSet presAssocID="{E49D9502-14EA-4138-A654-BA8A6C56A685}" presName="Name64" presStyleLbl="parChTrans1D3" presStyleIdx="7" presStyleCnt="10"/>
      <dgm:spPr/>
    </dgm:pt>
    <dgm:pt modelId="{26FCCCF8-422F-42D4-BB64-EE94D8820CDF}" type="pres">
      <dgm:prSet presAssocID="{93413372-ADE6-4816-B7BE-89AE51508DED}" presName="hierRoot2" presStyleCnt="0">
        <dgm:presLayoutVars>
          <dgm:hierBranch val="init"/>
        </dgm:presLayoutVars>
      </dgm:prSet>
      <dgm:spPr/>
    </dgm:pt>
    <dgm:pt modelId="{0AFE77F5-8A2D-4C9B-9370-F965C126857C}" type="pres">
      <dgm:prSet presAssocID="{93413372-ADE6-4816-B7BE-89AE51508DED}" presName="rootComposite" presStyleCnt="0"/>
      <dgm:spPr/>
    </dgm:pt>
    <dgm:pt modelId="{C07842A2-FE7D-4811-9E40-F1B1735B656F}" type="pres">
      <dgm:prSet presAssocID="{93413372-ADE6-4816-B7BE-89AE51508DED}" presName="rootText" presStyleLbl="node3" presStyleIdx="7" presStyleCnt="10">
        <dgm:presLayoutVars>
          <dgm:chPref val="3"/>
        </dgm:presLayoutVars>
      </dgm:prSet>
      <dgm:spPr/>
    </dgm:pt>
    <dgm:pt modelId="{AD7F9398-0BB9-4A33-B00A-6808431948E6}" type="pres">
      <dgm:prSet presAssocID="{93413372-ADE6-4816-B7BE-89AE51508DED}" presName="rootConnector" presStyleLbl="node3" presStyleIdx="7" presStyleCnt="10"/>
      <dgm:spPr/>
    </dgm:pt>
    <dgm:pt modelId="{CF36E6A6-EE08-4368-B2F7-64CF4F73D696}" type="pres">
      <dgm:prSet presAssocID="{93413372-ADE6-4816-B7BE-89AE51508DED}" presName="hierChild4" presStyleCnt="0"/>
      <dgm:spPr/>
    </dgm:pt>
    <dgm:pt modelId="{1E8C7A08-792D-45D9-A1CF-EFB2DCA04C07}" type="pres">
      <dgm:prSet presAssocID="{1BC224FC-3F3D-4B1F-829B-9855400B0860}" presName="Name64" presStyleLbl="parChTrans1D4" presStyleIdx="8" presStyleCnt="19"/>
      <dgm:spPr/>
    </dgm:pt>
    <dgm:pt modelId="{28ABF7C1-FBC8-4ED8-8E65-CBFFD169947A}" type="pres">
      <dgm:prSet presAssocID="{E690E47E-7786-46B8-9E5F-A0CEC488A988}" presName="hierRoot2" presStyleCnt="0">
        <dgm:presLayoutVars>
          <dgm:hierBranch val="init"/>
        </dgm:presLayoutVars>
      </dgm:prSet>
      <dgm:spPr/>
    </dgm:pt>
    <dgm:pt modelId="{B5FC1FD8-386F-457A-ADE8-75362716F8BE}" type="pres">
      <dgm:prSet presAssocID="{E690E47E-7786-46B8-9E5F-A0CEC488A988}" presName="rootComposite" presStyleCnt="0"/>
      <dgm:spPr/>
    </dgm:pt>
    <dgm:pt modelId="{7F09676F-C936-47A4-8B5B-6CE5A9B2D1C2}" type="pres">
      <dgm:prSet presAssocID="{E690E47E-7786-46B8-9E5F-A0CEC488A988}" presName="rootText" presStyleLbl="node4" presStyleIdx="8" presStyleCnt="19">
        <dgm:presLayoutVars>
          <dgm:chPref val="3"/>
        </dgm:presLayoutVars>
      </dgm:prSet>
      <dgm:spPr/>
    </dgm:pt>
    <dgm:pt modelId="{632909FB-2E76-4F31-977A-2F4B367D5F62}" type="pres">
      <dgm:prSet presAssocID="{E690E47E-7786-46B8-9E5F-A0CEC488A988}" presName="rootConnector" presStyleLbl="node4" presStyleIdx="8" presStyleCnt="19"/>
      <dgm:spPr/>
    </dgm:pt>
    <dgm:pt modelId="{63F04450-AF41-4ECD-8725-DA8420B9574F}" type="pres">
      <dgm:prSet presAssocID="{E690E47E-7786-46B8-9E5F-A0CEC488A988}" presName="hierChild4" presStyleCnt="0"/>
      <dgm:spPr/>
    </dgm:pt>
    <dgm:pt modelId="{2144EA6A-7FC4-4370-A94B-83CE38B915AA}" type="pres">
      <dgm:prSet presAssocID="{E690E47E-7786-46B8-9E5F-A0CEC488A988}" presName="hierChild5" presStyleCnt="0"/>
      <dgm:spPr/>
    </dgm:pt>
    <dgm:pt modelId="{40D06B2B-83A5-4BD9-8F9E-8D12E5115897}" type="pres">
      <dgm:prSet presAssocID="{874BC62B-7866-4DC7-BB97-FB1219089569}" presName="Name64" presStyleLbl="parChTrans1D4" presStyleIdx="9" presStyleCnt="19"/>
      <dgm:spPr/>
    </dgm:pt>
    <dgm:pt modelId="{222F663B-F86C-4E5E-8480-C2893522D062}" type="pres">
      <dgm:prSet presAssocID="{702DB5F0-2081-43F0-BF57-7341DF0C9318}" presName="hierRoot2" presStyleCnt="0">
        <dgm:presLayoutVars>
          <dgm:hierBranch val="init"/>
        </dgm:presLayoutVars>
      </dgm:prSet>
      <dgm:spPr/>
    </dgm:pt>
    <dgm:pt modelId="{4E2ABD87-F009-469C-99FF-DE58A00E3545}" type="pres">
      <dgm:prSet presAssocID="{702DB5F0-2081-43F0-BF57-7341DF0C9318}" presName="rootComposite" presStyleCnt="0"/>
      <dgm:spPr/>
    </dgm:pt>
    <dgm:pt modelId="{01E1B69E-4A32-4403-A7B9-4C76FA184B4F}" type="pres">
      <dgm:prSet presAssocID="{702DB5F0-2081-43F0-BF57-7341DF0C9318}" presName="rootText" presStyleLbl="node4" presStyleIdx="9" presStyleCnt="19">
        <dgm:presLayoutVars>
          <dgm:chPref val="3"/>
        </dgm:presLayoutVars>
      </dgm:prSet>
      <dgm:spPr/>
    </dgm:pt>
    <dgm:pt modelId="{AF5B7B7A-2148-4276-BEA1-DEC2CC143740}" type="pres">
      <dgm:prSet presAssocID="{702DB5F0-2081-43F0-BF57-7341DF0C9318}" presName="rootConnector" presStyleLbl="node4" presStyleIdx="9" presStyleCnt="19"/>
      <dgm:spPr/>
    </dgm:pt>
    <dgm:pt modelId="{0006BF25-46EE-4ED6-9341-5B33031948AC}" type="pres">
      <dgm:prSet presAssocID="{702DB5F0-2081-43F0-BF57-7341DF0C9318}" presName="hierChild4" presStyleCnt="0"/>
      <dgm:spPr/>
    </dgm:pt>
    <dgm:pt modelId="{0080E87C-C5CF-4033-A966-B94C24BE10C9}" type="pres">
      <dgm:prSet presAssocID="{702DB5F0-2081-43F0-BF57-7341DF0C9318}" presName="hierChild5" presStyleCnt="0"/>
      <dgm:spPr/>
    </dgm:pt>
    <dgm:pt modelId="{E37ABB9B-F032-451F-BA56-59531C8B4223}" type="pres">
      <dgm:prSet presAssocID="{13C32A8A-9981-4E9E-A5DC-E71F324D51CA}" presName="Name64" presStyleLbl="parChTrans1D4" presStyleIdx="10" presStyleCnt="19"/>
      <dgm:spPr/>
    </dgm:pt>
    <dgm:pt modelId="{81DB07C9-8642-4DA0-8A20-F3E8CAB60B73}" type="pres">
      <dgm:prSet presAssocID="{91CF2D45-B0DF-413D-A893-7D1D6547D03F}" presName="hierRoot2" presStyleCnt="0">
        <dgm:presLayoutVars>
          <dgm:hierBranch val="init"/>
        </dgm:presLayoutVars>
      </dgm:prSet>
      <dgm:spPr/>
    </dgm:pt>
    <dgm:pt modelId="{44C7F8B6-91F3-4E47-907F-0ACD66A780EC}" type="pres">
      <dgm:prSet presAssocID="{91CF2D45-B0DF-413D-A893-7D1D6547D03F}" presName="rootComposite" presStyleCnt="0"/>
      <dgm:spPr/>
    </dgm:pt>
    <dgm:pt modelId="{E4EE35EE-67CC-4295-8AA2-C4872E95FCAA}" type="pres">
      <dgm:prSet presAssocID="{91CF2D45-B0DF-413D-A893-7D1D6547D03F}" presName="rootText" presStyleLbl="node4" presStyleIdx="10" presStyleCnt="19">
        <dgm:presLayoutVars>
          <dgm:chPref val="3"/>
        </dgm:presLayoutVars>
      </dgm:prSet>
      <dgm:spPr/>
    </dgm:pt>
    <dgm:pt modelId="{F07786C5-D698-44D4-ACE1-C3B807ADCC5B}" type="pres">
      <dgm:prSet presAssocID="{91CF2D45-B0DF-413D-A893-7D1D6547D03F}" presName="rootConnector" presStyleLbl="node4" presStyleIdx="10" presStyleCnt="19"/>
      <dgm:spPr/>
    </dgm:pt>
    <dgm:pt modelId="{25657B79-3B5A-4327-A02B-62716545CEAB}" type="pres">
      <dgm:prSet presAssocID="{91CF2D45-B0DF-413D-A893-7D1D6547D03F}" presName="hierChild4" presStyleCnt="0"/>
      <dgm:spPr/>
    </dgm:pt>
    <dgm:pt modelId="{518A93A3-7E8B-4473-A633-E9BA3D414247}" type="pres">
      <dgm:prSet presAssocID="{93FE93A2-1079-415D-AAE0-90F83627EA98}" presName="Name64" presStyleLbl="parChTrans1D4" presStyleIdx="11" presStyleCnt="19"/>
      <dgm:spPr/>
    </dgm:pt>
    <dgm:pt modelId="{D4F53E14-C2B0-4C2E-A5E3-DB7296FA2C4D}" type="pres">
      <dgm:prSet presAssocID="{2E22E27E-DC34-4CD7-8E60-14DBF306BB70}" presName="hierRoot2" presStyleCnt="0">
        <dgm:presLayoutVars>
          <dgm:hierBranch val="init"/>
        </dgm:presLayoutVars>
      </dgm:prSet>
      <dgm:spPr/>
    </dgm:pt>
    <dgm:pt modelId="{059BEC05-98CA-4697-A00B-DF472C7BE9C8}" type="pres">
      <dgm:prSet presAssocID="{2E22E27E-DC34-4CD7-8E60-14DBF306BB70}" presName="rootComposite" presStyleCnt="0"/>
      <dgm:spPr/>
    </dgm:pt>
    <dgm:pt modelId="{B363888E-338E-490C-ABE8-096D77E7DE5D}" type="pres">
      <dgm:prSet presAssocID="{2E22E27E-DC34-4CD7-8E60-14DBF306BB70}" presName="rootText" presStyleLbl="node4" presStyleIdx="11" presStyleCnt="19">
        <dgm:presLayoutVars>
          <dgm:chPref val="3"/>
        </dgm:presLayoutVars>
      </dgm:prSet>
      <dgm:spPr/>
    </dgm:pt>
    <dgm:pt modelId="{7CCAEDC4-0584-4A36-AEA7-CA9BD0E7F2F0}" type="pres">
      <dgm:prSet presAssocID="{2E22E27E-DC34-4CD7-8E60-14DBF306BB70}" presName="rootConnector" presStyleLbl="node4" presStyleIdx="11" presStyleCnt="19"/>
      <dgm:spPr/>
    </dgm:pt>
    <dgm:pt modelId="{99B82655-798B-4D96-A692-763D8E8698CB}" type="pres">
      <dgm:prSet presAssocID="{2E22E27E-DC34-4CD7-8E60-14DBF306BB70}" presName="hierChild4" presStyleCnt="0"/>
      <dgm:spPr/>
    </dgm:pt>
    <dgm:pt modelId="{0363C001-0581-40DA-A786-431EDBB39ED0}" type="pres">
      <dgm:prSet presAssocID="{2E22E27E-DC34-4CD7-8E60-14DBF306BB70}" presName="hierChild5" presStyleCnt="0"/>
      <dgm:spPr/>
    </dgm:pt>
    <dgm:pt modelId="{21B6677D-10F4-4AA7-BEFB-E2252C505C01}" type="pres">
      <dgm:prSet presAssocID="{91CF2D45-B0DF-413D-A893-7D1D6547D03F}" presName="hierChild5" presStyleCnt="0"/>
      <dgm:spPr/>
    </dgm:pt>
    <dgm:pt modelId="{C2FA3B7E-F71B-4D5E-BDAF-51368637C231}" type="pres">
      <dgm:prSet presAssocID="{93413372-ADE6-4816-B7BE-89AE51508DED}" presName="hierChild5" presStyleCnt="0"/>
      <dgm:spPr/>
    </dgm:pt>
    <dgm:pt modelId="{33CC5920-6D5E-4890-8B65-6FBE6D7AF697}" type="pres">
      <dgm:prSet presAssocID="{1DF4821F-0324-47CA-9CB9-5286EA2BB56B}" presName="Name64" presStyleLbl="parChTrans1D3" presStyleIdx="8" presStyleCnt="10"/>
      <dgm:spPr/>
    </dgm:pt>
    <dgm:pt modelId="{88A453D8-C3B8-4F35-A81C-A969F5C7A5F1}" type="pres">
      <dgm:prSet presAssocID="{23538A04-6E7B-4DFD-8614-AB44438ECF07}" presName="hierRoot2" presStyleCnt="0">
        <dgm:presLayoutVars>
          <dgm:hierBranch val="init"/>
        </dgm:presLayoutVars>
      </dgm:prSet>
      <dgm:spPr/>
    </dgm:pt>
    <dgm:pt modelId="{941B679C-78A8-48D1-A7FE-40ED0548481C}" type="pres">
      <dgm:prSet presAssocID="{23538A04-6E7B-4DFD-8614-AB44438ECF07}" presName="rootComposite" presStyleCnt="0"/>
      <dgm:spPr/>
    </dgm:pt>
    <dgm:pt modelId="{45A0BF3B-70FA-4708-AC69-896EC6CFEF59}" type="pres">
      <dgm:prSet presAssocID="{23538A04-6E7B-4DFD-8614-AB44438ECF07}" presName="rootText" presStyleLbl="node3" presStyleIdx="8" presStyleCnt="10">
        <dgm:presLayoutVars>
          <dgm:chPref val="3"/>
        </dgm:presLayoutVars>
      </dgm:prSet>
      <dgm:spPr/>
    </dgm:pt>
    <dgm:pt modelId="{7727B1C3-998D-4F2D-9008-9808530E8310}" type="pres">
      <dgm:prSet presAssocID="{23538A04-6E7B-4DFD-8614-AB44438ECF07}" presName="rootConnector" presStyleLbl="node3" presStyleIdx="8" presStyleCnt="10"/>
      <dgm:spPr/>
    </dgm:pt>
    <dgm:pt modelId="{9E6D8F08-D88B-40E3-BBB3-D281E60A1694}" type="pres">
      <dgm:prSet presAssocID="{23538A04-6E7B-4DFD-8614-AB44438ECF07}" presName="hierChild4" presStyleCnt="0"/>
      <dgm:spPr/>
    </dgm:pt>
    <dgm:pt modelId="{38E54C87-9F99-4301-B03B-9909CA26C5BD}" type="pres">
      <dgm:prSet presAssocID="{72AF0372-FDB5-4B85-A48C-CCD6AA476309}" presName="Name64" presStyleLbl="parChTrans1D4" presStyleIdx="12" presStyleCnt="19"/>
      <dgm:spPr/>
    </dgm:pt>
    <dgm:pt modelId="{633EF168-3BDA-44CD-AE43-8C1B5743F0D2}" type="pres">
      <dgm:prSet presAssocID="{56855A42-7A9E-4375-8EFA-9F8D9E571741}" presName="hierRoot2" presStyleCnt="0">
        <dgm:presLayoutVars>
          <dgm:hierBranch val="init"/>
        </dgm:presLayoutVars>
      </dgm:prSet>
      <dgm:spPr/>
    </dgm:pt>
    <dgm:pt modelId="{ED887C90-6DC7-4FB5-B815-03967BBC47BD}" type="pres">
      <dgm:prSet presAssocID="{56855A42-7A9E-4375-8EFA-9F8D9E571741}" presName="rootComposite" presStyleCnt="0"/>
      <dgm:spPr/>
    </dgm:pt>
    <dgm:pt modelId="{8A3F9222-35A9-46F5-AEF5-7D4566B23989}" type="pres">
      <dgm:prSet presAssocID="{56855A42-7A9E-4375-8EFA-9F8D9E571741}" presName="rootText" presStyleLbl="node4" presStyleIdx="12" presStyleCnt="19">
        <dgm:presLayoutVars>
          <dgm:chPref val="3"/>
        </dgm:presLayoutVars>
      </dgm:prSet>
      <dgm:spPr/>
    </dgm:pt>
    <dgm:pt modelId="{38CF45A4-48C9-495F-A69C-2CC333E2B192}" type="pres">
      <dgm:prSet presAssocID="{56855A42-7A9E-4375-8EFA-9F8D9E571741}" presName="rootConnector" presStyleLbl="node4" presStyleIdx="12" presStyleCnt="19"/>
      <dgm:spPr/>
    </dgm:pt>
    <dgm:pt modelId="{FDD0D18B-B7BA-4EA5-AF7D-17DD04EBF4FB}" type="pres">
      <dgm:prSet presAssocID="{56855A42-7A9E-4375-8EFA-9F8D9E571741}" presName="hierChild4" presStyleCnt="0"/>
      <dgm:spPr/>
    </dgm:pt>
    <dgm:pt modelId="{B29F9226-D867-4062-A6B0-9A3B9B26AF2C}" type="pres">
      <dgm:prSet presAssocID="{56855A42-7A9E-4375-8EFA-9F8D9E571741}" presName="hierChild5" presStyleCnt="0"/>
      <dgm:spPr/>
    </dgm:pt>
    <dgm:pt modelId="{250FFD9C-CCB5-4111-A726-0747F0E5358D}" type="pres">
      <dgm:prSet presAssocID="{23538A04-6E7B-4DFD-8614-AB44438ECF07}" presName="hierChild5" presStyleCnt="0"/>
      <dgm:spPr/>
    </dgm:pt>
    <dgm:pt modelId="{8FD91780-1E09-466D-AB02-F88F6138C52E}" type="pres">
      <dgm:prSet presAssocID="{CA937C34-150E-492D-ADE4-478A8361677D}" presName="hierChild5" presStyleCnt="0"/>
      <dgm:spPr/>
    </dgm:pt>
    <dgm:pt modelId="{E7C43CF0-7725-47FC-B9D7-A2E58C607B80}" type="pres">
      <dgm:prSet presAssocID="{74BC2902-828E-4315-A504-296498F8AE7D}" presName="Name64" presStyleLbl="parChTrans1D2" presStyleIdx="2" presStyleCnt="3"/>
      <dgm:spPr/>
    </dgm:pt>
    <dgm:pt modelId="{ACE21906-556B-4122-B064-6AF39C3F6AA8}" type="pres">
      <dgm:prSet presAssocID="{8BA6D5AB-9409-469A-88EF-13D766CCDC23}" presName="hierRoot2" presStyleCnt="0">
        <dgm:presLayoutVars>
          <dgm:hierBranch val="init"/>
        </dgm:presLayoutVars>
      </dgm:prSet>
      <dgm:spPr/>
    </dgm:pt>
    <dgm:pt modelId="{4A383AF1-537C-4CCA-8405-86D23BB782ED}" type="pres">
      <dgm:prSet presAssocID="{8BA6D5AB-9409-469A-88EF-13D766CCDC23}" presName="rootComposite" presStyleCnt="0"/>
      <dgm:spPr/>
    </dgm:pt>
    <dgm:pt modelId="{50F6868D-397D-4C58-A54B-5C956D095E86}" type="pres">
      <dgm:prSet presAssocID="{8BA6D5AB-9409-469A-88EF-13D766CCDC23}" presName="rootText" presStyleLbl="node2" presStyleIdx="2" presStyleCnt="3">
        <dgm:presLayoutVars>
          <dgm:chPref val="3"/>
        </dgm:presLayoutVars>
      </dgm:prSet>
      <dgm:spPr/>
    </dgm:pt>
    <dgm:pt modelId="{F5FEDAAF-339C-4B16-BC2F-C785A72F24FE}" type="pres">
      <dgm:prSet presAssocID="{8BA6D5AB-9409-469A-88EF-13D766CCDC23}" presName="rootConnector" presStyleLbl="node2" presStyleIdx="2" presStyleCnt="3"/>
      <dgm:spPr/>
    </dgm:pt>
    <dgm:pt modelId="{6DCE2C7A-76D4-4AE0-AE19-E6F192F1ED72}" type="pres">
      <dgm:prSet presAssocID="{8BA6D5AB-9409-469A-88EF-13D766CCDC23}" presName="hierChild4" presStyleCnt="0"/>
      <dgm:spPr/>
    </dgm:pt>
    <dgm:pt modelId="{1498727B-0500-476A-AE6A-9D73BDB56ACF}" type="pres">
      <dgm:prSet presAssocID="{3FE632AF-5B71-423C-BB07-152A417DC89D}" presName="Name64" presStyleLbl="parChTrans1D3" presStyleIdx="9" presStyleCnt="10"/>
      <dgm:spPr/>
    </dgm:pt>
    <dgm:pt modelId="{837B4E30-B421-4258-9562-45897510B952}" type="pres">
      <dgm:prSet presAssocID="{651C1D02-41B9-4041-89E9-03608684F857}" presName="hierRoot2" presStyleCnt="0">
        <dgm:presLayoutVars>
          <dgm:hierBranch val="init"/>
        </dgm:presLayoutVars>
      </dgm:prSet>
      <dgm:spPr/>
    </dgm:pt>
    <dgm:pt modelId="{B0916922-DE59-4EF6-865B-AA9B37154AD2}" type="pres">
      <dgm:prSet presAssocID="{651C1D02-41B9-4041-89E9-03608684F857}" presName="rootComposite" presStyleCnt="0"/>
      <dgm:spPr/>
    </dgm:pt>
    <dgm:pt modelId="{3BA502A4-D53D-4617-A168-3559302687EC}" type="pres">
      <dgm:prSet presAssocID="{651C1D02-41B9-4041-89E9-03608684F857}" presName="rootText" presStyleLbl="node3" presStyleIdx="9" presStyleCnt="10">
        <dgm:presLayoutVars>
          <dgm:chPref val="3"/>
        </dgm:presLayoutVars>
      </dgm:prSet>
      <dgm:spPr/>
    </dgm:pt>
    <dgm:pt modelId="{8C696C9D-C644-4525-9365-E5259CF1934E}" type="pres">
      <dgm:prSet presAssocID="{651C1D02-41B9-4041-89E9-03608684F857}" presName="rootConnector" presStyleLbl="node3" presStyleIdx="9" presStyleCnt="10"/>
      <dgm:spPr/>
    </dgm:pt>
    <dgm:pt modelId="{C153A047-020C-4322-93DB-AD33812F23B8}" type="pres">
      <dgm:prSet presAssocID="{651C1D02-41B9-4041-89E9-03608684F857}" presName="hierChild4" presStyleCnt="0"/>
      <dgm:spPr/>
    </dgm:pt>
    <dgm:pt modelId="{9E57A17C-1AD1-4C16-9817-0338B9691BE0}" type="pres">
      <dgm:prSet presAssocID="{FD300E19-4826-4AE0-8F21-DDF03EB9BE27}" presName="Name64" presStyleLbl="parChTrans1D4" presStyleIdx="13" presStyleCnt="19"/>
      <dgm:spPr/>
    </dgm:pt>
    <dgm:pt modelId="{D311263E-A37F-468B-8009-FB725AE89BAF}" type="pres">
      <dgm:prSet presAssocID="{ED7BAE73-8F05-4D32-821B-97D82F869FB5}" presName="hierRoot2" presStyleCnt="0">
        <dgm:presLayoutVars>
          <dgm:hierBranch val="init"/>
        </dgm:presLayoutVars>
      </dgm:prSet>
      <dgm:spPr/>
    </dgm:pt>
    <dgm:pt modelId="{1DFED871-8941-4F25-9C1A-8DC5DD5AA85D}" type="pres">
      <dgm:prSet presAssocID="{ED7BAE73-8F05-4D32-821B-97D82F869FB5}" presName="rootComposite" presStyleCnt="0"/>
      <dgm:spPr/>
    </dgm:pt>
    <dgm:pt modelId="{0D8480E7-0995-4173-99AD-6B547A6622F1}" type="pres">
      <dgm:prSet presAssocID="{ED7BAE73-8F05-4D32-821B-97D82F869FB5}" presName="rootText" presStyleLbl="node4" presStyleIdx="13" presStyleCnt="19">
        <dgm:presLayoutVars>
          <dgm:chPref val="3"/>
        </dgm:presLayoutVars>
      </dgm:prSet>
      <dgm:spPr/>
    </dgm:pt>
    <dgm:pt modelId="{8F16B15E-03E7-479E-8E17-81CEB796E124}" type="pres">
      <dgm:prSet presAssocID="{ED7BAE73-8F05-4D32-821B-97D82F869FB5}" presName="rootConnector" presStyleLbl="node4" presStyleIdx="13" presStyleCnt="19"/>
      <dgm:spPr/>
    </dgm:pt>
    <dgm:pt modelId="{0083A72B-1471-4348-829C-A7A6E269519D}" type="pres">
      <dgm:prSet presAssocID="{ED7BAE73-8F05-4D32-821B-97D82F869FB5}" presName="hierChild4" presStyleCnt="0"/>
      <dgm:spPr/>
    </dgm:pt>
    <dgm:pt modelId="{A7E3ACE5-499C-4009-8276-1AAFCD1B0623}" type="pres">
      <dgm:prSet presAssocID="{3AB51722-65BE-4345-A04C-E17788F88CC9}" presName="Name64" presStyleLbl="parChTrans1D4" presStyleIdx="14" presStyleCnt="19"/>
      <dgm:spPr/>
    </dgm:pt>
    <dgm:pt modelId="{2BF28AF6-E747-44C6-BD49-3192F2AAC35E}" type="pres">
      <dgm:prSet presAssocID="{35BAB2C3-9749-474F-8735-56DB99C37351}" presName="hierRoot2" presStyleCnt="0">
        <dgm:presLayoutVars>
          <dgm:hierBranch val="init"/>
        </dgm:presLayoutVars>
      </dgm:prSet>
      <dgm:spPr/>
    </dgm:pt>
    <dgm:pt modelId="{823CE627-4733-42AB-915E-2A4D22DCC52D}" type="pres">
      <dgm:prSet presAssocID="{35BAB2C3-9749-474F-8735-56DB99C37351}" presName="rootComposite" presStyleCnt="0"/>
      <dgm:spPr/>
    </dgm:pt>
    <dgm:pt modelId="{31FC1E13-17BF-488A-AAEF-BA7069A3E3D6}" type="pres">
      <dgm:prSet presAssocID="{35BAB2C3-9749-474F-8735-56DB99C37351}" presName="rootText" presStyleLbl="node4" presStyleIdx="14" presStyleCnt="19">
        <dgm:presLayoutVars>
          <dgm:chPref val="3"/>
        </dgm:presLayoutVars>
      </dgm:prSet>
      <dgm:spPr/>
    </dgm:pt>
    <dgm:pt modelId="{AA236F9A-4A7D-45B9-9090-701919B501C9}" type="pres">
      <dgm:prSet presAssocID="{35BAB2C3-9749-474F-8735-56DB99C37351}" presName="rootConnector" presStyleLbl="node4" presStyleIdx="14" presStyleCnt="19"/>
      <dgm:spPr/>
    </dgm:pt>
    <dgm:pt modelId="{8496BB8E-79CC-4D74-92D5-B5E82A777B06}" type="pres">
      <dgm:prSet presAssocID="{35BAB2C3-9749-474F-8735-56DB99C37351}" presName="hierChild4" presStyleCnt="0"/>
      <dgm:spPr/>
    </dgm:pt>
    <dgm:pt modelId="{177AD5BA-352E-4FFE-9E99-BE2B0055D02B}" type="pres">
      <dgm:prSet presAssocID="{35BAB2C3-9749-474F-8735-56DB99C37351}" presName="hierChild5" presStyleCnt="0"/>
      <dgm:spPr/>
    </dgm:pt>
    <dgm:pt modelId="{F8AB359F-8924-4F5B-8AE8-296CACA5950A}" type="pres">
      <dgm:prSet presAssocID="{5C588F40-5F2E-4025-89AD-379104A6C441}" presName="Name64" presStyleLbl="parChTrans1D4" presStyleIdx="15" presStyleCnt="19"/>
      <dgm:spPr/>
    </dgm:pt>
    <dgm:pt modelId="{521342B3-1A73-4B48-896D-50BC69CFEDE3}" type="pres">
      <dgm:prSet presAssocID="{2EDD9142-F80E-4CF7-800A-5044BAF15821}" presName="hierRoot2" presStyleCnt="0">
        <dgm:presLayoutVars>
          <dgm:hierBranch val="init"/>
        </dgm:presLayoutVars>
      </dgm:prSet>
      <dgm:spPr/>
    </dgm:pt>
    <dgm:pt modelId="{926F7B3B-9612-4138-86D8-9A197CE6F2F6}" type="pres">
      <dgm:prSet presAssocID="{2EDD9142-F80E-4CF7-800A-5044BAF15821}" presName="rootComposite" presStyleCnt="0"/>
      <dgm:spPr/>
    </dgm:pt>
    <dgm:pt modelId="{44A6448B-879C-4097-AF77-7F3B02C07B94}" type="pres">
      <dgm:prSet presAssocID="{2EDD9142-F80E-4CF7-800A-5044BAF15821}" presName="rootText" presStyleLbl="node4" presStyleIdx="15" presStyleCnt="19">
        <dgm:presLayoutVars>
          <dgm:chPref val="3"/>
        </dgm:presLayoutVars>
      </dgm:prSet>
      <dgm:spPr/>
    </dgm:pt>
    <dgm:pt modelId="{507E56C5-439F-4C32-8109-9FAFAC927FFE}" type="pres">
      <dgm:prSet presAssocID="{2EDD9142-F80E-4CF7-800A-5044BAF15821}" presName="rootConnector" presStyleLbl="node4" presStyleIdx="15" presStyleCnt="19"/>
      <dgm:spPr/>
    </dgm:pt>
    <dgm:pt modelId="{7512C12A-1802-42BD-9EAB-93A8BCBB5F1D}" type="pres">
      <dgm:prSet presAssocID="{2EDD9142-F80E-4CF7-800A-5044BAF15821}" presName="hierChild4" presStyleCnt="0"/>
      <dgm:spPr/>
    </dgm:pt>
    <dgm:pt modelId="{238E88E3-1A07-4941-BE7F-F1A4079B3E20}" type="pres">
      <dgm:prSet presAssocID="{2EDD9142-F80E-4CF7-800A-5044BAF15821}" presName="hierChild5" presStyleCnt="0"/>
      <dgm:spPr/>
    </dgm:pt>
    <dgm:pt modelId="{0D7F49ED-E37E-4D1D-A564-74C9F86E5F62}" type="pres">
      <dgm:prSet presAssocID="{ED7BAE73-8F05-4D32-821B-97D82F869FB5}" presName="hierChild5" presStyleCnt="0"/>
      <dgm:spPr/>
    </dgm:pt>
    <dgm:pt modelId="{6A3111BF-B000-42D8-B192-CAAB238CDBE7}" type="pres">
      <dgm:prSet presAssocID="{1109AB7C-FCF0-4A3E-A5C2-C1C6A347D756}" presName="Name64" presStyleLbl="parChTrans1D4" presStyleIdx="16" presStyleCnt="19"/>
      <dgm:spPr/>
    </dgm:pt>
    <dgm:pt modelId="{ECC6EC4E-8271-4EE5-9FAA-63DD08150086}" type="pres">
      <dgm:prSet presAssocID="{0E17F6D0-C049-482C-9160-D697C67E199B}" presName="hierRoot2" presStyleCnt="0">
        <dgm:presLayoutVars>
          <dgm:hierBranch val="init"/>
        </dgm:presLayoutVars>
      </dgm:prSet>
      <dgm:spPr/>
    </dgm:pt>
    <dgm:pt modelId="{7C774D1A-5ED5-4812-B3E2-30E19D342ADC}" type="pres">
      <dgm:prSet presAssocID="{0E17F6D0-C049-482C-9160-D697C67E199B}" presName="rootComposite" presStyleCnt="0"/>
      <dgm:spPr/>
    </dgm:pt>
    <dgm:pt modelId="{7E4DD197-AE5F-4838-B41B-0400244FC6B9}" type="pres">
      <dgm:prSet presAssocID="{0E17F6D0-C049-482C-9160-D697C67E199B}" presName="rootText" presStyleLbl="node4" presStyleIdx="16" presStyleCnt="19">
        <dgm:presLayoutVars>
          <dgm:chPref val="3"/>
        </dgm:presLayoutVars>
      </dgm:prSet>
      <dgm:spPr/>
    </dgm:pt>
    <dgm:pt modelId="{8798D006-829F-40B3-8AB5-DE46445E1F23}" type="pres">
      <dgm:prSet presAssocID="{0E17F6D0-C049-482C-9160-D697C67E199B}" presName="rootConnector" presStyleLbl="node4" presStyleIdx="16" presStyleCnt="19"/>
      <dgm:spPr/>
    </dgm:pt>
    <dgm:pt modelId="{B4C6B6C5-16BD-4083-A4E7-1C8DC6E6BE59}" type="pres">
      <dgm:prSet presAssocID="{0E17F6D0-C049-482C-9160-D697C67E199B}" presName="hierChild4" presStyleCnt="0"/>
      <dgm:spPr/>
    </dgm:pt>
    <dgm:pt modelId="{D4A0E1D5-DE9B-42AD-925E-312F0CE02384}" type="pres">
      <dgm:prSet presAssocID="{73F9F9D7-F056-4AEF-8A97-E2B86D872FAB}" presName="Name64" presStyleLbl="parChTrans1D4" presStyleIdx="17" presStyleCnt="19"/>
      <dgm:spPr/>
    </dgm:pt>
    <dgm:pt modelId="{E97ACD25-9DBD-408D-8D4E-0638E3322823}" type="pres">
      <dgm:prSet presAssocID="{F1491752-E382-4A20-B671-F3EBDAE637C7}" presName="hierRoot2" presStyleCnt="0">
        <dgm:presLayoutVars>
          <dgm:hierBranch val="init"/>
        </dgm:presLayoutVars>
      </dgm:prSet>
      <dgm:spPr/>
    </dgm:pt>
    <dgm:pt modelId="{BDAC54F6-F3E9-44B4-A8C3-859BF49F4600}" type="pres">
      <dgm:prSet presAssocID="{F1491752-E382-4A20-B671-F3EBDAE637C7}" presName="rootComposite" presStyleCnt="0"/>
      <dgm:spPr/>
    </dgm:pt>
    <dgm:pt modelId="{EEE0E9AF-4C68-4DA1-9058-BFA1AF92D172}" type="pres">
      <dgm:prSet presAssocID="{F1491752-E382-4A20-B671-F3EBDAE637C7}" presName="rootText" presStyleLbl="node4" presStyleIdx="17" presStyleCnt="19">
        <dgm:presLayoutVars>
          <dgm:chPref val="3"/>
        </dgm:presLayoutVars>
      </dgm:prSet>
      <dgm:spPr/>
    </dgm:pt>
    <dgm:pt modelId="{64D845C9-FC55-45AC-A5C8-9815609A03B2}" type="pres">
      <dgm:prSet presAssocID="{F1491752-E382-4A20-B671-F3EBDAE637C7}" presName="rootConnector" presStyleLbl="node4" presStyleIdx="17" presStyleCnt="19"/>
      <dgm:spPr/>
    </dgm:pt>
    <dgm:pt modelId="{F199935A-4CB4-419F-8A39-893B7BBD7B92}" type="pres">
      <dgm:prSet presAssocID="{F1491752-E382-4A20-B671-F3EBDAE637C7}" presName="hierChild4" presStyleCnt="0"/>
      <dgm:spPr/>
    </dgm:pt>
    <dgm:pt modelId="{80A6775B-DB06-423A-BFB2-292EBA051F4A}" type="pres">
      <dgm:prSet presAssocID="{0A64989A-F783-4E49-97EA-B1F5E42C133A}" presName="Name64" presStyleLbl="parChTrans1D4" presStyleIdx="18" presStyleCnt="19"/>
      <dgm:spPr/>
    </dgm:pt>
    <dgm:pt modelId="{47A3AF00-ABB6-4F52-B12B-4FBE47C7147B}" type="pres">
      <dgm:prSet presAssocID="{A64E0D7A-236D-451B-8268-B700D34953AC}" presName="hierRoot2" presStyleCnt="0">
        <dgm:presLayoutVars>
          <dgm:hierBranch val="init"/>
        </dgm:presLayoutVars>
      </dgm:prSet>
      <dgm:spPr/>
    </dgm:pt>
    <dgm:pt modelId="{760C2AC4-FE61-4712-B04A-8CF45BEDC027}" type="pres">
      <dgm:prSet presAssocID="{A64E0D7A-236D-451B-8268-B700D34953AC}" presName="rootComposite" presStyleCnt="0"/>
      <dgm:spPr/>
    </dgm:pt>
    <dgm:pt modelId="{409AA12C-D704-4EF6-99E5-FF404FCC4D38}" type="pres">
      <dgm:prSet presAssocID="{A64E0D7A-236D-451B-8268-B700D34953AC}" presName="rootText" presStyleLbl="node4" presStyleIdx="18" presStyleCnt="19">
        <dgm:presLayoutVars>
          <dgm:chPref val="3"/>
        </dgm:presLayoutVars>
      </dgm:prSet>
      <dgm:spPr/>
    </dgm:pt>
    <dgm:pt modelId="{8E32E9F6-CD8D-4D02-ADA7-0D44ACD2E5A6}" type="pres">
      <dgm:prSet presAssocID="{A64E0D7A-236D-451B-8268-B700D34953AC}" presName="rootConnector" presStyleLbl="node4" presStyleIdx="18" presStyleCnt="19"/>
      <dgm:spPr/>
    </dgm:pt>
    <dgm:pt modelId="{DDBA6BBF-7B74-4D1F-8758-A153C2A77E25}" type="pres">
      <dgm:prSet presAssocID="{A64E0D7A-236D-451B-8268-B700D34953AC}" presName="hierChild4" presStyleCnt="0"/>
      <dgm:spPr/>
    </dgm:pt>
    <dgm:pt modelId="{A8CDFCCC-7AE4-4437-90D2-2BE30BBD9643}" type="pres">
      <dgm:prSet presAssocID="{A64E0D7A-236D-451B-8268-B700D34953AC}" presName="hierChild5" presStyleCnt="0"/>
      <dgm:spPr/>
    </dgm:pt>
    <dgm:pt modelId="{61F4B709-6B98-447D-BCA3-07456DB10AAE}" type="pres">
      <dgm:prSet presAssocID="{F1491752-E382-4A20-B671-F3EBDAE637C7}" presName="hierChild5" presStyleCnt="0"/>
      <dgm:spPr/>
    </dgm:pt>
    <dgm:pt modelId="{20972145-3BD4-4E61-BA0C-6F4F292BC231}" type="pres">
      <dgm:prSet presAssocID="{0E17F6D0-C049-482C-9160-D697C67E199B}" presName="hierChild5" presStyleCnt="0"/>
      <dgm:spPr/>
    </dgm:pt>
    <dgm:pt modelId="{44F193AE-1518-4487-924A-69785763E5E9}" type="pres">
      <dgm:prSet presAssocID="{651C1D02-41B9-4041-89E9-03608684F857}" presName="hierChild5" presStyleCnt="0"/>
      <dgm:spPr/>
    </dgm:pt>
    <dgm:pt modelId="{20371AB3-AC7E-4994-98BE-BFE036F110F8}" type="pres">
      <dgm:prSet presAssocID="{8BA6D5AB-9409-469A-88EF-13D766CCDC23}" presName="hierChild5" presStyleCnt="0"/>
      <dgm:spPr/>
    </dgm:pt>
    <dgm:pt modelId="{671B0EF3-105E-4D23-B6FF-055ABA0004F9}" type="pres">
      <dgm:prSet presAssocID="{4FB3A010-0822-499C-AB1E-723827EC565B}" presName="hierChild3" presStyleCnt="0"/>
      <dgm:spPr/>
    </dgm:pt>
  </dgm:ptLst>
  <dgm:cxnLst>
    <dgm:cxn modelId="{6A97C802-1C66-4429-B403-602F73BA730A}" type="presOf" srcId="{A64E0D7A-236D-451B-8268-B700D34953AC}" destId="{8E32E9F6-CD8D-4D02-ADA7-0D44ACD2E5A6}" srcOrd="1" destOrd="0" presId="urn:microsoft.com/office/officeart/2009/3/layout/HorizontalOrganizationChart"/>
    <dgm:cxn modelId="{D0920403-EE46-4EBC-91D1-62649CE7F928}" type="presOf" srcId="{1109AB7C-FCF0-4A3E-A5C2-C1C6A347D756}" destId="{6A3111BF-B000-42D8-B192-CAAB238CDBE7}" srcOrd="0" destOrd="0" presId="urn:microsoft.com/office/officeart/2009/3/layout/HorizontalOrganizationChart"/>
    <dgm:cxn modelId="{645A1103-0CFB-49AD-8AD0-9218A631147A}" srcId="{F1491752-E382-4A20-B671-F3EBDAE637C7}" destId="{A64E0D7A-236D-451B-8268-B700D34953AC}" srcOrd="0" destOrd="0" parTransId="{0A64989A-F783-4E49-97EA-B1F5E42C133A}" sibTransId="{4A3DFF4B-C8BA-4B4F-A31C-08C4EF2C6C74}"/>
    <dgm:cxn modelId="{98894E07-479B-4F3E-8F28-F557F823B757}" srcId="{4FB3A010-0822-499C-AB1E-723827EC565B}" destId="{8BA6D5AB-9409-469A-88EF-13D766CCDC23}" srcOrd="2" destOrd="0" parTransId="{74BC2902-828E-4315-A504-296498F8AE7D}" sibTransId="{40D84543-DC2D-4C9E-8331-81C211F07929}"/>
    <dgm:cxn modelId="{AED79407-CE9E-488D-8995-E48F07385E57}" type="presOf" srcId="{4FB3A010-0822-499C-AB1E-723827EC565B}" destId="{B67141DF-6D9F-469C-A50F-2249A7A1C2F4}" srcOrd="0" destOrd="0" presId="urn:microsoft.com/office/officeart/2009/3/layout/HorizontalOrganizationChart"/>
    <dgm:cxn modelId="{2B14F909-2BC2-4917-8430-B1B0113CD892}" type="presOf" srcId="{0798E849-AECE-47D6-A70D-D32766E5D758}" destId="{5D5D9088-5761-4F32-B464-991E439C1B87}" srcOrd="0" destOrd="0" presId="urn:microsoft.com/office/officeart/2009/3/layout/HorizontalOrganizationChart"/>
    <dgm:cxn modelId="{492C480C-3A76-4FD3-A557-EFE13760E278}" type="presOf" srcId="{ED7BAE73-8F05-4D32-821B-97D82F869FB5}" destId="{8F16B15E-03E7-479E-8E17-81CEB796E124}" srcOrd="1" destOrd="0" presId="urn:microsoft.com/office/officeart/2009/3/layout/HorizontalOrganizationChart"/>
    <dgm:cxn modelId="{DF04110D-19F7-4ADB-AFDD-2D6B2759E88F}" srcId="{8C1743E9-F5BA-47FC-A2DD-454AB24FE6B3}" destId="{9052D100-49F2-4251-8866-1C4F9F2B3895}" srcOrd="1" destOrd="0" parTransId="{A955823B-FF10-44C4-8B90-EA0260A16B78}" sibTransId="{75FC1B68-8A22-496C-A44F-A69165FD90C4}"/>
    <dgm:cxn modelId="{7221130D-E708-4ED0-B61D-45A4CB4E53EB}" srcId="{CA937C34-150E-492D-ADE4-478A8361677D}" destId="{605BDD3C-7060-4282-9FFF-639E16DC748B}" srcOrd="0" destOrd="0" parTransId="{D8BAB38B-11B1-4AD1-815E-782CE0730C45}" sibTransId="{43A3F07F-6D17-457C-9E85-67EA430B0F5E}"/>
    <dgm:cxn modelId="{C9E22E0F-24F2-4B2E-8142-368D7A6A5AEA}" type="presOf" srcId="{6BCA8B59-FA4D-4CD6-B59A-8EC37E3453D8}" destId="{3F455A27-5F6B-4BBB-A532-AA08DB0013BF}" srcOrd="0" destOrd="0" presId="urn:microsoft.com/office/officeart/2009/3/layout/HorizontalOrganizationChart"/>
    <dgm:cxn modelId="{CA6EB21D-5073-4C18-AA2E-D52F88E919B6}" type="presOf" srcId="{FD300E19-4826-4AE0-8F21-DDF03EB9BE27}" destId="{9E57A17C-1AD1-4C16-9817-0338B9691BE0}" srcOrd="0" destOrd="0" presId="urn:microsoft.com/office/officeart/2009/3/layout/HorizontalOrganizationChart"/>
    <dgm:cxn modelId="{D677DD1E-E4D8-4BD1-B8C7-FF9D42D70FF9}" type="presOf" srcId="{73F9F9D7-F056-4AEF-8A97-E2B86D872FAB}" destId="{D4A0E1D5-DE9B-42AD-925E-312F0CE02384}" srcOrd="0" destOrd="0" presId="urn:microsoft.com/office/officeart/2009/3/layout/HorizontalOrganizationChart"/>
    <dgm:cxn modelId="{FC2AF81E-732B-4F37-B8AC-F556527535C6}" type="presOf" srcId="{9052D100-49F2-4251-8866-1C4F9F2B3895}" destId="{532DAB5E-C0F7-4CED-95B4-888BA8D2D31E}" srcOrd="0" destOrd="0" presId="urn:microsoft.com/office/officeart/2009/3/layout/HorizontalOrganizationChart"/>
    <dgm:cxn modelId="{91DE3D1F-2A0D-46DA-B608-100ECBD59784}" type="presOf" srcId="{9E4B705F-46BE-49D9-A193-6FAA7EC74EFB}" destId="{446001B4-9707-4B1B-9586-99FDF3B7ABD6}" srcOrd="0" destOrd="0" presId="urn:microsoft.com/office/officeart/2009/3/layout/HorizontalOrganizationChart"/>
    <dgm:cxn modelId="{41B3E21F-6AF6-41FB-85CA-0CE1E581E836}" type="presOf" srcId="{6E6D6103-0EB9-469D-A801-27E9C96B5A4E}" destId="{37626B40-1E3A-48E7-8514-0B4C6B2B43BE}" srcOrd="1" destOrd="0" presId="urn:microsoft.com/office/officeart/2009/3/layout/HorizontalOrganizationChart"/>
    <dgm:cxn modelId="{08E81520-6D1F-4E9A-82B3-52D6B343C098}" type="presOf" srcId="{605BDD3C-7060-4282-9FFF-639E16DC748B}" destId="{E918EAA7-7D61-4E03-979E-89DB74735489}" srcOrd="1" destOrd="0" presId="urn:microsoft.com/office/officeart/2009/3/layout/HorizontalOrganizationChart"/>
    <dgm:cxn modelId="{09695B20-4EA9-42E8-B5EC-13E7692D3B92}" type="presOf" srcId="{93413372-ADE6-4816-B7BE-89AE51508DED}" destId="{AD7F9398-0BB9-4A33-B00A-6808431948E6}" srcOrd="1" destOrd="0" presId="urn:microsoft.com/office/officeart/2009/3/layout/HorizontalOrganizationChart"/>
    <dgm:cxn modelId="{5A25C721-36B9-4EE9-B07E-E56D81E495BC}" type="presOf" srcId="{CEA7A93D-13A7-489A-87B1-3EF6D34088C0}" destId="{EE78B253-76FE-4E03-BFC6-4AED45590572}" srcOrd="0" destOrd="0" presId="urn:microsoft.com/office/officeart/2009/3/layout/HorizontalOrganizationChart"/>
    <dgm:cxn modelId="{CC802623-7705-49DE-9A24-5721955BB79A}" type="presOf" srcId="{6B8CBA27-59F4-4901-AFC3-BC03C3D93BBE}" destId="{EAE42F0D-7002-478D-AFFB-D0A84A147D12}" srcOrd="0" destOrd="0" presId="urn:microsoft.com/office/officeart/2009/3/layout/HorizontalOrganizationChart"/>
    <dgm:cxn modelId="{72C55E25-9DCE-4763-8DC5-9B2C9FCB8930}" srcId="{CA937C34-150E-492D-ADE4-478A8361677D}" destId="{52C4F3AB-D186-4ABA-ABA3-8C9F9B62655C}" srcOrd="1" destOrd="0" parTransId="{6BCA8B59-FA4D-4CD6-B59A-8EC37E3453D8}" sibTransId="{E351852F-8913-43D2-92CA-9A15D5AC08FB}"/>
    <dgm:cxn modelId="{3075AA25-D507-4ED7-90E6-62677745BA1C}" type="presOf" srcId="{EE336C56-6CB0-4F09-B19E-BF0361186DD5}" destId="{B200F06E-3B04-4E25-9DF0-F2E31DDBEC1D}" srcOrd="1" destOrd="0" presId="urn:microsoft.com/office/officeart/2009/3/layout/HorizontalOrganizationChart"/>
    <dgm:cxn modelId="{6499D625-F43B-484A-8AF7-ED4A486ACD56}" type="presOf" srcId="{3F593132-79AD-4F46-8DC8-7E287D732679}" destId="{3C4FF0FA-FAC7-4C5B-A8F7-E5B8FE8246A5}" srcOrd="0" destOrd="0" presId="urn:microsoft.com/office/officeart/2009/3/layout/HorizontalOrganizationChart"/>
    <dgm:cxn modelId="{0B2AB026-8C66-48E7-A12D-4FA630A1B338}" type="presOf" srcId="{13C32A8A-9981-4E9E-A5DC-E71F324D51CA}" destId="{E37ABB9B-F032-451F-BA56-59531C8B4223}" srcOrd="0" destOrd="0" presId="urn:microsoft.com/office/officeart/2009/3/layout/HorizontalOrganizationChart"/>
    <dgm:cxn modelId="{3AB94227-6122-4BC1-AD9F-0C0581B5BD51}" type="presOf" srcId="{E690E47E-7786-46B8-9E5F-A0CEC488A988}" destId="{632909FB-2E76-4F31-977A-2F4B367D5F62}" srcOrd="1" destOrd="0" presId="urn:microsoft.com/office/officeart/2009/3/layout/HorizontalOrganizationChart"/>
    <dgm:cxn modelId="{449CC429-AD1F-4176-8902-0C6F4D856A25}" type="presOf" srcId="{E49D9502-14EA-4138-A654-BA8A6C56A685}" destId="{2EF7D509-33E4-4F8E-B3D3-7FF8C9CA5618}" srcOrd="0" destOrd="0" presId="urn:microsoft.com/office/officeart/2009/3/layout/HorizontalOrganizationChart"/>
    <dgm:cxn modelId="{64BB402B-65B1-428B-B3A2-ED8536F4A155}" type="presOf" srcId="{0802F322-E570-493B-A422-76FBD6BC9ACF}" destId="{9698EFC0-9B2E-49F5-BE6E-4F860E458746}" srcOrd="0" destOrd="0" presId="urn:microsoft.com/office/officeart/2009/3/layout/HorizontalOrganizationChart"/>
    <dgm:cxn modelId="{1BEC1A2E-A22B-4EB4-A5AA-1A12B25D104D}" type="presOf" srcId="{381E93E0-6C1B-4703-B956-14254DA2D2AB}" destId="{AB49D505-96C6-4B8C-A57E-82D141DA584E}" srcOrd="0" destOrd="0" presId="urn:microsoft.com/office/officeart/2009/3/layout/HorizontalOrganizationChart"/>
    <dgm:cxn modelId="{3E1B7B32-4DE0-4F62-A2D4-EAE2373678B2}" type="presOf" srcId="{3AB51722-65BE-4345-A04C-E17788F88CC9}" destId="{A7E3ACE5-499C-4009-8276-1AAFCD1B0623}" srcOrd="0" destOrd="0" presId="urn:microsoft.com/office/officeart/2009/3/layout/HorizontalOrganizationChart"/>
    <dgm:cxn modelId="{74501D34-017A-4913-97DF-AD8310BBBBFE}" type="presOf" srcId="{1DF4821F-0324-47CA-9CB9-5286EA2BB56B}" destId="{33CC5920-6D5E-4890-8B65-6FBE6D7AF697}" srcOrd="0" destOrd="0" presId="urn:microsoft.com/office/officeart/2009/3/layout/HorizontalOrganizationChart"/>
    <dgm:cxn modelId="{A585F134-3414-47D7-A874-0BA20271C6AC}" type="presOf" srcId="{ED7BAE73-8F05-4D32-821B-97D82F869FB5}" destId="{0D8480E7-0995-4173-99AD-6B547A6622F1}" srcOrd="0" destOrd="0" presId="urn:microsoft.com/office/officeart/2009/3/layout/HorizontalOrganizationChart"/>
    <dgm:cxn modelId="{ACB6B736-97D7-47F5-AAB8-026AB2616082}" srcId="{0B659387-BC6C-49FB-B61D-DD9753FCA89C}" destId="{EE336C56-6CB0-4F09-B19E-BF0361186DD5}" srcOrd="1" destOrd="0" parTransId="{CDE6DFC2-AFF0-441D-9BFB-986393E079B1}" sibTransId="{9B26BBB6-F5AE-427E-BD92-3479824CD09A}"/>
    <dgm:cxn modelId="{A65B0637-4058-40C3-88A8-7BAAB0BF56EB}" type="presOf" srcId="{56855A42-7A9E-4375-8EFA-9F8D9E571741}" destId="{8A3F9222-35A9-46F5-AEF5-7D4566B23989}" srcOrd="0" destOrd="0" presId="urn:microsoft.com/office/officeart/2009/3/layout/HorizontalOrganizationChart"/>
    <dgm:cxn modelId="{75727E38-AABB-4A86-87A4-53A3E234408E}" type="presOf" srcId="{0B659387-BC6C-49FB-B61D-DD9753FCA89C}" destId="{1078693A-5DD1-4836-BB88-0A4C7BC9454E}" srcOrd="1" destOrd="0" presId="urn:microsoft.com/office/officeart/2009/3/layout/HorizontalOrganizationChart"/>
    <dgm:cxn modelId="{FA6E9038-B4F6-4BEC-B547-58AB81919C27}" type="presOf" srcId="{52C4F3AB-D186-4ABA-ABA3-8C9F9B62655C}" destId="{457A79FB-A498-45EA-ADE8-DAD9EAFEB3B6}" srcOrd="1" destOrd="0" presId="urn:microsoft.com/office/officeart/2009/3/layout/HorizontalOrganizationChart"/>
    <dgm:cxn modelId="{17342739-E5EF-4B35-B9F6-A72BC701A65B}" type="presOf" srcId="{8C23A86B-0D27-4D20-AB2F-73B819EA3555}" destId="{0D940171-8206-4A05-BD69-9A0B48042802}" srcOrd="1" destOrd="0" presId="urn:microsoft.com/office/officeart/2009/3/layout/HorizontalOrganizationChart"/>
    <dgm:cxn modelId="{5098413B-6FD9-4E68-8E28-E41058BFFD9F}" srcId="{0798E849-AECE-47D6-A70D-D32766E5D758}" destId="{4FB3A010-0822-499C-AB1E-723827EC565B}" srcOrd="0" destOrd="0" parTransId="{EC9820E6-1384-4951-8CEC-B3258D5AC31C}" sibTransId="{B0943A40-C70D-4018-9396-BBD696680FB8}"/>
    <dgm:cxn modelId="{BB55813B-D9FF-4446-A23B-7EE1287FD6E0}" srcId="{0B659387-BC6C-49FB-B61D-DD9753FCA89C}" destId="{8C1743E9-F5BA-47FC-A2DD-454AB24FE6B3}" srcOrd="4" destOrd="0" parTransId="{0802F322-E570-493B-A422-76FBD6BC9ACF}" sibTransId="{6DCF3373-0C23-44B4-B6C0-9FA97A237F3D}"/>
    <dgm:cxn modelId="{1487963E-A47F-4289-BDA3-BE1C33A6912D}" type="presOf" srcId="{8C1743E9-F5BA-47FC-A2DD-454AB24FE6B3}" destId="{2AD2D93C-D890-421B-90F5-4742E08E7277}" srcOrd="1" destOrd="0" presId="urn:microsoft.com/office/officeart/2009/3/layout/HorizontalOrganizationChart"/>
    <dgm:cxn modelId="{D96F795B-8A26-4DC6-AE05-18EBE39B610C}" type="presOf" srcId="{A64E0D7A-236D-451B-8268-B700D34953AC}" destId="{409AA12C-D704-4EF6-99E5-FF404FCC4D38}" srcOrd="0" destOrd="0" presId="urn:microsoft.com/office/officeart/2009/3/layout/HorizontalOrganizationChart"/>
    <dgm:cxn modelId="{C491225D-A246-40EA-BEDB-27240772F323}" srcId="{93413372-ADE6-4816-B7BE-89AE51508DED}" destId="{91CF2D45-B0DF-413D-A893-7D1D6547D03F}" srcOrd="2" destOrd="0" parTransId="{13C32A8A-9981-4E9E-A5DC-E71F324D51CA}" sibTransId="{5189C11F-0E94-4742-89DE-42E66AAFBAAB}"/>
    <dgm:cxn modelId="{053F5761-E474-4F2F-B307-294152421F53}" srcId="{93413372-ADE6-4816-B7BE-89AE51508DED}" destId="{702DB5F0-2081-43F0-BF57-7341DF0C9318}" srcOrd="1" destOrd="0" parTransId="{874BC62B-7866-4DC7-BB97-FB1219089569}" sibTransId="{CA7291B4-C9E5-4DEB-B4E6-77894E099BEE}"/>
    <dgm:cxn modelId="{46268361-552D-4766-BD6E-7167848B7CE3}" srcId="{0B659387-BC6C-49FB-B61D-DD9753FCA89C}" destId="{381E93E0-6C1B-4703-B956-14254DA2D2AB}" srcOrd="2" destOrd="0" parTransId="{85ADA254-7C2A-47C9-B29A-13E9BF20EB33}" sibTransId="{EC5630D1-6843-4162-94D7-63BA954B0FE3}"/>
    <dgm:cxn modelId="{28FEEC62-BFDD-4472-9F68-71396529E0C8}" type="presOf" srcId="{874BC62B-7866-4DC7-BB97-FB1219089569}" destId="{40D06B2B-83A5-4BD9-8F9E-8D12E5115897}" srcOrd="0" destOrd="0" presId="urn:microsoft.com/office/officeart/2009/3/layout/HorizontalOrganizationChart"/>
    <dgm:cxn modelId="{54B24A65-50B2-450C-8336-23799F643E06}" type="presOf" srcId="{CA937C34-150E-492D-ADE4-478A8361677D}" destId="{A044B858-9844-4E34-8FEB-7885820260BE}" srcOrd="1" destOrd="0" presId="urn:microsoft.com/office/officeart/2009/3/layout/HorizontalOrganizationChart"/>
    <dgm:cxn modelId="{8EF9BD66-BC54-4024-96E6-4D8DB73B9494}" type="presOf" srcId="{0A64989A-F783-4E49-97EA-B1F5E42C133A}" destId="{80A6775B-DB06-423A-BFB2-292EBA051F4A}" srcOrd="0" destOrd="0" presId="urn:microsoft.com/office/officeart/2009/3/layout/HorizontalOrganizationChart"/>
    <dgm:cxn modelId="{1A211E48-5270-43F3-997E-6ABECCC70FBB}" type="presOf" srcId="{381E93E0-6C1B-4703-B956-14254DA2D2AB}" destId="{022EDF7C-2D01-421D-8B30-9DC530B1B933}" srcOrd="1" destOrd="0" presId="urn:microsoft.com/office/officeart/2009/3/layout/HorizontalOrganizationChart"/>
    <dgm:cxn modelId="{37654768-B6B7-4591-BF4A-00CCDD2E7D84}" type="presOf" srcId="{651C1D02-41B9-4041-89E9-03608684F857}" destId="{8C696C9D-C644-4525-9365-E5259CF1934E}" srcOrd="1" destOrd="0" presId="urn:microsoft.com/office/officeart/2009/3/layout/HorizontalOrganizationChart"/>
    <dgm:cxn modelId="{571C7D68-5CC1-4668-8BD9-FF5B78BBA2D9}" type="presOf" srcId="{6E6D6103-0EB9-469D-A801-27E9C96B5A4E}" destId="{6D410D3C-0308-44E7-800B-A5B629BC4BBE}" srcOrd="0" destOrd="0" presId="urn:microsoft.com/office/officeart/2009/3/layout/HorizontalOrganizationChart"/>
    <dgm:cxn modelId="{3069A049-62A9-4271-97E2-99693649DC0A}" type="presOf" srcId="{2EDD9142-F80E-4CF7-800A-5044BAF15821}" destId="{507E56C5-439F-4C32-8109-9FAFAC927FFE}" srcOrd="1" destOrd="0" presId="urn:microsoft.com/office/officeart/2009/3/layout/HorizontalOrganizationChart"/>
    <dgm:cxn modelId="{8C27B66B-7FA0-4C8D-A786-FA43650B8D2C}" type="presOf" srcId="{5C588F40-5F2E-4025-89AD-379104A6C441}" destId="{F8AB359F-8924-4F5B-8AE8-296CACA5950A}" srcOrd="0" destOrd="0" presId="urn:microsoft.com/office/officeart/2009/3/layout/HorizontalOrganizationChart"/>
    <dgm:cxn modelId="{9BD4DA4B-F539-450D-920C-F714F30B0C6A}" type="presOf" srcId="{702DB5F0-2081-43F0-BF57-7341DF0C9318}" destId="{AF5B7B7A-2148-4276-BEA1-DEC2CC143740}" srcOrd="1" destOrd="0" presId="urn:microsoft.com/office/officeart/2009/3/layout/HorizontalOrganizationChart"/>
    <dgm:cxn modelId="{2359E24B-9AC7-49E7-BF69-3A17F0DF7033}" srcId="{ED7BAE73-8F05-4D32-821B-97D82F869FB5}" destId="{2EDD9142-F80E-4CF7-800A-5044BAF15821}" srcOrd="1" destOrd="0" parTransId="{5C588F40-5F2E-4025-89AD-379104A6C441}" sibTransId="{ACEA470A-8A59-4AEF-ADDB-56A6BF7377E7}"/>
    <dgm:cxn modelId="{707B4A6D-09E2-43FD-AF4D-62740B77AB9F}" type="presOf" srcId="{8BA6D5AB-9409-469A-88EF-13D766CCDC23}" destId="{F5FEDAAF-339C-4B16-BC2F-C785A72F24FE}" srcOrd="1" destOrd="0" presId="urn:microsoft.com/office/officeart/2009/3/layout/HorizontalOrganizationChart"/>
    <dgm:cxn modelId="{28E0C74D-393C-4D04-A5BE-AC60AD7A830E}" type="presOf" srcId="{3FE632AF-5B71-423C-BB07-152A417DC89D}" destId="{1498727B-0500-476A-AE6A-9D73BDB56ACF}" srcOrd="0" destOrd="0" presId="urn:microsoft.com/office/officeart/2009/3/layout/HorizontalOrganizationChart"/>
    <dgm:cxn modelId="{64C2D44E-0EAD-4681-B443-3941CC675CDC}" type="presOf" srcId="{93413372-ADE6-4816-B7BE-89AE51508DED}" destId="{C07842A2-FE7D-4811-9E40-F1B1735B656F}" srcOrd="0" destOrd="0" presId="urn:microsoft.com/office/officeart/2009/3/layout/HorizontalOrganizationChart"/>
    <dgm:cxn modelId="{77BA854F-2EE8-415E-8542-A38335A05316}" type="presOf" srcId="{35BAB2C3-9749-474F-8735-56DB99C37351}" destId="{AA236F9A-4A7D-45B9-9090-701919B501C9}" srcOrd="1" destOrd="0" presId="urn:microsoft.com/office/officeart/2009/3/layout/HorizontalOrganizationChart"/>
    <dgm:cxn modelId="{D4932450-2DB9-4593-8599-AE7420E6B754}" type="presOf" srcId="{B0CB2A5A-0C86-43BD-9904-0AD2631F9C90}" destId="{AB8F345D-9CDB-4B8E-8F41-F4D0027C3A38}" srcOrd="0" destOrd="0" presId="urn:microsoft.com/office/officeart/2009/3/layout/HorizontalOrganizationChart"/>
    <dgm:cxn modelId="{F3C39970-74EB-4DE0-B4BC-BC0A57745367}" srcId="{0B659387-BC6C-49FB-B61D-DD9753FCA89C}" destId="{04A3A671-BB0C-413A-83C4-5AC8CB63B62E}" srcOrd="0" destOrd="0" parTransId="{A1C078BB-AE8B-4759-9B3B-AB1C695FA7AE}" sibTransId="{D164E824-A100-4923-BCEB-B1E3345C8190}"/>
    <dgm:cxn modelId="{E59D8571-2E8E-445B-884B-CF172D5C9EA4}" type="presOf" srcId="{8BA6D5AB-9409-469A-88EF-13D766CCDC23}" destId="{50F6868D-397D-4C58-A54B-5C956D095E86}" srcOrd="0" destOrd="0" presId="urn:microsoft.com/office/officeart/2009/3/layout/HorizontalOrganizationChart"/>
    <dgm:cxn modelId="{415CAA71-4880-412B-814F-9D463EDACA47}" type="presOf" srcId="{BEFB7C83-33F1-4194-91DE-1CDDCD65B76E}" destId="{70D73CBA-11BC-46AF-A940-DD1A373AEC66}" srcOrd="0" destOrd="0" presId="urn:microsoft.com/office/officeart/2009/3/layout/HorizontalOrganizationChart"/>
    <dgm:cxn modelId="{4D23CF53-0446-4279-9210-7C6944E516D1}" type="presOf" srcId="{22F03416-6213-4B23-A616-5B4DD9E0444D}" destId="{5C6ABE09-3C0D-4A2C-BC2A-62E69EF5AF8F}" srcOrd="1" destOrd="0" presId="urn:microsoft.com/office/officeart/2009/3/layout/HorizontalOrganizationChart"/>
    <dgm:cxn modelId="{4174EC53-35F7-4918-92BB-A6AC83C52393}" srcId="{8BA6D5AB-9409-469A-88EF-13D766CCDC23}" destId="{651C1D02-41B9-4041-89E9-03608684F857}" srcOrd="0" destOrd="0" parTransId="{3FE632AF-5B71-423C-BB07-152A417DC89D}" sibTransId="{873F6667-0FDA-444E-A347-35CBFAB4C438}"/>
    <dgm:cxn modelId="{D3B4D154-821D-4084-9D1B-465E2047F599}" srcId="{93413372-ADE6-4816-B7BE-89AE51508DED}" destId="{E690E47E-7786-46B8-9E5F-A0CEC488A988}" srcOrd="0" destOrd="0" parTransId="{1BC224FC-3F3D-4B1F-829B-9855400B0860}" sibTransId="{35889FF0-DF5E-4C3E-B928-6CB159A520B0}"/>
    <dgm:cxn modelId="{1577E254-3BD7-41A4-9522-95A25B2BA6BA}" type="presOf" srcId="{BCF820CC-B190-41BC-8806-68A3C87CE22E}" destId="{F2D85482-B8EB-4E59-B117-6663652A1352}" srcOrd="1" destOrd="0" presId="urn:microsoft.com/office/officeart/2009/3/layout/HorizontalOrganizationChart"/>
    <dgm:cxn modelId="{90500B55-130B-48D4-B5AF-7987676EEA54}" type="presOf" srcId="{85ADA254-7C2A-47C9-B29A-13E9BF20EB33}" destId="{75EBAACF-9AF9-4D5D-BF99-BC2B917F324C}" srcOrd="0" destOrd="0" presId="urn:microsoft.com/office/officeart/2009/3/layout/HorizontalOrganizationChart"/>
    <dgm:cxn modelId="{5E506D75-9921-44E8-A8E5-71BE9D55DDD6}" type="presOf" srcId="{D4A47678-0841-4251-B14E-029205420211}" destId="{E9CB1429-52CB-4557-AAD9-35BF9FAC9E1E}" srcOrd="0" destOrd="0" presId="urn:microsoft.com/office/officeart/2009/3/layout/HorizontalOrganizationChart"/>
    <dgm:cxn modelId="{38A77775-8F1F-4A6C-B28D-984B8D29E770}" type="presOf" srcId="{0D39863D-2F15-424D-AE86-62CC0ED72A81}" destId="{28D43A4A-626E-4ED3-AA38-08FF9F434B49}" srcOrd="0" destOrd="0" presId="urn:microsoft.com/office/officeart/2009/3/layout/HorizontalOrganizationChart"/>
    <dgm:cxn modelId="{3513F877-F919-4646-B34A-0D9EAFF7BB70}" type="presOf" srcId="{8C23A86B-0D27-4D20-AB2F-73B819EA3555}" destId="{723A2A27-E245-4A5B-875D-474F7A58A23E}" srcOrd="0" destOrd="0" presId="urn:microsoft.com/office/officeart/2009/3/layout/HorizontalOrganizationChart"/>
    <dgm:cxn modelId="{FE81B479-D59D-4420-97EE-0ACD8C92DA2A}" srcId="{ED7BAE73-8F05-4D32-821B-97D82F869FB5}" destId="{35BAB2C3-9749-474F-8735-56DB99C37351}" srcOrd="0" destOrd="0" parTransId="{3AB51722-65BE-4345-A04C-E17788F88CC9}" sibTransId="{8784B8CF-F6E1-4394-A536-E0ED6E6BD46C}"/>
    <dgm:cxn modelId="{F42CF079-8CDB-4F31-80B7-A810F6C8103C}" type="presOf" srcId="{0E17F6D0-C049-482C-9160-D697C67E199B}" destId="{7E4DD197-AE5F-4838-B41B-0400244FC6B9}" srcOrd="0" destOrd="0" presId="urn:microsoft.com/office/officeart/2009/3/layout/HorizontalOrganizationChart"/>
    <dgm:cxn modelId="{46FEBD5A-1CB4-4BC2-A57D-419AA838C306}" type="presOf" srcId="{2E22E27E-DC34-4CD7-8E60-14DBF306BB70}" destId="{7CCAEDC4-0584-4A36-AEA7-CA9BD0E7F2F0}" srcOrd="1" destOrd="0" presId="urn:microsoft.com/office/officeart/2009/3/layout/HorizontalOrganizationChart"/>
    <dgm:cxn modelId="{177BAB7B-1C5B-45BB-BFE8-45058A48D462}" type="presOf" srcId="{23538A04-6E7B-4DFD-8614-AB44438ECF07}" destId="{7727B1C3-998D-4F2D-9008-9808530E8310}" srcOrd="1" destOrd="0" presId="urn:microsoft.com/office/officeart/2009/3/layout/HorizontalOrganizationChart"/>
    <dgm:cxn modelId="{C83A3C7C-FAF0-488E-92FB-9BA4608D0A1B}" type="presOf" srcId="{E690E47E-7786-46B8-9E5F-A0CEC488A988}" destId="{7F09676F-C936-47A4-8B5B-6CE5A9B2D1C2}" srcOrd="0" destOrd="0" presId="urn:microsoft.com/office/officeart/2009/3/layout/HorizontalOrganizationChart"/>
    <dgm:cxn modelId="{94DF6D7F-F2CE-43C9-BFDE-5D7BB7239DA9}" type="presOf" srcId="{B8B08A50-D5BB-4AC7-A2E9-120BD19A321D}" destId="{DCD658CE-CAC0-417B-93D4-9334C2A56167}" srcOrd="0" destOrd="0" presId="urn:microsoft.com/office/officeart/2009/3/layout/HorizontalOrganizationChart"/>
    <dgm:cxn modelId="{97D31883-56EF-4B8F-8D60-7D68B560F105}" type="presOf" srcId="{0B659387-BC6C-49FB-B61D-DD9753FCA89C}" destId="{59DFFEE0-BF9A-45B1-B848-A995DED760A6}" srcOrd="0" destOrd="0" presId="urn:microsoft.com/office/officeart/2009/3/layout/HorizontalOrganizationChart"/>
    <dgm:cxn modelId="{71594B84-BE67-4BFC-8AE1-F4402D8D8DE2}" srcId="{651C1D02-41B9-4041-89E9-03608684F857}" destId="{0E17F6D0-C049-482C-9160-D697C67E199B}" srcOrd="1" destOrd="0" parTransId="{1109AB7C-FCF0-4A3E-A5C2-C1C6A347D756}" sibTransId="{7072F3B5-3C32-442C-88C2-B1F4D6BED04E}"/>
    <dgm:cxn modelId="{F19F6786-702F-4DE3-BD6E-CA118997DA69}" type="presOf" srcId="{6B8CBA27-59F4-4901-AFC3-BC03C3D93BBE}" destId="{C4552A29-D8FE-4280-BAC9-A97797A0CEB1}" srcOrd="1" destOrd="0" presId="urn:microsoft.com/office/officeart/2009/3/layout/HorizontalOrganizationChart"/>
    <dgm:cxn modelId="{C9816D86-B667-49DF-B6D6-E523B68913DC}" type="presOf" srcId="{2EDD9142-F80E-4CF7-800A-5044BAF15821}" destId="{44A6448B-879C-4097-AF77-7F3B02C07B94}" srcOrd="0" destOrd="0" presId="urn:microsoft.com/office/officeart/2009/3/layout/HorizontalOrganizationChart"/>
    <dgm:cxn modelId="{13F60F87-983C-46FA-879D-FE6FE246E5F0}" type="presOf" srcId="{56855A42-7A9E-4375-8EFA-9F8D9E571741}" destId="{38CF45A4-48C9-495F-A69C-2CC333E2B192}" srcOrd="1" destOrd="0" presId="urn:microsoft.com/office/officeart/2009/3/layout/HorizontalOrganizationChart"/>
    <dgm:cxn modelId="{BC639287-95E3-4938-96C8-010CE1F6FF8C}" srcId="{CA937C34-150E-492D-ADE4-478A8361677D}" destId="{23538A04-6E7B-4DFD-8614-AB44438ECF07}" srcOrd="3" destOrd="0" parTransId="{1DF4821F-0324-47CA-9CB9-5286EA2BB56B}" sibTransId="{AB7DF082-01D7-4EF6-B203-39DDE5AA803D}"/>
    <dgm:cxn modelId="{F046A18A-3C5A-43ED-8C26-27A0713FEB43}" type="presOf" srcId="{CA937C34-150E-492D-ADE4-478A8361677D}" destId="{D7C08FF1-8619-4BC6-BB29-592052EFA7F4}" srcOrd="0" destOrd="0" presId="urn:microsoft.com/office/officeart/2009/3/layout/HorizontalOrganizationChart"/>
    <dgm:cxn modelId="{361B608B-3102-463A-A7CA-6CA81666B265}" type="presOf" srcId="{EE336C56-6CB0-4F09-B19E-BF0361186DD5}" destId="{8060E233-C1AB-4468-9D08-E9481730CC18}" srcOrd="0" destOrd="0" presId="urn:microsoft.com/office/officeart/2009/3/layout/HorizontalOrganizationChart"/>
    <dgm:cxn modelId="{586D138D-C298-4517-A0D8-7619703CC15F}" type="presOf" srcId="{F1491752-E382-4A20-B671-F3EBDAE637C7}" destId="{64D845C9-FC55-45AC-A5C8-9815609A03B2}" srcOrd="1" destOrd="0" presId="urn:microsoft.com/office/officeart/2009/3/layout/HorizontalOrganizationChart"/>
    <dgm:cxn modelId="{9BA2848D-013E-403E-A339-BA2ABC2F57DB}" type="presOf" srcId="{1E2DE031-81D6-4934-8C58-3B8304310C96}" destId="{003E5BF5-F201-44A5-AACC-D6769C28CACD}" srcOrd="1" destOrd="0" presId="urn:microsoft.com/office/officeart/2009/3/layout/HorizontalOrganizationChart"/>
    <dgm:cxn modelId="{3286138F-D33B-4620-9223-0334729FD1BD}" type="presOf" srcId="{CDE6DFC2-AFF0-441D-9BFB-986393E079B1}" destId="{5B479F12-7117-4A55-B36D-E99644D3A111}" srcOrd="0" destOrd="0" presId="urn:microsoft.com/office/officeart/2009/3/layout/HorizontalOrganizationChart"/>
    <dgm:cxn modelId="{97F12491-DD14-4970-B586-5D9B58C0B1BB}" type="presOf" srcId="{A955823B-FF10-44C4-8B90-EA0260A16B78}" destId="{5605BA28-B98D-40A2-A23D-0189937FC26C}" srcOrd="0" destOrd="0" presId="urn:microsoft.com/office/officeart/2009/3/layout/HorizontalOrganizationChart"/>
    <dgm:cxn modelId="{74851E94-34C8-4EA6-B912-74A897161CD5}" type="presOf" srcId="{A1C078BB-AE8B-4759-9B3B-AB1C695FA7AE}" destId="{C11D4610-9E9E-4986-88E9-166B5813950C}" srcOrd="0" destOrd="0" presId="urn:microsoft.com/office/officeart/2009/3/layout/HorizontalOrganizationChart"/>
    <dgm:cxn modelId="{A3156494-1F63-48F4-AEF6-67F538BA751A}" srcId="{651C1D02-41B9-4041-89E9-03608684F857}" destId="{ED7BAE73-8F05-4D32-821B-97D82F869FB5}" srcOrd="0" destOrd="0" parTransId="{FD300E19-4826-4AE0-8F21-DDF03EB9BE27}" sibTransId="{AAEC6D59-8A93-425B-95CA-1D5616A33F5F}"/>
    <dgm:cxn modelId="{FA93FD99-A2E7-4F1C-8798-B98A658C639C}" srcId="{91CF2D45-B0DF-413D-A893-7D1D6547D03F}" destId="{2E22E27E-DC34-4CD7-8E60-14DBF306BB70}" srcOrd="0" destOrd="0" parTransId="{93FE93A2-1079-415D-AAE0-90F83627EA98}" sibTransId="{07361300-C7D5-49D2-A4F9-646086F2FF23}"/>
    <dgm:cxn modelId="{2C76A69F-0B79-46C9-804B-CFBBB5103AC0}" srcId="{8C1743E9-F5BA-47FC-A2DD-454AB24FE6B3}" destId="{BCF820CC-B190-41BC-8806-68A3C87CE22E}" srcOrd="0" destOrd="0" parTransId="{7E236966-D8FE-45DE-ADBC-0B44B9EB315C}" sibTransId="{43F6B2CD-EE2F-43C3-8894-D84678C97DDD}"/>
    <dgm:cxn modelId="{2C39FFA1-3BB8-41DE-A0AE-F6A6C04FB39B}" type="presOf" srcId="{9EEECFF2-8730-4CCF-8412-9DAEC27E1B99}" destId="{EFD52306-4D0C-4706-BFF1-45EDA5B91DF9}" srcOrd="1" destOrd="0" presId="urn:microsoft.com/office/officeart/2009/3/layout/HorizontalOrganizationChart"/>
    <dgm:cxn modelId="{74382CA3-8721-44BD-BCB7-3E420513C98D}" type="presOf" srcId="{702DB5F0-2081-43F0-BF57-7341DF0C9318}" destId="{01E1B69E-4A32-4403-A7B9-4C76FA184B4F}" srcOrd="0" destOrd="0" presId="urn:microsoft.com/office/officeart/2009/3/layout/HorizontalOrganizationChart"/>
    <dgm:cxn modelId="{F3F021A4-C0BA-4DD2-9687-9328C86AF9FF}" srcId="{CA937C34-150E-492D-ADE4-478A8361677D}" destId="{93413372-ADE6-4816-B7BE-89AE51508DED}" srcOrd="2" destOrd="0" parTransId="{E49D9502-14EA-4138-A654-BA8A6C56A685}" sibTransId="{75678791-9244-4BC7-82FE-E6B848583D8F}"/>
    <dgm:cxn modelId="{CFB959AC-794C-499E-A505-2CE5332F6194}" type="presOf" srcId="{1BC224FC-3F3D-4B1F-829B-9855400B0860}" destId="{1E8C7A08-792D-45D9-A1CF-EFB2DCA04C07}" srcOrd="0" destOrd="0" presId="urn:microsoft.com/office/officeart/2009/3/layout/HorizontalOrganizationChart"/>
    <dgm:cxn modelId="{12E32AAE-24DD-4BD1-8199-756AC08CC95C}" type="presOf" srcId="{A43E7A2F-1A11-45DB-A76C-B6F2501987A8}" destId="{33387CDA-9BDC-4931-936D-02A1D455C278}" srcOrd="0" destOrd="0" presId="urn:microsoft.com/office/officeart/2009/3/layout/HorizontalOrganizationChart"/>
    <dgm:cxn modelId="{1F10C7AF-53C2-4AFC-8D5D-DE02FA3B9746}" type="presOf" srcId="{9052D100-49F2-4251-8866-1C4F9F2B3895}" destId="{BE31268D-8F78-4D3B-A513-3C6F587C7B86}" srcOrd="1" destOrd="0" presId="urn:microsoft.com/office/officeart/2009/3/layout/HorizontalOrganizationChart"/>
    <dgm:cxn modelId="{53F080B2-8B3F-49EE-8D17-43D3CA05278D}" type="presOf" srcId="{22F03416-6213-4B23-A616-5B4DD9E0444D}" destId="{9C52A765-6805-4C3E-A1AD-2E7A587D03E8}" srcOrd="0" destOrd="0" presId="urn:microsoft.com/office/officeart/2009/3/layout/HorizontalOrganizationChart"/>
    <dgm:cxn modelId="{8C6445B6-B6DD-408C-99A2-B96E1DA51242}" type="presOf" srcId="{93FE93A2-1079-415D-AAE0-90F83627EA98}" destId="{518A93A3-7E8B-4473-A633-E9BA3D414247}" srcOrd="0" destOrd="0" presId="urn:microsoft.com/office/officeart/2009/3/layout/HorizontalOrganizationChart"/>
    <dgm:cxn modelId="{4B7F8DBA-E3B1-4117-A773-09CF00801B77}" type="presOf" srcId="{F1491752-E382-4A20-B671-F3EBDAE637C7}" destId="{EEE0E9AF-4C68-4DA1-9058-BFA1AF92D172}" srcOrd="0" destOrd="0" presId="urn:microsoft.com/office/officeart/2009/3/layout/HorizontalOrganizationChart"/>
    <dgm:cxn modelId="{484D54BD-0EE0-400D-A7A8-80A46FFC5974}" type="presOf" srcId="{04A3A671-BB0C-413A-83C4-5AC8CB63B62E}" destId="{37EEC1EF-42B4-4D90-A71F-34C1D5106C23}" srcOrd="1" destOrd="0" presId="urn:microsoft.com/office/officeart/2009/3/layout/HorizontalOrganizationChart"/>
    <dgm:cxn modelId="{7054EABD-EF08-4C4C-9BA2-FCB4A93DAAEB}" type="presOf" srcId="{D8BAB38B-11B1-4AD1-815E-782CE0730C45}" destId="{BC894123-82C3-4692-870D-EF2C6DE9BB8D}" srcOrd="0" destOrd="0" presId="urn:microsoft.com/office/officeart/2009/3/layout/HorizontalOrganizationChart"/>
    <dgm:cxn modelId="{062BD2BF-FE02-4C74-A475-DC5B55716948}" srcId="{04A3A671-BB0C-413A-83C4-5AC8CB63B62E}" destId="{22F03416-6213-4B23-A616-5B4DD9E0444D}" srcOrd="0" destOrd="0" parTransId="{A43E7A2F-1A11-45DB-A76C-B6F2501987A8}" sibTransId="{2C48D528-0393-4CC9-A104-E1C92080A90E}"/>
    <dgm:cxn modelId="{2F9719C5-31B5-4C30-9D16-9E739FE174CA}" type="presOf" srcId="{7E236966-D8FE-45DE-ADBC-0B44B9EB315C}" destId="{D1A69D38-99A5-4BBD-B439-24EBF35D886E}" srcOrd="0" destOrd="0" presId="urn:microsoft.com/office/officeart/2009/3/layout/HorizontalOrganizationChart"/>
    <dgm:cxn modelId="{6A3938C7-8D07-4B36-B692-96718DE76974}" type="presOf" srcId="{74BC2902-828E-4315-A504-296498F8AE7D}" destId="{E7C43CF0-7725-47FC-B9D7-A2E58C607B80}" srcOrd="0" destOrd="0" presId="urn:microsoft.com/office/officeart/2009/3/layout/HorizontalOrganizationChart"/>
    <dgm:cxn modelId="{AC4EF0C8-88E9-4DD4-9D59-73762F913B00}" type="presOf" srcId="{23538A04-6E7B-4DFD-8614-AB44438ECF07}" destId="{45A0BF3B-70FA-4708-AC69-896EC6CFEF59}" srcOrd="0" destOrd="0" presId="urn:microsoft.com/office/officeart/2009/3/layout/HorizontalOrganizationChart"/>
    <dgm:cxn modelId="{2E812ACC-FFA2-496C-8716-3FF3753DD851}" type="presOf" srcId="{605BDD3C-7060-4282-9FFF-639E16DC748B}" destId="{A4E3AF25-05DB-4B81-B155-992CA0C26530}" srcOrd="0" destOrd="0" presId="urn:microsoft.com/office/officeart/2009/3/layout/HorizontalOrganizationChart"/>
    <dgm:cxn modelId="{5A0F4CCC-2DAC-4849-B670-224D1828B79A}" type="presOf" srcId="{4FB3A010-0822-499C-AB1E-723827EC565B}" destId="{AF12C5CF-A144-42CA-B54C-BC36F02027CF}" srcOrd="1" destOrd="0" presId="urn:microsoft.com/office/officeart/2009/3/layout/HorizontalOrganizationChart"/>
    <dgm:cxn modelId="{0EDD57D0-E839-4DF0-B2DB-AA7F9CD6D4FB}" type="presOf" srcId="{23613F17-F585-4076-91D1-4F3826E29869}" destId="{1517909F-6989-4214-95F5-6EE17BF9AF70}" srcOrd="0" destOrd="0" presId="urn:microsoft.com/office/officeart/2009/3/layout/HorizontalOrganizationChart"/>
    <dgm:cxn modelId="{5427B5D3-42B7-4174-AB28-37E6D5311BD1}" type="presOf" srcId="{0E17F6D0-C049-482C-9160-D697C67E199B}" destId="{8798D006-829F-40B3-8AB5-DE46445E1F23}" srcOrd="1" destOrd="0" presId="urn:microsoft.com/office/officeart/2009/3/layout/HorizontalOrganizationChart"/>
    <dgm:cxn modelId="{163B2BD4-931E-4194-874C-C089F26022B1}" srcId="{0B659387-BC6C-49FB-B61D-DD9753FCA89C}" destId="{1E2DE031-81D6-4934-8C58-3B8304310C96}" srcOrd="3" destOrd="0" parTransId="{B8B08A50-D5BB-4AC7-A2E9-120BD19A321D}" sibTransId="{C36E3295-9C2C-4FA3-9ACE-0A60955BEF50}"/>
    <dgm:cxn modelId="{8A4665D4-2EC5-48DA-B6ED-CD58322C9DF3}" srcId="{23538A04-6E7B-4DFD-8614-AB44438ECF07}" destId="{56855A42-7A9E-4375-8EFA-9F8D9E571741}" srcOrd="0" destOrd="0" parTransId="{72AF0372-FDB5-4B85-A48C-CCD6AA476309}" sibTransId="{27A86E40-2E53-47AC-96D4-C17B9D45C092}"/>
    <dgm:cxn modelId="{68CDF8D9-0255-4085-8A9F-2CA2854EA750}" srcId="{4FB3A010-0822-499C-AB1E-723827EC565B}" destId="{0B659387-BC6C-49FB-B61D-DD9753FCA89C}" srcOrd="0" destOrd="0" parTransId="{23613F17-F585-4076-91D1-4F3826E29869}" sibTransId="{8D3C39CF-FE38-4DD8-851C-5FFEFDDF3417}"/>
    <dgm:cxn modelId="{9CD5CEDB-2EE2-4B6E-82FB-6545A4779AAE}" type="presOf" srcId="{52C4F3AB-D186-4ABA-ABA3-8C9F9B62655C}" destId="{ECA8CA3B-DF79-4D1C-8600-4742B119BAD0}" srcOrd="0" destOrd="0" presId="urn:microsoft.com/office/officeart/2009/3/layout/HorizontalOrganizationChart"/>
    <dgm:cxn modelId="{D8A961DC-4B4F-4492-A5F8-1A627DA49CC7}" type="presOf" srcId="{BCF820CC-B190-41BC-8806-68A3C87CE22E}" destId="{07AD9E17-541D-45E8-9B8D-37489E156644}" srcOrd="0" destOrd="0" presId="urn:microsoft.com/office/officeart/2009/3/layout/HorizontalOrganizationChart"/>
    <dgm:cxn modelId="{288954DD-26D5-4489-9546-6331C499363D}" type="presOf" srcId="{1E2DE031-81D6-4934-8C58-3B8304310C96}" destId="{A5038C80-BF8D-48C2-9A18-99786B8F1A43}" srcOrd="0" destOrd="0" presId="urn:microsoft.com/office/officeart/2009/3/layout/HorizontalOrganizationChart"/>
    <dgm:cxn modelId="{D6B208DE-5951-47A7-84A8-FDEBDF35409B}" srcId="{381E93E0-6C1B-4703-B956-14254DA2D2AB}" destId="{6E6D6103-0EB9-469D-A801-27E9C96B5A4E}" srcOrd="0" destOrd="0" parTransId="{BEFB7C83-33F1-4194-91DE-1CDDCD65B76E}" sibTransId="{DB2D6A00-1845-4775-89F6-03FEA1B65D59}"/>
    <dgm:cxn modelId="{673E73E0-D29F-4466-8C69-D40185505AD2}" type="presOf" srcId="{9EEECFF2-8730-4CCF-8412-9DAEC27E1B99}" destId="{3DB6F550-9D50-4129-99FF-61116F02FAE2}" srcOrd="0" destOrd="0" presId="urn:microsoft.com/office/officeart/2009/3/layout/HorizontalOrganizationChart"/>
    <dgm:cxn modelId="{46A5AAE0-8FA5-4D92-B659-80D3888D8E7D}" srcId="{1E2DE031-81D6-4934-8C58-3B8304310C96}" destId="{6B8CBA27-59F4-4901-AFC3-BC03C3D93BBE}" srcOrd="0" destOrd="0" parTransId="{0D39863D-2F15-424D-AE86-62CC0ED72A81}" sibTransId="{DFD02115-8AC2-47C5-9A4C-E2E15C3D3205}"/>
    <dgm:cxn modelId="{99AAC2E0-25D9-47FF-83A6-85C9DC59B6E7}" type="presOf" srcId="{3F593132-79AD-4F46-8DC8-7E287D732679}" destId="{53A2191D-F9AA-47C7-8966-61EBFCC06FED}" srcOrd="1" destOrd="0" presId="urn:microsoft.com/office/officeart/2009/3/layout/HorizontalOrganizationChart"/>
    <dgm:cxn modelId="{504756E3-D230-45F4-B94B-54968D500DFC}" type="presOf" srcId="{04A3A671-BB0C-413A-83C4-5AC8CB63B62E}" destId="{51FB9F25-42EC-491E-AA1F-39927C94C265}" srcOrd="0" destOrd="0" presId="urn:microsoft.com/office/officeart/2009/3/layout/HorizontalOrganizationChart"/>
    <dgm:cxn modelId="{4A707CE5-315F-4CFB-B1BA-B34DBE7446CB}" srcId="{52C4F3AB-D186-4ABA-ABA3-8C9F9B62655C}" destId="{9EEECFF2-8730-4CCF-8412-9DAEC27E1B99}" srcOrd="0" destOrd="0" parTransId="{D4A47678-0841-4251-B14E-029205420211}" sibTransId="{48897535-CD68-4A45-97B8-B5ECD266E1F0}"/>
    <dgm:cxn modelId="{02CA61E7-35DA-4B07-BF39-0A7E964C1DF0}" srcId="{4FB3A010-0822-499C-AB1E-723827EC565B}" destId="{CA937C34-150E-492D-ADE4-478A8361677D}" srcOrd="1" destOrd="0" parTransId="{B0CB2A5A-0C86-43BD-9904-0AD2631F9C90}" sibTransId="{C6363B5E-99CD-498D-A870-664BF477D582}"/>
    <dgm:cxn modelId="{BB98FCE7-524E-408E-971A-3FD9E048DB3C}" type="presOf" srcId="{651C1D02-41B9-4041-89E9-03608684F857}" destId="{3BA502A4-D53D-4617-A168-3559302687EC}" srcOrd="0" destOrd="0" presId="urn:microsoft.com/office/officeart/2009/3/layout/HorizontalOrganizationChart"/>
    <dgm:cxn modelId="{0A3458E9-D419-4553-AE83-E29863FD1635}" type="presOf" srcId="{8C1743E9-F5BA-47FC-A2DD-454AB24FE6B3}" destId="{DDAAFE11-DD78-463B-89E2-A8D53EF6BFF0}" srcOrd="0" destOrd="0" presId="urn:microsoft.com/office/officeart/2009/3/layout/HorizontalOrganizationChart"/>
    <dgm:cxn modelId="{660CFDED-37E4-4519-B98F-5A95AF36B6CF}" type="presOf" srcId="{2E22E27E-DC34-4CD7-8E60-14DBF306BB70}" destId="{B363888E-338E-490C-ABE8-096D77E7DE5D}" srcOrd="0" destOrd="0" presId="urn:microsoft.com/office/officeart/2009/3/layout/HorizontalOrganizationChart"/>
    <dgm:cxn modelId="{A4CFA4F3-CB8B-470C-8BC7-88D1E06F0475}" srcId="{EE336C56-6CB0-4F09-B19E-BF0361186DD5}" destId="{8C23A86B-0D27-4D20-AB2F-73B819EA3555}" srcOrd="0" destOrd="0" parTransId="{9E4B705F-46BE-49D9-A193-6FAA7EC74EFB}" sibTransId="{5E46B6A6-4E52-4324-9963-8B220CC52650}"/>
    <dgm:cxn modelId="{D30539F5-33A4-400E-BF8B-94FEF558E9BB}" srcId="{605BDD3C-7060-4282-9FFF-639E16DC748B}" destId="{3F593132-79AD-4F46-8DC8-7E287D732679}" srcOrd="0" destOrd="0" parTransId="{CEA7A93D-13A7-489A-87B1-3EF6D34088C0}" sibTransId="{5AB603F6-9D59-4EDE-BE07-4FB4521B9C7B}"/>
    <dgm:cxn modelId="{CF20A4F6-380B-45B2-9D5B-1E43CE944F61}" type="presOf" srcId="{91CF2D45-B0DF-413D-A893-7D1D6547D03F}" destId="{E4EE35EE-67CC-4295-8AA2-C4872E95FCAA}" srcOrd="0" destOrd="0" presId="urn:microsoft.com/office/officeart/2009/3/layout/HorizontalOrganizationChart"/>
    <dgm:cxn modelId="{3D6E3DFB-42C7-4273-833A-0F6040536D2D}" srcId="{0E17F6D0-C049-482C-9160-D697C67E199B}" destId="{F1491752-E382-4A20-B671-F3EBDAE637C7}" srcOrd="0" destOrd="0" parTransId="{73F9F9D7-F056-4AEF-8A97-E2B86D872FAB}" sibTransId="{C948AD01-3C60-4C93-8015-3B9FCFEAA3D8}"/>
    <dgm:cxn modelId="{0A4DBEFE-F186-4219-B46D-1D86880AE22D}" type="presOf" srcId="{35BAB2C3-9749-474F-8735-56DB99C37351}" destId="{31FC1E13-17BF-488A-AAEF-BA7069A3E3D6}" srcOrd="0" destOrd="0" presId="urn:microsoft.com/office/officeart/2009/3/layout/HorizontalOrganizationChart"/>
    <dgm:cxn modelId="{E550F7FE-2C85-4126-9675-E18E5180BC13}" type="presOf" srcId="{91CF2D45-B0DF-413D-A893-7D1D6547D03F}" destId="{F07786C5-D698-44D4-ACE1-C3B807ADCC5B}" srcOrd="1" destOrd="0" presId="urn:microsoft.com/office/officeart/2009/3/layout/HorizontalOrganizationChart"/>
    <dgm:cxn modelId="{7D9847FF-7BA4-4709-8A90-54A974A15CD2}" type="presOf" srcId="{72AF0372-FDB5-4B85-A48C-CCD6AA476309}" destId="{38E54C87-9F99-4301-B03B-9909CA26C5BD}" srcOrd="0" destOrd="0" presId="urn:microsoft.com/office/officeart/2009/3/layout/HorizontalOrganizationChart"/>
    <dgm:cxn modelId="{E65A917D-AB44-4776-87DE-4D52D3C57D4E}" type="presParOf" srcId="{5D5D9088-5761-4F32-B464-991E439C1B87}" destId="{D57F0ACC-AE8E-4EA5-9BF9-712F243B3E5A}" srcOrd="0" destOrd="0" presId="urn:microsoft.com/office/officeart/2009/3/layout/HorizontalOrganizationChart"/>
    <dgm:cxn modelId="{CF26ABEB-E6B9-4D8C-8A3B-7E7D08E43AC0}" type="presParOf" srcId="{D57F0ACC-AE8E-4EA5-9BF9-712F243B3E5A}" destId="{2F491783-0280-4C0C-9465-46CC1D91F1A8}" srcOrd="0" destOrd="0" presId="urn:microsoft.com/office/officeart/2009/3/layout/HorizontalOrganizationChart"/>
    <dgm:cxn modelId="{E484322B-E40A-4CA4-BFD7-75384FD00AF1}" type="presParOf" srcId="{2F491783-0280-4C0C-9465-46CC1D91F1A8}" destId="{B67141DF-6D9F-469C-A50F-2249A7A1C2F4}" srcOrd="0" destOrd="0" presId="urn:microsoft.com/office/officeart/2009/3/layout/HorizontalOrganizationChart"/>
    <dgm:cxn modelId="{0C219255-A9F7-4550-9FC1-863335F39EA8}" type="presParOf" srcId="{2F491783-0280-4C0C-9465-46CC1D91F1A8}" destId="{AF12C5CF-A144-42CA-B54C-BC36F02027CF}" srcOrd="1" destOrd="0" presId="urn:microsoft.com/office/officeart/2009/3/layout/HorizontalOrganizationChart"/>
    <dgm:cxn modelId="{CE387B26-CB87-465F-B097-85C13ECB15B7}" type="presParOf" srcId="{D57F0ACC-AE8E-4EA5-9BF9-712F243B3E5A}" destId="{D69D7F85-99C7-44AD-BDD1-1C7776D79F91}" srcOrd="1" destOrd="0" presId="urn:microsoft.com/office/officeart/2009/3/layout/HorizontalOrganizationChart"/>
    <dgm:cxn modelId="{AB5DA4DB-B20F-4EEB-801D-640EB91281BE}" type="presParOf" srcId="{D69D7F85-99C7-44AD-BDD1-1C7776D79F91}" destId="{1517909F-6989-4214-95F5-6EE17BF9AF70}" srcOrd="0" destOrd="0" presId="urn:microsoft.com/office/officeart/2009/3/layout/HorizontalOrganizationChart"/>
    <dgm:cxn modelId="{C7447452-E8F9-4039-98F0-183D122D6052}" type="presParOf" srcId="{D69D7F85-99C7-44AD-BDD1-1C7776D79F91}" destId="{E2B556E7-28AD-4FB6-BD5C-3AD68E62EE28}" srcOrd="1" destOrd="0" presId="urn:microsoft.com/office/officeart/2009/3/layout/HorizontalOrganizationChart"/>
    <dgm:cxn modelId="{6D4375FB-C6F9-4BEC-9596-962AF093F7DD}" type="presParOf" srcId="{E2B556E7-28AD-4FB6-BD5C-3AD68E62EE28}" destId="{F424EC08-435E-4854-B33A-40FB248C438B}" srcOrd="0" destOrd="0" presId="urn:microsoft.com/office/officeart/2009/3/layout/HorizontalOrganizationChart"/>
    <dgm:cxn modelId="{EBC0A73B-842F-443D-9044-FF4EDD571256}" type="presParOf" srcId="{F424EC08-435E-4854-B33A-40FB248C438B}" destId="{59DFFEE0-BF9A-45B1-B848-A995DED760A6}" srcOrd="0" destOrd="0" presId="urn:microsoft.com/office/officeart/2009/3/layout/HorizontalOrganizationChart"/>
    <dgm:cxn modelId="{F7D40E8B-03DC-4E74-92E7-FBB11F317704}" type="presParOf" srcId="{F424EC08-435E-4854-B33A-40FB248C438B}" destId="{1078693A-5DD1-4836-BB88-0A4C7BC9454E}" srcOrd="1" destOrd="0" presId="urn:microsoft.com/office/officeart/2009/3/layout/HorizontalOrganizationChart"/>
    <dgm:cxn modelId="{A97266E9-3D41-4229-A563-B21A7B856B90}" type="presParOf" srcId="{E2B556E7-28AD-4FB6-BD5C-3AD68E62EE28}" destId="{9EC11026-F1A3-41F3-BC8C-90A665C9C012}" srcOrd="1" destOrd="0" presId="urn:microsoft.com/office/officeart/2009/3/layout/HorizontalOrganizationChart"/>
    <dgm:cxn modelId="{79713B55-9AC7-48D9-A581-3F6CDC9D02A3}" type="presParOf" srcId="{9EC11026-F1A3-41F3-BC8C-90A665C9C012}" destId="{C11D4610-9E9E-4986-88E9-166B5813950C}" srcOrd="0" destOrd="0" presId="urn:microsoft.com/office/officeart/2009/3/layout/HorizontalOrganizationChart"/>
    <dgm:cxn modelId="{C00BE4DD-AA59-460B-8B95-58A5231E39DC}" type="presParOf" srcId="{9EC11026-F1A3-41F3-BC8C-90A665C9C012}" destId="{824D2897-3172-4417-949F-74668A5A52AA}" srcOrd="1" destOrd="0" presId="urn:microsoft.com/office/officeart/2009/3/layout/HorizontalOrganizationChart"/>
    <dgm:cxn modelId="{0C508280-C3EF-46E4-B488-32C0B2FC8153}" type="presParOf" srcId="{824D2897-3172-4417-949F-74668A5A52AA}" destId="{5478CE61-41A2-4418-BB3C-9E6C271B26A0}" srcOrd="0" destOrd="0" presId="urn:microsoft.com/office/officeart/2009/3/layout/HorizontalOrganizationChart"/>
    <dgm:cxn modelId="{BBC1D382-A1B2-4039-BF50-BC4C17C3ACA0}" type="presParOf" srcId="{5478CE61-41A2-4418-BB3C-9E6C271B26A0}" destId="{51FB9F25-42EC-491E-AA1F-39927C94C265}" srcOrd="0" destOrd="0" presId="urn:microsoft.com/office/officeart/2009/3/layout/HorizontalOrganizationChart"/>
    <dgm:cxn modelId="{A0A2A837-664A-40A9-894A-CA52E4892811}" type="presParOf" srcId="{5478CE61-41A2-4418-BB3C-9E6C271B26A0}" destId="{37EEC1EF-42B4-4D90-A71F-34C1D5106C23}" srcOrd="1" destOrd="0" presId="urn:microsoft.com/office/officeart/2009/3/layout/HorizontalOrganizationChart"/>
    <dgm:cxn modelId="{108FD788-1718-45B2-9F77-08E1177C66F4}" type="presParOf" srcId="{824D2897-3172-4417-949F-74668A5A52AA}" destId="{9C419CBF-7A8F-458A-8851-F30A15F6B154}" srcOrd="1" destOrd="0" presId="urn:microsoft.com/office/officeart/2009/3/layout/HorizontalOrganizationChart"/>
    <dgm:cxn modelId="{3DEED64E-B667-467A-91FA-DA6959068917}" type="presParOf" srcId="{9C419CBF-7A8F-458A-8851-F30A15F6B154}" destId="{33387CDA-9BDC-4931-936D-02A1D455C278}" srcOrd="0" destOrd="0" presId="urn:microsoft.com/office/officeart/2009/3/layout/HorizontalOrganizationChart"/>
    <dgm:cxn modelId="{47CFEAA6-8D64-4F01-B77C-5D887A4919DC}" type="presParOf" srcId="{9C419CBF-7A8F-458A-8851-F30A15F6B154}" destId="{176DE69B-70AE-4A35-A03A-801AA42FDD85}" srcOrd="1" destOrd="0" presId="urn:microsoft.com/office/officeart/2009/3/layout/HorizontalOrganizationChart"/>
    <dgm:cxn modelId="{1C69202F-34EF-4A89-A4DB-839DC31D155C}" type="presParOf" srcId="{176DE69B-70AE-4A35-A03A-801AA42FDD85}" destId="{FA31F45C-C776-48FF-9CA0-BCF9B8AE5E76}" srcOrd="0" destOrd="0" presId="urn:microsoft.com/office/officeart/2009/3/layout/HorizontalOrganizationChart"/>
    <dgm:cxn modelId="{117EF2D4-42EB-42AA-973A-A296B813D2C4}" type="presParOf" srcId="{FA31F45C-C776-48FF-9CA0-BCF9B8AE5E76}" destId="{9C52A765-6805-4C3E-A1AD-2E7A587D03E8}" srcOrd="0" destOrd="0" presId="urn:microsoft.com/office/officeart/2009/3/layout/HorizontalOrganizationChart"/>
    <dgm:cxn modelId="{02419ED7-E440-449E-8AF0-0005CF973151}" type="presParOf" srcId="{FA31F45C-C776-48FF-9CA0-BCF9B8AE5E76}" destId="{5C6ABE09-3C0D-4A2C-BC2A-62E69EF5AF8F}" srcOrd="1" destOrd="0" presId="urn:microsoft.com/office/officeart/2009/3/layout/HorizontalOrganizationChart"/>
    <dgm:cxn modelId="{7DC0FCDE-3DF4-45D9-968F-027BED1195E5}" type="presParOf" srcId="{176DE69B-70AE-4A35-A03A-801AA42FDD85}" destId="{949A20BE-EB31-48E9-B13D-602FE8AB13AE}" srcOrd="1" destOrd="0" presId="urn:microsoft.com/office/officeart/2009/3/layout/HorizontalOrganizationChart"/>
    <dgm:cxn modelId="{2F51151C-B504-4CBF-833C-3E2B1FE15DF1}" type="presParOf" srcId="{176DE69B-70AE-4A35-A03A-801AA42FDD85}" destId="{C6A75D94-E7F7-4E8D-8567-49FCAF78E3DA}" srcOrd="2" destOrd="0" presId="urn:microsoft.com/office/officeart/2009/3/layout/HorizontalOrganizationChart"/>
    <dgm:cxn modelId="{62FEF23F-ECB0-4806-BC3C-127091CE8EB9}" type="presParOf" srcId="{824D2897-3172-4417-949F-74668A5A52AA}" destId="{97D9E53E-51E0-4552-86A3-14BC519EB276}" srcOrd="2" destOrd="0" presId="urn:microsoft.com/office/officeart/2009/3/layout/HorizontalOrganizationChart"/>
    <dgm:cxn modelId="{D7BB70E7-5D26-4EAC-99BE-40AC51C6C011}" type="presParOf" srcId="{9EC11026-F1A3-41F3-BC8C-90A665C9C012}" destId="{5B479F12-7117-4A55-B36D-E99644D3A111}" srcOrd="2" destOrd="0" presId="urn:microsoft.com/office/officeart/2009/3/layout/HorizontalOrganizationChart"/>
    <dgm:cxn modelId="{19D76F83-4AF2-416F-BE1D-891D03EA2E60}" type="presParOf" srcId="{9EC11026-F1A3-41F3-BC8C-90A665C9C012}" destId="{00726493-A648-46DD-BFB1-1C8B3C7386E2}" srcOrd="3" destOrd="0" presId="urn:microsoft.com/office/officeart/2009/3/layout/HorizontalOrganizationChart"/>
    <dgm:cxn modelId="{265EFAE6-6F18-40FE-8077-FA0A3E5455F4}" type="presParOf" srcId="{00726493-A648-46DD-BFB1-1C8B3C7386E2}" destId="{0B31A58B-CE5D-4A76-B41E-BA1D987E24EB}" srcOrd="0" destOrd="0" presId="urn:microsoft.com/office/officeart/2009/3/layout/HorizontalOrganizationChart"/>
    <dgm:cxn modelId="{0984775E-848D-4D8A-A821-967C7CC3E950}" type="presParOf" srcId="{0B31A58B-CE5D-4A76-B41E-BA1D987E24EB}" destId="{8060E233-C1AB-4468-9D08-E9481730CC18}" srcOrd="0" destOrd="0" presId="urn:microsoft.com/office/officeart/2009/3/layout/HorizontalOrganizationChart"/>
    <dgm:cxn modelId="{60073ECD-4830-42F6-BA76-E5EA90AC5700}" type="presParOf" srcId="{0B31A58B-CE5D-4A76-B41E-BA1D987E24EB}" destId="{B200F06E-3B04-4E25-9DF0-F2E31DDBEC1D}" srcOrd="1" destOrd="0" presId="urn:microsoft.com/office/officeart/2009/3/layout/HorizontalOrganizationChart"/>
    <dgm:cxn modelId="{A362FEAA-4528-4C31-A4E1-9B2FC608EF5F}" type="presParOf" srcId="{00726493-A648-46DD-BFB1-1C8B3C7386E2}" destId="{161C555C-3EDA-42B1-AC35-327E9EC5C7C0}" srcOrd="1" destOrd="0" presId="urn:microsoft.com/office/officeart/2009/3/layout/HorizontalOrganizationChart"/>
    <dgm:cxn modelId="{D7DBED32-2D06-4B25-9C55-ABC09F386BB0}" type="presParOf" srcId="{161C555C-3EDA-42B1-AC35-327E9EC5C7C0}" destId="{446001B4-9707-4B1B-9586-99FDF3B7ABD6}" srcOrd="0" destOrd="0" presId="urn:microsoft.com/office/officeart/2009/3/layout/HorizontalOrganizationChart"/>
    <dgm:cxn modelId="{059AAB7F-CE5C-4040-8F1B-1F861A2DB46F}" type="presParOf" srcId="{161C555C-3EDA-42B1-AC35-327E9EC5C7C0}" destId="{15394E01-977A-4421-8D86-C31DAC23648B}" srcOrd="1" destOrd="0" presId="urn:microsoft.com/office/officeart/2009/3/layout/HorizontalOrganizationChart"/>
    <dgm:cxn modelId="{D5711231-D519-4507-BF0B-1F96FDA0424E}" type="presParOf" srcId="{15394E01-977A-4421-8D86-C31DAC23648B}" destId="{3DDFABE7-ADD4-4CA4-BB06-9B1D80C3D76B}" srcOrd="0" destOrd="0" presId="urn:microsoft.com/office/officeart/2009/3/layout/HorizontalOrganizationChart"/>
    <dgm:cxn modelId="{10883735-7C7F-468B-B58F-62104B399AD4}" type="presParOf" srcId="{3DDFABE7-ADD4-4CA4-BB06-9B1D80C3D76B}" destId="{723A2A27-E245-4A5B-875D-474F7A58A23E}" srcOrd="0" destOrd="0" presId="urn:microsoft.com/office/officeart/2009/3/layout/HorizontalOrganizationChart"/>
    <dgm:cxn modelId="{6CDFA744-44A3-4E09-8BBE-396CA8AC22FE}" type="presParOf" srcId="{3DDFABE7-ADD4-4CA4-BB06-9B1D80C3D76B}" destId="{0D940171-8206-4A05-BD69-9A0B48042802}" srcOrd="1" destOrd="0" presId="urn:microsoft.com/office/officeart/2009/3/layout/HorizontalOrganizationChart"/>
    <dgm:cxn modelId="{96474F9C-EA1D-4C91-8649-3A7FFA0DFF68}" type="presParOf" srcId="{15394E01-977A-4421-8D86-C31DAC23648B}" destId="{155F5C1F-5EDA-4CB6-8353-D52836A31DBE}" srcOrd="1" destOrd="0" presId="urn:microsoft.com/office/officeart/2009/3/layout/HorizontalOrganizationChart"/>
    <dgm:cxn modelId="{B8D434E0-1303-4DCB-B048-E3FA5532BA75}" type="presParOf" srcId="{15394E01-977A-4421-8D86-C31DAC23648B}" destId="{DECC2CB0-2624-43AB-86B7-C7A41DB80D25}" srcOrd="2" destOrd="0" presId="urn:microsoft.com/office/officeart/2009/3/layout/HorizontalOrganizationChart"/>
    <dgm:cxn modelId="{912EC843-925B-48AC-B07D-064AEF0B8391}" type="presParOf" srcId="{00726493-A648-46DD-BFB1-1C8B3C7386E2}" destId="{AFAD1514-B970-41F4-8BE6-BF19C4396B8A}" srcOrd="2" destOrd="0" presId="urn:microsoft.com/office/officeart/2009/3/layout/HorizontalOrganizationChart"/>
    <dgm:cxn modelId="{E03B1D4A-629E-4DE1-8CB1-EB4DBCBD75C8}" type="presParOf" srcId="{9EC11026-F1A3-41F3-BC8C-90A665C9C012}" destId="{75EBAACF-9AF9-4D5D-BF99-BC2B917F324C}" srcOrd="4" destOrd="0" presId="urn:microsoft.com/office/officeart/2009/3/layout/HorizontalOrganizationChart"/>
    <dgm:cxn modelId="{36B91967-8083-46BC-AB00-D58D2D467FEA}" type="presParOf" srcId="{9EC11026-F1A3-41F3-BC8C-90A665C9C012}" destId="{14B19B21-ADB9-4673-A4C3-41AFA87A3F3C}" srcOrd="5" destOrd="0" presId="urn:microsoft.com/office/officeart/2009/3/layout/HorizontalOrganizationChart"/>
    <dgm:cxn modelId="{1DCBA0DB-1C98-4F48-BA08-FB58351E1836}" type="presParOf" srcId="{14B19B21-ADB9-4673-A4C3-41AFA87A3F3C}" destId="{15CEF227-F428-4D11-A830-DB116DF6D31C}" srcOrd="0" destOrd="0" presId="urn:microsoft.com/office/officeart/2009/3/layout/HorizontalOrganizationChart"/>
    <dgm:cxn modelId="{0375D872-4356-4AE8-933C-1D65D703FA5A}" type="presParOf" srcId="{15CEF227-F428-4D11-A830-DB116DF6D31C}" destId="{AB49D505-96C6-4B8C-A57E-82D141DA584E}" srcOrd="0" destOrd="0" presId="urn:microsoft.com/office/officeart/2009/3/layout/HorizontalOrganizationChart"/>
    <dgm:cxn modelId="{04C9DA81-B0A4-467F-9A11-135C7AAF05A1}" type="presParOf" srcId="{15CEF227-F428-4D11-A830-DB116DF6D31C}" destId="{022EDF7C-2D01-421D-8B30-9DC530B1B933}" srcOrd="1" destOrd="0" presId="urn:microsoft.com/office/officeart/2009/3/layout/HorizontalOrganizationChart"/>
    <dgm:cxn modelId="{6384CC3B-259B-4F8F-A9C7-160CCA4AB241}" type="presParOf" srcId="{14B19B21-ADB9-4673-A4C3-41AFA87A3F3C}" destId="{BA4516ED-FAE7-444B-A96A-34B4B357331A}" srcOrd="1" destOrd="0" presId="urn:microsoft.com/office/officeart/2009/3/layout/HorizontalOrganizationChart"/>
    <dgm:cxn modelId="{58B74012-4FC8-4E84-B53B-41729BB4395C}" type="presParOf" srcId="{BA4516ED-FAE7-444B-A96A-34B4B357331A}" destId="{70D73CBA-11BC-46AF-A940-DD1A373AEC66}" srcOrd="0" destOrd="0" presId="urn:microsoft.com/office/officeart/2009/3/layout/HorizontalOrganizationChart"/>
    <dgm:cxn modelId="{0209AB12-E46C-4784-829A-766A244ACF72}" type="presParOf" srcId="{BA4516ED-FAE7-444B-A96A-34B4B357331A}" destId="{C25AD6FF-3993-4113-9454-1099FE5D79CC}" srcOrd="1" destOrd="0" presId="urn:microsoft.com/office/officeart/2009/3/layout/HorizontalOrganizationChart"/>
    <dgm:cxn modelId="{0D443521-855A-495D-B069-C1C8C6CB4997}" type="presParOf" srcId="{C25AD6FF-3993-4113-9454-1099FE5D79CC}" destId="{381B5AA2-1053-48A6-B244-843582C3EEA2}" srcOrd="0" destOrd="0" presId="urn:microsoft.com/office/officeart/2009/3/layout/HorizontalOrganizationChart"/>
    <dgm:cxn modelId="{6F64DDD8-064B-4AC3-A02A-AEA987479A1A}" type="presParOf" srcId="{381B5AA2-1053-48A6-B244-843582C3EEA2}" destId="{6D410D3C-0308-44E7-800B-A5B629BC4BBE}" srcOrd="0" destOrd="0" presId="urn:microsoft.com/office/officeart/2009/3/layout/HorizontalOrganizationChart"/>
    <dgm:cxn modelId="{B17E11E6-4409-439D-900F-08C573DB4555}" type="presParOf" srcId="{381B5AA2-1053-48A6-B244-843582C3EEA2}" destId="{37626B40-1E3A-48E7-8514-0B4C6B2B43BE}" srcOrd="1" destOrd="0" presId="urn:microsoft.com/office/officeart/2009/3/layout/HorizontalOrganizationChart"/>
    <dgm:cxn modelId="{1D106797-3B63-4F5A-9C57-138DB6DE9650}" type="presParOf" srcId="{C25AD6FF-3993-4113-9454-1099FE5D79CC}" destId="{54615AAC-3E92-499B-A5F2-3E0EE38771C9}" srcOrd="1" destOrd="0" presId="urn:microsoft.com/office/officeart/2009/3/layout/HorizontalOrganizationChart"/>
    <dgm:cxn modelId="{F34CFEF1-6CD7-4F56-BE3B-CD0EFCAE3BAB}" type="presParOf" srcId="{C25AD6FF-3993-4113-9454-1099FE5D79CC}" destId="{3131EF19-A456-4D8E-B219-F704FB9DE974}" srcOrd="2" destOrd="0" presId="urn:microsoft.com/office/officeart/2009/3/layout/HorizontalOrganizationChart"/>
    <dgm:cxn modelId="{D4401864-0D76-412F-955E-2B814B997A3F}" type="presParOf" srcId="{14B19B21-ADB9-4673-A4C3-41AFA87A3F3C}" destId="{5DBB6C42-021C-4DB9-99A8-7AD6379035BC}" srcOrd="2" destOrd="0" presId="urn:microsoft.com/office/officeart/2009/3/layout/HorizontalOrganizationChart"/>
    <dgm:cxn modelId="{1840D3BC-5EA6-4208-BDCD-4CC866CD7C1E}" type="presParOf" srcId="{9EC11026-F1A3-41F3-BC8C-90A665C9C012}" destId="{DCD658CE-CAC0-417B-93D4-9334C2A56167}" srcOrd="6" destOrd="0" presId="urn:microsoft.com/office/officeart/2009/3/layout/HorizontalOrganizationChart"/>
    <dgm:cxn modelId="{CD2812B6-1104-467D-925A-898D177861EE}" type="presParOf" srcId="{9EC11026-F1A3-41F3-BC8C-90A665C9C012}" destId="{77B9DC5F-A902-485E-81DC-860DEC7279D5}" srcOrd="7" destOrd="0" presId="urn:microsoft.com/office/officeart/2009/3/layout/HorizontalOrganizationChart"/>
    <dgm:cxn modelId="{1042EE51-3F83-4AB5-A021-5694A1E059CA}" type="presParOf" srcId="{77B9DC5F-A902-485E-81DC-860DEC7279D5}" destId="{9AB0C248-43F4-442E-AEE8-87A39628E465}" srcOrd="0" destOrd="0" presId="urn:microsoft.com/office/officeart/2009/3/layout/HorizontalOrganizationChart"/>
    <dgm:cxn modelId="{C08B6441-22DE-45A5-842B-7B5317CC5EA0}" type="presParOf" srcId="{9AB0C248-43F4-442E-AEE8-87A39628E465}" destId="{A5038C80-BF8D-48C2-9A18-99786B8F1A43}" srcOrd="0" destOrd="0" presId="urn:microsoft.com/office/officeart/2009/3/layout/HorizontalOrganizationChart"/>
    <dgm:cxn modelId="{32264BCC-AD61-4F84-B220-1AA933F9D0F1}" type="presParOf" srcId="{9AB0C248-43F4-442E-AEE8-87A39628E465}" destId="{003E5BF5-F201-44A5-AACC-D6769C28CACD}" srcOrd="1" destOrd="0" presId="urn:microsoft.com/office/officeart/2009/3/layout/HorizontalOrganizationChart"/>
    <dgm:cxn modelId="{821C279A-0679-4008-97CF-C0A5B13C64B6}" type="presParOf" srcId="{77B9DC5F-A902-485E-81DC-860DEC7279D5}" destId="{8554A488-58FB-4B2A-AF4D-6B566FE9E710}" srcOrd="1" destOrd="0" presId="urn:microsoft.com/office/officeart/2009/3/layout/HorizontalOrganizationChart"/>
    <dgm:cxn modelId="{70385BEA-E8E2-4EB0-AB8A-F386CAF4955B}" type="presParOf" srcId="{8554A488-58FB-4B2A-AF4D-6B566FE9E710}" destId="{28D43A4A-626E-4ED3-AA38-08FF9F434B49}" srcOrd="0" destOrd="0" presId="urn:microsoft.com/office/officeart/2009/3/layout/HorizontalOrganizationChart"/>
    <dgm:cxn modelId="{DB1D62D0-E764-4D79-8D48-594B5B9E7ACD}" type="presParOf" srcId="{8554A488-58FB-4B2A-AF4D-6B566FE9E710}" destId="{FEAA7B8B-C4C4-45A7-8F11-6CFCFDEA006E}" srcOrd="1" destOrd="0" presId="urn:microsoft.com/office/officeart/2009/3/layout/HorizontalOrganizationChart"/>
    <dgm:cxn modelId="{D7AD3FF5-0E1A-4E09-92AC-0FA8D1966129}" type="presParOf" srcId="{FEAA7B8B-C4C4-45A7-8F11-6CFCFDEA006E}" destId="{563035F3-8480-4A14-ACD6-928A754F337E}" srcOrd="0" destOrd="0" presId="urn:microsoft.com/office/officeart/2009/3/layout/HorizontalOrganizationChart"/>
    <dgm:cxn modelId="{EADB0DFF-CD95-4296-A664-BAC7E2B7062E}" type="presParOf" srcId="{563035F3-8480-4A14-ACD6-928A754F337E}" destId="{EAE42F0D-7002-478D-AFFB-D0A84A147D12}" srcOrd="0" destOrd="0" presId="urn:microsoft.com/office/officeart/2009/3/layout/HorizontalOrganizationChart"/>
    <dgm:cxn modelId="{08959947-5463-4C56-B340-72AB67BBDA0F}" type="presParOf" srcId="{563035F3-8480-4A14-ACD6-928A754F337E}" destId="{C4552A29-D8FE-4280-BAC9-A97797A0CEB1}" srcOrd="1" destOrd="0" presId="urn:microsoft.com/office/officeart/2009/3/layout/HorizontalOrganizationChart"/>
    <dgm:cxn modelId="{14F6E755-3ADC-426C-9B88-46A028A92A57}" type="presParOf" srcId="{FEAA7B8B-C4C4-45A7-8F11-6CFCFDEA006E}" destId="{9EF8E456-F116-4D8C-86D3-746CE56AAEEE}" srcOrd="1" destOrd="0" presId="urn:microsoft.com/office/officeart/2009/3/layout/HorizontalOrganizationChart"/>
    <dgm:cxn modelId="{E3476611-F676-49FF-9815-2A667B82258D}" type="presParOf" srcId="{FEAA7B8B-C4C4-45A7-8F11-6CFCFDEA006E}" destId="{108B614F-2F45-4F86-BEC1-128053ADAB22}" srcOrd="2" destOrd="0" presId="urn:microsoft.com/office/officeart/2009/3/layout/HorizontalOrganizationChart"/>
    <dgm:cxn modelId="{D460ECFC-C16E-42D1-913A-5EF98FAEF262}" type="presParOf" srcId="{77B9DC5F-A902-485E-81DC-860DEC7279D5}" destId="{FBFE0B08-3754-4860-870E-C97E168C2675}" srcOrd="2" destOrd="0" presId="urn:microsoft.com/office/officeart/2009/3/layout/HorizontalOrganizationChart"/>
    <dgm:cxn modelId="{3E95CE85-0A2D-4660-BAC1-17A1832D4227}" type="presParOf" srcId="{9EC11026-F1A3-41F3-BC8C-90A665C9C012}" destId="{9698EFC0-9B2E-49F5-BE6E-4F860E458746}" srcOrd="8" destOrd="0" presId="urn:microsoft.com/office/officeart/2009/3/layout/HorizontalOrganizationChart"/>
    <dgm:cxn modelId="{4D0B81C8-60B4-4E78-9B51-1176C2EF7B75}" type="presParOf" srcId="{9EC11026-F1A3-41F3-BC8C-90A665C9C012}" destId="{976348B9-23C0-4938-A5B2-9BD7EFE74765}" srcOrd="9" destOrd="0" presId="urn:microsoft.com/office/officeart/2009/3/layout/HorizontalOrganizationChart"/>
    <dgm:cxn modelId="{B3906557-62EE-44B5-A18E-D2EEBE871AFB}" type="presParOf" srcId="{976348B9-23C0-4938-A5B2-9BD7EFE74765}" destId="{2E3F5B54-5E4F-49CD-A10E-A328318489D3}" srcOrd="0" destOrd="0" presId="urn:microsoft.com/office/officeart/2009/3/layout/HorizontalOrganizationChart"/>
    <dgm:cxn modelId="{F67D48AD-63B2-487E-906E-267F499D5DE8}" type="presParOf" srcId="{2E3F5B54-5E4F-49CD-A10E-A328318489D3}" destId="{DDAAFE11-DD78-463B-89E2-A8D53EF6BFF0}" srcOrd="0" destOrd="0" presId="urn:microsoft.com/office/officeart/2009/3/layout/HorizontalOrganizationChart"/>
    <dgm:cxn modelId="{0D89675C-971D-45A5-90DC-AB71A72F2376}" type="presParOf" srcId="{2E3F5B54-5E4F-49CD-A10E-A328318489D3}" destId="{2AD2D93C-D890-421B-90F5-4742E08E7277}" srcOrd="1" destOrd="0" presId="urn:microsoft.com/office/officeart/2009/3/layout/HorizontalOrganizationChart"/>
    <dgm:cxn modelId="{6464C3C3-C260-4046-A9D3-43B52ACAE071}" type="presParOf" srcId="{976348B9-23C0-4938-A5B2-9BD7EFE74765}" destId="{F9DF197E-8610-4C0F-93F3-74FA2C8AFDB4}" srcOrd="1" destOrd="0" presId="urn:microsoft.com/office/officeart/2009/3/layout/HorizontalOrganizationChart"/>
    <dgm:cxn modelId="{2936285F-68A1-487C-9C24-0BEF5B8882DF}" type="presParOf" srcId="{F9DF197E-8610-4C0F-93F3-74FA2C8AFDB4}" destId="{D1A69D38-99A5-4BBD-B439-24EBF35D886E}" srcOrd="0" destOrd="0" presId="urn:microsoft.com/office/officeart/2009/3/layout/HorizontalOrganizationChart"/>
    <dgm:cxn modelId="{A631D30F-6DC7-465C-B00F-A66CC56B5A9C}" type="presParOf" srcId="{F9DF197E-8610-4C0F-93F3-74FA2C8AFDB4}" destId="{138D4F69-CF40-4DF0-956E-7EF95A5A555A}" srcOrd="1" destOrd="0" presId="urn:microsoft.com/office/officeart/2009/3/layout/HorizontalOrganizationChart"/>
    <dgm:cxn modelId="{761DC9E9-311B-4DE4-97AB-24D98EAC614F}" type="presParOf" srcId="{138D4F69-CF40-4DF0-956E-7EF95A5A555A}" destId="{227386D9-9BF9-4158-B05C-73510209971D}" srcOrd="0" destOrd="0" presId="urn:microsoft.com/office/officeart/2009/3/layout/HorizontalOrganizationChart"/>
    <dgm:cxn modelId="{39736704-22C0-4738-B1AF-4D54A51F2BEC}" type="presParOf" srcId="{227386D9-9BF9-4158-B05C-73510209971D}" destId="{07AD9E17-541D-45E8-9B8D-37489E156644}" srcOrd="0" destOrd="0" presId="urn:microsoft.com/office/officeart/2009/3/layout/HorizontalOrganizationChart"/>
    <dgm:cxn modelId="{A77306F6-15E0-4D92-BE22-F58B04732D65}" type="presParOf" srcId="{227386D9-9BF9-4158-B05C-73510209971D}" destId="{F2D85482-B8EB-4E59-B117-6663652A1352}" srcOrd="1" destOrd="0" presId="urn:microsoft.com/office/officeart/2009/3/layout/HorizontalOrganizationChart"/>
    <dgm:cxn modelId="{D50F05BC-EC4F-4D20-AE22-1B40A0C3E0D3}" type="presParOf" srcId="{138D4F69-CF40-4DF0-956E-7EF95A5A555A}" destId="{ABBF7573-A228-44AA-B133-CB9232CD39D7}" srcOrd="1" destOrd="0" presId="urn:microsoft.com/office/officeart/2009/3/layout/HorizontalOrganizationChart"/>
    <dgm:cxn modelId="{DE1933B1-4E9F-47E9-9C5D-B651CD7C5EBB}" type="presParOf" srcId="{138D4F69-CF40-4DF0-956E-7EF95A5A555A}" destId="{7C41D59F-59AF-4720-9C1F-5CE5A699334A}" srcOrd="2" destOrd="0" presId="urn:microsoft.com/office/officeart/2009/3/layout/HorizontalOrganizationChart"/>
    <dgm:cxn modelId="{6497390C-0F27-4414-9038-31D88DBBD737}" type="presParOf" srcId="{F9DF197E-8610-4C0F-93F3-74FA2C8AFDB4}" destId="{5605BA28-B98D-40A2-A23D-0189937FC26C}" srcOrd="2" destOrd="0" presId="urn:microsoft.com/office/officeart/2009/3/layout/HorizontalOrganizationChart"/>
    <dgm:cxn modelId="{D039D9CE-AD38-4F53-834D-D5189991AA82}" type="presParOf" srcId="{F9DF197E-8610-4C0F-93F3-74FA2C8AFDB4}" destId="{38E6E107-B638-41DA-8236-23C7527597EE}" srcOrd="3" destOrd="0" presId="urn:microsoft.com/office/officeart/2009/3/layout/HorizontalOrganizationChart"/>
    <dgm:cxn modelId="{D6AD83F7-7284-45A1-A6FE-62CDBB4F6BFD}" type="presParOf" srcId="{38E6E107-B638-41DA-8236-23C7527597EE}" destId="{442E37A5-A810-4C2C-9AAB-171279C06A74}" srcOrd="0" destOrd="0" presId="urn:microsoft.com/office/officeart/2009/3/layout/HorizontalOrganizationChart"/>
    <dgm:cxn modelId="{08DAEFBD-50B3-4FD7-B692-48B6D63BEC2E}" type="presParOf" srcId="{442E37A5-A810-4C2C-9AAB-171279C06A74}" destId="{532DAB5E-C0F7-4CED-95B4-888BA8D2D31E}" srcOrd="0" destOrd="0" presId="urn:microsoft.com/office/officeart/2009/3/layout/HorizontalOrganizationChart"/>
    <dgm:cxn modelId="{6F46A48A-287D-40B2-9F9B-59AA25746C6D}" type="presParOf" srcId="{442E37A5-A810-4C2C-9AAB-171279C06A74}" destId="{BE31268D-8F78-4D3B-A513-3C6F587C7B86}" srcOrd="1" destOrd="0" presId="urn:microsoft.com/office/officeart/2009/3/layout/HorizontalOrganizationChart"/>
    <dgm:cxn modelId="{84759F92-2D1B-4EC5-AA22-511713AB60A0}" type="presParOf" srcId="{38E6E107-B638-41DA-8236-23C7527597EE}" destId="{EF6A00D9-147E-4A20-8B1E-D345C12B9C77}" srcOrd="1" destOrd="0" presId="urn:microsoft.com/office/officeart/2009/3/layout/HorizontalOrganizationChart"/>
    <dgm:cxn modelId="{A0E769FF-7CE7-4A08-B502-3AD8D37D2599}" type="presParOf" srcId="{38E6E107-B638-41DA-8236-23C7527597EE}" destId="{D58EC923-BCC6-4326-8D36-728AEC6D8592}" srcOrd="2" destOrd="0" presId="urn:microsoft.com/office/officeart/2009/3/layout/HorizontalOrganizationChart"/>
    <dgm:cxn modelId="{52C956B1-2A2F-4EAA-9FA2-8C81AC6A716F}" type="presParOf" srcId="{976348B9-23C0-4938-A5B2-9BD7EFE74765}" destId="{74B2FD8E-2F8A-4B52-8637-29D7463F8A67}" srcOrd="2" destOrd="0" presId="urn:microsoft.com/office/officeart/2009/3/layout/HorizontalOrganizationChart"/>
    <dgm:cxn modelId="{C4FF7747-53B7-4D94-BBFC-43F6A219DE47}" type="presParOf" srcId="{E2B556E7-28AD-4FB6-BD5C-3AD68E62EE28}" destId="{EE213855-71CB-4950-B421-CE812A1C7511}" srcOrd="2" destOrd="0" presId="urn:microsoft.com/office/officeart/2009/3/layout/HorizontalOrganizationChart"/>
    <dgm:cxn modelId="{F6DB9144-8830-4CCA-9570-C6F9BF8A0908}" type="presParOf" srcId="{D69D7F85-99C7-44AD-BDD1-1C7776D79F91}" destId="{AB8F345D-9CDB-4B8E-8F41-F4D0027C3A38}" srcOrd="2" destOrd="0" presId="urn:microsoft.com/office/officeart/2009/3/layout/HorizontalOrganizationChart"/>
    <dgm:cxn modelId="{652720C6-97BD-468E-82E4-F914DB71FF85}" type="presParOf" srcId="{D69D7F85-99C7-44AD-BDD1-1C7776D79F91}" destId="{53FAD502-4A27-44FD-8844-7F9C59784F5B}" srcOrd="3" destOrd="0" presId="urn:microsoft.com/office/officeart/2009/3/layout/HorizontalOrganizationChart"/>
    <dgm:cxn modelId="{D7D8128B-A959-4FE6-B80E-E6E7241474FC}" type="presParOf" srcId="{53FAD502-4A27-44FD-8844-7F9C59784F5B}" destId="{FF7A016B-5BFD-4820-93A0-87A1195EF68D}" srcOrd="0" destOrd="0" presId="urn:microsoft.com/office/officeart/2009/3/layout/HorizontalOrganizationChart"/>
    <dgm:cxn modelId="{49986DDF-3092-4A09-B758-0B8374FF9091}" type="presParOf" srcId="{FF7A016B-5BFD-4820-93A0-87A1195EF68D}" destId="{D7C08FF1-8619-4BC6-BB29-592052EFA7F4}" srcOrd="0" destOrd="0" presId="urn:microsoft.com/office/officeart/2009/3/layout/HorizontalOrganizationChart"/>
    <dgm:cxn modelId="{DF1FB0A1-6A2F-481F-9F9B-1359B617A186}" type="presParOf" srcId="{FF7A016B-5BFD-4820-93A0-87A1195EF68D}" destId="{A044B858-9844-4E34-8FEB-7885820260BE}" srcOrd="1" destOrd="0" presId="urn:microsoft.com/office/officeart/2009/3/layout/HorizontalOrganizationChart"/>
    <dgm:cxn modelId="{374AD540-FC54-4FE6-8549-7391F59631EB}" type="presParOf" srcId="{53FAD502-4A27-44FD-8844-7F9C59784F5B}" destId="{ECA4D055-728D-40AD-955F-6B35035AFE7E}" srcOrd="1" destOrd="0" presId="urn:microsoft.com/office/officeart/2009/3/layout/HorizontalOrganizationChart"/>
    <dgm:cxn modelId="{19E1935A-6574-42F3-BA82-97BAE2A9808D}" type="presParOf" srcId="{ECA4D055-728D-40AD-955F-6B35035AFE7E}" destId="{BC894123-82C3-4692-870D-EF2C6DE9BB8D}" srcOrd="0" destOrd="0" presId="urn:microsoft.com/office/officeart/2009/3/layout/HorizontalOrganizationChart"/>
    <dgm:cxn modelId="{F68A9E53-C7E2-41A7-9A71-DFBC738D8693}" type="presParOf" srcId="{ECA4D055-728D-40AD-955F-6B35035AFE7E}" destId="{B042C695-E6DD-4A8F-8DBD-2AB81B09C207}" srcOrd="1" destOrd="0" presId="urn:microsoft.com/office/officeart/2009/3/layout/HorizontalOrganizationChart"/>
    <dgm:cxn modelId="{24F47800-E7EB-499F-9711-0BFB83838710}" type="presParOf" srcId="{B042C695-E6DD-4A8F-8DBD-2AB81B09C207}" destId="{727BF726-4385-4CFD-80FB-0BCB47B47034}" srcOrd="0" destOrd="0" presId="urn:microsoft.com/office/officeart/2009/3/layout/HorizontalOrganizationChart"/>
    <dgm:cxn modelId="{10E7B185-1055-43A0-834C-39022C0DEF45}" type="presParOf" srcId="{727BF726-4385-4CFD-80FB-0BCB47B47034}" destId="{A4E3AF25-05DB-4B81-B155-992CA0C26530}" srcOrd="0" destOrd="0" presId="urn:microsoft.com/office/officeart/2009/3/layout/HorizontalOrganizationChart"/>
    <dgm:cxn modelId="{B456771D-556C-451F-9ED7-571BB800BE16}" type="presParOf" srcId="{727BF726-4385-4CFD-80FB-0BCB47B47034}" destId="{E918EAA7-7D61-4E03-979E-89DB74735489}" srcOrd="1" destOrd="0" presId="urn:microsoft.com/office/officeart/2009/3/layout/HorizontalOrganizationChart"/>
    <dgm:cxn modelId="{24873CFF-F4ED-4AA2-A3EA-4A3A3260A161}" type="presParOf" srcId="{B042C695-E6DD-4A8F-8DBD-2AB81B09C207}" destId="{1E693698-05BB-4EA6-9D0A-33F5BE8D4921}" srcOrd="1" destOrd="0" presId="urn:microsoft.com/office/officeart/2009/3/layout/HorizontalOrganizationChart"/>
    <dgm:cxn modelId="{59C75A1B-7B05-492A-A997-B822D04E349E}" type="presParOf" srcId="{1E693698-05BB-4EA6-9D0A-33F5BE8D4921}" destId="{EE78B253-76FE-4E03-BFC6-4AED45590572}" srcOrd="0" destOrd="0" presId="urn:microsoft.com/office/officeart/2009/3/layout/HorizontalOrganizationChart"/>
    <dgm:cxn modelId="{40A128DF-D616-4ECB-B194-D5C9A805EC5B}" type="presParOf" srcId="{1E693698-05BB-4EA6-9D0A-33F5BE8D4921}" destId="{9AAB2CC9-C5A9-4FC0-97CA-9C3EA77253CB}" srcOrd="1" destOrd="0" presId="urn:microsoft.com/office/officeart/2009/3/layout/HorizontalOrganizationChart"/>
    <dgm:cxn modelId="{3E982516-F814-4165-B026-DB301D5ED8D5}" type="presParOf" srcId="{9AAB2CC9-C5A9-4FC0-97CA-9C3EA77253CB}" destId="{C2E17FA8-0B19-4E68-8BEE-BF6A4A8A0298}" srcOrd="0" destOrd="0" presId="urn:microsoft.com/office/officeart/2009/3/layout/HorizontalOrganizationChart"/>
    <dgm:cxn modelId="{A74B89FD-CEDF-4651-8465-F435B5AAB80F}" type="presParOf" srcId="{C2E17FA8-0B19-4E68-8BEE-BF6A4A8A0298}" destId="{3C4FF0FA-FAC7-4C5B-A8F7-E5B8FE8246A5}" srcOrd="0" destOrd="0" presId="urn:microsoft.com/office/officeart/2009/3/layout/HorizontalOrganizationChart"/>
    <dgm:cxn modelId="{76C135BD-5929-45E3-B3A1-05E5B04291C8}" type="presParOf" srcId="{C2E17FA8-0B19-4E68-8BEE-BF6A4A8A0298}" destId="{53A2191D-F9AA-47C7-8966-61EBFCC06FED}" srcOrd="1" destOrd="0" presId="urn:microsoft.com/office/officeart/2009/3/layout/HorizontalOrganizationChart"/>
    <dgm:cxn modelId="{26B12736-29B6-4C4D-BB48-3A4C5EF7F802}" type="presParOf" srcId="{9AAB2CC9-C5A9-4FC0-97CA-9C3EA77253CB}" destId="{A2D48033-E1CC-4C06-AA42-FB06C0B1696C}" srcOrd="1" destOrd="0" presId="urn:microsoft.com/office/officeart/2009/3/layout/HorizontalOrganizationChart"/>
    <dgm:cxn modelId="{B298AA19-98C3-45CE-A81C-049F4E86729D}" type="presParOf" srcId="{9AAB2CC9-C5A9-4FC0-97CA-9C3EA77253CB}" destId="{24BBB416-7E1A-4BB8-AB28-0E38D1D3DACD}" srcOrd="2" destOrd="0" presId="urn:microsoft.com/office/officeart/2009/3/layout/HorizontalOrganizationChart"/>
    <dgm:cxn modelId="{8FF776EB-A7EC-45A7-AA01-432AD3229C5A}" type="presParOf" srcId="{B042C695-E6DD-4A8F-8DBD-2AB81B09C207}" destId="{4AFF6DE5-6F60-462F-85DC-8F74726F3C0C}" srcOrd="2" destOrd="0" presId="urn:microsoft.com/office/officeart/2009/3/layout/HorizontalOrganizationChart"/>
    <dgm:cxn modelId="{E8C3701E-11B1-4403-AA3C-C1EC794A12D0}" type="presParOf" srcId="{ECA4D055-728D-40AD-955F-6B35035AFE7E}" destId="{3F455A27-5F6B-4BBB-A532-AA08DB0013BF}" srcOrd="2" destOrd="0" presId="urn:microsoft.com/office/officeart/2009/3/layout/HorizontalOrganizationChart"/>
    <dgm:cxn modelId="{AF9EA2B0-278E-4945-A384-00322C2C9A08}" type="presParOf" srcId="{ECA4D055-728D-40AD-955F-6B35035AFE7E}" destId="{106BD9E8-8AD1-493C-B6C6-B86D26F672FE}" srcOrd="3" destOrd="0" presId="urn:microsoft.com/office/officeart/2009/3/layout/HorizontalOrganizationChart"/>
    <dgm:cxn modelId="{71333C99-AFF8-49A8-8107-8304374D5DA6}" type="presParOf" srcId="{106BD9E8-8AD1-493C-B6C6-B86D26F672FE}" destId="{4537BEFF-0E55-40B1-913C-93EAE7396BC1}" srcOrd="0" destOrd="0" presId="urn:microsoft.com/office/officeart/2009/3/layout/HorizontalOrganizationChart"/>
    <dgm:cxn modelId="{F2470271-8B68-451F-AE02-75A00E2FA9C5}" type="presParOf" srcId="{4537BEFF-0E55-40B1-913C-93EAE7396BC1}" destId="{ECA8CA3B-DF79-4D1C-8600-4742B119BAD0}" srcOrd="0" destOrd="0" presId="urn:microsoft.com/office/officeart/2009/3/layout/HorizontalOrganizationChart"/>
    <dgm:cxn modelId="{478BB52F-25A0-45B0-8832-60F9BAB8F516}" type="presParOf" srcId="{4537BEFF-0E55-40B1-913C-93EAE7396BC1}" destId="{457A79FB-A498-45EA-ADE8-DAD9EAFEB3B6}" srcOrd="1" destOrd="0" presId="urn:microsoft.com/office/officeart/2009/3/layout/HorizontalOrganizationChart"/>
    <dgm:cxn modelId="{0B566F91-9EA3-4BFE-A4AC-81BDAA2130D2}" type="presParOf" srcId="{106BD9E8-8AD1-493C-B6C6-B86D26F672FE}" destId="{78631CCC-4515-4068-8FF5-F7494803A0F6}" srcOrd="1" destOrd="0" presId="urn:microsoft.com/office/officeart/2009/3/layout/HorizontalOrganizationChart"/>
    <dgm:cxn modelId="{F60F6C8E-0143-4098-966B-F206BFC75048}" type="presParOf" srcId="{78631CCC-4515-4068-8FF5-F7494803A0F6}" destId="{E9CB1429-52CB-4557-AAD9-35BF9FAC9E1E}" srcOrd="0" destOrd="0" presId="urn:microsoft.com/office/officeart/2009/3/layout/HorizontalOrganizationChart"/>
    <dgm:cxn modelId="{ADE7BFC6-E04F-45FF-A3FC-9149F9AD6E84}" type="presParOf" srcId="{78631CCC-4515-4068-8FF5-F7494803A0F6}" destId="{600C1612-C05E-4D47-8CA9-C1D2FECDB596}" srcOrd="1" destOrd="0" presId="urn:microsoft.com/office/officeart/2009/3/layout/HorizontalOrganizationChart"/>
    <dgm:cxn modelId="{9B1E36D2-929B-4698-9C86-B5B38CDAB9E5}" type="presParOf" srcId="{600C1612-C05E-4D47-8CA9-C1D2FECDB596}" destId="{63C32C69-53ED-4AFD-9D2A-B3361E8A6033}" srcOrd="0" destOrd="0" presId="urn:microsoft.com/office/officeart/2009/3/layout/HorizontalOrganizationChart"/>
    <dgm:cxn modelId="{93768340-C054-46D5-BF15-3FB15F8F3AF2}" type="presParOf" srcId="{63C32C69-53ED-4AFD-9D2A-B3361E8A6033}" destId="{3DB6F550-9D50-4129-99FF-61116F02FAE2}" srcOrd="0" destOrd="0" presId="urn:microsoft.com/office/officeart/2009/3/layout/HorizontalOrganizationChart"/>
    <dgm:cxn modelId="{A5A2A655-D186-4A59-9EE5-C7EDD8C484D1}" type="presParOf" srcId="{63C32C69-53ED-4AFD-9D2A-B3361E8A6033}" destId="{EFD52306-4D0C-4706-BFF1-45EDA5B91DF9}" srcOrd="1" destOrd="0" presId="urn:microsoft.com/office/officeart/2009/3/layout/HorizontalOrganizationChart"/>
    <dgm:cxn modelId="{51C181D1-80BA-4A02-B2E4-3787D49C2D49}" type="presParOf" srcId="{600C1612-C05E-4D47-8CA9-C1D2FECDB596}" destId="{0F15A509-57CB-424D-87E9-03D8DEC8779F}" srcOrd="1" destOrd="0" presId="urn:microsoft.com/office/officeart/2009/3/layout/HorizontalOrganizationChart"/>
    <dgm:cxn modelId="{CF5C2C04-F0A1-4903-9D30-743FD26BD5DF}" type="presParOf" srcId="{600C1612-C05E-4D47-8CA9-C1D2FECDB596}" destId="{92D79605-1479-453B-9674-B559E8CD3615}" srcOrd="2" destOrd="0" presId="urn:microsoft.com/office/officeart/2009/3/layout/HorizontalOrganizationChart"/>
    <dgm:cxn modelId="{5004D0E3-FC12-40AF-AA6E-2B92822FCF2A}" type="presParOf" srcId="{106BD9E8-8AD1-493C-B6C6-B86D26F672FE}" destId="{304931C6-3978-4675-B50E-A0FEBE924F46}" srcOrd="2" destOrd="0" presId="urn:microsoft.com/office/officeart/2009/3/layout/HorizontalOrganizationChart"/>
    <dgm:cxn modelId="{12121EAF-5AF9-48CD-A843-A76FCCEF7E75}" type="presParOf" srcId="{ECA4D055-728D-40AD-955F-6B35035AFE7E}" destId="{2EF7D509-33E4-4F8E-B3D3-7FF8C9CA5618}" srcOrd="4" destOrd="0" presId="urn:microsoft.com/office/officeart/2009/3/layout/HorizontalOrganizationChart"/>
    <dgm:cxn modelId="{A99111A1-F03D-40C1-97DA-F0BF5982F24D}" type="presParOf" srcId="{ECA4D055-728D-40AD-955F-6B35035AFE7E}" destId="{26FCCCF8-422F-42D4-BB64-EE94D8820CDF}" srcOrd="5" destOrd="0" presId="urn:microsoft.com/office/officeart/2009/3/layout/HorizontalOrganizationChart"/>
    <dgm:cxn modelId="{66AD287F-4CE8-4064-96A8-8551B88D6B3D}" type="presParOf" srcId="{26FCCCF8-422F-42D4-BB64-EE94D8820CDF}" destId="{0AFE77F5-8A2D-4C9B-9370-F965C126857C}" srcOrd="0" destOrd="0" presId="urn:microsoft.com/office/officeart/2009/3/layout/HorizontalOrganizationChart"/>
    <dgm:cxn modelId="{89194DA2-BF1F-409B-B4C6-9E66BA59F4C8}" type="presParOf" srcId="{0AFE77F5-8A2D-4C9B-9370-F965C126857C}" destId="{C07842A2-FE7D-4811-9E40-F1B1735B656F}" srcOrd="0" destOrd="0" presId="urn:microsoft.com/office/officeart/2009/3/layout/HorizontalOrganizationChart"/>
    <dgm:cxn modelId="{4D895C27-264C-4416-84BB-FFBBCF0F56A2}" type="presParOf" srcId="{0AFE77F5-8A2D-4C9B-9370-F965C126857C}" destId="{AD7F9398-0BB9-4A33-B00A-6808431948E6}" srcOrd="1" destOrd="0" presId="urn:microsoft.com/office/officeart/2009/3/layout/HorizontalOrganizationChart"/>
    <dgm:cxn modelId="{805C391F-0A7A-4A14-96A3-B16F318C0C88}" type="presParOf" srcId="{26FCCCF8-422F-42D4-BB64-EE94D8820CDF}" destId="{CF36E6A6-EE08-4368-B2F7-64CF4F73D696}" srcOrd="1" destOrd="0" presId="urn:microsoft.com/office/officeart/2009/3/layout/HorizontalOrganizationChart"/>
    <dgm:cxn modelId="{52F56020-A622-4EA3-B6EE-9A0B770BA109}" type="presParOf" srcId="{CF36E6A6-EE08-4368-B2F7-64CF4F73D696}" destId="{1E8C7A08-792D-45D9-A1CF-EFB2DCA04C07}" srcOrd="0" destOrd="0" presId="urn:microsoft.com/office/officeart/2009/3/layout/HorizontalOrganizationChart"/>
    <dgm:cxn modelId="{910CFF2C-9A01-45E1-96C8-427C39F4927E}" type="presParOf" srcId="{CF36E6A6-EE08-4368-B2F7-64CF4F73D696}" destId="{28ABF7C1-FBC8-4ED8-8E65-CBFFD169947A}" srcOrd="1" destOrd="0" presId="urn:microsoft.com/office/officeart/2009/3/layout/HorizontalOrganizationChart"/>
    <dgm:cxn modelId="{C4BEB42B-00C3-4B5C-B66B-A882B6FCFC29}" type="presParOf" srcId="{28ABF7C1-FBC8-4ED8-8E65-CBFFD169947A}" destId="{B5FC1FD8-386F-457A-ADE8-75362716F8BE}" srcOrd="0" destOrd="0" presId="urn:microsoft.com/office/officeart/2009/3/layout/HorizontalOrganizationChart"/>
    <dgm:cxn modelId="{DB168C9C-A443-4F03-ADAB-C748E08EA6A0}" type="presParOf" srcId="{B5FC1FD8-386F-457A-ADE8-75362716F8BE}" destId="{7F09676F-C936-47A4-8B5B-6CE5A9B2D1C2}" srcOrd="0" destOrd="0" presId="urn:microsoft.com/office/officeart/2009/3/layout/HorizontalOrganizationChart"/>
    <dgm:cxn modelId="{03480099-3C47-4867-B2C5-C67FB47EDA99}" type="presParOf" srcId="{B5FC1FD8-386F-457A-ADE8-75362716F8BE}" destId="{632909FB-2E76-4F31-977A-2F4B367D5F62}" srcOrd="1" destOrd="0" presId="urn:microsoft.com/office/officeart/2009/3/layout/HorizontalOrganizationChart"/>
    <dgm:cxn modelId="{0D48A93A-8A87-445C-A8DB-637926CF5298}" type="presParOf" srcId="{28ABF7C1-FBC8-4ED8-8E65-CBFFD169947A}" destId="{63F04450-AF41-4ECD-8725-DA8420B9574F}" srcOrd="1" destOrd="0" presId="urn:microsoft.com/office/officeart/2009/3/layout/HorizontalOrganizationChart"/>
    <dgm:cxn modelId="{BE7082C6-1BCF-4A2C-B14A-B1B41528C913}" type="presParOf" srcId="{28ABF7C1-FBC8-4ED8-8E65-CBFFD169947A}" destId="{2144EA6A-7FC4-4370-A94B-83CE38B915AA}" srcOrd="2" destOrd="0" presId="urn:microsoft.com/office/officeart/2009/3/layout/HorizontalOrganizationChart"/>
    <dgm:cxn modelId="{28307311-7F3F-4C67-BCFF-C87A186A6BCD}" type="presParOf" srcId="{CF36E6A6-EE08-4368-B2F7-64CF4F73D696}" destId="{40D06B2B-83A5-4BD9-8F9E-8D12E5115897}" srcOrd="2" destOrd="0" presId="urn:microsoft.com/office/officeart/2009/3/layout/HorizontalOrganizationChart"/>
    <dgm:cxn modelId="{7E7A6939-428E-417D-AE45-A7E8595F0E83}" type="presParOf" srcId="{CF36E6A6-EE08-4368-B2F7-64CF4F73D696}" destId="{222F663B-F86C-4E5E-8480-C2893522D062}" srcOrd="3" destOrd="0" presId="urn:microsoft.com/office/officeart/2009/3/layout/HorizontalOrganizationChart"/>
    <dgm:cxn modelId="{A49E67C1-51C6-41EA-B229-3353CB34CE15}" type="presParOf" srcId="{222F663B-F86C-4E5E-8480-C2893522D062}" destId="{4E2ABD87-F009-469C-99FF-DE58A00E3545}" srcOrd="0" destOrd="0" presId="urn:microsoft.com/office/officeart/2009/3/layout/HorizontalOrganizationChart"/>
    <dgm:cxn modelId="{54073D12-B089-431C-89B7-539FF3A25BF8}" type="presParOf" srcId="{4E2ABD87-F009-469C-99FF-DE58A00E3545}" destId="{01E1B69E-4A32-4403-A7B9-4C76FA184B4F}" srcOrd="0" destOrd="0" presId="urn:microsoft.com/office/officeart/2009/3/layout/HorizontalOrganizationChart"/>
    <dgm:cxn modelId="{E7FE0154-7AC7-42DB-A8AC-523D1DDDC7D7}" type="presParOf" srcId="{4E2ABD87-F009-469C-99FF-DE58A00E3545}" destId="{AF5B7B7A-2148-4276-BEA1-DEC2CC143740}" srcOrd="1" destOrd="0" presId="urn:microsoft.com/office/officeart/2009/3/layout/HorizontalOrganizationChart"/>
    <dgm:cxn modelId="{C6EB2142-67D3-47FB-A843-1FFCDBCCEB81}" type="presParOf" srcId="{222F663B-F86C-4E5E-8480-C2893522D062}" destId="{0006BF25-46EE-4ED6-9341-5B33031948AC}" srcOrd="1" destOrd="0" presId="urn:microsoft.com/office/officeart/2009/3/layout/HorizontalOrganizationChart"/>
    <dgm:cxn modelId="{57818BB1-1596-4E4D-9181-EB6CFA7C593C}" type="presParOf" srcId="{222F663B-F86C-4E5E-8480-C2893522D062}" destId="{0080E87C-C5CF-4033-A966-B94C24BE10C9}" srcOrd="2" destOrd="0" presId="urn:microsoft.com/office/officeart/2009/3/layout/HorizontalOrganizationChart"/>
    <dgm:cxn modelId="{1AEE4057-1827-44D3-8F21-60BE8E8A84B4}" type="presParOf" srcId="{CF36E6A6-EE08-4368-B2F7-64CF4F73D696}" destId="{E37ABB9B-F032-451F-BA56-59531C8B4223}" srcOrd="4" destOrd="0" presId="urn:microsoft.com/office/officeart/2009/3/layout/HorizontalOrganizationChart"/>
    <dgm:cxn modelId="{E0414747-3D04-4B64-AEA4-E64FAECF9741}" type="presParOf" srcId="{CF36E6A6-EE08-4368-B2F7-64CF4F73D696}" destId="{81DB07C9-8642-4DA0-8A20-F3E8CAB60B73}" srcOrd="5" destOrd="0" presId="urn:microsoft.com/office/officeart/2009/3/layout/HorizontalOrganizationChart"/>
    <dgm:cxn modelId="{43B52556-EA84-4820-AF2A-D2C99EDF5A1E}" type="presParOf" srcId="{81DB07C9-8642-4DA0-8A20-F3E8CAB60B73}" destId="{44C7F8B6-91F3-4E47-907F-0ACD66A780EC}" srcOrd="0" destOrd="0" presId="urn:microsoft.com/office/officeart/2009/3/layout/HorizontalOrganizationChart"/>
    <dgm:cxn modelId="{141B370D-1C24-48CB-A394-D6ADFD1E2A24}" type="presParOf" srcId="{44C7F8B6-91F3-4E47-907F-0ACD66A780EC}" destId="{E4EE35EE-67CC-4295-8AA2-C4872E95FCAA}" srcOrd="0" destOrd="0" presId="urn:microsoft.com/office/officeart/2009/3/layout/HorizontalOrganizationChart"/>
    <dgm:cxn modelId="{7938AF85-F2A1-4D40-81EF-E72A2BA55558}" type="presParOf" srcId="{44C7F8B6-91F3-4E47-907F-0ACD66A780EC}" destId="{F07786C5-D698-44D4-ACE1-C3B807ADCC5B}" srcOrd="1" destOrd="0" presId="urn:microsoft.com/office/officeart/2009/3/layout/HorizontalOrganizationChart"/>
    <dgm:cxn modelId="{D74F590E-836E-40AF-89E8-B2E38836D3F5}" type="presParOf" srcId="{81DB07C9-8642-4DA0-8A20-F3E8CAB60B73}" destId="{25657B79-3B5A-4327-A02B-62716545CEAB}" srcOrd="1" destOrd="0" presId="urn:microsoft.com/office/officeart/2009/3/layout/HorizontalOrganizationChart"/>
    <dgm:cxn modelId="{822596A6-396D-469E-A3CD-E3690E0B033C}" type="presParOf" srcId="{25657B79-3B5A-4327-A02B-62716545CEAB}" destId="{518A93A3-7E8B-4473-A633-E9BA3D414247}" srcOrd="0" destOrd="0" presId="urn:microsoft.com/office/officeart/2009/3/layout/HorizontalOrganizationChart"/>
    <dgm:cxn modelId="{91AFF4D8-DC99-4510-AD77-423A5BE32CEF}" type="presParOf" srcId="{25657B79-3B5A-4327-A02B-62716545CEAB}" destId="{D4F53E14-C2B0-4C2E-A5E3-DB7296FA2C4D}" srcOrd="1" destOrd="0" presId="urn:microsoft.com/office/officeart/2009/3/layout/HorizontalOrganizationChart"/>
    <dgm:cxn modelId="{90AD8F4A-75EF-4BDF-AF3F-047B6FF81957}" type="presParOf" srcId="{D4F53E14-C2B0-4C2E-A5E3-DB7296FA2C4D}" destId="{059BEC05-98CA-4697-A00B-DF472C7BE9C8}" srcOrd="0" destOrd="0" presId="urn:microsoft.com/office/officeart/2009/3/layout/HorizontalOrganizationChart"/>
    <dgm:cxn modelId="{46F11086-89B5-4857-8BB6-772EE3344539}" type="presParOf" srcId="{059BEC05-98CA-4697-A00B-DF472C7BE9C8}" destId="{B363888E-338E-490C-ABE8-096D77E7DE5D}" srcOrd="0" destOrd="0" presId="urn:microsoft.com/office/officeart/2009/3/layout/HorizontalOrganizationChart"/>
    <dgm:cxn modelId="{C9460E38-626A-4E08-BF2D-64F0A9E80E38}" type="presParOf" srcId="{059BEC05-98CA-4697-A00B-DF472C7BE9C8}" destId="{7CCAEDC4-0584-4A36-AEA7-CA9BD0E7F2F0}" srcOrd="1" destOrd="0" presId="urn:microsoft.com/office/officeart/2009/3/layout/HorizontalOrganizationChart"/>
    <dgm:cxn modelId="{7409EBB0-EF08-459E-81C4-E6323C05EFC2}" type="presParOf" srcId="{D4F53E14-C2B0-4C2E-A5E3-DB7296FA2C4D}" destId="{99B82655-798B-4D96-A692-763D8E8698CB}" srcOrd="1" destOrd="0" presId="urn:microsoft.com/office/officeart/2009/3/layout/HorizontalOrganizationChart"/>
    <dgm:cxn modelId="{A728862D-D990-440B-A95C-0B85EF0B1822}" type="presParOf" srcId="{D4F53E14-C2B0-4C2E-A5E3-DB7296FA2C4D}" destId="{0363C001-0581-40DA-A786-431EDBB39ED0}" srcOrd="2" destOrd="0" presId="urn:microsoft.com/office/officeart/2009/3/layout/HorizontalOrganizationChart"/>
    <dgm:cxn modelId="{3D6F115E-D202-44B7-99E8-CE91F4F2E57F}" type="presParOf" srcId="{81DB07C9-8642-4DA0-8A20-F3E8CAB60B73}" destId="{21B6677D-10F4-4AA7-BEFB-E2252C505C01}" srcOrd="2" destOrd="0" presId="urn:microsoft.com/office/officeart/2009/3/layout/HorizontalOrganizationChart"/>
    <dgm:cxn modelId="{D1F1A2F0-CF91-4F83-99FC-EAF355EC5B63}" type="presParOf" srcId="{26FCCCF8-422F-42D4-BB64-EE94D8820CDF}" destId="{C2FA3B7E-F71B-4D5E-BDAF-51368637C231}" srcOrd="2" destOrd="0" presId="urn:microsoft.com/office/officeart/2009/3/layout/HorizontalOrganizationChart"/>
    <dgm:cxn modelId="{704100C4-5B10-4AFC-A4B8-C1CDFA1B7C69}" type="presParOf" srcId="{ECA4D055-728D-40AD-955F-6B35035AFE7E}" destId="{33CC5920-6D5E-4890-8B65-6FBE6D7AF697}" srcOrd="6" destOrd="0" presId="urn:microsoft.com/office/officeart/2009/3/layout/HorizontalOrganizationChart"/>
    <dgm:cxn modelId="{FE2B4BC6-5D8A-44FC-92DA-B02D148154DF}" type="presParOf" srcId="{ECA4D055-728D-40AD-955F-6B35035AFE7E}" destId="{88A453D8-C3B8-4F35-A81C-A969F5C7A5F1}" srcOrd="7" destOrd="0" presId="urn:microsoft.com/office/officeart/2009/3/layout/HorizontalOrganizationChart"/>
    <dgm:cxn modelId="{09D0BECD-2E51-450A-8189-10B57A49052D}" type="presParOf" srcId="{88A453D8-C3B8-4F35-A81C-A969F5C7A5F1}" destId="{941B679C-78A8-48D1-A7FE-40ED0548481C}" srcOrd="0" destOrd="0" presId="urn:microsoft.com/office/officeart/2009/3/layout/HorizontalOrganizationChart"/>
    <dgm:cxn modelId="{A3746256-CABA-4544-8ECA-D089899D08C5}" type="presParOf" srcId="{941B679C-78A8-48D1-A7FE-40ED0548481C}" destId="{45A0BF3B-70FA-4708-AC69-896EC6CFEF59}" srcOrd="0" destOrd="0" presId="urn:microsoft.com/office/officeart/2009/3/layout/HorizontalOrganizationChart"/>
    <dgm:cxn modelId="{7C9D6BB7-DD46-4560-BBC4-CDDAA9432E46}" type="presParOf" srcId="{941B679C-78A8-48D1-A7FE-40ED0548481C}" destId="{7727B1C3-998D-4F2D-9008-9808530E8310}" srcOrd="1" destOrd="0" presId="urn:microsoft.com/office/officeart/2009/3/layout/HorizontalOrganizationChart"/>
    <dgm:cxn modelId="{09BE9AD8-DABB-4B94-89A9-469C328F8A0E}" type="presParOf" srcId="{88A453D8-C3B8-4F35-A81C-A969F5C7A5F1}" destId="{9E6D8F08-D88B-40E3-BBB3-D281E60A1694}" srcOrd="1" destOrd="0" presId="urn:microsoft.com/office/officeart/2009/3/layout/HorizontalOrganizationChart"/>
    <dgm:cxn modelId="{CD47593A-FEC7-4DC7-928D-4CA6920A92E2}" type="presParOf" srcId="{9E6D8F08-D88B-40E3-BBB3-D281E60A1694}" destId="{38E54C87-9F99-4301-B03B-9909CA26C5BD}" srcOrd="0" destOrd="0" presId="urn:microsoft.com/office/officeart/2009/3/layout/HorizontalOrganizationChart"/>
    <dgm:cxn modelId="{4C764418-DD6C-4195-AEFE-535211C6201F}" type="presParOf" srcId="{9E6D8F08-D88B-40E3-BBB3-D281E60A1694}" destId="{633EF168-3BDA-44CD-AE43-8C1B5743F0D2}" srcOrd="1" destOrd="0" presId="urn:microsoft.com/office/officeart/2009/3/layout/HorizontalOrganizationChart"/>
    <dgm:cxn modelId="{75377383-4726-411F-824A-B42EFAB882FC}" type="presParOf" srcId="{633EF168-3BDA-44CD-AE43-8C1B5743F0D2}" destId="{ED887C90-6DC7-4FB5-B815-03967BBC47BD}" srcOrd="0" destOrd="0" presId="urn:microsoft.com/office/officeart/2009/3/layout/HorizontalOrganizationChart"/>
    <dgm:cxn modelId="{D66CAA53-B54D-4046-9FB8-E0A49E16033A}" type="presParOf" srcId="{ED887C90-6DC7-4FB5-B815-03967BBC47BD}" destId="{8A3F9222-35A9-46F5-AEF5-7D4566B23989}" srcOrd="0" destOrd="0" presId="urn:microsoft.com/office/officeart/2009/3/layout/HorizontalOrganizationChart"/>
    <dgm:cxn modelId="{93F89F85-1401-4660-A142-67E67A6DCBD3}" type="presParOf" srcId="{ED887C90-6DC7-4FB5-B815-03967BBC47BD}" destId="{38CF45A4-48C9-495F-A69C-2CC333E2B192}" srcOrd="1" destOrd="0" presId="urn:microsoft.com/office/officeart/2009/3/layout/HorizontalOrganizationChart"/>
    <dgm:cxn modelId="{B37D0B66-20F8-4B7E-A359-CF7C09F586AD}" type="presParOf" srcId="{633EF168-3BDA-44CD-AE43-8C1B5743F0D2}" destId="{FDD0D18B-B7BA-4EA5-AF7D-17DD04EBF4FB}" srcOrd="1" destOrd="0" presId="urn:microsoft.com/office/officeart/2009/3/layout/HorizontalOrganizationChart"/>
    <dgm:cxn modelId="{A45FC3B2-9E92-474F-AC6A-ACC2C3AC8BAD}" type="presParOf" srcId="{633EF168-3BDA-44CD-AE43-8C1B5743F0D2}" destId="{B29F9226-D867-4062-A6B0-9A3B9B26AF2C}" srcOrd="2" destOrd="0" presId="urn:microsoft.com/office/officeart/2009/3/layout/HorizontalOrganizationChart"/>
    <dgm:cxn modelId="{ACB0190D-B6BF-44CF-B5B8-378869B86559}" type="presParOf" srcId="{88A453D8-C3B8-4F35-A81C-A969F5C7A5F1}" destId="{250FFD9C-CCB5-4111-A726-0747F0E5358D}" srcOrd="2" destOrd="0" presId="urn:microsoft.com/office/officeart/2009/3/layout/HorizontalOrganizationChart"/>
    <dgm:cxn modelId="{F9D5F44E-696D-42EC-965E-EF8D25E988CD}" type="presParOf" srcId="{53FAD502-4A27-44FD-8844-7F9C59784F5B}" destId="{8FD91780-1E09-466D-AB02-F88F6138C52E}" srcOrd="2" destOrd="0" presId="urn:microsoft.com/office/officeart/2009/3/layout/HorizontalOrganizationChart"/>
    <dgm:cxn modelId="{0124AACE-BCBA-408C-A123-0D94408F52AD}" type="presParOf" srcId="{D69D7F85-99C7-44AD-BDD1-1C7776D79F91}" destId="{E7C43CF0-7725-47FC-B9D7-A2E58C607B80}" srcOrd="4" destOrd="0" presId="urn:microsoft.com/office/officeart/2009/3/layout/HorizontalOrganizationChart"/>
    <dgm:cxn modelId="{E75B0896-2C02-4CD2-9A51-FEE8437823C0}" type="presParOf" srcId="{D69D7F85-99C7-44AD-BDD1-1C7776D79F91}" destId="{ACE21906-556B-4122-B064-6AF39C3F6AA8}" srcOrd="5" destOrd="0" presId="urn:microsoft.com/office/officeart/2009/3/layout/HorizontalOrganizationChart"/>
    <dgm:cxn modelId="{EE396483-1886-4FFA-9A62-3BA2D4ABC9F4}" type="presParOf" srcId="{ACE21906-556B-4122-B064-6AF39C3F6AA8}" destId="{4A383AF1-537C-4CCA-8405-86D23BB782ED}" srcOrd="0" destOrd="0" presId="urn:microsoft.com/office/officeart/2009/3/layout/HorizontalOrganizationChart"/>
    <dgm:cxn modelId="{DF9C3310-CADA-473F-9492-BB8C83999F63}" type="presParOf" srcId="{4A383AF1-537C-4CCA-8405-86D23BB782ED}" destId="{50F6868D-397D-4C58-A54B-5C956D095E86}" srcOrd="0" destOrd="0" presId="urn:microsoft.com/office/officeart/2009/3/layout/HorizontalOrganizationChart"/>
    <dgm:cxn modelId="{DFB9F861-B455-4A54-93C9-F8C6867FF148}" type="presParOf" srcId="{4A383AF1-537C-4CCA-8405-86D23BB782ED}" destId="{F5FEDAAF-339C-4B16-BC2F-C785A72F24FE}" srcOrd="1" destOrd="0" presId="urn:microsoft.com/office/officeart/2009/3/layout/HorizontalOrganizationChart"/>
    <dgm:cxn modelId="{0AC69368-0387-4828-9794-30AAE83483AB}" type="presParOf" srcId="{ACE21906-556B-4122-B064-6AF39C3F6AA8}" destId="{6DCE2C7A-76D4-4AE0-AE19-E6F192F1ED72}" srcOrd="1" destOrd="0" presId="urn:microsoft.com/office/officeart/2009/3/layout/HorizontalOrganizationChart"/>
    <dgm:cxn modelId="{C840BF21-CFD6-40D3-B34C-3A5BF488CDB4}" type="presParOf" srcId="{6DCE2C7A-76D4-4AE0-AE19-E6F192F1ED72}" destId="{1498727B-0500-476A-AE6A-9D73BDB56ACF}" srcOrd="0" destOrd="0" presId="urn:microsoft.com/office/officeart/2009/3/layout/HorizontalOrganizationChart"/>
    <dgm:cxn modelId="{6EDA3230-E6AB-42ED-9823-8F1AB31E80E9}" type="presParOf" srcId="{6DCE2C7A-76D4-4AE0-AE19-E6F192F1ED72}" destId="{837B4E30-B421-4258-9562-45897510B952}" srcOrd="1" destOrd="0" presId="urn:microsoft.com/office/officeart/2009/3/layout/HorizontalOrganizationChart"/>
    <dgm:cxn modelId="{0D4D0CB5-901A-4B15-9353-342F10B019F5}" type="presParOf" srcId="{837B4E30-B421-4258-9562-45897510B952}" destId="{B0916922-DE59-4EF6-865B-AA9B37154AD2}" srcOrd="0" destOrd="0" presId="urn:microsoft.com/office/officeart/2009/3/layout/HorizontalOrganizationChart"/>
    <dgm:cxn modelId="{6F06AB13-508B-4FB9-909D-338A8F923655}" type="presParOf" srcId="{B0916922-DE59-4EF6-865B-AA9B37154AD2}" destId="{3BA502A4-D53D-4617-A168-3559302687EC}" srcOrd="0" destOrd="0" presId="urn:microsoft.com/office/officeart/2009/3/layout/HorizontalOrganizationChart"/>
    <dgm:cxn modelId="{BC6A8AA9-C316-4277-8F73-2F0112B00175}" type="presParOf" srcId="{B0916922-DE59-4EF6-865B-AA9B37154AD2}" destId="{8C696C9D-C644-4525-9365-E5259CF1934E}" srcOrd="1" destOrd="0" presId="urn:microsoft.com/office/officeart/2009/3/layout/HorizontalOrganizationChart"/>
    <dgm:cxn modelId="{C271A0F1-BB4D-46F1-B7E6-22C7F500978B}" type="presParOf" srcId="{837B4E30-B421-4258-9562-45897510B952}" destId="{C153A047-020C-4322-93DB-AD33812F23B8}" srcOrd="1" destOrd="0" presId="urn:microsoft.com/office/officeart/2009/3/layout/HorizontalOrganizationChart"/>
    <dgm:cxn modelId="{C4010409-A29A-426E-AB13-ADF7885EBD6E}" type="presParOf" srcId="{C153A047-020C-4322-93DB-AD33812F23B8}" destId="{9E57A17C-1AD1-4C16-9817-0338B9691BE0}" srcOrd="0" destOrd="0" presId="urn:microsoft.com/office/officeart/2009/3/layout/HorizontalOrganizationChart"/>
    <dgm:cxn modelId="{5787E056-6670-4D29-9A3A-F5C69D5B62BC}" type="presParOf" srcId="{C153A047-020C-4322-93DB-AD33812F23B8}" destId="{D311263E-A37F-468B-8009-FB725AE89BAF}" srcOrd="1" destOrd="0" presId="urn:microsoft.com/office/officeart/2009/3/layout/HorizontalOrganizationChart"/>
    <dgm:cxn modelId="{72415673-1B11-4042-BBB1-675853BB5E5B}" type="presParOf" srcId="{D311263E-A37F-468B-8009-FB725AE89BAF}" destId="{1DFED871-8941-4F25-9C1A-8DC5DD5AA85D}" srcOrd="0" destOrd="0" presId="urn:microsoft.com/office/officeart/2009/3/layout/HorizontalOrganizationChart"/>
    <dgm:cxn modelId="{1F13146A-A183-4E05-AE89-BCC01FAF8983}" type="presParOf" srcId="{1DFED871-8941-4F25-9C1A-8DC5DD5AA85D}" destId="{0D8480E7-0995-4173-99AD-6B547A6622F1}" srcOrd="0" destOrd="0" presId="urn:microsoft.com/office/officeart/2009/3/layout/HorizontalOrganizationChart"/>
    <dgm:cxn modelId="{320D1CAA-C646-4430-BCE1-551AC4A9A96A}" type="presParOf" srcId="{1DFED871-8941-4F25-9C1A-8DC5DD5AA85D}" destId="{8F16B15E-03E7-479E-8E17-81CEB796E124}" srcOrd="1" destOrd="0" presId="urn:microsoft.com/office/officeart/2009/3/layout/HorizontalOrganizationChart"/>
    <dgm:cxn modelId="{F8142C44-2671-4A5F-BA1B-462B6BCF887C}" type="presParOf" srcId="{D311263E-A37F-468B-8009-FB725AE89BAF}" destId="{0083A72B-1471-4348-829C-A7A6E269519D}" srcOrd="1" destOrd="0" presId="urn:microsoft.com/office/officeart/2009/3/layout/HorizontalOrganizationChart"/>
    <dgm:cxn modelId="{BF218CAE-E95D-4551-AC1E-00BE70981F6F}" type="presParOf" srcId="{0083A72B-1471-4348-829C-A7A6E269519D}" destId="{A7E3ACE5-499C-4009-8276-1AAFCD1B0623}" srcOrd="0" destOrd="0" presId="urn:microsoft.com/office/officeart/2009/3/layout/HorizontalOrganizationChart"/>
    <dgm:cxn modelId="{0596B9A7-DB85-480D-B1E3-A1AAA89E306A}" type="presParOf" srcId="{0083A72B-1471-4348-829C-A7A6E269519D}" destId="{2BF28AF6-E747-44C6-BD49-3192F2AAC35E}" srcOrd="1" destOrd="0" presId="urn:microsoft.com/office/officeart/2009/3/layout/HorizontalOrganizationChart"/>
    <dgm:cxn modelId="{423E2B55-044C-4FAD-87CC-777B84FD37EB}" type="presParOf" srcId="{2BF28AF6-E747-44C6-BD49-3192F2AAC35E}" destId="{823CE627-4733-42AB-915E-2A4D22DCC52D}" srcOrd="0" destOrd="0" presId="urn:microsoft.com/office/officeart/2009/3/layout/HorizontalOrganizationChart"/>
    <dgm:cxn modelId="{DE9A26DB-6FED-4EB5-9806-D1F5FAF198F2}" type="presParOf" srcId="{823CE627-4733-42AB-915E-2A4D22DCC52D}" destId="{31FC1E13-17BF-488A-AAEF-BA7069A3E3D6}" srcOrd="0" destOrd="0" presId="urn:microsoft.com/office/officeart/2009/3/layout/HorizontalOrganizationChart"/>
    <dgm:cxn modelId="{BCE1CC8E-8539-42C2-A32D-B8B99A41D89A}" type="presParOf" srcId="{823CE627-4733-42AB-915E-2A4D22DCC52D}" destId="{AA236F9A-4A7D-45B9-9090-701919B501C9}" srcOrd="1" destOrd="0" presId="urn:microsoft.com/office/officeart/2009/3/layout/HorizontalOrganizationChart"/>
    <dgm:cxn modelId="{116C3179-AC29-49ED-84D1-D0FCBAC192C3}" type="presParOf" srcId="{2BF28AF6-E747-44C6-BD49-3192F2AAC35E}" destId="{8496BB8E-79CC-4D74-92D5-B5E82A777B06}" srcOrd="1" destOrd="0" presId="urn:microsoft.com/office/officeart/2009/3/layout/HorizontalOrganizationChart"/>
    <dgm:cxn modelId="{9D20FF4B-9684-401D-8AD4-0947C8701FA8}" type="presParOf" srcId="{2BF28AF6-E747-44C6-BD49-3192F2AAC35E}" destId="{177AD5BA-352E-4FFE-9E99-BE2B0055D02B}" srcOrd="2" destOrd="0" presId="urn:microsoft.com/office/officeart/2009/3/layout/HorizontalOrganizationChart"/>
    <dgm:cxn modelId="{F029DAD4-32ED-415D-88B5-1252619E9B56}" type="presParOf" srcId="{0083A72B-1471-4348-829C-A7A6E269519D}" destId="{F8AB359F-8924-4F5B-8AE8-296CACA5950A}" srcOrd="2" destOrd="0" presId="urn:microsoft.com/office/officeart/2009/3/layout/HorizontalOrganizationChart"/>
    <dgm:cxn modelId="{D55377AE-73BE-448B-A22C-A7BD65E71207}" type="presParOf" srcId="{0083A72B-1471-4348-829C-A7A6E269519D}" destId="{521342B3-1A73-4B48-896D-50BC69CFEDE3}" srcOrd="3" destOrd="0" presId="urn:microsoft.com/office/officeart/2009/3/layout/HorizontalOrganizationChart"/>
    <dgm:cxn modelId="{F771CF93-80A0-42B7-9A20-E1F450B8C3B0}" type="presParOf" srcId="{521342B3-1A73-4B48-896D-50BC69CFEDE3}" destId="{926F7B3B-9612-4138-86D8-9A197CE6F2F6}" srcOrd="0" destOrd="0" presId="urn:microsoft.com/office/officeart/2009/3/layout/HorizontalOrganizationChart"/>
    <dgm:cxn modelId="{E09A1C2C-D8B2-499B-AFA3-03B6B8349912}" type="presParOf" srcId="{926F7B3B-9612-4138-86D8-9A197CE6F2F6}" destId="{44A6448B-879C-4097-AF77-7F3B02C07B94}" srcOrd="0" destOrd="0" presId="urn:microsoft.com/office/officeart/2009/3/layout/HorizontalOrganizationChart"/>
    <dgm:cxn modelId="{08DEB9D6-AF11-4AB7-B1C9-1CCD49BF0BF0}" type="presParOf" srcId="{926F7B3B-9612-4138-86D8-9A197CE6F2F6}" destId="{507E56C5-439F-4C32-8109-9FAFAC927FFE}" srcOrd="1" destOrd="0" presId="urn:microsoft.com/office/officeart/2009/3/layout/HorizontalOrganizationChart"/>
    <dgm:cxn modelId="{C8C8CC47-DD5C-4A85-832F-F9A455CE2E88}" type="presParOf" srcId="{521342B3-1A73-4B48-896D-50BC69CFEDE3}" destId="{7512C12A-1802-42BD-9EAB-93A8BCBB5F1D}" srcOrd="1" destOrd="0" presId="urn:microsoft.com/office/officeart/2009/3/layout/HorizontalOrganizationChart"/>
    <dgm:cxn modelId="{A7C8EB50-E61B-409C-BF78-B720D95C56DB}" type="presParOf" srcId="{521342B3-1A73-4B48-896D-50BC69CFEDE3}" destId="{238E88E3-1A07-4941-BE7F-F1A4079B3E20}" srcOrd="2" destOrd="0" presId="urn:microsoft.com/office/officeart/2009/3/layout/HorizontalOrganizationChart"/>
    <dgm:cxn modelId="{0C0A9DB2-C4B1-4163-833D-B7418C03CF6F}" type="presParOf" srcId="{D311263E-A37F-468B-8009-FB725AE89BAF}" destId="{0D7F49ED-E37E-4D1D-A564-74C9F86E5F62}" srcOrd="2" destOrd="0" presId="urn:microsoft.com/office/officeart/2009/3/layout/HorizontalOrganizationChart"/>
    <dgm:cxn modelId="{F39E7609-9BAB-486F-98F4-305A6F3C5D08}" type="presParOf" srcId="{C153A047-020C-4322-93DB-AD33812F23B8}" destId="{6A3111BF-B000-42D8-B192-CAAB238CDBE7}" srcOrd="2" destOrd="0" presId="urn:microsoft.com/office/officeart/2009/3/layout/HorizontalOrganizationChart"/>
    <dgm:cxn modelId="{D5E77988-7ADC-4152-B768-A20D59748A46}" type="presParOf" srcId="{C153A047-020C-4322-93DB-AD33812F23B8}" destId="{ECC6EC4E-8271-4EE5-9FAA-63DD08150086}" srcOrd="3" destOrd="0" presId="urn:microsoft.com/office/officeart/2009/3/layout/HorizontalOrganizationChart"/>
    <dgm:cxn modelId="{8AD13880-861D-42CA-AD88-1297C869BC86}" type="presParOf" srcId="{ECC6EC4E-8271-4EE5-9FAA-63DD08150086}" destId="{7C774D1A-5ED5-4812-B3E2-30E19D342ADC}" srcOrd="0" destOrd="0" presId="urn:microsoft.com/office/officeart/2009/3/layout/HorizontalOrganizationChart"/>
    <dgm:cxn modelId="{3E1B60F3-E6B6-453E-B9BF-0F806347FFC4}" type="presParOf" srcId="{7C774D1A-5ED5-4812-B3E2-30E19D342ADC}" destId="{7E4DD197-AE5F-4838-B41B-0400244FC6B9}" srcOrd="0" destOrd="0" presId="urn:microsoft.com/office/officeart/2009/3/layout/HorizontalOrganizationChart"/>
    <dgm:cxn modelId="{E4A2670F-F67E-4600-AE7D-DDCA58296C58}" type="presParOf" srcId="{7C774D1A-5ED5-4812-B3E2-30E19D342ADC}" destId="{8798D006-829F-40B3-8AB5-DE46445E1F23}" srcOrd="1" destOrd="0" presId="urn:microsoft.com/office/officeart/2009/3/layout/HorizontalOrganizationChart"/>
    <dgm:cxn modelId="{DC8565E4-CE66-4DE4-A3E4-57198636BF1C}" type="presParOf" srcId="{ECC6EC4E-8271-4EE5-9FAA-63DD08150086}" destId="{B4C6B6C5-16BD-4083-A4E7-1C8DC6E6BE59}" srcOrd="1" destOrd="0" presId="urn:microsoft.com/office/officeart/2009/3/layout/HorizontalOrganizationChart"/>
    <dgm:cxn modelId="{36A3CBAF-B3B9-4520-A035-988CC9CA4998}" type="presParOf" srcId="{B4C6B6C5-16BD-4083-A4E7-1C8DC6E6BE59}" destId="{D4A0E1D5-DE9B-42AD-925E-312F0CE02384}" srcOrd="0" destOrd="0" presId="urn:microsoft.com/office/officeart/2009/3/layout/HorizontalOrganizationChart"/>
    <dgm:cxn modelId="{8D08DE55-B0CE-45CF-AA09-526D0EA94865}" type="presParOf" srcId="{B4C6B6C5-16BD-4083-A4E7-1C8DC6E6BE59}" destId="{E97ACD25-9DBD-408D-8D4E-0638E3322823}" srcOrd="1" destOrd="0" presId="urn:microsoft.com/office/officeart/2009/3/layout/HorizontalOrganizationChart"/>
    <dgm:cxn modelId="{8D877E55-5B50-477E-906E-68114DD049F0}" type="presParOf" srcId="{E97ACD25-9DBD-408D-8D4E-0638E3322823}" destId="{BDAC54F6-F3E9-44B4-A8C3-859BF49F4600}" srcOrd="0" destOrd="0" presId="urn:microsoft.com/office/officeart/2009/3/layout/HorizontalOrganizationChart"/>
    <dgm:cxn modelId="{8E1B19A3-DDBD-4CBA-8F45-33CED829D887}" type="presParOf" srcId="{BDAC54F6-F3E9-44B4-A8C3-859BF49F4600}" destId="{EEE0E9AF-4C68-4DA1-9058-BFA1AF92D172}" srcOrd="0" destOrd="0" presId="urn:microsoft.com/office/officeart/2009/3/layout/HorizontalOrganizationChart"/>
    <dgm:cxn modelId="{7293137E-E8B6-46B0-99D5-E863141232EC}" type="presParOf" srcId="{BDAC54F6-F3E9-44B4-A8C3-859BF49F4600}" destId="{64D845C9-FC55-45AC-A5C8-9815609A03B2}" srcOrd="1" destOrd="0" presId="urn:microsoft.com/office/officeart/2009/3/layout/HorizontalOrganizationChart"/>
    <dgm:cxn modelId="{1C157E50-B2EB-4B3D-8936-276DFB0BC4B9}" type="presParOf" srcId="{E97ACD25-9DBD-408D-8D4E-0638E3322823}" destId="{F199935A-4CB4-419F-8A39-893B7BBD7B92}" srcOrd="1" destOrd="0" presId="urn:microsoft.com/office/officeart/2009/3/layout/HorizontalOrganizationChart"/>
    <dgm:cxn modelId="{97A22B4C-870C-42E1-8CFC-C7A7C8715386}" type="presParOf" srcId="{F199935A-4CB4-419F-8A39-893B7BBD7B92}" destId="{80A6775B-DB06-423A-BFB2-292EBA051F4A}" srcOrd="0" destOrd="0" presId="urn:microsoft.com/office/officeart/2009/3/layout/HorizontalOrganizationChart"/>
    <dgm:cxn modelId="{5524FB10-0829-4A5B-BDD6-15FD7730EB9C}" type="presParOf" srcId="{F199935A-4CB4-419F-8A39-893B7BBD7B92}" destId="{47A3AF00-ABB6-4F52-B12B-4FBE47C7147B}" srcOrd="1" destOrd="0" presId="urn:microsoft.com/office/officeart/2009/3/layout/HorizontalOrganizationChart"/>
    <dgm:cxn modelId="{39E19F31-3B3A-42AB-89D4-84806F019FC3}" type="presParOf" srcId="{47A3AF00-ABB6-4F52-B12B-4FBE47C7147B}" destId="{760C2AC4-FE61-4712-B04A-8CF45BEDC027}" srcOrd="0" destOrd="0" presId="urn:microsoft.com/office/officeart/2009/3/layout/HorizontalOrganizationChart"/>
    <dgm:cxn modelId="{546F099B-AE53-48CA-932F-D1D28240F2EB}" type="presParOf" srcId="{760C2AC4-FE61-4712-B04A-8CF45BEDC027}" destId="{409AA12C-D704-4EF6-99E5-FF404FCC4D38}" srcOrd="0" destOrd="0" presId="urn:microsoft.com/office/officeart/2009/3/layout/HorizontalOrganizationChart"/>
    <dgm:cxn modelId="{CFF69D78-3257-4C8C-BDFC-626A8E5D18A5}" type="presParOf" srcId="{760C2AC4-FE61-4712-B04A-8CF45BEDC027}" destId="{8E32E9F6-CD8D-4D02-ADA7-0D44ACD2E5A6}" srcOrd="1" destOrd="0" presId="urn:microsoft.com/office/officeart/2009/3/layout/HorizontalOrganizationChart"/>
    <dgm:cxn modelId="{1AD46F93-C2E5-4AE2-A11E-EB297A507DFA}" type="presParOf" srcId="{47A3AF00-ABB6-4F52-B12B-4FBE47C7147B}" destId="{DDBA6BBF-7B74-4D1F-8758-A153C2A77E25}" srcOrd="1" destOrd="0" presId="urn:microsoft.com/office/officeart/2009/3/layout/HorizontalOrganizationChart"/>
    <dgm:cxn modelId="{8E0BDE53-77F1-43E9-81B8-911A6BC8294B}" type="presParOf" srcId="{47A3AF00-ABB6-4F52-B12B-4FBE47C7147B}" destId="{A8CDFCCC-7AE4-4437-90D2-2BE30BBD9643}" srcOrd="2" destOrd="0" presId="urn:microsoft.com/office/officeart/2009/3/layout/HorizontalOrganizationChart"/>
    <dgm:cxn modelId="{2EB2CCA3-BDA8-4502-9B42-7CBA247C54D9}" type="presParOf" srcId="{E97ACD25-9DBD-408D-8D4E-0638E3322823}" destId="{61F4B709-6B98-447D-BCA3-07456DB10AAE}" srcOrd="2" destOrd="0" presId="urn:microsoft.com/office/officeart/2009/3/layout/HorizontalOrganizationChart"/>
    <dgm:cxn modelId="{396133C1-B600-48A4-8F38-AD8EAA5BD97F}" type="presParOf" srcId="{ECC6EC4E-8271-4EE5-9FAA-63DD08150086}" destId="{20972145-3BD4-4E61-BA0C-6F4F292BC231}" srcOrd="2" destOrd="0" presId="urn:microsoft.com/office/officeart/2009/3/layout/HorizontalOrganizationChart"/>
    <dgm:cxn modelId="{D128A81A-2CE1-4292-B6AE-88B6161FF860}" type="presParOf" srcId="{837B4E30-B421-4258-9562-45897510B952}" destId="{44F193AE-1518-4487-924A-69785763E5E9}" srcOrd="2" destOrd="0" presId="urn:microsoft.com/office/officeart/2009/3/layout/HorizontalOrganizationChart"/>
    <dgm:cxn modelId="{DE0E2595-1BA3-4699-A987-648387BA54F1}" type="presParOf" srcId="{ACE21906-556B-4122-B064-6AF39C3F6AA8}" destId="{20371AB3-AC7E-4994-98BE-BFE036F110F8}" srcOrd="2" destOrd="0" presId="urn:microsoft.com/office/officeart/2009/3/layout/HorizontalOrganizationChart"/>
    <dgm:cxn modelId="{02E7F49D-5CE6-4F20-8BEA-2B87720BC5AF}" type="presParOf" srcId="{D57F0ACC-AE8E-4EA5-9BF9-712F243B3E5A}" destId="{671B0EF3-105E-4D23-B6FF-055ABA0004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B85A2-C979-424F-A02B-25A30A29AEA5}">
      <dsp:nvSpPr>
        <dsp:cNvPr id="0" name=""/>
        <dsp:cNvSpPr/>
      </dsp:nvSpPr>
      <dsp:spPr>
        <a:xfrm>
          <a:off x="6707514" y="5631872"/>
          <a:ext cx="1340061" cy="3930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030" y="0"/>
              </a:lnTo>
              <a:lnTo>
                <a:pt x="670030" y="3930899"/>
              </a:lnTo>
              <a:lnTo>
                <a:pt x="1340061" y="3930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76352-AF98-444F-B416-5B4928FA1183}">
      <dsp:nvSpPr>
        <dsp:cNvPr id="0" name=""/>
        <dsp:cNvSpPr/>
      </dsp:nvSpPr>
      <dsp:spPr>
        <a:xfrm>
          <a:off x="6707514" y="5631872"/>
          <a:ext cx="1340061" cy="1395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030" y="0"/>
              </a:lnTo>
              <a:lnTo>
                <a:pt x="670030" y="1395521"/>
              </a:lnTo>
              <a:lnTo>
                <a:pt x="1340061" y="1395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70699-347E-4552-8FDE-A0DEA193602F}">
      <dsp:nvSpPr>
        <dsp:cNvPr id="0" name=""/>
        <dsp:cNvSpPr/>
      </dsp:nvSpPr>
      <dsp:spPr>
        <a:xfrm>
          <a:off x="6707514" y="4858546"/>
          <a:ext cx="1340061" cy="773326"/>
        </a:xfrm>
        <a:custGeom>
          <a:avLst/>
          <a:gdLst/>
          <a:ahLst/>
          <a:cxnLst/>
          <a:rect l="0" t="0" r="0" b="0"/>
          <a:pathLst>
            <a:path>
              <a:moveTo>
                <a:pt x="0" y="773326"/>
              </a:moveTo>
              <a:lnTo>
                <a:pt x="670030" y="773326"/>
              </a:lnTo>
              <a:lnTo>
                <a:pt x="670030" y="0"/>
              </a:lnTo>
              <a:lnTo>
                <a:pt x="13400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DD311-7ED6-4F69-B5BA-15C76DA6805A}">
      <dsp:nvSpPr>
        <dsp:cNvPr id="0" name=""/>
        <dsp:cNvSpPr/>
      </dsp:nvSpPr>
      <dsp:spPr>
        <a:xfrm>
          <a:off x="6707514" y="2939077"/>
          <a:ext cx="1340061" cy="2692795"/>
        </a:xfrm>
        <a:custGeom>
          <a:avLst/>
          <a:gdLst/>
          <a:ahLst/>
          <a:cxnLst/>
          <a:rect l="0" t="0" r="0" b="0"/>
          <a:pathLst>
            <a:path>
              <a:moveTo>
                <a:pt x="0" y="2692795"/>
              </a:moveTo>
              <a:lnTo>
                <a:pt x="670030" y="2692795"/>
              </a:lnTo>
              <a:lnTo>
                <a:pt x="670030" y="0"/>
              </a:lnTo>
              <a:lnTo>
                <a:pt x="13400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8D53D-DB30-4B92-8F11-3CBCDB208D98}">
      <dsp:nvSpPr>
        <dsp:cNvPr id="0" name=""/>
        <dsp:cNvSpPr/>
      </dsp:nvSpPr>
      <dsp:spPr>
        <a:xfrm>
          <a:off x="6707514" y="1177026"/>
          <a:ext cx="1340061" cy="4454846"/>
        </a:xfrm>
        <a:custGeom>
          <a:avLst/>
          <a:gdLst/>
          <a:ahLst/>
          <a:cxnLst/>
          <a:rect l="0" t="0" r="0" b="0"/>
          <a:pathLst>
            <a:path>
              <a:moveTo>
                <a:pt x="0" y="4454846"/>
              </a:moveTo>
              <a:lnTo>
                <a:pt x="670030" y="4454846"/>
              </a:lnTo>
              <a:lnTo>
                <a:pt x="670030" y="0"/>
              </a:lnTo>
              <a:lnTo>
                <a:pt x="13400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645F5-BBB1-4398-80FF-976C197B46CB}">
      <dsp:nvSpPr>
        <dsp:cNvPr id="0" name=""/>
        <dsp:cNvSpPr/>
      </dsp:nvSpPr>
      <dsp:spPr>
        <a:xfrm>
          <a:off x="7204" y="4610075"/>
          <a:ext cx="6700309" cy="2043594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500" kern="1200" dirty="0"/>
            <a:t>Addressing Spectrum Efficiency through Hybrid-Duplex UAV Communications: Challenges and Opportunities</a:t>
          </a:r>
        </a:p>
      </dsp:txBody>
      <dsp:txXfrm>
        <a:off x="7204" y="4610075"/>
        <a:ext cx="6700309" cy="2043594"/>
      </dsp:txXfrm>
    </dsp:sp>
    <dsp:sp modelId="{1BDBA009-85F0-42E0-A44A-A29FF69C463A}">
      <dsp:nvSpPr>
        <dsp:cNvPr id="0" name=""/>
        <dsp:cNvSpPr/>
      </dsp:nvSpPr>
      <dsp:spPr>
        <a:xfrm>
          <a:off x="8047576" y="679176"/>
          <a:ext cx="3597463" cy="9957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500" kern="1200" dirty="0"/>
            <a:t>Motivations</a:t>
          </a:r>
        </a:p>
      </dsp:txBody>
      <dsp:txXfrm>
        <a:off x="8047576" y="679176"/>
        <a:ext cx="3597463" cy="995700"/>
      </dsp:txXfrm>
    </dsp:sp>
    <dsp:sp modelId="{41C9E893-A845-432D-A4D8-66EA35F9DCC1}">
      <dsp:nvSpPr>
        <dsp:cNvPr id="0" name=""/>
        <dsp:cNvSpPr/>
      </dsp:nvSpPr>
      <dsp:spPr>
        <a:xfrm>
          <a:off x="8047576" y="2512415"/>
          <a:ext cx="4761240" cy="85332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500" kern="1200"/>
            <a:t>UAV Channel Models</a:t>
          </a:r>
          <a:endParaRPr lang="en-SG" sz="3500" kern="1200" dirty="0"/>
        </a:p>
      </dsp:txBody>
      <dsp:txXfrm>
        <a:off x="8047576" y="2512415"/>
        <a:ext cx="4761240" cy="853323"/>
      </dsp:txXfrm>
    </dsp:sp>
    <dsp:sp modelId="{417356FE-28FC-40C4-8811-1515BEFFAB3B}">
      <dsp:nvSpPr>
        <dsp:cNvPr id="0" name=""/>
        <dsp:cNvSpPr/>
      </dsp:nvSpPr>
      <dsp:spPr>
        <a:xfrm>
          <a:off x="8047576" y="4203277"/>
          <a:ext cx="5966558" cy="1310536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500" kern="1200" dirty="0"/>
            <a:t>Self-Interference at FD Ground Stations</a:t>
          </a:r>
        </a:p>
      </dsp:txBody>
      <dsp:txXfrm>
        <a:off x="8047576" y="4203277"/>
        <a:ext cx="5966558" cy="1310536"/>
      </dsp:txXfrm>
    </dsp:sp>
    <dsp:sp modelId="{C18E94C8-8977-4CE3-BE6D-355BDF47A346}">
      <dsp:nvSpPr>
        <dsp:cNvPr id="0" name=""/>
        <dsp:cNvSpPr/>
      </dsp:nvSpPr>
      <dsp:spPr>
        <a:xfrm>
          <a:off x="8047576" y="6351353"/>
          <a:ext cx="6382179" cy="135208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500" kern="1200" dirty="0"/>
            <a:t>Inter-UAV Interference Management Strategies</a:t>
          </a:r>
        </a:p>
      </dsp:txBody>
      <dsp:txXfrm>
        <a:off x="8047576" y="6351353"/>
        <a:ext cx="6382179" cy="1352083"/>
      </dsp:txXfrm>
    </dsp:sp>
    <dsp:sp modelId="{F7F8D919-32D0-4E37-9018-CC9BFA3150B6}">
      <dsp:nvSpPr>
        <dsp:cNvPr id="0" name=""/>
        <dsp:cNvSpPr/>
      </dsp:nvSpPr>
      <dsp:spPr>
        <a:xfrm>
          <a:off x="8047576" y="8540975"/>
          <a:ext cx="6700309" cy="204359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500" kern="1200" dirty="0"/>
            <a:t>Power-Domain Non-Orthogonal Multiple Access for HBD UAV Communications</a:t>
          </a:r>
        </a:p>
      </dsp:txBody>
      <dsp:txXfrm>
        <a:off x="8047576" y="8540975"/>
        <a:ext cx="6700309" cy="2043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9AFF8-EF87-4415-9ACE-65442D6A4E33}">
      <dsp:nvSpPr>
        <dsp:cNvPr id="0" name=""/>
        <dsp:cNvSpPr/>
      </dsp:nvSpPr>
      <dsp:spPr>
        <a:xfrm>
          <a:off x="9902097" y="10196468"/>
          <a:ext cx="885129" cy="19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2564" y="0"/>
              </a:lnTo>
              <a:lnTo>
                <a:pt x="442564" y="1903029"/>
              </a:lnTo>
              <a:lnTo>
                <a:pt x="885129" y="19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B99D4-B55B-4D37-885B-F79608E4AAF0}">
      <dsp:nvSpPr>
        <dsp:cNvPr id="0" name=""/>
        <dsp:cNvSpPr/>
      </dsp:nvSpPr>
      <dsp:spPr>
        <a:xfrm>
          <a:off x="9902097" y="10150748"/>
          <a:ext cx="885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51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02903-F903-414F-86E5-D68F6D7D9BAA}">
      <dsp:nvSpPr>
        <dsp:cNvPr id="0" name=""/>
        <dsp:cNvSpPr/>
      </dsp:nvSpPr>
      <dsp:spPr>
        <a:xfrm>
          <a:off x="9902097" y="8293438"/>
          <a:ext cx="885129" cy="1903029"/>
        </a:xfrm>
        <a:custGeom>
          <a:avLst/>
          <a:gdLst/>
          <a:ahLst/>
          <a:cxnLst/>
          <a:rect l="0" t="0" r="0" b="0"/>
          <a:pathLst>
            <a:path>
              <a:moveTo>
                <a:pt x="0" y="1903029"/>
              </a:moveTo>
              <a:lnTo>
                <a:pt x="442564" y="1903029"/>
              </a:lnTo>
              <a:lnTo>
                <a:pt x="442564" y="0"/>
              </a:lnTo>
              <a:lnTo>
                <a:pt x="8851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06C72-65A5-4F55-ACC3-61043FBB0932}">
      <dsp:nvSpPr>
        <dsp:cNvPr id="0" name=""/>
        <dsp:cNvSpPr/>
      </dsp:nvSpPr>
      <dsp:spPr>
        <a:xfrm>
          <a:off x="4591318" y="5914652"/>
          <a:ext cx="885129" cy="4281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2564" y="0"/>
              </a:lnTo>
              <a:lnTo>
                <a:pt x="442564" y="4281816"/>
              </a:lnTo>
              <a:lnTo>
                <a:pt x="885129" y="4281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7C678-C5E8-443D-BE46-DB737C62BD4D}">
      <dsp:nvSpPr>
        <dsp:cNvPr id="0" name=""/>
        <dsp:cNvSpPr/>
      </dsp:nvSpPr>
      <dsp:spPr>
        <a:xfrm>
          <a:off x="9902097" y="5438894"/>
          <a:ext cx="885129" cy="951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2564" y="0"/>
              </a:lnTo>
              <a:lnTo>
                <a:pt x="442564" y="951514"/>
              </a:lnTo>
              <a:lnTo>
                <a:pt x="885129" y="951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68C17-4DFA-4020-8E7A-8D278D1F22B8}">
      <dsp:nvSpPr>
        <dsp:cNvPr id="0" name=""/>
        <dsp:cNvSpPr/>
      </dsp:nvSpPr>
      <dsp:spPr>
        <a:xfrm>
          <a:off x="9902097" y="4487380"/>
          <a:ext cx="885129" cy="951514"/>
        </a:xfrm>
        <a:custGeom>
          <a:avLst/>
          <a:gdLst/>
          <a:ahLst/>
          <a:cxnLst/>
          <a:rect l="0" t="0" r="0" b="0"/>
          <a:pathLst>
            <a:path>
              <a:moveTo>
                <a:pt x="0" y="951514"/>
              </a:moveTo>
              <a:lnTo>
                <a:pt x="442564" y="951514"/>
              </a:lnTo>
              <a:lnTo>
                <a:pt x="442564" y="0"/>
              </a:lnTo>
              <a:lnTo>
                <a:pt x="8851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E47A6-CE9F-4DDE-BF54-451BB1A1F13B}">
      <dsp:nvSpPr>
        <dsp:cNvPr id="0" name=""/>
        <dsp:cNvSpPr/>
      </dsp:nvSpPr>
      <dsp:spPr>
        <a:xfrm>
          <a:off x="4591318" y="5438894"/>
          <a:ext cx="885129" cy="475757"/>
        </a:xfrm>
        <a:custGeom>
          <a:avLst/>
          <a:gdLst/>
          <a:ahLst/>
          <a:cxnLst/>
          <a:rect l="0" t="0" r="0" b="0"/>
          <a:pathLst>
            <a:path>
              <a:moveTo>
                <a:pt x="0" y="475757"/>
              </a:moveTo>
              <a:lnTo>
                <a:pt x="442564" y="475757"/>
              </a:lnTo>
              <a:lnTo>
                <a:pt x="442564" y="0"/>
              </a:lnTo>
              <a:lnTo>
                <a:pt x="8851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F4CD4-C79F-4D4B-96CD-DB5FFCB6B817}">
      <dsp:nvSpPr>
        <dsp:cNvPr id="0" name=""/>
        <dsp:cNvSpPr/>
      </dsp:nvSpPr>
      <dsp:spPr>
        <a:xfrm>
          <a:off x="9902097" y="1632836"/>
          <a:ext cx="885129" cy="951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2564" y="0"/>
              </a:lnTo>
              <a:lnTo>
                <a:pt x="442564" y="951514"/>
              </a:lnTo>
              <a:lnTo>
                <a:pt x="885129" y="951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CD924-DB8F-479B-96AD-63A9A980A36D}">
      <dsp:nvSpPr>
        <dsp:cNvPr id="0" name=""/>
        <dsp:cNvSpPr/>
      </dsp:nvSpPr>
      <dsp:spPr>
        <a:xfrm>
          <a:off x="9902097" y="681321"/>
          <a:ext cx="885129" cy="951514"/>
        </a:xfrm>
        <a:custGeom>
          <a:avLst/>
          <a:gdLst/>
          <a:ahLst/>
          <a:cxnLst/>
          <a:rect l="0" t="0" r="0" b="0"/>
          <a:pathLst>
            <a:path>
              <a:moveTo>
                <a:pt x="0" y="951514"/>
              </a:moveTo>
              <a:lnTo>
                <a:pt x="442564" y="951514"/>
              </a:lnTo>
              <a:lnTo>
                <a:pt x="442564" y="0"/>
              </a:lnTo>
              <a:lnTo>
                <a:pt x="8851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A3B9E-2BAE-45C4-8319-EB3493D5F4A3}">
      <dsp:nvSpPr>
        <dsp:cNvPr id="0" name=""/>
        <dsp:cNvSpPr/>
      </dsp:nvSpPr>
      <dsp:spPr>
        <a:xfrm>
          <a:off x="4591318" y="1632836"/>
          <a:ext cx="885129" cy="4281816"/>
        </a:xfrm>
        <a:custGeom>
          <a:avLst/>
          <a:gdLst/>
          <a:ahLst/>
          <a:cxnLst/>
          <a:rect l="0" t="0" r="0" b="0"/>
          <a:pathLst>
            <a:path>
              <a:moveTo>
                <a:pt x="0" y="4281816"/>
              </a:moveTo>
              <a:lnTo>
                <a:pt x="442564" y="4281816"/>
              </a:lnTo>
              <a:lnTo>
                <a:pt x="442564" y="0"/>
              </a:lnTo>
              <a:lnTo>
                <a:pt x="8851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FC3A3-B90A-4A96-B0CC-3C84DC3B9667}">
      <dsp:nvSpPr>
        <dsp:cNvPr id="0" name=""/>
        <dsp:cNvSpPr/>
      </dsp:nvSpPr>
      <dsp:spPr>
        <a:xfrm>
          <a:off x="165668" y="5239740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Motivations</a:t>
          </a:r>
        </a:p>
      </dsp:txBody>
      <dsp:txXfrm>
        <a:off x="165668" y="5239740"/>
        <a:ext cx="4425649" cy="1349823"/>
      </dsp:txXfrm>
    </dsp:sp>
    <dsp:sp modelId="{84DA2D54-0DD8-44BE-B505-675AE64A9076}">
      <dsp:nvSpPr>
        <dsp:cNvPr id="0" name=""/>
        <dsp:cNvSpPr/>
      </dsp:nvSpPr>
      <dsp:spPr>
        <a:xfrm>
          <a:off x="5476448" y="957924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Spectrum Scarcity in UAV communications</a:t>
          </a:r>
        </a:p>
      </dsp:txBody>
      <dsp:txXfrm>
        <a:off x="5476448" y="957924"/>
        <a:ext cx="4425649" cy="1349823"/>
      </dsp:txXfrm>
    </dsp:sp>
    <dsp:sp modelId="{F9EB99CB-36CC-4BC5-965D-3597E35AACB6}">
      <dsp:nvSpPr>
        <dsp:cNvPr id="0" name=""/>
        <dsp:cNvSpPr/>
      </dsp:nvSpPr>
      <dsp:spPr>
        <a:xfrm>
          <a:off x="10787227" y="6409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Unable to cope with demand</a:t>
          </a:r>
        </a:p>
      </dsp:txBody>
      <dsp:txXfrm>
        <a:off x="10787227" y="6409"/>
        <a:ext cx="4425649" cy="1349823"/>
      </dsp:txXfrm>
    </dsp:sp>
    <dsp:sp modelId="{2AFA21AE-C59B-42C5-AB68-0030ED658ADC}">
      <dsp:nvSpPr>
        <dsp:cNvPr id="0" name=""/>
        <dsp:cNvSpPr/>
      </dsp:nvSpPr>
      <dsp:spPr>
        <a:xfrm>
          <a:off x="10787227" y="1909439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Congestion on L-Band</a:t>
          </a:r>
        </a:p>
      </dsp:txBody>
      <dsp:txXfrm>
        <a:off x="10787227" y="1909439"/>
        <a:ext cx="4425649" cy="1349823"/>
      </dsp:txXfrm>
    </dsp:sp>
    <dsp:sp modelId="{78D62674-6C7C-4E5E-936C-C72BA130FC2F}">
      <dsp:nvSpPr>
        <dsp:cNvPr id="0" name=""/>
        <dsp:cNvSpPr/>
      </dsp:nvSpPr>
      <dsp:spPr>
        <a:xfrm>
          <a:off x="5476448" y="4763983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Why HBD over FD?</a:t>
          </a:r>
        </a:p>
      </dsp:txBody>
      <dsp:txXfrm>
        <a:off x="5476448" y="4763983"/>
        <a:ext cx="4425649" cy="1349823"/>
      </dsp:txXfrm>
    </dsp:sp>
    <dsp:sp modelId="{211EAEAD-DD26-4B34-9DC6-B0FC9045FADE}">
      <dsp:nvSpPr>
        <dsp:cNvPr id="0" name=""/>
        <dsp:cNvSpPr/>
      </dsp:nvSpPr>
      <dsp:spPr>
        <a:xfrm>
          <a:off x="10787227" y="3812468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Discuss </a:t>
          </a:r>
          <a:r>
            <a:rPr lang="en-SG" sz="2300" kern="1200" dirty="0" err="1"/>
            <a:t>SWaP</a:t>
          </a:r>
          <a:r>
            <a:rPr lang="en-SG" sz="2300" kern="1200" dirty="0"/>
            <a:t> Requirements</a:t>
          </a:r>
        </a:p>
      </dsp:txBody>
      <dsp:txXfrm>
        <a:off x="10787227" y="3812468"/>
        <a:ext cx="4425649" cy="1349823"/>
      </dsp:txXfrm>
    </dsp:sp>
    <dsp:sp modelId="{A832168E-ED8D-4A4C-98BF-6423E38489B8}">
      <dsp:nvSpPr>
        <dsp:cNvPr id="0" name=""/>
        <dsp:cNvSpPr/>
      </dsp:nvSpPr>
      <dsp:spPr>
        <a:xfrm>
          <a:off x="10787227" y="5715497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Regulatory Requirements</a:t>
          </a:r>
        </a:p>
      </dsp:txBody>
      <dsp:txXfrm>
        <a:off x="10787227" y="5715497"/>
        <a:ext cx="4425649" cy="1349823"/>
      </dsp:txXfrm>
    </dsp:sp>
    <dsp:sp modelId="{F06F1160-D335-4CF2-8B77-E94213165E1E}">
      <dsp:nvSpPr>
        <dsp:cNvPr id="0" name=""/>
        <dsp:cNvSpPr/>
      </dsp:nvSpPr>
      <dsp:spPr>
        <a:xfrm>
          <a:off x="5476448" y="9521556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What this survey hopes to achieve</a:t>
          </a:r>
        </a:p>
      </dsp:txBody>
      <dsp:txXfrm>
        <a:off x="5476448" y="9521556"/>
        <a:ext cx="4425649" cy="1349823"/>
      </dsp:txXfrm>
    </dsp:sp>
    <dsp:sp modelId="{6E894AFD-0281-4D19-AD05-70658F042343}">
      <dsp:nvSpPr>
        <dsp:cNvPr id="0" name=""/>
        <dsp:cNvSpPr/>
      </dsp:nvSpPr>
      <dsp:spPr>
        <a:xfrm>
          <a:off x="10787227" y="7618527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Provide a summary of existing UAV-related survey papers</a:t>
          </a:r>
        </a:p>
      </dsp:txBody>
      <dsp:txXfrm>
        <a:off x="10787227" y="7618527"/>
        <a:ext cx="4425649" cy="1349823"/>
      </dsp:txXfrm>
    </dsp:sp>
    <dsp:sp modelId="{0030ECCA-30BD-40B8-94D3-06144050446A}">
      <dsp:nvSpPr>
        <dsp:cNvPr id="0" name=""/>
        <dsp:cNvSpPr/>
      </dsp:nvSpPr>
      <dsp:spPr>
        <a:xfrm>
          <a:off x="10787227" y="9521556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This survey paper aims to provide an overview of the challenges associated with HBD UAV communications …… </a:t>
          </a:r>
        </a:p>
      </dsp:txBody>
      <dsp:txXfrm>
        <a:off x="10787227" y="9521556"/>
        <a:ext cx="4425649" cy="1349823"/>
      </dsp:txXfrm>
    </dsp:sp>
    <dsp:sp modelId="{8875E793-E299-4AF5-853D-E52CE830EFAC}">
      <dsp:nvSpPr>
        <dsp:cNvPr id="0" name=""/>
        <dsp:cNvSpPr/>
      </dsp:nvSpPr>
      <dsp:spPr>
        <a:xfrm>
          <a:off x="10787227" y="11424586"/>
          <a:ext cx="4425649" cy="134982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Provide taxonomy of sections in this survey</a:t>
          </a:r>
        </a:p>
      </dsp:txBody>
      <dsp:txXfrm>
        <a:off x="10787227" y="11424586"/>
        <a:ext cx="4425649" cy="1349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2DF71-0F1C-4D03-B455-4F2F2F5E556A}">
      <dsp:nvSpPr>
        <dsp:cNvPr id="0" name=""/>
        <dsp:cNvSpPr/>
      </dsp:nvSpPr>
      <dsp:spPr>
        <a:xfrm>
          <a:off x="6430310" y="10650627"/>
          <a:ext cx="189167" cy="620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620672"/>
              </a:lnTo>
              <a:lnTo>
                <a:pt x="189167" y="620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95F8B-7B6A-408D-99CA-2B63F40DAB24}">
      <dsp:nvSpPr>
        <dsp:cNvPr id="0" name=""/>
        <dsp:cNvSpPr/>
      </dsp:nvSpPr>
      <dsp:spPr>
        <a:xfrm>
          <a:off x="6430310" y="10650627"/>
          <a:ext cx="189167" cy="313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313918"/>
              </a:lnTo>
              <a:lnTo>
                <a:pt x="189167" y="313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AF61A-FB36-4D2F-B81B-6277D74EB1BE}">
      <dsp:nvSpPr>
        <dsp:cNvPr id="0" name=""/>
        <dsp:cNvSpPr/>
      </dsp:nvSpPr>
      <dsp:spPr>
        <a:xfrm>
          <a:off x="6430310" y="10580454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0173"/>
              </a:moveTo>
              <a:lnTo>
                <a:pt x="94583" y="70173"/>
              </a:lnTo>
              <a:lnTo>
                <a:pt x="94583" y="45720"/>
              </a:ln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D1A33-3955-4B73-A14A-1CDD382A6178}">
      <dsp:nvSpPr>
        <dsp:cNvPr id="0" name=""/>
        <dsp:cNvSpPr/>
      </dsp:nvSpPr>
      <dsp:spPr>
        <a:xfrm>
          <a:off x="6430310" y="10345341"/>
          <a:ext cx="189167" cy="305285"/>
        </a:xfrm>
        <a:custGeom>
          <a:avLst/>
          <a:gdLst/>
          <a:ahLst/>
          <a:cxnLst/>
          <a:rect l="0" t="0" r="0" b="0"/>
          <a:pathLst>
            <a:path>
              <a:moveTo>
                <a:pt x="0" y="305285"/>
              </a:moveTo>
              <a:lnTo>
                <a:pt x="94583" y="305285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02D29-8F3A-4E31-9D07-C2FC5FDCE7C6}">
      <dsp:nvSpPr>
        <dsp:cNvPr id="0" name=""/>
        <dsp:cNvSpPr/>
      </dsp:nvSpPr>
      <dsp:spPr>
        <a:xfrm>
          <a:off x="6430310" y="10063040"/>
          <a:ext cx="189167" cy="587587"/>
        </a:xfrm>
        <a:custGeom>
          <a:avLst/>
          <a:gdLst/>
          <a:ahLst/>
          <a:cxnLst/>
          <a:rect l="0" t="0" r="0" b="0"/>
          <a:pathLst>
            <a:path>
              <a:moveTo>
                <a:pt x="0" y="587587"/>
              </a:moveTo>
              <a:lnTo>
                <a:pt x="94583" y="587587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80BA9-2FD0-4D14-AA78-F6DA561D139C}">
      <dsp:nvSpPr>
        <dsp:cNvPr id="0" name=""/>
        <dsp:cNvSpPr/>
      </dsp:nvSpPr>
      <dsp:spPr>
        <a:xfrm>
          <a:off x="5295306" y="10014217"/>
          <a:ext cx="189167" cy="636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636409"/>
              </a:lnTo>
              <a:lnTo>
                <a:pt x="189167" y="6364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D30C6-43C2-4C31-89B2-AE64BAC11FF6}">
      <dsp:nvSpPr>
        <dsp:cNvPr id="0" name=""/>
        <dsp:cNvSpPr/>
      </dsp:nvSpPr>
      <dsp:spPr>
        <a:xfrm>
          <a:off x="8233254" y="9692015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416C1-030F-4E21-B04F-2DADCC64BB8D}">
      <dsp:nvSpPr>
        <dsp:cNvPr id="0" name=""/>
        <dsp:cNvSpPr/>
      </dsp:nvSpPr>
      <dsp:spPr>
        <a:xfrm>
          <a:off x="5295306" y="9737735"/>
          <a:ext cx="189167" cy="276482"/>
        </a:xfrm>
        <a:custGeom>
          <a:avLst/>
          <a:gdLst/>
          <a:ahLst/>
          <a:cxnLst/>
          <a:rect l="0" t="0" r="0" b="0"/>
          <a:pathLst>
            <a:path>
              <a:moveTo>
                <a:pt x="0" y="276482"/>
              </a:moveTo>
              <a:lnTo>
                <a:pt x="94583" y="276482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933C3-4FC5-4D7C-AC3B-9165EE161569}">
      <dsp:nvSpPr>
        <dsp:cNvPr id="0" name=""/>
        <dsp:cNvSpPr/>
      </dsp:nvSpPr>
      <dsp:spPr>
        <a:xfrm>
          <a:off x="5295306" y="9377808"/>
          <a:ext cx="189167" cy="636409"/>
        </a:xfrm>
        <a:custGeom>
          <a:avLst/>
          <a:gdLst/>
          <a:ahLst/>
          <a:cxnLst/>
          <a:rect l="0" t="0" r="0" b="0"/>
          <a:pathLst>
            <a:path>
              <a:moveTo>
                <a:pt x="0" y="636409"/>
              </a:moveTo>
              <a:lnTo>
                <a:pt x="94583" y="636409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5FB2D-5F67-47F8-92BA-477929855DF8}">
      <dsp:nvSpPr>
        <dsp:cNvPr id="0" name=""/>
        <dsp:cNvSpPr/>
      </dsp:nvSpPr>
      <dsp:spPr>
        <a:xfrm>
          <a:off x="4160302" y="7387346"/>
          <a:ext cx="189167" cy="262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2626870"/>
              </a:lnTo>
              <a:lnTo>
                <a:pt x="189167" y="262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68641-DD7C-41B7-A81A-0983A3C8C36C}">
      <dsp:nvSpPr>
        <dsp:cNvPr id="0" name=""/>
        <dsp:cNvSpPr/>
      </dsp:nvSpPr>
      <dsp:spPr>
        <a:xfrm>
          <a:off x="10168058" y="8925378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8E9C-4BE4-48C0-A7DE-1668571EDADE}">
      <dsp:nvSpPr>
        <dsp:cNvPr id="0" name=""/>
        <dsp:cNvSpPr/>
      </dsp:nvSpPr>
      <dsp:spPr>
        <a:xfrm>
          <a:off x="5295306" y="8097764"/>
          <a:ext cx="189167" cy="873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873334"/>
              </a:lnTo>
              <a:lnTo>
                <a:pt x="189167" y="873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02E86-049F-4F6D-A237-4C893D428AB0}">
      <dsp:nvSpPr>
        <dsp:cNvPr id="0" name=""/>
        <dsp:cNvSpPr/>
      </dsp:nvSpPr>
      <dsp:spPr>
        <a:xfrm>
          <a:off x="8064356" y="8523899"/>
          <a:ext cx="189167" cy="11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118501"/>
              </a:lnTo>
              <a:lnTo>
                <a:pt x="189167" y="118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F7CDF-9DD8-4765-B6E9-951E24432351}">
      <dsp:nvSpPr>
        <dsp:cNvPr id="0" name=""/>
        <dsp:cNvSpPr/>
      </dsp:nvSpPr>
      <dsp:spPr>
        <a:xfrm>
          <a:off x="8064356" y="8398557"/>
          <a:ext cx="189167" cy="125342"/>
        </a:xfrm>
        <a:custGeom>
          <a:avLst/>
          <a:gdLst/>
          <a:ahLst/>
          <a:cxnLst/>
          <a:rect l="0" t="0" r="0" b="0"/>
          <a:pathLst>
            <a:path>
              <a:moveTo>
                <a:pt x="0" y="125342"/>
              </a:moveTo>
              <a:lnTo>
                <a:pt x="94583" y="125342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6DBF8-222E-4752-9C5C-55A3F5CC56AA}">
      <dsp:nvSpPr>
        <dsp:cNvPr id="0" name=""/>
        <dsp:cNvSpPr/>
      </dsp:nvSpPr>
      <dsp:spPr>
        <a:xfrm>
          <a:off x="6430310" y="8330601"/>
          <a:ext cx="189167" cy="19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193298"/>
              </a:lnTo>
              <a:lnTo>
                <a:pt x="189167" y="193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7D13B-7367-4C72-8263-96318A938927}">
      <dsp:nvSpPr>
        <dsp:cNvPr id="0" name=""/>
        <dsp:cNvSpPr/>
      </dsp:nvSpPr>
      <dsp:spPr>
        <a:xfrm>
          <a:off x="10192725" y="8137046"/>
          <a:ext cx="189167" cy="23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239864"/>
              </a:lnTo>
              <a:lnTo>
                <a:pt x="189167" y="239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9A035-4D9C-49F4-940A-24C54A4FAE77}">
      <dsp:nvSpPr>
        <dsp:cNvPr id="0" name=""/>
        <dsp:cNvSpPr/>
      </dsp:nvSpPr>
      <dsp:spPr>
        <a:xfrm>
          <a:off x="10192725" y="8075789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1257"/>
              </a:moveTo>
              <a:lnTo>
                <a:pt x="94583" y="61257"/>
              </a:lnTo>
              <a:lnTo>
                <a:pt x="94583" y="45720"/>
              </a:ln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001B5-A768-4828-823E-229042237EB7}">
      <dsp:nvSpPr>
        <dsp:cNvPr id="0" name=""/>
        <dsp:cNvSpPr/>
      </dsp:nvSpPr>
      <dsp:spPr>
        <a:xfrm>
          <a:off x="10192725" y="7881644"/>
          <a:ext cx="189167" cy="255401"/>
        </a:xfrm>
        <a:custGeom>
          <a:avLst/>
          <a:gdLst/>
          <a:ahLst/>
          <a:cxnLst/>
          <a:rect l="0" t="0" r="0" b="0"/>
          <a:pathLst>
            <a:path>
              <a:moveTo>
                <a:pt x="0" y="255401"/>
              </a:moveTo>
              <a:lnTo>
                <a:pt x="94583" y="255401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FC3F9-D76B-4F0C-A188-D56BE65E81EF}">
      <dsp:nvSpPr>
        <dsp:cNvPr id="0" name=""/>
        <dsp:cNvSpPr/>
      </dsp:nvSpPr>
      <dsp:spPr>
        <a:xfrm>
          <a:off x="6430310" y="8137046"/>
          <a:ext cx="189167" cy="193554"/>
        </a:xfrm>
        <a:custGeom>
          <a:avLst/>
          <a:gdLst/>
          <a:ahLst/>
          <a:cxnLst/>
          <a:rect l="0" t="0" r="0" b="0"/>
          <a:pathLst>
            <a:path>
              <a:moveTo>
                <a:pt x="0" y="193554"/>
              </a:moveTo>
              <a:lnTo>
                <a:pt x="94583" y="193554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5AF2E-5DFB-414A-BE76-BF526CAA7038}">
      <dsp:nvSpPr>
        <dsp:cNvPr id="0" name=""/>
        <dsp:cNvSpPr/>
      </dsp:nvSpPr>
      <dsp:spPr>
        <a:xfrm>
          <a:off x="5295306" y="8097764"/>
          <a:ext cx="189167" cy="232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232837"/>
              </a:lnTo>
              <a:lnTo>
                <a:pt x="189167" y="232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9F61D-46C8-4295-9005-949CEC0B086C}">
      <dsp:nvSpPr>
        <dsp:cNvPr id="0" name=""/>
        <dsp:cNvSpPr/>
      </dsp:nvSpPr>
      <dsp:spPr>
        <a:xfrm>
          <a:off x="6430310" y="7224429"/>
          <a:ext cx="189167" cy="654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654052"/>
              </a:lnTo>
              <a:lnTo>
                <a:pt x="189167" y="6540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ABE90-5EC8-473B-8B16-5CB8517C6E9D}">
      <dsp:nvSpPr>
        <dsp:cNvPr id="0" name=""/>
        <dsp:cNvSpPr/>
      </dsp:nvSpPr>
      <dsp:spPr>
        <a:xfrm>
          <a:off x="6430310" y="7224429"/>
          <a:ext cx="189167" cy="40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406423"/>
              </a:lnTo>
              <a:lnTo>
                <a:pt x="189167" y="406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21025-A24D-41DB-AFE8-786335828EC7}">
      <dsp:nvSpPr>
        <dsp:cNvPr id="0" name=""/>
        <dsp:cNvSpPr/>
      </dsp:nvSpPr>
      <dsp:spPr>
        <a:xfrm>
          <a:off x="6430310" y="7224429"/>
          <a:ext cx="189167" cy="14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145397"/>
              </a:lnTo>
              <a:lnTo>
                <a:pt x="189167" y="1453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14C7A-E838-40DC-84B3-CBBAFFF57DF9}">
      <dsp:nvSpPr>
        <dsp:cNvPr id="0" name=""/>
        <dsp:cNvSpPr/>
      </dsp:nvSpPr>
      <dsp:spPr>
        <a:xfrm>
          <a:off x="6430310" y="7124077"/>
          <a:ext cx="189167" cy="100351"/>
        </a:xfrm>
        <a:custGeom>
          <a:avLst/>
          <a:gdLst/>
          <a:ahLst/>
          <a:cxnLst/>
          <a:rect l="0" t="0" r="0" b="0"/>
          <a:pathLst>
            <a:path>
              <a:moveTo>
                <a:pt x="0" y="100351"/>
              </a:moveTo>
              <a:lnTo>
                <a:pt x="94583" y="100351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D13E5-159C-4243-A65C-B0F3CFFAB350}">
      <dsp:nvSpPr>
        <dsp:cNvPr id="0" name=""/>
        <dsp:cNvSpPr/>
      </dsp:nvSpPr>
      <dsp:spPr>
        <a:xfrm>
          <a:off x="6430310" y="6892016"/>
          <a:ext cx="189167" cy="332412"/>
        </a:xfrm>
        <a:custGeom>
          <a:avLst/>
          <a:gdLst/>
          <a:ahLst/>
          <a:cxnLst/>
          <a:rect l="0" t="0" r="0" b="0"/>
          <a:pathLst>
            <a:path>
              <a:moveTo>
                <a:pt x="0" y="332412"/>
              </a:moveTo>
              <a:lnTo>
                <a:pt x="94583" y="332412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F29F2-11DF-43CE-8DC5-267D61491D1A}">
      <dsp:nvSpPr>
        <dsp:cNvPr id="0" name=""/>
        <dsp:cNvSpPr/>
      </dsp:nvSpPr>
      <dsp:spPr>
        <a:xfrm>
          <a:off x="6430310" y="6614419"/>
          <a:ext cx="189167" cy="610010"/>
        </a:xfrm>
        <a:custGeom>
          <a:avLst/>
          <a:gdLst/>
          <a:ahLst/>
          <a:cxnLst/>
          <a:rect l="0" t="0" r="0" b="0"/>
          <a:pathLst>
            <a:path>
              <a:moveTo>
                <a:pt x="0" y="610010"/>
              </a:moveTo>
              <a:lnTo>
                <a:pt x="94583" y="610010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54432-BDDD-4463-BFD5-D675B92918B0}">
      <dsp:nvSpPr>
        <dsp:cNvPr id="0" name=""/>
        <dsp:cNvSpPr/>
      </dsp:nvSpPr>
      <dsp:spPr>
        <a:xfrm>
          <a:off x="5295306" y="7224429"/>
          <a:ext cx="189167" cy="873334"/>
        </a:xfrm>
        <a:custGeom>
          <a:avLst/>
          <a:gdLst/>
          <a:ahLst/>
          <a:cxnLst/>
          <a:rect l="0" t="0" r="0" b="0"/>
          <a:pathLst>
            <a:path>
              <a:moveTo>
                <a:pt x="0" y="873334"/>
              </a:moveTo>
              <a:lnTo>
                <a:pt x="94583" y="873334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509A-9DE9-4980-9651-B33ACBF99E9D}">
      <dsp:nvSpPr>
        <dsp:cNvPr id="0" name=""/>
        <dsp:cNvSpPr/>
      </dsp:nvSpPr>
      <dsp:spPr>
        <a:xfrm>
          <a:off x="4160302" y="7387346"/>
          <a:ext cx="189167" cy="710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710417"/>
              </a:lnTo>
              <a:lnTo>
                <a:pt x="189167" y="710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F51A7-21A1-4B40-AB51-38B0655D34BD}">
      <dsp:nvSpPr>
        <dsp:cNvPr id="0" name=""/>
        <dsp:cNvSpPr/>
      </dsp:nvSpPr>
      <dsp:spPr>
        <a:xfrm>
          <a:off x="7055773" y="6204378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7F193-9444-465B-9C00-91AB9AA9DA25}">
      <dsp:nvSpPr>
        <dsp:cNvPr id="0" name=""/>
        <dsp:cNvSpPr/>
      </dsp:nvSpPr>
      <dsp:spPr>
        <a:xfrm>
          <a:off x="5295306" y="5675935"/>
          <a:ext cx="189167" cy="574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574162"/>
              </a:lnTo>
              <a:lnTo>
                <a:pt x="189167" y="574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6EDE6-8CB8-439A-83AD-7A3697148040}">
      <dsp:nvSpPr>
        <dsp:cNvPr id="0" name=""/>
        <dsp:cNvSpPr/>
      </dsp:nvSpPr>
      <dsp:spPr>
        <a:xfrm>
          <a:off x="6430310" y="5508482"/>
          <a:ext cx="189167" cy="404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404883"/>
              </a:lnTo>
              <a:lnTo>
                <a:pt x="189167" y="4048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10A77-4E74-4DEB-B257-E35C2DBA3CE3}">
      <dsp:nvSpPr>
        <dsp:cNvPr id="0" name=""/>
        <dsp:cNvSpPr/>
      </dsp:nvSpPr>
      <dsp:spPr>
        <a:xfrm>
          <a:off x="6430310" y="5508482"/>
          <a:ext cx="189167" cy="13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134350"/>
              </a:lnTo>
              <a:lnTo>
                <a:pt x="189167" y="13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FDC7F-8E01-469E-B299-0B3017DB8C80}">
      <dsp:nvSpPr>
        <dsp:cNvPr id="0" name=""/>
        <dsp:cNvSpPr/>
      </dsp:nvSpPr>
      <dsp:spPr>
        <a:xfrm>
          <a:off x="6430310" y="5369486"/>
          <a:ext cx="189167" cy="138996"/>
        </a:xfrm>
        <a:custGeom>
          <a:avLst/>
          <a:gdLst/>
          <a:ahLst/>
          <a:cxnLst/>
          <a:rect l="0" t="0" r="0" b="0"/>
          <a:pathLst>
            <a:path>
              <a:moveTo>
                <a:pt x="0" y="138996"/>
              </a:moveTo>
              <a:lnTo>
                <a:pt x="94583" y="138996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B10B1-EC08-40A7-B99F-5812245E0EEB}">
      <dsp:nvSpPr>
        <dsp:cNvPr id="0" name=""/>
        <dsp:cNvSpPr/>
      </dsp:nvSpPr>
      <dsp:spPr>
        <a:xfrm>
          <a:off x="6430310" y="5101757"/>
          <a:ext cx="189167" cy="406725"/>
        </a:xfrm>
        <a:custGeom>
          <a:avLst/>
          <a:gdLst/>
          <a:ahLst/>
          <a:cxnLst/>
          <a:rect l="0" t="0" r="0" b="0"/>
          <a:pathLst>
            <a:path>
              <a:moveTo>
                <a:pt x="0" y="406725"/>
              </a:moveTo>
              <a:lnTo>
                <a:pt x="94583" y="406725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F67E7-EE9E-4F27-99FC-0874FC88305B}">
      <dsp:nvSpPr>
        <dsp:cNvPr id="0" name=""/>
        <dsp:cNvSpPr/>
      </dsp:nvSpPr>
      <dsp:spPr>
        <a:xfrm>
          <a:off x="5295306" y="5508482"/>
          <a:ext cx="189167" cy="167453"/>
        </a:xfrm>
        <a:custGeom>
          <a:avLst/>
          <a:gdLst/>
          <a:ahLst/>
          <a:cxnLst/>
          <a:rect l="0" t="0" r="0" b="0"/>
          <a:pathLst>
            <a:path>
              <a:moveTo>
                <a:pt x="0" y="167453"/>
              </a:moveTo>
              <a:lnTo>
                <a:pt x="94583" y="167453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6942-A081-454D-AF3C-E3CECE6DA797}">
      <dsp:nvSpPr>
        <dsp:cNvPr id="0" name=""/>
        <dsp:cNvSpPr/>
      </dsp:nvSpPr>
      <dsp:spPr>
        <a:xfrm>
          <a:off x="5295306" y="5101772"/>
          <a:ext cx="189167" cy="574162"/>
        </a:xfrm>
        <a:custGeom>
          <a:avLst/>
          <a:gdLst/>
          <a:ahLst/>
          <a:cxnLst/>
          <a:rect l="0" t="0" r="0" b="0"/>
          <a:pathLst>
            <a:path>
              <a:moveTo>
                <a:pt x="0" y="574162"/>
              </a:moveTo>
              <a:lnTo>
                <a:pt x="94583" y="574162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7601C-F6B6-41A4-9FA3-2558D7A417C3}">
      <dsp:nvSpPr>
        <dsp:cNvPr id="0" name=""/>
        <dsp:cNvSpPr/>
      </dsp:nvSpPr>
      <dsp:spPr>
        <a:xfrm>
          <a:off x="4160302" y="5675935"/>
          <a:ext cx="189167" cy="1711411"/>
        </a:xfrm>
        <a:custGeom>
          <a:avLst/>
          <a:gdLst/>
          <a:ahLst/>
          <a:cxnLst/>
          <a:rect l="0" t="0" r="0" b="0"/>
          <a:pathLst>
            <a:path>
              <a:moveTo>
                <a:pt x="0" y="1711411"/>
              </a:moveTo>
              <a:lnTo>
                <a:pt x="94583" y="1711411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0E365-A775-4FDF-8C0E-996C859C1386}">
      <dsp:nvSpPr>
        <dsp:cNvPr id="0" name=""/>
        <dsp:cNvSpPr/>
      </dsp:nvSpPr>
      <dsp:spPr>
        <a:xfrm>
          <a:off x="7979070" y="4714756"/>
          <a:ext cx="2224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248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72B09-5B6E-4C06-A643-CD015EF5F172}">
      <dsp:nvSpPr>
        <dsp:cNvPr id="0" name=""/>
        <dsp:cNvSpPr/>
      </dsp:nvSpPr>
      <dsp:spPr>
        <a:xfrm>
          <a:off x="5295306" y="4714756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21F56-D1C6-4B90-92F3-D8200428096E}">
      <dsp:nvSpPr>
        <dsp:cNvPr id="0" name=""/>
        <dsp:cNvSpPr/>
      </dsp:nvSpPr>
      <dsp:spPr>
        <a:xfrm>
          <a:off x="4160302" y="4760476"/>
          <a:ext cx="189167" cy="2626870"/>
        </a:xfrm>
        <a:custGeom>
          <a:avLst/>
          <a:gdLst/>
          <a:ahLst/>
          <a:cxnLst/>
          <a:rect l="0" t="0" r="0" b="0"/>
          <a:pathLst>
            <a:path>
              <a:moveTo>
                <a:pt x="0" y="2626870"/>
              </a:moveTo>
              <a:lnTo>
                <a:pt x="94583" y="2626870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06145-0CB8-4658-A207-EDA16C1D194F}">
      <dsp:nvSpPr>
        <dsp:cNvPr id="0" name=""/>
        <dsp:cNvSpPr/>
      </dsp:nvSpPr>
      <dsp:spPr>
        <a:xfrm>
          <a:off x="3025299" y="3768036"/>
          <a:ext cx="189167" cy="361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3619309"/>
              </a:lnTo>
              <a:lnTo>
                <a:pt x="189167" y="36193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71FF9-BC20-4F4B-B154-D435A8C7B49D}">
      <dsp:nvSpPr>
        <dsp:cNvPr id="0" name=""/>
        <dsp:cNvSpPr/>
      </dsp:nvSpPr>
      <dsp:spPr>
        <a:xfrm>
          <a:off x="8985270" y="4373459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47822-F54B-438C-87BA-BED073F41D62}">
      <dsp:nvSpPr>
        <dsp:cNvPr id="0" name=""/>
        <dsp:cNvSpPr/>
      </dsp:nvSpPr>
      <dsp:spPr>
        <a:xfrm>
          <a:off x="7205669" y="4215824"/>
          <a:ext cx="189167" cy="203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203354"/>
              </a:lnTo>
              <a:lnTo>
                <a:pt x="189167" y="203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9CBD1-E549-4206-9851-E20D26ADD4A8}">
      <dsp:nvSpPr>
        <dsp:cNvPr id="0" name=""/>
        <dsp:cNvSpPr/>
      </dsp:nvSpPr>
      <dsp:spPr>
        <a:xfrm>
          <a:off x="7205669" y="4012469"/>
          <a:ext cx="189167" cy="203354"/>
        </a:xfrm>
        <a:custGeom>
          <a:avLst/>
          <a:gdLst/>
          <a:ahLst/>
          <a:cxnLst/>
          <a:rect l="0" t="0" r="0" b="0"/>
          <a:pathLst>
            <a:path>
              <a:moveTo>
                <a:pt x="0" y="203354"/>
              </a:moveTo>
              <a:lnTo>
                <a:pt x="94583" y="203354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42998-379D-4885-ABF3-3001882B63F7}">
      <dsp:nvSpPr>
        <dsp:cNvPr id="0" name=""/>
        <dsp:cNvSpPr/>
      </dsp:nvSpPr>
      <dsp:spPr>
        <a:xfrm>
          <a:off x="5295306" y="4170104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CA5D7-F41D-4954-A6A7-BEB14376D188}">
      <dsp:nvSpPr>
        <dsp:cNvPr id="0" name=""/>
        <dsp:cNvSpPr/>
      </dsp:nvSpPr>
      <dsp:spPr>
        <a:xfrm>
          <a:off x="4160302" y="3707437"/>
          <a:ext cx="189167" cy="508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508387"/>
              </a:lnTo>
              <a:lnTo>
                <a:pt x="189167" y="5083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136D1-CC42-4363-96BD-E9EBB977048E}">
      <dsp:nvSpPr>
        <dsp:cNvPr id="0" name=""/>
        <dsp:cNvSpPr/>
      </dsp:nvSpPr>
      <dsp:spPr>
        <a:xfrm>
          <a:off x="7217048" y="3199049"/>
          <a:ext cx="189167" cy="40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406709"/>
              </a:lnTo>
              <a:lnTo>
                <a:pt x="189167" y="406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5CEF4-21DD-40BA-A34C-0013EDD0F680}">
      <dsp:nvSpPr>
        <dsp:cNvPr id="0" name=""/>
        <dsp:cNvSpPr/>
      </dsp:nvSpPr>
      <dsp:spPr>
        <a:xfrm>
          <a:off x="7217048" y="3153329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730A7-7C35-4966-8F10-16F1C7611567}">
      <dsp:nvSpPr>
        <dsp:cNvPr id="0" name=""/>
        <dsp:cNvSpPr/>
      </dsp:nvSpPr>
      <dsp:spPr>
        <a:xfrm>
          <a:off x="7217048" y="2792340"/>
          <a:ext cx="189167" cy="406709"/>
        </a:xfrm>
        <a:custGeom>
          <a:avLst/>
          <a:gdLst/>
          <a:ahLst/>
          <a:cxnLst/>
          <a:rect l="0" t="0" r="0" b="0"/>
          <a:pathLst>
            <a:path>
              <a:moveTo>
                <a:pt x="0" y="406709"/>
              </a:moveTo>
              <a:lnTo>
                <a:pt x="94583" y="406709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F61FB-21D0-4013-9D10-76D8AC902924}">
      <dsp:nvSpPr>
        <dsp:cNvPr id="0" name=""/>
        <dsp:cNvSpPr/>
      </dsp:nvSpPr>
      <dsp:spPr>
        <a:xfrm>
          <a:off x="5295306" y="3153329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4E748-7D3B-4706-BD1E-B78F1A773C1B}">
      <dsp:nvSpPr>
        <dsp:cNvPr id="0" name=""/>
        <dsp:cNvSpPr/>
      </dsp:nvSpPr>
      <dsp:spPr>
        <a:xfrm>
          <a:off x="4160302" y="3199049"/>
          <a:ext cx="189167" cy="508387"/>
        </a:xfrm>
        <a:custGeom>
          <a:avLst/>
          <a:gdLst/>
          <a:ahLst/>
          <a:cxnLst/>
          <a:rect l="0" t="0" r="0" b="0"/>
          <a:pathLst>
            <a:path>
              <a:moveTo>
                <a:pt x="0" y="508387"/>
              </a:moveTo>
              <a:lnTo>
                <a:pt x="94583" y="508387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E7417-9A76-49A9-AAC3-EAB21A1C76BC}">
      <dsp:nvSpPr>
        <dsp:cNvPr id="0" name=""/>
        <dsp:cNvSpPr/>
      </dsp:nvSpPr>
      <dsp:spPr>
        <a:xfrm>
          <a:off x="3025299" y="3661717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6319"/>
              </a:moveTo>
              <a:lnTo>
                <a:pt x="94583" y="106319"/>
              </a:lnTo>
              <a:lnTo>
                <a:pt x="94583" y="45720"/>
              </a:ln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0CF8A-7EF4-402A-82B4-89107F1F9633}">
      <dsp:nvSpPr>
        <dsp:cNvPr id="0" name=""/>
        <dsp:cNvSpPr/>
      </dsp:nvSpPr>
      <dsp:spPr>
        <a:xfrm>
          <a:off x="7047232" y="1978920"/>
          <a:ext cx="189167" cy="40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406709"/>
              </a:lnTo>
              <a:lnTo>
                <a:pt x="189167" y="406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7BC04-67C9-4C4D-83C3-AA5C01C9D8E6}">
      <dsp:nvSpPr>
        <dsp:cNvPr id="0" name=""/>
        <dsp:cNvSpPr/>
      </dsp:nvSpPr>
      <dsp:spPr>
        <a:xfrm>
          <a:off x="7047232" y="1933200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4F212-7BA3-4009-8323-823FD567DB42}">
      <dsp:nvSpPr>
        <dsp:cNvPr id="0" name=""/>
        <dsp:cNvSpPr/>
      </dsp:nvSpPr>
      <dsp:spPr>
        <a:xfrm>
          <a:off x="7047232" y="1572211"/>
          <a:ext cx="189167" cy="406709"/>
        </a:xfrm>
        <a:custGeom>
          <a:avLst/>
          <a:gdLst/>
          <a:ahLst/>
          <a:cxnLst/>
          <a:rect l="0" t="0" r="0" b="0"/>
          <a:pathLst>
            <a:path>
              <a:moveTo>
                <a:pt x="0" y="406709"/>
              </a:moveTo>
              <a:lnTo>
                <a:pt x="94583" y="406709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5CDBE-2D11-49C2-8887-1655EBC4E071}">
      <dsp:nvSpPr>
        <dsp:cNvPr id="0" name=""/>
        <dsp:cNvSpPr/>
      </dsp:nvSpPr>
      <dsp:spPr>
        <a:xfrm>
          <a:off x="5295306" y="1933200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A6F11-9A32-45F5-B87A-468D8B10CF3E}">
      <dsp:nvSpPr>
        <dsp:cNvPr id="0" name=""/>
        <dsp:cNvSpPr/>
      </dsp:nvSpPr>
      <dsp:spPr>
        <a:xfrm>
          <a:off x="4160302" y="1267178"/>
          <a:ext cx="189167" cy="711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711742"/>
              </a:lnTo>
              <a:lnTo>
                <a:pt x="189167" y="711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A52C6-6184-47ED-A9B7-1D97F9A6B467}">
      <dsp:nvSpPr>
        <dsp:cNvPr id="0" name=""/>
        <dsp:cNvSpPr/>
      </dsp:nvSpPr>
      <dsp:spPr>
        <a:xfrm>
          <a:off x="5295306" y="1368856"/>
          <a:ext cx="189167" cy="203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203354"/>
              </a:lnTo>
              <a:lnTo>
                <a:pt x="189167" y="203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DBED2-7DBF-499F-8B6E-DE1324AC5F30}">
      <dsp:nvSpPr>
        <dsp:cNvPr id="0" name=""/>
        <dsp:cNvSpPr/>
      </dsp:nvSpPr>
      <dsp:spPr>
        <a:xfrm>
          <a:off x="6835904" y="1119781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F05F3-75C1-4C51-91BB-671986F98D9A}">
      <dsp:nvSpPr>
        <dsp:cNvPr id="0" name=""/>
        <dsp:cNvSpPr/>
      </dsp:nvSpPr>
      <dsp:spPr>
        <a:xfrm>
          <a:off x="5295306" y="1165501"/>
          <a:ext cx="189167" cy="203354"/>
        </a:xfrm>
        <a:custGeom>
          <a:avLst/>
          <a:gdLst/>
          <a:ahLst/>
          <a:cxnLst/>
          <a:rect l="0" t="0" r="0" b="0"/>
          <a:pathLst>
            <a:path>
              <a:moveTo>
                <a:pt x="0" y="203354"/>
              </a:moveTo>
              <a:lnTo>
                <a:pt x="94583" y="203354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DE144-06BE-48DB-BA2B-62475B740813}">
      <dsp:nvSpPr>
        <dsp:cNvPr id="0" name=""/>
        <dsp:cNvSpPr/>
      </dsp:nvSpPr>
      <dsp:spPr>
        <a:xfrm>
          <a:off x="4160302" y="1267178"/>
          <a:ext cx="189167" cy="10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101677"/>
              </a:lnTo>
              <a:lnTo>
                <a:pt x="189167" y="1016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B610C-DF5A-44F6-9AAC-515AB196CA67}">
      <dsp:nvSpPr>
        <dsp:cNvPr id="0" name=""/>
        <dsp:cNvSpPr/>
      </dsp:nvSpPr>
      <dsp:spPr>
        <a:xfrm>
          <a:off x="5295306" y="555436"/>
          <a:ext cx="189167" cy="203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83" y="0"/>
              </a:lnTo>
              <a:lnTo>
                <a:pt x="94583" y="203354"/>
              </a:lnTo>
              <a:lnTo>
                <a:pt x="189167" y="203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2BD76-1AF5-420F-B2DF-F4493A373BEF}">
      <dsp:nvSpPr>
        <dsp:cNvPr id="0" name=""/>
        <dsp:cNvSpPr/>
      </dsp:nvSpPr>
      <dsp:spPr>
        <a:xfrm>
          <a:off x="5295306" y="352081"/>
          <a:ext cx="189167" cy="203354"/>
        </a:xfrm>
        <a:custGeom>
          <a:avLst/>
          <a:gdLst/>
          <a:ahLst/>
          <a:cxnLst/>
          <a:rect l="0" t="0" r="0" b="0"/>
          <a:pathLst>
            <a:path>
              <a:moveTo>
                <a:pt x="0" y="203354"/>
              </a:moveTo>
              <a:lnTo>
                <a:pt x="94583" y="203354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9A75A-A446-4C96-8186-436C616772F6}">
      <dsp:nvSpPr>
        <dsp:cNvPr id="0" name=""/>
        <dsp:cNvSpPr/>
      </dsp:nvSpPr>
      <dsp:spPr>
        <a:xfrm>
          <a:off x="4160302" y="555436"/>
          <a:ext cx="189167" cy="711742"/>
        </a:xfrm>
        <a:custGeom>
          <a:avLst/>
          <a:gdLst/>
          <a:ahLst/>
          <a:cxnLst/>
          <a:rect l="0" t="0" r="0" b="0"/>
          <a:pathLst>
            <a:path>
              <a:moveTo>
                <a:pt x="0" y="711742"/>
              </a:moveTo>
              <a:lnTo>
                <a:pt x="94583" y="711742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C4D8C-8669-49B7-9D41-AC48051F8A14}">
      <dsp:nvSpPr>
        <dsp:cNvPr id="0" name=""/>
        <dsp:cNvSpPr/>
      </dsp:nvSpPr>
      <dsp:spPr>
        <a:xfrm>
          <a:off x="3025299" y="1267178"/>
          <a:ext cx="189167" cy="2500858"/>
        </a:xfrm>
        <a:custGeom>
          <a:avLst/>
          <a:gdLst/>
          <a:ahLst/>
          <a:cxnLst/>
          <a:rect l="0" t="0" r="0" b="0"/>
          <a:pathLst>
            <a:path>
              <a:moveTo>
                <a:pt x="0" y="2500858"/>
              </a:moveTo>
              <a:lnTo>
                <a:pt x="94583" y="2500858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615CE-7E76-4BD8-9344-863A835BAB17}">
      <dsp:nvSpPr>
        <dsp:cNvPr id="0" name=""/>
        <dsp:cNvSpPr/>
      </dsp:nvSpPr>
      <dsp:spPr>
        <a:xfrm>
          <a:off x="4160302" y="103007"/>
          <a:ext cx="189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916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7411E-6F31-482D-A36F-00ED554F777A}">
      <dsp:nvSpPr>
        <dsp:cNvPr id="0" name=""/>
        <dsp:cNvSpPr/>
      </dsp:nvSpPr>
      <dsp:spPr>
        <a:xfrm>
          <a:off x="3025299" y="148727"/>
          <a:ext cx="189167" cy="3619309"/>
        </a:xfrm>
        <a:custGeom>
          <a:avLst/>
          <a:gdLst/>
          <a:ahLst/>
          <a:cxnLst/>
          <a:rect l="0" t="0" r="0" b="0"/>
          <a:pathLst>
            <a:path>
              <a:moveTo>
                <a:pt x="0" y="3619309"/>
              </a:moveTo>
              <a:lnTo>
                <a:pt x="94583" y="3619309"/>
              </a:lnTo>
              <a:lnTo>
                <a:pt x="94583" y="0"/>
              </a:lnTo>
              <a:lnTo>
                <a:pt x="1891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141DF-6D9F-469C-A50F-2249A7A1C2F4}">
      <dsp:nvSpPr>
        <dsp:cNvPr id="0" name=""/>
        <dsp:cNvSpPr/>
      </dsp:nvSpPr>
      <dsp:spPr>
        <a:xfrm>
          <a:off x="2079462" y="3623796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Power-Domain Non-Orthogonal Multiple Access for HBD UAV Communications</a:t>
          </a:r>
        </a:p>
      </dsp:txBody>
      <dsp:txXfrm>
        <a:off x="2079462" y="3623796"/>
        <a:ext cx="945836" cy="288480"/>
      </dsp:txXfrm>
    </dsp:sp>
    <dsp:sp modelId="{0DFBF5D6-83E3-4A42-A4E0-F62998ED0A9F}">
      <dsp:nvSpPr>
        <dsp:cNvPr id="0" name=""/>
        <dsp:cNvSpPr/>
      </dsp:nvSpPr>
      <dsp:spPr>
        <a:xfrm>
          <a:off x="3214466" y="4486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Introduction</a:t>
          </a:r>
          <a:endParaRPr lang="en-SG" sz="500" kern="1200" dirty="0"/>
        </a:p>
      </dsp:txBody>
      <dsp:txXfrm>
        <a:off x="3214466" y="4486"/>
        <a:ext cx="945836" cy="288480"/>
      </dsp:txXfrm>
    </dsp:sp>
    <dsp:sp modelId="{9134610E-C31A-450C-B345-2CE3BF77B4B2}">
      <dsp:nvSpPr>
        <dsp:cNvPr id="0" name=""/>
        <dsp:cNvSpPr/>
      </dsp:nvSpPr>
      <dsp:spPr>
        <a:xfrm>
          <a:off x="4349470" y="4486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why NOMA is needed when multi-UAV scenarios are considered in the HBD-UCS</a:t>
          </a:r>
        </a:p>
      </dsp:txBody>
      <dsp:txXfrm>
        <a:off x="4349470" y="4486"/>
        <a:ext cx="945836" cy="288480"/>
      </dsp:txXfrm>
    </dsp:sp>
    <dsp:sp modelId="{F910DC5A-5524-42CE-B8D3-C27572A5425C}">
      <dsp:nvSpPr>
        <dsp:cNvPr id="0" name=""/>
        <dsp:cNvSpPr/>
      </dsp:nvSpPr>
      <dsp:spPr>
        <a:xfrm>
          <a:off x="3214466" y="1122938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Brief Overview of NOMA</a:t>
          </a:r>
        </a:p>
      </dsp:txBody>
      <dsp:txXfrm>
        <a:off x="3214466" y="1122938"/>
        <a:ext cx="945836" cy="288480"/>
      </dsp:txXfrm>
    </dsp:sp>
    <dsp:sp modelId="{326FEE24-5F08-4157-96F7-696FE34B0574}">
      <dsp:nvSpPr>
        <dsp:cNvPr id="0" name=""/>
        <dsp:cNvSpPr/>
      </dsp:nvSpPr>
      <dsp:spPr>
        <a:xfrm>
          <a:off x="4349470" y="411196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Code-domain NOMA</a:t>
          </a:r>
        </a:p>
      </dsp:txBody>
      <dsp:txXfrm>
        <a:off x="4349470" y="411196"/>
        <a:ext cx="945836" cy="288480"/>
      </dsp:txXfrm>
    </dsp:sp>
    <dsp:sp modelId="{80548999-89F2-4D28-BA30-DB9B3451C6EC}">
      <dsp:nvSpPr>
        <dsp:cNvPr id="0" name=""/>
        <dsp:cNvSpPr/>
      </dsp:nvSpPr>
      <dsp:spPr>
        <a:xfrm>
          <a:off x="5484474" y="207841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LDS-CDMA, LDS-OFDM, and SCMA</a:t>
          </a:r>
        </a:p>
      </dsp:txBody>
      <dsp:txXfrm>
        <a:off x="5484474" y="207841"/>
        <a:ext cx="945836" cy="288480"/>
      </dsp:txXfrm>
    </dsp:sp>
    <dsp:sp modelId="{2CD3AD14-5626-4E2C-AEAB-2DF4FC441AFA}">
      <dsp:nvSpPr>
        <dsp:cNvPr id="0" name=""/>
        <dsp:cNvSpPr/>
      </dsp:nvSpPr>
      <dsp:spPr>
        <a:xfrm>
          <a:off x="5484474" y="614551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Highlight main disadvantages of code-domain NOMA</a:t>
          </a:r>
        </a:p>
      </dsp:txBody>
      <dsp:txXfrm>
        <a:off x="5484474" y="614551"/>
        <a:ext cx="945836" cy="288480"/>
      </dsp:txXfrm>
    </dsp:sp>
    <dsp:sp modelId="{1AE3F70E-E3A2-4C77-AC8D-ADEA5F6C6948}">
      <dsp:nvSpPr>
        <dsp:cNvPr id="0" name=""/>
        <dsp:cNvSpPr/>
      </dsp:nvSpPr>
      <dsp:spPr>
        <a:xfrm>
          <a:off x="4349470" y="1224616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Power-domain NOMA</a:t>
          </a:r>
        </a:p>
      </dsp:txBody>
      <dsp:txXfrm>
        <a:off x="4349470" y="1224616"/>
        <a:ext cx="945836" cy="288480"/>
      </dsp:txXfrm>
    </dsp:sp>
    <dsp:sp modelId="{E53D6A57-BA4E-447F-90CE-0FA5CC87ED51}">
      <dsp:nvSpPr>
        <dsp:cNvPr id="0" name=""/>
        <dsp:cNvSpPr/>
      </dsp:nvSpPr>
      <dsp:spPr>
        <a:xfrm>
          <a:off x="5484474" y="1021261"/>
          <a:ext cx="1351430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Highlight the major difference between code and power domain NOMA</a:t>
          </a:r>
        </a:p>
      </dsp:txBody>
      <dsp:txXfrm>
        <a:off x="5484474" y="1021261"/>
        <a:ext cx="1351430" cy="288480"/>
      </dsp:txXfrm>
    </dsp:sp>
    <dsp:sp modelId="{5B1632FB-55F6-4C89-8A26-24E37FD8D672}">
      <dsp:nvSpPr>
        <dsp:cNvPr id="0" name=""/>
        <dsp:cNvSpPr/>
      </dsp:nvSpPr>
      <dsp:spPr>
        <a:xfrm>
          <a:off x="7025071" y="1021261"/>
          <a:ext cx="1954505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 Power-Domain Non-Orthogonal Multiple </a:t>
          </a:r>
          <a:r>
            <a:rPr lang="en-US" sz="500" kern="1200" dirty="0"/>
            <a:t>Access (NOMA) in 5G Systems: </a:t>
          </a:r>
          <a:r>
            <a:rPr lang="en-SG" sz="500" kern="1200" dirty="0"/>
            <a:t>Potentials and Challenges</a:t>
          </a:r>
        </a:p>
      </dsp:txBody>
      <dsp:txXfrm>
        <a:off x="7025071" y="1021261"/>
        <a:ext cx="1954505" cy="288480"/>
      </dsp:txXfrm>
    </dsp:sp>
    <dsp:sp modelId="{491F14FA-DD85-4D04-9828-581A6D0D0A8F}">
      <dsp:nvSpPr>
        <dsp:cNvPr id="0" name=""/>
        <dsp:cNvSpPr/>
      </dsp:nvSpPr>
      <dsp:spPr>
        <a:xfrm>
          <a:off x="5484474" y="1427970"/>
          <a:ext cx="1494024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how uplink and downlink transmissions are conducted in power-domain NOMA</a:t>
          </a:r>
        </a:p>
      </dsp:txBody>
      <dsp:txXfrm>
        <a:off x="5484474" y="1427970"/>
        <a:ext cx="1494024" cy="288480"/>
      </dsp:txXfrm>
    </dsp:sp>
    <dsp:sp modelId="{B314ED7E-393F-47E5-ADA3-63467E213325}">
      <dsp:nvSpPr>
        <dsp:cNvPr id="0" name=""/>
        <dsp:cNvSpPr/>
      </dsp:nvSpPr>
      <dsp:spPr>
        <a:xfrm>
          <a:off x="4349470" y="1834680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Relevance of power-domain NOMA for HBD-UCS</a:t>
          </a:r>
        </a:p>
      </dsp:txBody>
      <dsp:txXfrm>
        <a:off x="4349470" y="1834680"/>
        <a:ext cx="945836" cy="288480"/>
      </dsp:txXfrm>
    </dsp:sp>
    <dsp:sp modelId="{4D422577-E845-4D43-9605-F3D595663974}">
      <dsp:nvSpPr>
        <dsp:cNvPr id="0" name=""/>
        <dsp:cNvSpPr/>
      </dsp:nvSpPr>
      <dsp:spPr>
        <a:xfrm>
          <a:off x="5484474" y="1834680"/>
          <a:ext cx="1562758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Introduce how NOMA can be implemented in the HBD-UCS system model for multi-UAV networks. </a:t>
          </a:r>
          <a:endParaRPr lang="en-SG" sz="500" kern="1200" dirty="0"/>
        </a:p>
      </dsp:txBody>
      <dsp:txXfrm>
        <a:off x="5484474" y="1834680"/>
        <a:ext cx="1562758" cy="288480"/>
      </dsp:txXfrm>
    </dsp:sp>
    <dsp:sp modelId="{EC0E2496-FCE3-4CFD-9ED5-E81FD39F773A}">
      <dsp:nvSpPr>
        <dsp:cNvPr id="0" name=""/>
        <dsp:cNvSpPr/>
      </dsp:nvSpPr>
      <dsp:spPr>
        <a:xfrm>
          <a:off x="7236399" y="1427970"/>
          <a:ext cx="2329945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NOMA can be employed when support for more UAVs is required, e.g., more than one UL or DL UAVs. </a:t>
          </a:r>
          <a:endParaRPr lang="en-SG" sz="500" kern="1200" dirty="0"/>
        </a:p>
      </dsp:txBody>
      <dsp:txXfrm>
        <a:off x="7236399" y="1427970"/>
        <a:ext cx="2329945" cy="288480"/>
      </dsp:txXfrm>
    </dsp:sp>
    <dsp:sp modelId="{9466BB53-D378-4FE6-92EA-DF22B4D86248}">
      <dsp:nvSpPr>
        <dsp:cNvPr id="0" name=""/>
        <dsp:cNvSpPr/>
      </dsp:nvSpPr>
      <dsp:spPr>
        <a:xfrm>
          <a:off x="7236399" y="1834680"/>
          <a:ext cx="1485483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For this, the system model must be extended to include more number of UAVs. </a:t>
          </a:r>
          <a:endParaRPr lang="en-SG" sz="500" kern="1200" dirty="0"/>
        </a:p>
      </dsp:txBody>
      <dsp:txXfrm>
        <a:off x="7236399" y="1834680"/>
        <a:ext cx="1485483" cy="288480"/>
      </dsp:txXfrm>
    </dsp:sp>
    <dsp:sp modelId="{0632C5F5-702A-46D4-8BB1-5F4F415339A9}">
      <dsp:nvSpPr>
        <dsp:cNvPr id="0" name=""/>
        <dsp:cNvSpPr/>
      </dsp:nvSpPr>
      <dsp:spPr>
        <a:xfrm>
          <a:off x="7236399" y="2241390"/>
          <a:ext cx="3072408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 this context, NOMA is helpful as the GS can send the composite signal to all DL UAVs while signals from the UL UAVs can be concurrently detected at the GS.</a:t>
          </a:r>
          <a:endParaRPr lang="en-SG" sz="500" kern="1200" dirty="0"/>
        </a:p>
      </dsp:txBody>
      <dsp:txXfrm>
        <a:off x="7236399" y="2241390"/>
        <a:ext cx="3072408" cy="288480"/>
      </dsp:txXfrm>
    </dsp:sp>
    <dsp:sp modelId="{AD4CAEA4-E7B0-441F-A9AB-BB9D9BFF12CF}">
      <dsp:nvSpPr>
        <dsp:cNvPr id="0" name=""/>
        <dsp:cNvSpPr/>
      </dsp:nvSpPr>
      <dsp:spPr>
        <a:xfrm>
          <a:off x="3214466" y="3563197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Implementing power-domain NOMA in HBD UAV Communications</a:t>
          </a:r>
        </a:p>
      </dsp:txBody>
      <dsp:txXfrm>
        <a:off x="3214466" y="3563197"/>
        <a:ext cx="945836" cy="288480"/>
      </dsp:txXfrm>
    </dsp:sp>
    <dsp:sp modelId="{755CAF41-3C09-4A29-91A2-6BF97B388B6F}">
      <dsp:nvSpPr>
        <dsp:cNvPr id="0" name=""/>
        <dsp:cNvSpPr/>
      </dsp:nvSpPr>
      <dsp:spPr>
        <a:xfrm>
          <a:off x="4349470" y="3054809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Uplink Transmissions</a:t>
          </a:r>
        </a:p>
      </dsp:txBody>
      <dsp:txXfrm>
        <a:off x="4349470" y="3054809"/>
        <a:ext cx="945836" cy="288480"/>
      </dsp:txXfrm>
    </dsp:sp>
    <dsp:sp modelId="{124E1A8A-3DD4-4DBC-ADEE-0FC90726C298}">
      <dsp:nvSpPr>
        <dsp:cNvPr id="0" name=""/>
        <dsp:cNvSpPr/>
      </dsp:nvSpPr>
      <dsp:spPr>
        <a:xfrm>
          <a:off x="5484474" y="3054809"/>
          <a:ext cx="1732573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Explain how the SIC detection process at the GS is used to recover the desired message from UL UAV-</a:t>
          </a:r>
          <a:r>
            <a:rPr lang="en-US" sz="500" kern="1200" dirty="0" err="1"/>
            <a:t>i</a:t>
          </a:r>
          <a:r>
            <a:rPr lang="en-US" sz="500" kern="1200" dirty="0"/>
            <a:t>.</a:t>
          </a:r>
          <a:endParaRPr lang="en-SG" sz="500" kern="1200" dirty="0"/>
        </a:p>
      </dsp:txBody>
      <dsp:txXfrm>
        <a:off x="5484474" y="3054809"/>
        <a:ext cx="1732573" cy="288480"/>
      </dsp:txXfrm>
    </dsp:sp>
    <dsp:sp modelId="{AED1B7C3-91C8-4B98-B5B0-5AB4E98C6052}">
      <dsp:nvSpPr>
        <dsp:cNvPr id="0" name=""/>
        <dsp:cNvSpPr/>
      </dsp:nvSpPr>
      <dsp:spPr>
        <a:xfrm>
          <a:off x="7406215" y="2648100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Provide the example signal model</a:t>
          </a:r>
        </a:p>
      </dsp:txBody>
      <dsp:txXfrm>
        <a:off x="7406215" y="2648100"/>
        <a:ext cx="945836" cy="288480"/>
      </dsp:txXfrm>
    </dsp:sp>
    <dsp:sp modelId="{C9B0DAA9-DAC6-48C0-AB67-4CE40823D503}">
      <dsp:nvSpPr>
        <dsp:cNvPr id="0" name=""/>
        <dsp:cNvSpPr/>
      </dsp:nvSpPr>
      <dsp:spPr>
        <a:xfrm>
          <a:off x="7406215" y="3054809"/>
          <a:ext cx="1499245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Explain the role of the power allocation factor in II and SIC and how it is defined by using the signal model in Section III.</a:t>
          </a:r>
          <a:endParaRPr lang="en-SG" sz="500" kern="1200" dirty="0"/>
        </a:p>
      </dsp:txBody>
      <dsp:txXfrm>
        <a:off x="7406215" y="3054809"/>
        <a:ext cx="1499245" cy="288480"/>
      </dsp:txXfrm>
    </dsp:sp>
    <dsp:sp modelId="{408C2DB7-D026-46A0-AEEC-964A79AB5F2A}">
      <dsp:nvSpPr>
        <dsp:cNvPr id="0" name=""/>
        <dsp:cNvSpPr/>
      </dsp:nvSpPr>
      <dsp:spPr>
        <a:xfrm>
          <a:off x="7406215" y="3461519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/>
            <a:t>Explain the limitations, e.g., detector complexity, error propagation</a:t>
          </a:r>
          <a:endParaRPr lang="en-SG" sz="500" kern="1200" dirty="0"/>
        </a:p>
      </dsp:txBody>
      <dsp:txXfrm>
        <a:off x="7406215" y="3461519"/>
        <a:ext cx="945836" cy="288480"/>
      </dsp:txXfrm>
    </dsp:sp>
    <dsp:sp modelId="{1E92CA0D-28D6-46C4-9253-F208D16BA832}">
      <dsp:nvSpPr>
        <dsp:cNvPr id="0" name=""/>
        <dsp:cNvSpPr/>
      </dsp:nvSpPr>
      <dsp:spPr>
        <a:xfrm>
          <a:off x="4349470" y="4071584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Downlink Transmissions</a:t>
          </a:r>
        </a:p>
      </dsp:txBody>
      <dsp:txXfrm>
        <a:off x="4349470" y="4071584"/>
        <a:ext cx="945836" cy="288480"/>
      </dsp:txXfrm>
    </dsp:sp>
    <dsp:sp modelId="{E00546D5-6BD7-4AF9-8867-2D4B8F435E39}">
      <dsp:nvSpPr>
        <dsp:cNvPr id="0" name=""/>
        <dsp:cNvSpPr/>
      </dsp:nvSpPr>
      <dsp:spPr>
        <a:xfrm>
          <a:off x="5484474" y="4071584"/>
          <a:ext cx="1721195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Explain how the DL UAVs recover the intended message from the received GS composite signal.</a:t>
          </a:r>
          <a:endParaRPr lang="en-SG" sz="500" kern="1200" dirty="0"/>
        </a:p>
      </dsp:txBody>
      <dsp:txXfrm>
        <a:off x="5484474" y="4071584"/>
        <a:ext cx="1721195" cy="288480"/>
      </dsp:txXfrm>
    </dsp:sp>
    <dsp:sp modelId="{400D25EB-E935-46D5-A169-6AEA972663A7}">
      <dsp:nvSpPr>
        <dsp:cNvPr id="0" name=""/>
        <dsp:cNvSpPr/>
      </dsp:nvSpPr>
      <dsp:spPr>
        <a:xfrm>
          <a:off x="7394837" y="3868229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Provide the example signal model.</a:t>
          </a:r>
        </a:p>
      </dsp:txBody>
      <dsp:txXfrm>
        <a:off x="7394837" y="3868229"/>
        <a:ext cx="945836" cy="288480"/>
      </dsp:txXfrm>
    </dsp:sp>
    <dsp:sp modelId="{B596858F-4999-455B-BE21-0F03AFCDB661}">
      <dsp:nvSpPr>
        <dsp:cNvPr id="0" name=""/>
        <dsp:cNvSpPr/>
      </dsp:nvSpPr>
      <dsp:spPr>
        <a:xfrm>
          <a:off x="7394837" y="4274939"/>
          <a:ext cx="1590433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Explain how II and SIC detection are carried out at DL UAV-j using the example signal model</a:t>
          </a:r>
        </a:p>
      </dsp:txBody>
      <dsp:txXfrm>
        <a:off x="7394837" y="4274939"/>
        <a:ext cx="1590433" cy="288480"/>
      </dsp:txXfrm>
    </dsp:sp>
    <dsp:sp modelId="{AC8E5F97-CB64-419C-9FD8-E2D2E52540C3}">
      <dsp:nvSpPr>
        <dsp:cNvPr id="0" name=""/>
        <dsp:cNvSpPr/>
      </dsp:nvSpPr>
      <dsp:spPr>
        <a:xfrm>
          <a:off x="9174438" y="4274939"/>
          <a:ext cx="1499245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Explain the role of the power allocation factor in II and SIC and how it is defined by using the example signal model.</a:t>
          </a:r>
          <a:endParaRPr lang="en-SG" sz="500" kern="1200" dirty="0"/>
        </a:p>
      </dsp:txBody>
      <dsp:txXfrm>
        <a:off x="9174438" y="4274939"/>
        <a:ext cx="1499245" cy="288480"/>
      </dsp:txXfrm>
    </dsp:sp>
    <dsp:sp modelId="{FD055BCD-63D4-46CE-AE0C-E55E1A990F0A}">
      <dsp:nvSpPr>
        <dsp:cNvPr id="0" name=""/>
        <dsp:cNvSpPr/>
      </dsp:nvSpPr>
      <dsp:spPr>
        <a:xfrm>
          <a:off x="3214466" y="7243106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Open Research Problems and Challenges</a:t>
          </a:r>
        </a:p>
      </dsp:txBody>
      <dsp:txXfrm>
        <a:off x="3214466" y="7243106"/>
        <a:ext cx="945836" cy="288480"/>
      </dsp:txXfrm>
    </dsp:sp>
    <dsp:sp modelId="{D33B0D9C-2D29-46C8-BD22-8026C988834C}">
      <dsp:nvSpPr>
        <dsp:cNvPr id="0" name=""/>
        <dsp:cNvSpPr/>
      </dsp:nvSpPr>
      <dsp:spPr>
        <a:xfrm>
          <a:off x="4349470" y="4616235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SIC-based detection complexity and error propagation in power-domain NOMA</a:t>
          </a:r>
        </a:p>
      </dsp:txBody>
      <dsp:txXfrm>
        <a:off x="4349470" y="4616235"/>
        <a:ext cx="945836" cy="288480"/>
      </dsp:txXfrm>
    </dsp:sp>
    <dsp:sp modelId="{C807B4EC-E59F-4759-AB5F-99F2A2940F33}">
      <dsp:nvSpPr>
        <dsp:cNvPr id="0" name=""/>
        <dsp:cNvSpPr/>
      </dsp:nvSpPr>
      <dsp:spPr>
        <a:xfrm>
          <a:off x="5484474" y="4681648"/>
          <a:ext cx="2494596" cy="157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issues related to SIC detection, e.g., detector complexity, error propagation</a:t>
          </a:r>
        </a:p>
      </dsp:txBody>
      <dsp:txXfrm>
        <a:off x="5484474" y="4681648"/>
        <a:ext cx="2494596" cy="157654"/>
      </dsp:txXfrm>
    </dsp:sp>
    <dsp:sp modelId="{C6F1D8F7-D423-4E1F-A1FB-297DA21E01D7}">
      <dsp:nvSpPr>
        <dsp:cNvPr id="0" name=""/>
        <dsp:cNvSpPr/>
      </dsp:nvSpPr>
      <dsp:spPr>
        <a:xfrm>
          <a:off x="8201559" y="4692830"/>
          <a:ext cx="2999418" cy="13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Power-Domain Non-Orthogonal Multiple </a:t>
          </a:r>
          <a:r>
            <a:rPr lang="en-US" sz="500" kern="1200" dirty="0"/>
            <a:t>Access (NOMA) in 5G Systems: </a:t>
          </a:r>
          <a:r>
            <a:rPr lang="en-SG" sz="500" kern="1200" dirty="0"/>
            <a:t>Potentials and Challenges</a:t>
          </a:r>
        </a:p>
      </dsp:txBody>
      <dsp:txXfrm>
        <a:off x="8201559" y="4692830"/>
        <a:ext cx="2999418" cy="135291"/>
      </dsp:txXfrm>
    </dsp:sp>
    <dsp:sp modelId="{85DC7E35-70C7-404B-A1CB-B3C719F26DCA}">
      <dsp:nvSpPr>
        <dsp:cNvPr id="0" name=""/>
        <dsp:cNvSpPr/>
      </dsp:nvSpPr>
      <dsp:spPr>
        <a:xfrm>
          <a:off x="4349470" y="5531695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User pairing in power-domain NOMA</a:t>
          </a:r>
        </a:p>
      </dsp:txBody>
      <dsp:txXfrm>
        <a:off x="4349470" y="5531695"/>
        <a:ext cx="945836" cy="288480"/>
      </dsp:txXfrm>
    </dsp:sp>
    <dsp:sp modelId="{508B94EA-312D-4CB4-B68B-70FF6777EA92}">
      <dsp:nvSpPr>
        <dsp:cNvPr id="0" name=""/>
        <dsp:cNvSpPr/>
      </dsp:nvSpPr>
      <dsp:spPr>
        <a:xfrm>
          <a:off x="5484474" y="4957532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how user pairing can impact SIC performance</a:t>
          </a:r>
        </a:p>
      </dsp:txBody>
      <dsp:txXfrm>
        <a:off x="5484474" y="4957532"/>
        <a:ext cx="945836" cy="288480"/>
      </dsp:txXfrm>
    </dsp:sp>
    <dsp:sp modelId="{D0C27C15-ADBA-47E2-A00E-9278B23CE28E}">
      <dsp:nvSpPr>
        <dsp:cNvPr id="0" name=""/>
        <dsp:cNvSpPr/>
      </dsp:nvSpPr>
      <dsp:spPr>
        <a:xfrm>
          <a:off x="5484474" y="5364242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Cite related works</a:t>
          </a:r>
        </a:p>
      </dsp:txBody>
      <dsp:txXfrm>
        <a:off x="5484474" y="5364242"/>
        <a:ext cx="945836" cy="288480"/>
      </dsp:txXfrm>
    </dsp:sp>
    <dsp:sp modelId="{016D18D4-BA59-46CA-A0EB-717730A1007E}">
      <dsp:nvSpPr>
        <dsp:cNvPr id="0" name=""/>
        <dsp:cNvSpPr/>
      </dsp:nvSpPr>
      <dsp:spPr>
        <a:xfrm>
          <a:off x="6619478" y="5029336"/>
          <a:ext cx="2827086" cy="14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Power-Domain Non-Orthogonal Multiple </a:t>
          </a:r>
          <a:r>
            <a:rPr lang="en-US" sz="500" kern="1200" dirty="0"/>
            <a:t>Access (NOMA) in 5G Systems: </a:t>
          </a:r>
          <a:r>
            <a:rPr lang="en-SG" sz="500" kern="1200" dirty="0"/>
            <a:t>Potentials and Challenges</a:t>
          </a:r>
        </a:p>
      </dsp:txBody>
      <dsp:txXfrm>
        <a:off x="6619478" y="5029336"/>
        <a:ext cx="2827086" cy="144843"/>
      </dsp:txXfrm>
    </dsp:sp>
    <dsp:sp modelId="{136CB29C-0EED-4BC4-B9AC-F735E7B89279}">
      <dsp:nvSpPr>
        <dsp:cNvPr id="0" name=""/>
        <dsp:cNvSpPr/>
      </dsp:nvSpPr>
      <dsp:spPr>
        <a:xfrm>
          <a:off x="6619478" y="5292408"/>
          <a:ext cx="2970730" cy="154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 General Power Allocation Scheme to Guarantee Quality of Service in Downlink and Uplink NOMA Systems</a:t>
          </a:r>
          <a:endParaRPr lang="en-SG" sz="500" kern="1200" dirty="0"/>
        </a:p>
      </dsp:txBody>
      <dsp:txXfrm>
        <a:off x="6619478" y="5292408"/>
        <a:ext cx="2970730" cy="154155"/>
      </dsp:txXfrm>
    </dsp:sp>
    <dsp:sp modelId="{D2058C3A-B69F-408B-AAE5-E22968CA81AD}">
      <dsp:nvSpPr>
        <dsp:cNvPr id="0" name=""/>
        <dsp:cNvSpPr/>
      </dsp:nvSpPr>
      <dsp:spPr>
        <a:xfrm>
          <a:off x="6619478" y="5564793"/>
          <a:ext cx="2991123" cy="156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(Optional) User Pairing for Downlink Non-Orthogonal Multiple Access Networks Using Matching Algorithm</a:t>
          </a:r>
          <a:endParaRPr lang="en-SG" sz="500" kern="1200" dirty="0"/>
        </a:p>
      </dsp:txBody>
      <dsp:txXfrm>
        <a:off x="6619478" y="5564793"/>
        <a:ext cx="2991123" cy="156079"/>
      </dsp:txXfrm>
    </dsp:sp>
    <dsp:sp modelId="{8A0D65C9-B2B5-4BA9-8A6B-B0962F025896}">
      <dsp:nvSpPr>
        <dsp:cNvPr id="0" name=""/>
        <dsp:cNvSpPr/>
      </dsp:nvSpPr>
      <dsp:spPr>
        <a:xfrm>
          <a:off x="6619478" y="5839102"/>
          <a:ext cx="2341465" cy="148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Downlink and Uplink Non-Orthogonal Multiple Access in a Dense Wireless Network</a:t>
          </a:r>
          <a:endParaRPr lang="en-SG" sz="500" kern="1200" dirty="0"/>
        </a:p>
      </dsp:txBody>
      <dsp:txXfrm>
        <a:off x="6619478" y="5839102"/>
        <a:ext cx="2341465" cy="148526"/>
      </dsp:txXfrm>
    </dsp:sp>
    <dsp:sp modelId="{14939994-A970-4069-810D-A4577190CDCC}">
      <dsp:nvSpPr>
        <dsp:cNvPr id="0" name=""/>
        <dsp:cNvSpPr/>
      </dsp:nvSpPr>
      <dsp:spPr>
        <a:xfrm>
          <a:off x="5484474" y="6105858"/>
          <a:ext cx="1571299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Conclude by discussing how user pairing based on distance to GS can be investigated for multi-UAV networks with HBD-UCS</a:t>
          </a:r>
        </a:p>
      </dsp:txBody>
      <dsp:txXfrm>
        <a:off x="5484474" y="6105858"/>
        <a:ext cx="1571299" cy="288480"/>
      </dsp:txXfrm>
    </dsp:sp>
    <dsp:sp modelId="{2C4B92C7-86D6-4F0D-9864-B5BE67947428}">
      <dsp:nvSpPr>
        <dsp:cNvPr id="0" name=""/>
        <dsp:cNvSpPr/>
      </dsp:nvSpPr>
      <dsp:spPr>
        <a:xfrm>
          <a:off x="7244940" y="6105858"/>
          <a:ext cx="4112119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As compared to channel gain, using a distance based approach to user pairing can reduce CSI-acquisition overheads as the last known location of all UAVs is updated at the GS. However, the tradeoff in performance is an open problem. </a:t>
          </a:r>
        </a:p>
      </dsp:txBody>
      <dsp:txXfrm>
        <a:off x="7244940" y="6105858"/>
        <a:ext cx="4112119" cy="288480"/>
      </dsp:txXfrm>
    </dsp:sp>
    <dsp:sp modelId="{82009CBC-DC95-4A23-8F18-6EF50F5EEAB2}">
      <dsp:nvSpPr>
        <dsp:cNvPr id="0" name=""/>
        <dsp:cNvSpPr/>
      </dsp:nvSpPr>
      <dsp:spPr>
        <a:xfrm>
          <a:off x="4349470" y="7953523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/>
            <a:t>Deep Learning techniques in power-domain NOMA</a:t>
          </a:r>
          <a:endParaRPr lang="en-SG" sz="500" kern="1200" dirty="0"/>
        </a:p>
      </dsp:txBody>
      <dsp:txXfrm>
        <a:off x="4349470" y="7953523"/>
        <a:ext cx="945836" cy="288480"/>
      </dsp:txXfrm>
    </dsp:sp>
    <dsp:sp modelId="{F37B71AD-18CA-453A-A24C-D040EB1FCB71}">
      <dsp:nvSpPr>
        <dsp:cNvPr id="0" name=""/>
        <dsp:cNvSpPr/>
      </dsp:nvSpPr>
      <dsp:spPr>
        <a:xfrm>
          <a:off x="5484474" y="7080189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Introduce basic concepts of DL</a:t>
          </a:r>
        </a:p>
      </dsp:txBody>
      <dsp:txXfrm>
        <a:off x="5484474" y="7080189"/>
        <a:ext cx="945836" cy="288480"/>
      </dsp:txXfrm>
    </dsp:sp>
    <dsp:sp modelId="{56BD5E4B-A27C-490F-AA38-A961122ABED5}">
      <dsp:nvSpPr>
        <dsp:cNvPr id="0" name=""/>
        <dsp:cNvSpPr/>
      </dsp:nvSpPr>
      <dsp:spPr>
        <a:xfrm>
          <a:off x="6619478" y="6512568"/>
          <a:ext cx="2024733" cy="203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Deep Learning for Intelligent Wireless Networks: A Comprehensive Survey</a:t>
          </a:r>
          <a:endParaRPr lang="en-SG" sz="500" kern="1200" dirty="0"/>
        </a:p>
      </dsp:txBody>
      <dsp:txXfrm>
        <a:off x="6619478" y="6512568"/>
        <a:ext cx="2024733" cy="203701"/>
      </dsp:txXfrm>
    </dsp:sp>
    <dsp:sp modelId="{1DF3B0EA-E388-45E9-9CB5-5EFF4F7B5391}">
      <dsp:nvSpPr>
        <dsp:cNvPr id="0" name=""/>
        <dsp:cNvSpPr/>
      </dsp:nvSpPr>
      <dsp:spPr>
        <a:xfrm>
          <a:off x="6619478" y="6834499"/>
          <a:ext cx="2380680" cy="115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Wireless Networks Design in the Era of Deep Learning: Model-Based, AI-Based, or Both?</a:t>
          </a:r>
          <a:endParaRPr lang="en-SG" sz="500" kern="1200" dirty="0"/>
        </a:p>
      </dsp:txBody>
      <dsp:txXfrm>
        <a:off x="6619478" y="6834499"/>
        <a:ext cx="2380680" cy="115034"/>
      </dsp:txXfrm>
    </dsp:sp>
    <dsp:sp modelId="{A02CB403-ADE8-461C-8D1E-04BB6B116C64}">
      <dsp:nvSpPr>
        <dsp:cNvPr id="0" name=""/>
        <dsp:cNvSpPr/>
      </dsp:nvSpPr>
      <dsp:spPr>
        <a:xfrm>
          <a:off x="6619478" y="7067763"/>
          <a:ext cx="827852" cy="112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b="0" i="0" kern="1200" dirty="0"/>
            <a:t>Deep Learning-Aided SCMA</a:t>
          </a:r>
          <a:endParaRPr lang="en-SG" sz="500" kern="1200" dirty="0"/>
        </a:p>
      </dsp:txBody>
      <dsp:txXfrm>
        <a:off x="6619478" y="7067763"/>
        <a:ext cx="827852" cy="112628"/>
      </dsp:txXfrm>
    </dsp:sp>
    <dsp:sp modelId="{972FB15F-99D6-428A-ADCF-93848DE463EB}">
      <dsp:nvSpPr>
        <dsp:cNvPr id="0" name=""/>
        <dsp:cNvSpPr/>
      </dsp:nvSpPr>
      <dsp:spPr>
        <a:xfrm>
          <a:off x="6619478" y="7298621"/>
          <a:ext cx="2411183" cy="142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Reinforcement Learning-Based NOMA Power Allocation in the Presence of Smart Jamming</a:t>
          </a:r>
          <a:endParaRPr lang="en-SG" sz="500" kern="1200" dirty="0"/>
        </a:p>
      </dsp:txBody>
      <dsp:txXfrm>
        <a:off x="6619478" y="7298621"/>
        <a:ext cx="2411183" cy="142411"/>
      </dsp:txXfrm>
    </dsp:sp>
    <dsp:sp modelId="{EF9EAD90-4836-450D-A316-1D3578F4EA32}">
      <dsp:nvSpPr>
        <dsp:cNvPr id="0" name=""/>
        <dsp:cNvSpPr/>
      </dsp:nvSpPr>
      <dsp:spPr>
        <a:xfrm>
          <a:off x="6619478" y="7559262"/>
          <a:ext cx="3022581" cy="143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(Optional) </a:t>
          </a:r>
          <a:r>
            <a:rPr lang="en-US" sz="500" b="0" i="0" kern="1200" dirty="0"/>
            <a:t>Deep Learning for Physical-Layer 5G Wireless Techniques: Opportunities, Challenges and Solutions </a:t>
          </a:r>
          <a:endParaRPr lang="en-SG" sz="500" kern="1200" dirty="0"/>
        </a:p>
      </dsp:txBody>
      <dsp:txXfrm>
        <a:off x="6619478" y="7559262"/>
        <a:ext cx="3022581" cy="143181"/>
      </dsp:txXfrm>
    </dsp:sp>
    <dsp:sp modelId="{AB6C8B8D-7784-4BFA-8B24-5A43D3E852B4}">
      <dsp:nvSpPr>
        <dsp:cNvPr id="0" name=""/>
        <dsp:cNvSpPr/>
      </dsp:nvSpPr>
      <dsp:spPr>
        <a:xfrm>
          <a:off x="6619478" y="7820673"/>
          <a:ext cx="2848017" cy="115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Deep Reinforcement Learning For Mobile 5g And Beyond Fundamentals, Applications, And Challenges</a:t>
          </a:r>
        </a:p>
      </dsp:txBody>
      <dsp:txXfrm>
        <a:off x="6619478" y="7820673"/>
        <a:ext cx="2848017" cy="115617"/>
      </dsp:txXfrm>
    </dsp:sp>
    <dsp:sp modelId="{E596FCD6-FA1C-4C15-8B52-1183453B7A18}">
      <dsp:nvSpPr>
        <dsp:cNvPr id="0" name=""/>
        <dsp:cNvSpPr/>
      </dsp:nvSpPr>
      <dsp:spPr>
        <a:xfrm>
          <a:off x="5484474" y="8186361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the application of DL in precoders as an example. </a:t>
          </a:r>
        </a:p>
      </dsp:txBody>
      <dsp:txXfrm>
        <a:off x="5484474" y="8186361"/>
        <a:ext cx="945836" cy="288480"/>
      </dsp:txXfrm>
    </dsp:sp>
    <dsp:sp modelId="{28BE3AB9-76F8-455C-B092-F99623303219}">
      <dsp:nvSpPr>
        <dsp:cNvPr id="0" name=""/>
        <dsp:cNvSpPr/>
      </dsp:nvSpPr>
      <dsp:spPr>
        <a:xfrm>
          <a:off x="6619478" y="8054519"/>
          <a:ext cx="3573247" cy="16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As precoding algorithms can be complex to implement, DL techniques can be trained beforehand for rapid deployment in practice. </a:t>
          </a:r>
        </a:p>
      </dsp:txBody>
      <dsp:txXfrm>
        <a:off x="6619478" y="8054519"/>
        <a:ext cx="3573247" cy="165053"/>
      </dsp:txXfrm>
    </dsp:sp>
    <dsp:sp modelId="{8FB85E7F-FBAD-4309-A3DB-A551E0B117AC}">
      <dsp:nvSpPr>
        <dsp:cNvPr id="0" name=""/>
        <dsp:cNvSpPr/>
      </dsp:nvSpPr>
      <dsp:spPr>
        <a:xfrm>
          <a:off x="10381893" y="7816149"/>
          <a:ext cx="1911507" cy="130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i="0" kern="1200" dirty="0"/>
            <a:t>CNN-based Precoder and Combiner Design in </a:t>
          </a:r>
          <a:r>
            <a:rPr lang="en-US" sz="500" b="1" i="0" kern="1200" dirty="0" err="1"/>
            <a:t>mmWave</a:t>
          </a:r>
          <a:r>
            <a:rPr lang="en-US" sz="500" b="1" i="0" kern="1200" dirty="0"/>
            <a:t> MIMO Systems</a:t>
          </a:r>
          <a:endParaRPr lang="en-SG" sz="500" kern="1200" dirty="0"/>
        </a:p>
      </dsp:txBody>
      <dsp:txXfrm>
        <a:off x="10381893" y="7816149"/>
        <a:ext cx="1911507" cy="130990"/>
      </dsp:txXfrm>
    </dsp:sp>
    <dsp:sp modelId="{6950BAFB-837C-4457-BE47-07A66B21848C}">
      <dsp:nvSpPr>
        <dsp:cNvPr id="0" name=""/>
        <dsp:cNvSpPr/>
      </dsp:nvSpPr>
      <dsp:spPr>
        <a:xfrm>
          <a:off x="10381893" y="8065369"/>
          <a:ext cx="2439208" cy="112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Molecular Communications: Model-Based and Data-Driven Receiver Design and Optimization</a:t>
          </a:r>
          <a:endParaRPr lang="en-SG" sz="500" kern="1200" dirty="0"/>
        </a:p>
      </dsp:txBody>
      <dsp:txXfrm>
        <a:off x="10381893" y="8065369"/>
        <a:ext cx="2439208" cy="112279"/>
      </dsp:txXfrm>
    </dsp:sp>
    <dsp:sp modelId="{3E7CEA9D-DD03-4483-82FE-E34CB9ABC489}">
      <dsp:nvSpPr>
        <dsp:cNvPr id="0" name=""/>
        <dsp:cNvSpPr/>
      </dsp:nvSpPr>
      <dsp:spPr>
        <a:xfrm>
          <a:off x="10381893" y="8295878"/>
          <a:ext cx="1961296" cy="16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Deep-Learning-Based Millimeter-Wave Massive MIMO for Hybrid Precoding</a:t>
          </a:r>
          <a:endParaRPr lang="en-SG" sz="500" kern="1200" dirty="0"/>
        </a:p>
      </dsp:txBody>
      <dsp:txXfrm>
        <a:off x="10381893" y="8295878"/>
        <a:ext cx="1961296" cy="162065"/>
      </dsp:txXfrm>
    </dsp:sp>
    <dsp:sp modelId="{FFDD9277-48DB-477B-B602-2295CC5CB4E1}">
      <dsp:nvSpPr>
        <dsp:cNvPr id="0" name=""/>
        <dsp:cNvSpPr/>
      </dsp:nvSpPr>
      <dsp:spPr>
        <a:xfrm>
          <a:off x="6619478" y="8441116"/>
          <a:ext cx="1444878" cy="16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Other examples include SCMA and power allocation</a:t>
          </a:r>
        </a:p>
      </dsp:txBody>
      <dsp:txXfrm>
        <a:off x="6619478" y="8441116"/>
        <a:ext cx="1444878" cy="165567"/>
      </dsp:txXfrm>
    </dsp:sp>
    <dsp:sp modelId="{5C6D6055-2AA2-4C80-8703-BF7D9284C9B3}">
      <dsp:nvSpPr>
        <dsp:cNvPr id="0" name=""/>
        <dsp:cNvSpPr/>
      </dsp:nvSpPr>
      <dsp:spPr>
        <a:xfrm>
          <a:off x="8253524" y="8339170"/>
          <a:ext cx="776569" cy="11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b="0" i="0" kern="1200"/>
            <a:t>Deep Learning-Aided SCMA</a:t>
          </a:r>
          <a:endParaRPr lang="en-SG" sz="500" kern="1200" dirty="0"/>
        </a:p>
      </dsp:txBody>
      <dsp:txXfrm>
        <a:off x="8253524" y="8339170"/>
        <a:ext cx="776569" cy="118773"/>
      </dsp:txXfrm>
    </dsp:sp>
    <dsp:sp modelId="{2CF22365-A639-46C6-9C48-E9F48797913F}">
      <dsp:nvSpPr>
        <dsp:cNvPr id="0" name=""/>
        <dsp:cNvSpPr/>
      </dsp:nvSpPr>
      <dsp:spPr>
        <a:xfrm>
          <a:off x="8253524" y="8576173"/>
          <a:ext cx="2781412" cy="132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Reinforcement Learning-Based NOMA Power Allocation in the Presence of Smart Jamming</a:t>
          </a:r>
          <a:endParaRPr lang="en-SG" sz="500" kern="1200" dirty="0"/>
        </a:p>
      </dsp:txBody>
      <dsp:txXfrm>
        <a:off x="8253524" y="8576173"/>
        <a:ext cx="2781412" cy="132455"/>
      </dsp:txXfrm>
    </dsp:sp>
    <dsp:sp modelId="{AE0A2CD7-FA42-41F4-AB08-DD517E74021D}">
      <dsp:nvSpPr>
        <dsp:cNvPr id="0" name=""/>
        <dsp:cNvSpPr/>
      </dsp:nvSpPr>
      <dsp:spPr>
        <a:xfrm>
          <a:off x="5484474" y="8826858"/>
          <a:ext cx="4683584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Conclude by discussing how DL-based techniques can be adopted in multi-UAV networks with HBD-UCS. It is currently not known how DL-based techniques can be effectively incorporated into multi-UAV networks. For instance, the feasibility of deploying DL-based algorithms for precoding, as compared to conventional precoding algorithms that are based on complex optimization algorithms, is not known.</a:t>
          </a:r>
        </a:p>
      </dsp:txBody>
      <dsp:txXfrm>
        <a:off x="5484474" y="8826858"/>
        <a:ext cx="4683584" cy="288480"/>
      </dsp:txXfrm>
    </dsp:sp>
    <dsp:sp modelId="{418DD0F7-35F0-4ABE-93BF-B55752BC50D3}">
      <dsp:nvSpPr>
        <dsp:cNvPr id="0" name=""/>
        <dsp:cNvSpPr/>
      </dsp:nvSpPr>
      <dsp:spPr>
        <a:xfrm>
          <a:off x="10357225" y="8826858"/>
          <a:ext cx="1879500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Draw figures to illustrate this, similar to figures in </a:t>
          </a:r>
          <a:r>
            <a:rPr lang="en-US" sz="500" kern="1200" dirty="0"/>
            <a:t>Wireless Networks Design in the Era of Deep Learning: Model-Based, AI-Based, or Both?</a:t>
          </a:r>
          <a:endParaRPr lang="en-SG" sz="500" kern="1200"/>
        </a:p>
      </dsp:txBody>
      <dsp:txXfrm>
        <a:off x="10357225" y="8826858"/>
        <a:ext cx="1879500" cy="288480"/>
      </dsp:txXfrm>
    </dsp:sp>
    <dsp:sp modelId="{7D063198-2703-48DF-BC8B-CCDF1766AF21}">
      <dsp:nvSpPr>
        <dsp:cNvPr id="0" name=""/>
        <dsp:cNvSpPr/>
      </dsp:nvSpPr>
      <dsp:spPr>
        <a:xfrm>
          <a:off x="4349470" y="9869977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Precoders with multi-antenna power-domain NOMA</a:t>
          </a:r>
        </a:p>
      </dsp:txBody>
      <dsp:txXfrm>
        <a:off x="4349470" y="9869977"/>
        <a:ext cx="945836" cy="288480"/>
      </dsp:txXfrm>
    </dsp:sp>
    <dsp:sp modelId="{D725B1D0-C9C2-4DF3-AAA0-5E2E3D746100}">
      <dsp:nvSpPr>
        <dsp:cNvPr id="0" name=""/>
        <dsp:cNvSpPr/>
      </dsp:nvSpPr>
      <dsp:spPr>
        <a:xfrm>
          <a:off x="5484474" y="9233568"/>
          <a:ext cx="2137694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For the system model presented Section III, only one cell is considered. However, for large-scale deployment of HBD-UCSs, interference between cells can become a major issue. </a:t>
          </a:r>
        </a:p>
      </dsp:txBody>
      <dsp:txXfrm>
        <a:off x="5484474" y="9233568"/>
        <a:ext cx="2137694" cy="288480"/>
      </dsp:txXfrm>
    </dsp:sp>
    <dsp:sp modelId="{BC708FA4-E836-4DA9-9A81-C585C6AE0C21}">
      <dsp:nvSpPr>
        <dsp:cNvPr id="0" name=""/>
        <dsp:cNvSpPr/>
      </dsp:nvSpPr>
      <dsp:spPr>
        <a:xfrm>
          <a:off x="5484474" y="9640278"/>
          <a:ext cx="2748780" cy="194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To this end, precoders can be designed for multi-antenna GSs to mitigate inter-cell interference</a:t>
          </a:r>
        </a:p>
      </dsp:txBody>
      <dsp:txXfrm>
        <a:off x="5484474" y="9640278"/>
        <a:ext cx="2748780" cy="194914"/>
      </dsp:txXfrm>
    </dsp:sp>
    <dsp:sp modelId="{657F3409-62D6-4D6E-8B31-73CD0FBBC98B}">
      <dsp:nvSpPr>
        <dsp:cNvPr id="0" name=""/>
        <dsp:cNvSpPr/>
      </dsp:nvSpPr>
      <dsp:spPr>
        <a:xfrm>
          <a:off x="8422422" y="9634831"/>
          <a:ext cx="2797198" cy="20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Power-Domain Non-Orthogonal Multiple </a:t>
          </a:r>
          <a:r>
            <a:rPr lang="en-US" sz="500" kern="1200" dirty="0"/>
            <a:t>Access (NOMA) in 5G Systems: </a:t>
          </a:r>
          <a:r>
            <a:rPr lang="en-SG" sz="500" kern="1200" dirty="0"/>
            <a:t>Potentials and Challenges</a:t>
          </a:r>
        </a:p>
      </dsp:txBody>
      <dsp:txXfrm>
        <a:off x="8422422" y="9634831"/>
        <a:ext cx="2797198" cy="205807"/>
      </dsp:txXfrm>
    </dsp:sp>
    <dsp:sp modelId="{DBD8D5FF-A6F1-432D-A300-490A81608DB6}">
      <dsp:nvSpPr>
        <dsp:cNvPr id="0" name=""/>
        <dsp:cNvSpPr/>
      </dsp:nvSpPr>
      <dsp:spPr>
        <a:xfrm>
          <a:off x="5484474" y="10506387"/>
          <a:ext cx="945836" cy="28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Cite contributions in related works</a:t>
          </a:r>
        </a:p>
      </dsp:txBody>
      <dsp:txXfrm>
        <a:off x="5484474" y="10506387"/>
        <a:ext cx="945836" cy="288480"/>
      </dsp:txXfrm>
    </dsp:sp>
    <dsp:sp modelId="{B7F5E840-42F6-484F-9765-E0F3028BC1F9}">
      <dsp:nvSpPr>
        <dsp:cNvPr id="0" name=""/>
        <dsp:cNvSpPr/>
      </dsp:nvSpPr>
      <dsp:spPr>
        <a:xfrm>
          <a:off x="6619478" y="9958868"/>
          <a:ext cx="2294382" cy="208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Joint Trajectory and Precoding Optimization for UAV-Assisted NOMA Networks</a:t>
          </a:r>
          <a:endParaRPr lang="en-SG" sz="500" kern="1200" dirty="0"/>
        </a:p>
      </dsp:txBody>
      <dsp:txXfrm>
        <a:off x="6619478" y="9958868"/>
        <a:ext cx="2294382" cy="208343"/>
      </dsp:txXfrm>
    </dsp:sp>
    <dsp:sp modelId="{2DF1C4D4-6E72-47A4-BB40-4FD55ADE3B39}">
      <dsp:nvSpPr>
        <dsp:cNvPr id="0" name=""/>
        <dsp:cNvSpPr/>
      </dsp:nvSpPr>
      <dsp:spPr>
        <a:xfrm>
          <a:off x="6619478" y="10285441"/>
          <a:ext cx="2135944" cy="119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Precoding Design for Two-Cell MIMO-NOMA Uplink With </a:t>
          </a:r>
          <a:r>
            <a:rPr lang="en-US" sz="500" b="0" i="0" kern="1200" dirty="0" err="1"/>
            <a:t>CoMP</a:t>
          </a:r>
          <a:r>
            <a:rPr lang="en-US" sz="500" b="0" i="0" kern="1200" dirty="0"/>
            <a:t> Reception</a:t>
          </a:r>
          <a:endParaRPr lang="en-SG" sz="500" kern="1200" dirty="0"/>
        </a:p>
      </dsp:txBody>
      <dsp:txXfrm>
        <a:off x="6619478" y="10285441"/>
        <a:ext cx="2135944" cy="119800"/>
      </dsp:txXfrm>
    </dsp:sp>
    <dsp:sp modelId="{3A1888CB-DC58-4979-BD8E-1134CE074246}">
      <dsp:nvSpPr>
        <dsp:cNvPr id="0" name=""/>
        <dsp:cNvSpPr/>
      </dsp:nvSpPr>
      <dsp:spPr>
        <a:xfrm>
          <a:off x="6619478" y="10523471"/>
          <a:ext cx="2300577" cy="205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b="0" i="0" kern="1200" dirty="0"/>
            <a:t>Precoder Design for Signal Superposition in MIMO-NOMA Multicell Networks</a:t>
          </a:r>
          <a:endParaRPr lang="en-SG" sz="500" kern="1200" dirty="0"/>
        </a:p>
      </dsp:txBody>
      <dsp:txXfrm>
        <a:off x="6619478" y="10523471"/>
        <a:ext cx="2300577" cy="205406"/>
      </dsp:txXfrm>
    </dsp:sp>
    <dsp:sp modelId="{FC3C21C6-A78F-42E8-A611-2A3B0314EE12}">
      <dsp:nvSpPr>
        <dsp:cNvPr id="0" name=""/>
        <dsp:cNvSpPr/>
      </dsp:nvSpPr>
      <dsp:spPr>
        <a:xfrm>
          <a:off x="6619478" y="10847107"/>
          <a:ext cx="2673993" cy="234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Joint Beamforming and Power Allocation in Downlink NOMA Multiuser MIMO Networks</a:t>
          </a:r>
          <a:endParaRPr lang="en-SG" sz="500" kern="1200" dirty="0"/>
        </a:p>
      </dsp:txBody>
      <dsp:txXfrm>
        <a:off x="6619478" y="10847107"/>
        <a:ext cx="2673993" cy="234877"/>
      </dsp:txXfrm>
    </dsp:sp>
    <dsp:sp modelId="{22AB52C7-A516-4DC1-90B3-BDB5C7D70C78}">
      <dsp:nvSpPr>
        <dsp:cNvPr id="0" name=""/>
        <dsp:cNvSpPr/>
      </dsp:nvSpPr>
      <dsp:spPr>
        <a:xfrm>
          <a:off x="6619478" y="11200214"/>
          <a:ext cx="3050578" cy="14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 General MIMO Framework for NOMA Downlink and Uplink Transmission Based on Signal Alignment</a:t>
          </a:r>
          <a:endParaRPr lang="en-SG" sz="500" kern="1200" dirty="0"/>
        </a:p>
      </dsp:txBody>
      <dsp:txXfrm>
        <a:off x="6619478" y="11200214"/>
        <a:ext cx="3050578" cy="142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DF5A5-DF02-4E25-83C4-BBCEC49262D3}">
      <dsp:nvSpPr>
        <dsp:cNvPr id="0" name=""/>
        <dsp:cNvSpPr/>
      </dsp:nvSpPr>
      <dsp:spPr>
        <a:xfrm>
          <a:off x="6344698" y="11143204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7DE05-C076-4EC4-827A-28B2C173BF04}">
      <dsp:nvSpPr>
        <dsp:cNvPr id="0" name=""/>
        <dsp:cNvSpPr/>
      </dsp:nvSpPr>
      <dsp:spPr>
        <a:xfrm>
          <a:off x="5119658" y="10310979"/>
          <a:ext cx="204173" cy="877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877945"/>
              </a:lnTo>
              <a:lnTo>
                <a:pt x="204173" y="877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FD49E-EDAE-4A79-AC07-9D1053A8E035}">
      <dsp:nvSpPr>
        <dsp:cNvPr id="0" name=""/>
        <dsp:cNvSpPr/>
      </dsp:nvSpPr>
      <dsp:spPr>
        <a:xfrm>
          <a:off x="6344698" y="10530465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219486"/>
              </a:lnTo>
              <a:lnTo>
                <a:pt x="204173" y="21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D6A83-1172-4B21-8030-A67AEBECF24F}">
      <dsp:nvSpPr>
        <dsp:cNvPr id="0" name=""/>
        <dsp:cNvSpPr/>
      </dsp:nvSpPr>
      <dsp:spPr>
        <a:xfrm>
          <a:off x="6344698" y="10310979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219486"/>
              </a:moveTo>
              <a:lnTo>
                <a:pt x="102086" y="219486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BF9BC-05F4-427F-AB8B-89DE78B1698A}">
      <dsp:nvSpPr>
        <dsp:cNvPr id="0" name=""/>
        <dsp:cNvSpPr/>
      </dsp:nvSpPr>
      <dsp:spPr>
        <a:xfrm>
          <a:off x="5119658" y="10310979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219486"/>
              </a:lnTo>
              <a:lnTo>
                <a:pt x="204173" y="21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7A9DA-053B-4009-AFD1-3E4E75BDB877}">
      <dsp:nvSpPr>
        <dsp:cNvPr id="0" name=""/>
        <dsp:cNvSpPr/>
      </dsp:nvSpPr>
      <dsp:spPr>
        <a:xfrm>
          <a:off x="6344698" y="9433033"/>
          <a:ext cx="204173" cy="43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438972"/>
              </a:lnTo>
              <a:lnTo>
                <a:pt x="204173" y="43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9B5E4-5166-4A48-9AC9-DC172817E14F}">
      <dsp:nvSpPr>
        <dsp:cNvPr id="0" name=""/>
        <dsp:cNvSpPr/>
      </dsp:nvSpPr>
      <dsp:spPr>
        <a:xfrm>
          <a:off x="7569738" y="9387313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2B771-0123-43FC-B1F3-E369AEF29838}">
      <dsp:nvSpPr>
        <dsp:cNvPr id="0" name=""/>
        <dsp:cNvSpPr/>
      </dsp:nvSpPr>
      <dsp:spPr>
        <a:xfrm>
          <a:off x="6344698" y="9387313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C0580-0958-459B-99B6-36E8327FB25E}">
      <dsp:nvSpPr>
        <dsp:cNvPr id="0" name=""/>
        <dsp:cNvSpPr/>
      </dsp:nvSpPr>
      <dsp:spPr>
        <a:xfrm>
          <a:off x="6344698" y="8994061"/>
          <a:ext cx="204173" cy="438972"/>
        </a:xfrm>
        <a:custGeom>
          <a:avLst/>
          <a:gdLst/>
          <a:ahLst/>
          <a:cxnLst/>
          <a:rect l="0" t="0" r="0" b="0"/>
          <a:pathLst>
            <a:path>
              <a:moveTo>
                <a:pt x="0" y="438972"/>
              </a:moveTo>
              <a:lnTo>
                <a:pt x="102086" y="438972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83432-4051-4450-8D79-F80BCA0F71F5}">
      <dsp:nvSpPr>
        <dsp:cNvPr id="0" name=""/>
        <dsp:cNvSpPr/>
      </dsp:nvSpPr>
      <dsp:spPr>
        <a:xfrm>
          <a:off x="5119658" y="9433033"/>
          <a:ext cx="204173" cy="877945"/>
        </a:xfrm>
        <a:custGeom>
          <a:avLst/>
          <a:gdLst/>
          <a:ahLst/>
          <a:cxnLst/>
          <a:rect l="0" t="0" r="0" b="0"/>
          <a:pathLst>
            <a:path>
              <a:moveTo>
                <a:pt x="0" y="877945"/>
              </a:moveTo>
              <a:lnTo>
                <a:pt x="102086" y="877945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6775B-DB06-423A-BFB2-292EBA051F4A}">
      <dsp:nvSpPr>
        <dsp:cNvPr id="0" name=""/>
        <dsp:cNvSpPr/>
      </dsp:nvSpPr>
      <dsp:spPr>
        <a:xfrm>
          <a:off x="3894617" y="6330368"/>
          <a:ext cx="204173" cy="3980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3980610"/>
              </a:lnTo>
              <a:lnTo>
                <a:pt x="204173" y="3980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11759-8CA9-494A-84F9-530FAAC3AB2D}">
      <dsp:nvSpPr>
        <dsp:cNvPr id="0" name=""/>
        <dsp:cNvSpPr/>
      </dsp:nvSpPr>
      <dsp:spPr>
        <a:xfrm>
          <a:off x="6344698" y="7677142"/>
          <a:ext cx="204173" cy="877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877945"/>
              </a:lnTo>
              <a:lnTo>
                <a:pt x="204173" y="877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03F97-B69E-46C2-936C-140E5625BFD5}">
      <dsp:nvSpPr>
        <dsp:cNvPr id="0" name=""/>
        <dsp:cNvSpPr/>
      </dsp:nvSpPr>
      <dsp:spPr>
        <a:xfrm>
          <a:off x="6344698" y="7677142"/>
          <a:ext cx="204173" cy="43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438972"/>
              </a:lnTo>
              <a:lnTo>
                <a:pt x="204173" y="43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65ED7-94E9-4FFB-9133-98519CDC05A9}">
      <dsp:nvSpPr>
        <dsp:cNvPr id="0" name=""/>
        <dsp:cNvSpPr/>
      </dsp:nvSpPr>
      <dsp:spPr>
        <a:xfrm>
          <a:off x="6344698" y="7631422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25F7A-BCD2-42E3-BB51-7BCEB0A3B211}">
      <dsp:nvSpPr>
        <dsp:cNvPr id="0" name=""/>
        <dsp:cNvSpPr/>
      </dsp:nvSpPr>
      <dsp:spPr>
        <a:xfrm>
          <a:off x="6344698" y="7238170"/>
          <a:ext cx="204173" cy="438972"/>
        </a:xfrm>
        <a:custGeom>
          <a:avLst/>
          <a:gdLst/>
          <a:ahLst/>
          <a:cxnLst/>
          <a:rect l="0" t="0" r="0" b="0"/>
          <a:pathLst>
            <a:path>
              <a:moveTo>
                <a:pt x="0" y="438972"/>
              </a:moveTo>
              <a:lnTo>
                <a:pt x="102086" y="438972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6C4AA-C2EE-405A-BE56-6E9BD2DE87FF}">
      <dsp:nvSpPr>
        <dsp:cNvPr id="0" name=""/>
        <dsp:cNvSpPr/>
      </dsp:nvSpPr>
      <dsp:spPr>
        <a:xfrm>
          <a:off x="6344698" y="6799197"/>
          <a:ext cx="204173" cy="877945"/>
        </a:xfrm>
        <a:custGeom>
          <a:avLst/>
          <a:gdLst/>
          <a:ahLst/>
          <a:cxnLst/>
          <a:rect l="0" t="0" r="0" b="0"/>
          <a:pathLst>
            <a:path>
              <a:moveTo>
                <a:pt x="0" y="877945"/>
              </a:moveTo>
              <a:lnTo>
                <a:pt x="102086" y="877945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5BA28-B98D-40A2-A23D-0189937FC26C}">
      <dsp:nvSpPr>
        <dsp:cNvPr id="0" name=""/>
        <dsp:cNvSpPr/>
      </dsp:nvSpPr>
      <dsp:spPr>
        <a:xfrm>
          <a:off x="5119658" y="6579710"/>
          <a:ext cx="204173" cy="109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1097431"/>
              </a:lnTo>
              <a:lnTo>
                <a:pt x="204173" y="1097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FDCF4-410E-47AD-B88F-CA086FA432AB}">
      <dsp:nvSpPr>
        <dsp:cNvPr id="0" name=""/>
        <dsp:cNvSpPr/>
      </dsp:nvSpPr>
      <dsp:spPr>
        <a:xfrm>
          <a:off x="6344698" y="5482279"/>
          <a:ext cx="204173" cy="877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877945"/>
              </a:lnTo>
              <a:lnTo>
                <a:pt x="204173" y="877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E8E4-177D-4654-9168-3EF1ABCDB733}">
      <dsp:nvSpPr>
        <dsp:cNvPr id="0" name=""/>
        <dsp:cNvSpPr/>
      </dsp:nvSpPr>
      <dsp:spPr>
        <a:xfrm>
          <a:off x="7569738" y="5875531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A362F-3CF9-48F7-890E-07A20EC9B3CA}">
      <dsp:nvSpPr>
        <dsp:cNvPr id="0" name=""/>
        <dsp:cNvSpPr/>
      </dsp:nvSpPr>
      <dsp:spPr>
        <a:xfrm>
          <a:off x="6344698" y="5482279"/>
          <a:ext cx="204173" cy="43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438972"/>
              </a:lnTo>
              <a:lnTo>
                <a:pt x="204173" y="43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9BD50-7DD6-4BD4-9EE9-81B48B329236}">
      <dsp:nvSpPr>
        <dsp:cNvPr id="0" name=""/>
        <dsp:cNvSpPr/>
      </dsp:nvSpPr>
      <dsp:spPr>
        <a:xfrm>
          <a:off x="8794779" y="5436559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E4E53-5C30-4CEE-B8F5-2F4C07044C18}">
      <dsp:nvSpPr>
        <dsp:cNvPr id="0" name=""/>
        <dsp:cNvSpPr/>
      </dsp:nvSpPr>
      <dsp:spPr>
        <a:xfrm>
          <a:off x="7569738" y="5436559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670A5-2F2B-4F78-A97B-5BCF9CBF0C5A}">
      <dsp:nvSpPr>
        <dsp:cNvPr id="0" name=""/>
        <dsp:cNvSpPr/>
      </dsp:nvSpPr>
      <dsp:spPr>
        <a:xfrm>
          <a:off x="6344698" y="5436559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9298E-4D13-437E-A113-E89FB0ECC8B3}">
      <dsp:nvSpPr>
        <dsp:cNvPr id="0" name=""/>
        <dsp:cNvSpPr/>
      </dsp:nvSpPr>
      <dsp:spPr>
        <a:xfrm>
          <a:off x="8794779" y="4997586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870D6-19AB-4ABB-8C77-458E6CC11E7A}">
      <dsp:nvSpPr>
        <dsp:cNvPr id="0" name=""/>
        <dsp:cNvSpPr/>
      </dsp:nvSpPr>
      <dsp:spPr>
        <a:xfrm>
          <a:off x="7569738" y="4997586"/>
          <a:ext cx="204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13C43-D703-40AD-A0A9-96715382A4AF}">
      <dsp:nvSpPr>
        <dsp:cNvPr id="0" name=""/>
        <dsp:cNvSpPr/>
      </dsp:nvSpPr>
      <dsp:spPr>
        <a:xfrm>
          <a:off x="6344698" y="5043306"/>
          <a:ext cx="204173" cy="438972"/>
        </a:xfrm>
        <a:custGeom>
          <a:avLst/>
          <a:gdLst/>
          <a:ahLst/>
          <a:cxnLst/>
          <a:rect l="0" t="0" r="0" b="0"/>
          <a:pathLst>
            <a:path>
              <a:moveTo>
                <a:pt x="0" y="438972"/>
              </a:moveTo>
              <a:lnTo>
                <a:pt x="102086" y="438972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C6358-96F9-4D3C-9852-B708EC4B51E8}">
      <dsp:nvSpPr>
        <dsp:cNvPr id="0" name=""/>
        <dsp:cNvSpPr/>
      </dsp:nvSpPr>
      <dsp:spPr>
        <a:xfrm>
          <a:off x="6344698" y="4604333"/>
          <a:ext cx="204173" cy="877945"/>
        </a:xfrm>
        <a:custGeom>
          <a:avLst/>
          <a:gdLst/>
          <a:ahLst/>
          <a:cxnLst/>
          <a:rect l="0" t="0" r="0" b="0"/>
          <a:pathLst>
            <a:path>
              <a:moveTo>
                <a:pt x="0" y="877945"/>
              </a:moveTo>
              <a:lnTo>
                <a:pt x="102086" y="877945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69D38-99A5-4BBD-B439-24EBF35D886E}">
      <dsp:nvSpPr>
        <dsp:cNvPr id="0" name=""/>
        <dsp:cNvSpPr/>
      </dsp:nvSpPr>
      <dsp:spPr>
        <a:xfrm>
          <a:off x="5119658" y="5482279"/>
          <a:ext cx="204173" cy="1097431"/>
        </a:xfrm>
        <a:custGeom>
          <a:avLst/>
          <a:gdLst/>
          <a:ahLst/>
          <a:cxnLst/>
          <a:rect l="0" t="0" r="0" b="0"/>
          <a:pathLst>
            <a:path>
              <a:moveTo>
                <a:pt x="0" y="1097431"/>
              </a:moveTo>
              <a:lnTo>
                <a:pt x="102086" y="1097431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8EFC0-9B2E-49F5-BE6E-4F860E458746}">
      <dsp:nvSpPr>
        <dsp:cNvPr id="0" name=""/>
        <dsp:cNvSpPr/>
      </dsp:nvSpPr>
      <dsp:spPr>
        <a:xfrm>
          <a:off x="3894617" y="6330368"/>
          <a:ext cx="204173" cy="249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249342"/>
              </a:lnTo>
              <a:lnTo>
                <a:pt x="204173" y="2493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1D1F3-9D5F-4846-813B-831AA55B9189}">
      <dsp:nvSpPr>
        <dsp:cNvPr id="0" name=""/>
        <dsp:cNvSpPr/>
      </dsp:nvSpPr>
      <dsp:spPr>
        <a:xfrm>
          <a:off x="6344698" y="3945874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219486"/>
              </a:lnTo>
              <a:lnTo>
                <a:pt x="204173" y="21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F1CB3-232D-4BB3-9A3D-82D4D80426F4}">
      <dsp:nvSpPr>
        <dsp:cNvPr id="0" name=""/>
        <dsp:cNvSpPr/>
      </dsp:nvSpPr>
      <dsp:spPr>
        <a:xfrm>
          <a:off x="7569738" y="3726387"/>
          <a:ext cx="204173" cy="65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658459"/>
              </a:lnTo>
              <a:lnTo>
                <a:pt x="204173" y="65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29929-EC0F-40E7-8CA6-04074BD85542}">
      <dsp:nvSpPr>
        <dsp:cNvPr id="0" name=""/>
        <dsp:cNvSpPr/>
      </dsp:nvSpPr>
      <dsp:spPr>
        <a:xfrm>
          <a:off x="7569738" y="3726387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219486"/>
              </a:lnTo>
              <a:lnTo>
                <a:pt x="204173" y="21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A67A2-7959-4496-A4C7-EA2BC77A22B6}">
      <dsp:nvSpPr>
        <dsp:cNvPr id="0" name=""/>
        <dsp:cNvSpPr/>
      </dsp:nvSpPr>
      <dsp:spPr>
        <a:xfrm>
          <a:off x="7569738" y="3506901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219486"/>
              </a:moveTo>
              <a:lnTo>
                <a:pt x="102086" y="219486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BCBDD-23A6-4E18-8C25-70B156794D23}">
      <dsp:nvSpPr>
        <dsp:cNvPr id="0" name=""/>
        <dsp:cNvSpPr/>
      </dsp:nvSpPr>
      <dsp:spPr>
        <a:xfrm>
          <a:off x="7569738" y="3067928"/>
          <a:ext cx="204173" cy="658459"/>
        </a:xfrm>
        <a:custGeom>
          <a:avLst/>
          <a:gdLst/>
          <a:ahLst/>
          <a:cxnLst/>
          <a:rect l="0" t="0" r="0" b="0"/>
          <a:pathLst>
            <a:path>
              <a:moveTo>
                <a:pt x="0" y="658459"/>
              </a:moveTo>
              <a:lnTo>
                <a:pt x="102086" y="658459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73CBA-11BC-46AF-A940-DD1A373AEC66}">
      <dsp:nvSpPr>
        <dsp:cNvPr id="0" name=""/>
        <dsp:cNvSpPr/>
      </dsp:nvSpPr>
      <dsp:spPr>
        <a:xfrm>
          <a:off x="6344698" y="3726387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219486"/>
              </a:moveTo>
              <a:lnTo>
                <a:pt x="102086" y="219486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BAACF-9AF9-4D5D-BF99-BC2B917F324C}">
      <dsp:nvSpPr>
        <dsp:cNvPr id="0" name=""/>
        <dsp:cNvSpPr/>
      </dsp:nvSpPr>
      <dsp:spPr>
        <a:xfrm>
          <a:off x="5119658" y="2349758"/>
          <a:ext cx="204173" cy="1596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1596116"/>
              </a:lnTo>
              <a:lnTo>
                <a:pt x="204173" y="15961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94997-FFEE-4D6D-B9D2-86FCDA637E36}">
      <dsp:nvSpPr>
        <dsp:cNvPr id="0" name=""/>
        <dsp:cNvSpPr/>
      </dsp:nvSpPr>
      <dsp:spPr>
        <a:xfrm>
          <a:off x="6344698" y="2208632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219486"/>
              </a:lnTo>
              <a:lnTo>
                <a:pt x="204173" y="21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9F2C7-8714-4717-A008-A1132024BCE6}">
      <dsp:nvSpPr>
        <dsp:cNvPr id="0" name=""/>
        <dsp:cNvSpPr/>
      </dsp:nvSpPr>
      <dsp:spPr>
        <a:xfrm>
          <a:off x="7569738" y="1989145"/>
          <a:ext cx="204173" cy="711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711511"/>
              </a:lnTo>
              <a:lnTo>
                <a:pt x="204173" y="7115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A4134-989B-4CFE-A951-982F2DD4297B}">
      <dsp:nvSpPr>
        <dsp:cNvPr id="0" name=""/>
        <dsp:cNvSpPr/>
      </dsp:nvSpPr>
      <dsp:spPr>
        <a:xfrm>
          <a:off x="7569738" y="1989145"/>
          <a:ext cx="204173" cy="417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417461"/>
              </a:lnTo>
              <a:lnTo>
                <a:pt x="204173" y="417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08E95-4550-465B-9C37-FC0E6F24A400}">
      <dsp:nvSpPr>
        <dsp:cNvPr id="0" name=""/>
        <dsp:cNvSpPr/>
      </dsp:nvSpPr>
      <dsp:spPr>
        <a:xfrm>
          <a:off x="7569738" y="1989145"/>
          <a:ext cx="204173" cy="145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145710"/>
              </a:lnTo>
              <a:lnTo>
                <a:pt x="204173" y="145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A5DEE-392A-4FA7-A0AE-FC8F1808B676}">
      <dsp:nvSpPr>
        <dsp:cNvPr id="0" name=""/>
        <dsp:cNvSpPr/>
      </dsp:nvSpPr>
      <dsp:spPr>
        <a:xfrm>
          <a:off x="7569738" y="1861754"/>
          <a:ext cx="204173" cy="127391"/>
        </a:xfrm>
        <a:custGeom>
          <a:avLst/>
          <a:gdLst/>
          <a:ahLst/>
          <a:cxnLst/>
          <a:rect l="0" t="0" r="0" b="0"/>
          <a:pathLst>
            <a:path>
              <a:moveTo>
                <a:pt x="0" y="127391"/>
              </a:moveTo>
              <a:lnTo>
                <a:pt x="102086" y="127391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66191-403C-4D3C-B949-060C318EDB7B}">
      <dsp:nvSpPr>
        <dsp:cNvPr id="0" name=""/>
        <dsp:cNvSpPr/>
      </dsp:nvSpPr>
      <dsp:spPr>
        <a:xfrm>
          <a:off x="7569738" y="1568041"/>
          <a:ext cx="204173" cy="421104"/>
        </a:xfrm>
        <a:custGeom>
          <a:avLst/>
          <a:gdLst/>
          <a:ahLst/>
          <a:cxnLst/>
          <a:rect l="0" t="0" r="0" b="0"/>
          <a:pathLst>
            <a:path>
              <a:moveTo>
                <a:pt x="0" y="421104"/>
              </a:moveTo>
              <a:lnTo>
                <a:pt x="102086" y="421104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7F60C-B350-4AC7-B2AF-7238E3600559}">
      <dsp:nvSpPr>
        <dsp:cNvPr id="0" name=""/>
        <dsp:cNvSpPr/>
      </dsp:nvSpPr>
      <dsp:spPr>
        <a:xfrm>
          <a:off x="7569738" y="1275895"/>
          <a:ext cx="204173" cy="713250"/>
        </a:xfrm>
        <a:custGeom>
          <a:avLst/>
          <a:gdLst/>
          <a:ahLst/>
          <a:cxnLst/>
          <a:rect l="0" t="0" r="0" b="0"/>
          <a:pathLst>
            <a:path>
              <a:moveTo>
                <a:pt x="0" y="713250"/>
              </a:moveTo>
              <a:lnTo>
                <a:pt x="102086" y="713250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001B4-9707-4B1B-9586-99FDF3B7ABD6}">
      <dsp:nvSpPr>
        <dsp:cNvPr id="0" name=""/>
        <dsp:cNvSpPr/>
      </dsp:nvSpPr>
      <dsp:spPr>
        <a:xfrm>
          <a:off x="6344698" y="1989145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219486"/>
              </a:moveTo>
              <a:lnTo>
                <a:pt x="102086" y="219486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79F12-7117-4A55-B36D-E99644D3A111}">
      <dsp:nvSpPr>
        <dsp:cNvPr id="0" name=""/>
        <dsp:cNvSpPr/>
      </dsp:nvSpPr>
      <dsp:spPr>
        <a:xfrm>
          <a:off x="5119658" y="2208632"/>
          <a:ext cx="204173" cy="141125"/>
        </a:xfrm>
        <a:custGeom>
          <a:avLst/>
          <a:gdLst/>
          <a:ahLst/>
          <a:cxnLst/>
          <a:rect l="0" t="0" r="0" b="0"/>
          <a:pathLst>
            <a:path>
              <a:moveTo>
                <a:pt x="0" y="141125"/>
              </a:moveTo>
              <a:lnTo>
                <a:pt x="102086" y="141125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08034-9E93-4A85-B99C-27F68DFCF132}">
      <dsp:nvSpPr>
        <dsp:cNvPr id="0" name=""/>
        <dsp:cNvSpPr/>
      </dsp:nvSpPr>
      <dsp:spPr>
        <a:xfrm>
          <a:off x="6344698" y="753641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219486"/>
              </a:lnTo>
              <a:lnTo>
                <a:pt x="204173" y="21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07825-8F69-470B-8C0C-BC15C6E0006A}">
      <dsp:nvSpPr>
        <dsp:cNvPr id="0" name=""/>
        <dsp:cNvSpPr/>
      </dsp:nvSpPr>
      <dsp:spPr>
        <a:xfrm>
          <a:off x="8025474" y="534155"/>
          <a:ext cx="204173" cy="463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463973"/>
              </a:lnTo>
              <a:lnTo>
                <a:pt x="204173" y="4639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616C7-AF05-482F-BCA6-5DBEDE8F94E5}">
      <dsp:nvSpPr>
        <dsp:cNvPr id="0" name=""/>
        <dsp:cNvSpPr/>
      </dsp:nvSpPr>
      <dsp:spPr>
        <a:xfrm>
          <a:off x="8025474" y="534155"/>
          <a:ext cx="204173" cy="18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6" y="0"/>
              </a:lnTo>
              <a:lnTo>
                <a:pt x="102086" y="185988"/>
              </a:lnTo>
              <a:lnTo>
                <a:pt x="204173" y="1859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8AE75-F1CF-4CB0-8D01-F36E0C130BE7}">
      <dsp:nvSpPr>
        <dsp:cNvPr id="0" name=""/>
        <dsp:cNvSpPr/>
      </dsp:nvSpPr>
      <dsp:spPr>
        <a:xfrm>
          <a:off x="8025474" y="407841"/>
          <a:ext cx="204173" cy="126313"/>
        </a:xfrm>
        <a:custGeom>
          <a:avLst/>
          <a:gdLst/>
          <a:ahLst/>
          <a:cxnLst/>
          <a:rect l="0" t="0" r="0" b="0"/>
          <a:pathLst>
            <a:path>
              <a:moveTo>
                <a:pt x="0" y="126313"/>
              </a:moveTo>
              <a:lnTo>
                <a:pt x="102086" y="126313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80371-68D8-4B48-A29E-84322706FA53}">
      <dsp:nvSpPr>
        <dsp:cNvPr id="0" name=""/>
        <dsp:cNvSpPr/>
      </dsp:nvSpPr>
      <dsp:spPr>
        <a:xfrm>
          <a:off x="8025474" y="90132"/>
          <a:ext cx="204173" cy="444022"/>
        </a:xfrm>
        <a:custGeom>
          <a:avLst/>
          <a:gdLst/>
          <a:ahLst/>
          <a:cxnLst/>
          <a:rect l="0" t="0" r="0" b="0"/>
          <a:pathLst>
            <a:path>
              <a:moveTo>
                <a:pt x="0" y="444022"/>
              </a:moveTo>
              <a:lnTo>
                <a:pt x="102086" y="444022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25D3-E396-460B-85EC-850F8C27B9BE}">
      <dsp:nvSpPr>
        <dsp:cNvPr id="0" name=""/>
        <dsp:cNvSpPr/>
      </dsp:nvSpPr>
      <dsp:spPr>
        <a:xfrm>
          <a:off x="6344698" y="534155"/>
          <a:ext cx="204173" cy="219486"/>
        </a:xfrm>
        <a:custGeom>
          <a:avLst/>
          <a:gdLst/>
          <a:ahLst/>
          <a:cxnLst/>
          <a:rect l="0" t="0" r="0" b="0"/>
          <a:pathLst>
            <a:path>
              <a:moveTo>
                <a:pt x="0" y="219486"/>
              </a:moveTo>
              <a:lnTo>
                <a:pt x="102086" y="219486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D4610-9E9E-4986-88E9-166B5813950C}">
      <dsp:nvSpPr>
        <dsp:cNvPr id="0" name=""/>
        <dsp:cNvSpPr/>
      </dsp:nvSpPr>
      <dsp:spPr>
        <a:xfrm>
          <a:off x="5119658" y="753641"/>
          <a:ext cx="204173" cy="1596116"/>
        </a:xfrm>
        <a:custGeom>
          <a:avLst/>
          <a:gdLst/>
          <a:ahLst/>
          <a:cxnLst/>
          <a:rect l="0" t="0" r="0" b="0"/>
          <a:pathLst>
            <a:path>
              <a:moveTo>
                <a:pt x="0" y="1596116"/>
              </a:moveTo>
              <a:lnTo>
                <a:pt x="102086" y="1596116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909F-6989-4214-95F5-6EE17BF9AF70}">
      <dsp:nvSpPr>
        <dsp:cNvPr id="0" name=""/>
        <dsp:cNvSpPr/>
      </dsp:nvSpPr>
      <dsp:spPr>
        <a:xfrm>
          <a:off x="3894617" y="2349758"/>
          <a:ext cx="204173" cy="3980610"/>
        </a:xfrm>
        <a:custGeom>
          <a:avLst/>
          <a:gdLst/>
          <a:ahLst/>
          <a:cxnLst/>
          <a:rect l="0" t="0" r="0" b="0"/>
          <a:pathLst>
            <a:path>
              <a:moveTo>
                <a:pt x="0" y="3980610"/>
              </a:moveTo>
              <a:lnTo>
                <a:pt x="102086" y="3980610"/>
              </a:lnTo>
              <a:lnTo>
                <a:pt x="102086" y="0"/>
              </a:lnTo>
              <a:lnTo>
                <a:pt x="2041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141DF-6D9F-469C-A50F-2249A7A1C2F4}">
      <dsp:nvSpPr>
        <dsp:cNvPr id="0" name=""/>
        <dsp:cNvSpPr/>
      </dsp:nvSpPr>
      <dsp:spPr>
        <a:xfrm>
          <a:off x="2873751" y="6174686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Inter-UAV Interference Management Strategies</a:t>
          </a:r>
        </a:p>
      </dsp:txBody>
      <dsp:txXfrm>
        <a:off x="2873751" y="6174686"/>
        <a:ext cx="1020866" cy="311364"/>
      </dsp:txXfrm>
    </dsp:sp>
    <dsp:sp modelId="{59DFFEE0-BF9A-45B1-B848-A995DED760A6}">
      <dsp:nvSpPr>
        <dsp:cNvPr id="0" name=""/>
        <dsp:cNvSpPr/>
      </dsp:nvSpPr>
      <dsp:spPr>
        <a:xfrm>
          <a:off x="4098791" y="2194075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Interference Management Strategies</a:t>
          </a:r>
        </a:p>
      </dsp:txBody>
      <dsp:txXfrm>
        <a:off x="4098791" y="2194075"/>
        <a:ext cx="1020866" cy="311364"/>
      </dsp:txXfrm>
    </dsp:sp>
    <dsp:sp modelId="{51FB9F25-42EC-491E-AA1F-39927C94C265}">
      <dsp:nvSpPr>
        <dsp:cNvPr id="0" name=""/>
        <dsp:cNvSpPr/>
      </dsp:nvSpPr>
      <dsp:spPr>
        <a:xfrm>
          <a:off x="5323831" y="597959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Interference Ignorant Detection</a:t>
          </a:r>
        </a:p>
      </dsp:txBody>
      <dsp:txXfrm>
        <a:off x="5323831" y="597959"/>
        <a:ext cx="1020866" cy="311364"/>
      </dsp:txXfrm>
    </dsp:sp>
    <dsp:sp modelId="{71D77840-1788-46BB-B1FB-AF29CEB94992}">
      <dsp:nvSpPr>
        <dsp:cNvPr id="0" name=""/>
        <dsp:cNvSpPr/>
      </dsp:nvSpPr>
      <dsp:spPr>
        <a:xfrm>
          <a:off x="6548871" y="378473"/>
          <a:ext cx="1476602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What is II detection and what are its advantages and limitations? Also discuss applications in wireless systems, e.g., mobile systems</a:t>
          </a:r>
        </a:p>
      </dsp:txBody>
      <dsp:txXfrm>
        <a:off x="6548871" y="378473"/>
        <a:ext cx="1476602" cy="311364"/>
      </dsp:txXfrm>
    </dsp:sp>
    <dsp:sp modelId="{1E6F7CEB-64EC-4C79-966B-CE7BECA801D0}">
      <dsp:nvSpPr>
        <dsp:cNvPr id="0" name=""/>
        <dsp:cNvSpPr/>
      </dsp:nvSpPr>
      <dsp:spPr>
        <a:xfrm>
          <a:off x="8229647" y="2265"/>
          <a:ext cx="1620799" cy="175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Gaussian Interference Channel Capacity to Within One Bit</a:t>
          </a:r>
          <a:endParaRPr lang="en-SG" sz="500" kern="1200" dirty="0"/>
        </a:p>
      </dsp:txBody>
      <dsp:txXfrm>
        <a:off x="8229647" y="2265"/>
        <a:ext cx="1620799" cy="175734"/>
      </dsp:txXfrm>
    </dsp:sp>
    <dsp:sp modelId="{B811B369-8EF9-4556-825E-D690A74D5396}">
      <dsp:nvSpPr>
        <dsp:cNvPr id="0" name=""/>
        <dsp:cNvSpPr/>
      </dsp:nvSpPr>
      <dsp:spPr>
        <a:xfrm>
          <a:off x="8229647" y="305608"/>
          <a:ext cx="3293663" cy="20446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Full-Duplex Decode-and-Forward Relay-Assisted Interference Management: A Diversity Gain Region Perspective</a:t>
          </a:r>
          <a:endParaRPr lang="en-SG" sz="500" kern="1200" dirty="0"/>
        </a:p>
      </dsp:txBody>
      <dsp:txXfrm>
        <a:off x="8229647" y="305608"/>
        <a:ext cx="3293663" cy="204466"/>
      </dsp:txXfrm>
    </dsp:sp>
    <dsp:sp modelId="{F630A438-D7E4-4E4C-8A12-BC895415A814}">
      <dsp:nvSpPr>
        <dsp:cNvPr id="0" name=""/>
        <dsp:cNvSpPr/>
      </dsp:nvSpPr>
      <dsp:spPr>
        <a:xfrm>
          <a:off x="8229647" y="637683"/>
          <a:ext cx="2236841" cy="16492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On the Symbol Error Rate and Diversity Gain Region of the Relay-Assisted Z-channel</a:t>
          </a:r>
          <a:endParaRPr lang="en-SG" sz="500" kern="1200" dirty="0"/>
        </a:p>
      </dsp:txBody>
      <dsp:txXfrm>
        <a:off x="8229647" y="637683"/>
        <a:ext cx="2236841" cy="164920"/>
      </dsp:txXfrm>
    </dsp:sp>
    <dsp:sp modelId="{D06C5581-8566-4734-8A37-3B8764187E16}">
      <dsp:nvSpPr>
        <dsp:cNvPr id="0" name=""/>
        <dsp:cNvSpPr/>
      </dsp:nvSpPr>
      <dsp:spPr>
        <a:xfrm>
          <a:off x="8229647" y="930212"/>
          <a:ext cx="2484830" cy="13583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Mobile Communication Systems in the Presence of Fading/Shadowing, Noise and Interference </a:t>
          </a:r>
          <a:endParaRPr lang="en-SG" sz="500" kern="1200" dirty="0"/>
        </a:p>
      </dsp:txBody>
      <dsp:txXfrm>
        <a:off x="8229647" y="930212"/>
        <a:ext cx="2484830" cy="135832"/>
      </dsp:txXfrm>
    </dsp:sp>
    <dsp:sp modelId="{4D5E5F3A-4EC5-4A4D-84DE-0B4CABCF1FDA}">
      <dsp:nvSpPr>
        <dsp:cNvPr id="0" name=""/>
        <dsp:cNvSpPr/>
      </dsp:nvSpPr>
      <dsp:spPr>
        <a:xfrm>
          <a:off x="6548871" y="817445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How can it be applied in HBD UAV communications?</a:t>
          </a:r>
        </a:p>
      </dsp:txBody>
      <dsp:txXfrm>
        <a:off x="6548871" y="817445"/>
        <a:ext cx="1020866" cy="311364"/>
      </dsp:txXfrm>
    </dsp:sp>
    <dsp:sp modelId="{8060E233-C1AB-4468-9D08-E9481730CC18}">
      <dsp:nvSpPr>
        <dsp:cNvPr id="0" name=""/>
        <dsp:cNvSpPr/>
      </dsp:nvSpPr>
      <dsp:spPr>
        <a:xfrm>
          <a:off x="5323831" y="2052949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Successive Interference Cancellation</a:t>
          </a:r>
        </a:p>
      </dsp:txBody>
      <dsp:txXfrm>
        <a:off x="5323831" y="2052949"/>
        <a:ext cx="1020866" cy="311364"/>
      </dsp:txXfrm>
    </dsp:sp>
    <dsp:sp modelId="{723A2A27-E245-4A5B-875D-474F7A58A23E}">
      <dsp:nvSpPr>
        <dsp:cNvPr id="0" name=""/>
        <dsp:cNvSpPr/>
      </dsp:nvSpPr>
      <dsp:spPr>
        <a:xfrm>
          <a:off x="6548871" y="1833463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What does SIC entails? Also discuss applications in wireless systems.</a:t>
          </a:r>
        </a:p>
      </dsp:txBody>
      <dsp:txXfrm>
        <a:off x="6548871" y="1833463"/>
        <a:ext cx="1020866" cy="311364"/>
      </dsp:txXfrm>
    </dsp:sp>
    <dsp:sp modelId="{FDA59A67-8559-4525-91C1-9962D6FF21CD}">
      <dsp:nvSpPr>
        <dsp:cNvPr id="0" name=""/>
        <dsp:cNvSpPr/>
      </dsp:nvSpPr>
      <dsp:spPr>
        <a:xfrm>
          <a:off x="7773912" y="1193653"/>
          <a:ext cx="2476551" cy="16448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Transmission Capacity of Wireless </a:t>
          </a:r>
          <a:r>
            <a:rPr lang="en-US" sz="500" b="0" i="1" kern="1200" dirty="0"/>
            <a:t>Ad Hoc </a:t>
          </a:r>
          <a:r>
            <a:rPr lang="en-US" sz="500" b="0" i="0" kern="1200" dirty="0"/>
            <a:t>Networks With Successive Interference Cancellation</a:t>
          </a:r>
          <a:endParaRPr lang="en-SG" sz="500" kern="1200" dirty="0"/>
        </a:p>
      </dsp:txBody>
      <dsp:txXfrm>
        <a:off x="7773912" y="1193653"/>
        <a:ext cx="2476551" cy="164484"/>
      </dsp:txXfrm>
    </dsp:sp>
    <dsp:sp modelId="{55E63CE0-3B3D-432F-91BE-44556987C76E}">
      <dsp:nvSpPr>
        <dsp:cNvPr id="0" name=""/>
        <dsp:cNvSpPr/>
      </dsp:nvSpPr>
      <dsp:spPr>
        <a:xfrm>
          <a:off x="7773912" y="1485746"/>
          <a:ext cx="3027860" cy="16459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Understanding the Benefits of Successive Interference Cancellation in Multi-Rate Multi-Hop Wireless Networks </a:t>
          </a:r>
          <a:endParaRPr lang="en-SG" sz="500" kern="1200" dirty="0"/>
        </a:p>
      </dsp:txBody>
      <dsp:txXfrm>
        <a:off x="7773912" y="1485746"/>
        <a:ext cx="3027860" cy="164590"/>
      </dsp:txXfrm>
    </dsp:sp>
    <dsp:sp modelId="{4CF36BEB-0B4C-4F52-9CD4-5EEFB634274A}">
      <dsp:nvSpPr>
        <dsp:cNvPr id="0" name=""/>
        <dsp:cNvSpPr/>
      </dsp:nvSpPr>
      <dsp:spPr>
        <a:xfrm>
          <a:off x="7773912" y="1777944"/>
          <a:ext cx="2304474" cy="167619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Full-Duplex Device-to-Device-Aided Cooperative Nonorthogonal Multiple Access </a:t>
          </a:r>
          <a:endParaRPr lang="en-SG" sz="500" b="0" kern="1200" dirty="0"/>
        </a:p>
      </dsp:txBody>
      <dsp:txXfrm>
        <a:off x="7773912" y="1777944"/>
        <a:ext cx="2304474" cy="167619"/>
      </dsp:txXfrm>
    </dsp:sp>
    <dsp:sp modelId="{BD5EFFBA-C3A7-4A57-AF02-907AC9ABA86F}">
      <dsp:nvSpPr>
        <dsp:cNvPr id="0" name=""/>
        <dsp:cNvSpPr/>
      </dsp:nvSpPr>
      <dsp:spPr>
        <a:xfrm>
          <a:off x="7773912" y="2073173"/>
          <a:ext cx="2898822" cy="12336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Full-Duplex Decode-and-Forward Relay-Assisted Interference Management: A Diversity Gain Region Perspective</a:t>
          </a:r>
          <a:endParaRPr lang="en-SG" sz="500" kern="1200" dirty="0"/>
        </a:p>
      </dsp:txBody>
      <dsp:txXfrm>
        <a:off x="7773912" y="2073173"/>
        <a:ext cx="2898822" cy="123365"/>
      </dsp:txXfrm>
    </dsp:sp>
    <dsp:sp modelId="{AAE012C3-23C3-4EB8-A401-66A7BA89ADE2}">
      <dsp:nvSpPr>
        <dsp:cNvPr id="0" name=""/>
        <dsp:cNvSpPr/>
      </dsp:nvSpPr>
      <dsp:spPr>
        <a:xfrm>
          <a:off x="7773912" y="2324147"/>
          <a:ext cx="2236841" cy="16492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On the Symbol Error Rate and Diversity Gain Region of the Relay-Assisted Z-channel</a:t>
          </a:r>
          <a:endParaRPr lang="en-SG" sz="500" kern="1200" dirty="0"/>
        </a:p>
      </dsp:txBody>
      <dsp:txXfrm>
        <a:off x="7773912" y="2324147"/>
        <a:ext cx="2236841" cy="164920"/>
      </dsp:txXfrm>
    </dsp:sp>
    <dsp:sp modelId="{B91CE3DF-AFD0-4B7C-8D4D-8AA19587CC66}">
      <dsp:nvSpPr>
        <dsp:cNvPr id="0" name=""/>
        <dsp:cNvSpPr/>
      </dsp:nvSpPr>
      <dsp:spPr>
        <a:xfrm>
          <a:off x="7773912" y="2616675"/>
          <a:ext cx="2747030" cy="16796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Performance Analysis of Cellular Mobile Systems With Successive Co-Channel Interference Cancellation</a:t>
          </a:r>
          <a:endParaRPr lang="en-SG" sz="500" kern="1200" dirty="0"/>
        </a:p>
      </dsp:txBody>
      <dsp:txXfrm>
        <a:off x="7773912" y="2616675"/>
        <a:ext cx="2747030" cy="167962"/>
      </dsp:txXfrm>
    </dsp:sp>
    <dsp:sp modelId="{FC0AEC31-6A5A-4A16-9A12-55F7BFD72202}">
      <dsp:nvSpPr>
        <dsp:cNvPr id="0" name=""/>
        <dsp:cNvSpPr/>
      </dsp:nvSpPr>
      <dsp:spPr>
        <a:xfrm>
          <a:off x="6548871" y="2272436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How can it be applied in HBD UAV communications?</a:t>
          </a:r>
        </a:p>
      </dsp:txBody>
      <dsp:txXfrm>
        <a:off x="6548871" y="2272436"/>
        <a:ext cx="1020866" cy="311364"/>
      </dsp:txXfrm>
    </dsp:sp>
    <dsp:sp modelId="{AB49D505-96C6-4B8C-A57E-82D141DA584E}">
      <dsp:nvSpPr>
        <dsp:cNvPr id="0" name=""/>
        <dsp:cNvSpPr/>
      </dsp:nvSpPr>
      <dsp:spPr>
        <a:xfrm>
          <a:off x="5323831" y="3790192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Joint Detection</a:t>
          </a:r>
        </a:p>
      </dsp:txBody>
      <dsp:txXfrm>
        <a:off x="5323831" y="3790192"/>
        <a:ext cx="1020866" cy="311364"/>
      </dsp:txXfrm>
    </dsp:sp>
    <dsp:sp modelId="{6D410D3C-0308-44E7-800B-A5B629BC4BBE}">
      <dsp:nvSpPr>
        <dsp:cNvPr id="0" name=""/>
        <dsp:cNvSpPr/>
      </dsp:nvSpPr>
      <dsp:spPr>
        <a:xfrm>
          <a:off x="6548871" y="3570705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What does joint detection entails? Also discuss applications in wireless systems.</a:t>
          </a:r>
        </a:p>
      </dsp:txBody>
      <dsp:txXfrm>
        <a:off x="6548871" y="3570705"/>
        <a:ext cx="1020866" cy="311364"/>
      </dsp:txXfrm>
    </dsp:sp>
    <dsp:sp modelId="{37EDE330-16CC-4337-AADB-DD7AE0129D9B}">
      <dsp:nvSpPr>
        <dsp:cNvPr id="0" name=""/>
        <dsp:cNvSpPr/>
      </dsp:nvSpPr>
      <dsp:spPr>
        <a:xfrm>
          <a:off x="7773912" y="2912246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b="0" i="0" kern="1200" dirty="0"/>
            <a:t>Is Non-Unique Decoding Necessary?</a:t>
          </a:r>
          <a:endParaRPr lang="en-SG" sz="500" kern="1200" dirty="0"/>
        </a:p>
      </dsp:txBody>
      <dsp:txXfrm>
        <a:off x="7773912" y="2912246"/>
        <a:ext cx="1020866" cy="311364"/>
      </dsp:txXfrm>
    </dsp:sp>
    <dsp:sp modelId="{4D8D1CD6-7FEF-44DB-ABD6-9243027D0C90}">
      <dsp:nvSpPr>
        <dsp:cNvPr id="0" name=""/>
        <dsp:cNvSpPr/>
      </dsp:nvSpPr>
      <dsp:spPr>
        <a:xfrm>
          <a:off x="7773912" y="3351219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i="0" kern="1200" dirty="0"/>
            <a:t>Advanced Interference Management for 5G Cellular Networks</a:t>
          </a:r>
          <a:endParaRPr lang="en-SG" sz="500" kern="1200" dirty="0"/>
        </a:p>
      </dsp:txBody>
      <dsp:txXfrm>
        <a:off x="7773912" y="3351219"/>
        <a:ext cx="1020866" cy="311364"/>
      </dsp:txXfrm>
    </dsp:sp>
    <dsp:sp modelId="{B8571EF5-D6A1-4FC6-8DBD-BD1AC0405BF0}">
      <dsp:nvSpPr>
        <dsp:cNvPr id="0" name=""/>
        <dsp:cNvSpPr/>
      </dsp:nvSpPr>
      <dsp:spPr>
        <a:xfrm>
          <a:off x="7773912" y="3790192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Is MAC Joint Decoding Optimal for Interference Channels?</a:t>
          </a:r>
          <a:endParaRPr lang="en-SG" sz="500" kern="1200" dirty="0"/>
        </a:p>
      </dsp:txBody>
      <dsp:txXfrm>
        <a:off x="7773912" y="3790192"/>
        <a:ext cx="1020866" cy="311364"/>
      </dsp:txXfrm>
    </dsp:sp>
    <dsp:sp modelId="{771561E1-4FAF-4CFE-B0F0-BD2BFD0E967C}">
      <dsp:nvSpPr>
        <dsp:cNvPr id="0" name=""/>
        <dsp:cNvSpPr/>
      </dsp:nvSpPr>
      <dsp:spPr>
        <a:xfrm>
          <a:off x="7773912" y="4229164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i="0" kern="1200" dirty="0"/>
            <a:t>Simultaneous Nonunique Decoding Is Rate-Optimal</a:t>
          </a:r>
          <a:endParaRPr lang="en-SG" sz="500" kern="1200" dirty="0"/>
        </a:p>
      </dsp:txBody>
      <dsp:txXfrm>
        <a:off x="7773912" y="4229164"/>
        <a:ext cx="1020866" cy="311364"/>
      </dsp:txXfrm>
    </dsp:sp>
    <dsp:sp modelId="{52610201-A76A-478A-BD62-8D219EE919A5}">
      <dsp:nvSpPr>
        <dsp:cNvPr id="0" name=""/>
        <dsp:cNvSpPr/>
      </dsp:nvSpPr>
      <dsp:spPr>
        <a:xfrm>
          <a:off x="6548871" y="4009678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How can it be applied in HBD UAV communications?</a:t>
          </a:r>
        </a:p>
      </dsp:txBody>
      <dsp:txXfrm>
        <a:off x="6548871" y="4009678"/>
        <a:ext cx="1020866" cy="311364"/>
      </dsp:txXfrm>
    </dsp:sp>
    <dsp:sp modelId="{DDAAFE11-DD78-463B-89E2-A8D53EF6BFF0}">
      <dsp:nvSpPr>
        <dsp:cNvPr id="0" name=""/>
        <dsp:cNvSpPr/>
      </dsp:nvSpPr>
      <dsp:spPr>
        <a:xfrm>
          <a:off x="4098791" y="6424028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Performance Evaluation in UAV Communications (II, SIC, JD)</a:t>
          </a:r>
        </a:p>
      </dsp:txBody>
      <dsp:txXfrm>
        <a:off x="4098791" y="6424028"/>
        <a:ext cx="1020866" cy="311364"/>
      </dsp:txXfrm>
    </dsp:sp>
    <dsp:sp modelId="{07AD9E17-541D-45E8-9B8D-37489E156644}">
      <dsp:nvSpPr>
        <dsp:cNvPr id="0" name=""/>
        <dsp:cNvSpPr/>
      </dsp:nvSpPr>
      <dsp:spPr>
        <a:xfrm>
          <a:off x="5323831" y="5326596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Outage Probability</a:t>
          </a:r>
        </a:p>
      </dsp:txBody>
      <dsp:txXfrm>
        <a:off x="5323831" y="5326596"/>
        <a:ext cx="1020866" cy="311364"/>
      </dsp:txXfrm>
    </dsp:sp>
    <dsp:sp modelId="{5004B4A4-4308-4240-B2EE-3A70B5362F68}">
      <dsp:nvSpPr>
        <dsp:cNvPr id="0" name=""/>
        <dsp:cNvSpPr/>
      </dsp:nvSpPr>
      <dsp:spPr>
        <a:xfrm>
          <a:off x="6548871" y="4448651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related literature for II</a:t>
          </a:r>
        </a:p>
      </dsp:txBody>
      <dsp:txXfrm>
        <a:off x="6548871" y="4448651"/>
        <a:ext cx="1020866" cy="311364"/>
      </dsp:txXfrm>
    </dsp:sp>
    <dsp:sp modelId="{45AD33B3-9015-442E-8C93-B1133BC1AA4A}">
      <dsp:nvSpPr>
        <dsp:cNvPr id="0" name=""/>
        <dsp:cNvSpPr/>
      </dsp:nvSpPr>
      <dsp:spPr>
        <a:xfrm>
          <a:off x="6548871" y="4887624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related literature for SIC</a:t>
          </a:r>
        </a:p>
      </dsp:txBody>
      <dsp:txXfrm>
        <a:off x="6548871" y="4887624"/>
        <a:ext cx="1020866" cy="311364"/>
      </dsp:txXfrm>
    </dsp:sp>
    <dsp:sp modelId="{3054F775-A133-409A-A4DA-7533DBB73917}">
      <dsp:nvSpPr>
        <dsp:cNvPr id="0" name=""/>
        <dsp:cNvSpPr/>
      </dsp:nvSpPr>
      <dsp:spPr>
        <a:xfrm>
          <a:off x="7773912" y="4887624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/>
            <a:t>Discuss interference model for SIC</a:t>
          </a:r>
          <a:endParaRPr lang="en-SG" sz="500" kern="1200" dirty="0"/>
        </a:p>
      </dsp:txBody>
      <dsp:txXfrm>
        <a:off x="7773912" y="4887624"/>
        <a:ext cx="1020866" cy="311364"/>
      </dsp:txXfrm>
    </dsp:sp>
    <dsp:sp modelId="{4B41DFDB-F022-4970-A53B-0D13CD8A70C2}">
      <dsp:nvSpPr>
        <dsp:cNvPr id="0" name=""/>
        <dsp:cNvSpPr/>
      </dsp:nvSpPr>
      <dsp:spPr>
        <a:xfrm>
          <a:off x="8998952" y="4961011"/>
          <a:ext cx="3027860" cy="16459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Understanding the Benefits of Successive Interference Cancellation in Multi-Rate Multi-Hop Wireless Networks </a:t>
          </a:r>
          <a:endParaRPr lang="en-SG" sz="500" kern="1200" dirty="0"/>
        </a:p>
      </dsp:txBody>
      <dsp:txXfrm>
        <a:off x="8998952" y="4961011"/>
        <a:ext cx="3027860" cy="164590"/>
      </dsp:txXfrm>
    </dsp:sp>
    <dsp:sp modelId="{7EB7EEB4-7685-4F11-829C-F4E005ED1535}">
      <dsp:nvSpPr>
        <dsp:cNvPr id="0" name=""/>
        <dsp:cNvSpPr/>
      </dsp:nvSpPr>
      <dsp:spPr>
        <a:xfrm>
          <a:off x="6548871" y="5326596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related literature for JD</a:t>
          </a:r>
        </a:p>
      </dsp:txBody>
      <dsp:txXfrm>
        <a:off x="6548871" y="5326596"/>
        <a:ext cx="1020866" cy="311364"/>
      </dsp:txXfrm>
    </dsp:sp>
    <dsp:sp modelId="{8BAED9F1-1302-4A2F-AD09-E9EBC65F05E6}">
      <dsp:nvSpPr>
        <dsp:cNvPr id="0" name=""/>
        <dsp:cNvSpPr/>
      </dsp:nvSpPr>
      <dsp:spPr>
        <a:xfrm>
          <a:off x="7773912" y="5326596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Outage regions</a:t>
          </a:r>
          <a:endParaRPr lang="en-SG" sz="500" kern="1200" dirty="0"/>
        </a:p>
      </dsp:txBody>
      <dsp:txXfrm>
        <a:off x="7773912" y="5326596"/>
        <a:ext cx="1020866" cy="311364"/>
      </dsp:txXfrm>
    </dsp:sp>
    <dsp:sp modelId="{D1F77E3D-D113-45DD-BE04-4577876ABE9E}">
      <dsp:nvSpPr>
        <dsp:cNvPr id="0" name=""/>
        <dsp:cNvSpPr/>
      </dsp:nvSpPr>
      <dsp:spPr>
        <a:xfrm>
          <a:off x="8998952" y="5326596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/>
            <a:t>Individual </a:t>
          </a:r>
          <a:r>
            <a:rPr lang="en-US" sz="500" b="0" i="0" kern="1200" dirty="0"/>
            <a:t>Outage Rate Regions for Fading Multiple Access Channels</a:t>
          </a:r>
          <a:endParaRPr lang="en-SG" sz="500" kern="1200" dirty="0"/>
        </a:p>
      </dsp:txBody>
      <dsp:txXfrm>
        <a:off x="8998952" y="5326596"/>
        <a:ext cx="1020866" cy="311364"/>
      </dsp:txXfrm>
    </dsp:sp>
    <dsp:sp modelId="{D48EC308-BFA4-4E00-8448-0696E965F227}">
      <dsp:nvSpPr>
        <dsp:cNvPr id="0" name=""/>
        <dsp:cNvSpPr/>
      </dsp:nvSpPr>
      <dsp:spPr>
        <a:xfrm>
          <a:off x="6548871" y="5765569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For the HBD-UCS, discuss the outage events definitions for II, SIC, and JD</a:t>
          </a:r>
        </a:p>
      </dsp:txBody>
      <dsp:txXfrm>
        <a:off x="6548871" y="5765569"/>
        <a:ext cx="1020866" cy="311364"/>
      </dsp:txXfrm>
    </dsp:sp>
    <dsp:sp modelId="{5F158895-EE4E-4058-B696-9DF51BEA7752}">
      <dsp:nvSpPr>
        <dsp:cNvPr id="0" name=""/>
        <dsp:cNvSpPr/>
      </dsp:nvSpPr>
      <dsp:spPr>
        <a:xfrm>
          <a:off x="7773912" y="5765569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Cite JD paper for achievable instantaneous rate region</a:t>
          </a:r>
        </a:p>
      </dsp:txBody>
      <dsp:txXfrm>
        <a:off x="7773912" y="5765569"/>
        <a:ext cx="1020866" cy="311364"/>
      </dsp:txXfrm>
    </dsp:sp>
    <dsp:sp modelId="{F577E902-90E5-4EF0-A9A7-297FD91539DC}">
      <dsp:nvSpPr>
        <dsp:cNvPr id="0" name=""/>
        <dsp:cNvSpPr/>
      </dsp:nvSpPr>
      <dsp:spPr>
        <a:xfrm>
          <a:off x="6548871" y="6204542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Provide probability expressions and show some related results for II, SIC, and JD.</a:t>
          </a:r>
        </a:p>
      </dsp:txBody>
      <dsp:txXfrm>
        <a:off x="6548871" y="6204542"/>
        <a:ext cx="1020866" cy="311364"/>
      </dsp:txXfrm>
    </dsp:sp>
    <dsp:sp modelId="{532DAB5E-C0F7-4CED-95B4-888BA8D2D31E}">
      <dsp:nvSpPr>
        <dsp:cNvPr id="0" name=""/>
        <dsp:cNvSpPr/>
      </dsp:nvSpPr>
      <dsp:spPr>
        <a:xfrm>
          <a:off x="5323831" y="7521460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Finite SNR DMT</a:t>
          </a:r>
        </a:p>
      </dsp:txBody>
      <dsp:txXfrm>
        <a:off x="5323831" y="7521460"/>
        <a:ext cx="1020866" cy="311364"/>
      </dsp:txXfrm>
    </dsp:sp>
    <dsp:sp modelId="{15A2218D-794C-41F6-A593-0676E43FA7FA}">
      <dsp:nvSpPr>
        <dsp:cNvPr id="0" name=""/>
        <dsp:cNvSpPr/>
      </dsp:nvSpPr>
      <dsp:spPr>
        <a:xfrm>
          <a:off x="6548871" y="6643515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the definition of finite SNR diversity gain</a:t>
          </a:r>
        </a:p>
      </dsp:txBody>
      <dsp:txXfrm>
        <a:off x="6548871" y="6643515"/>
        <a:ext cx="1020866" cy="311364"/>
      </dsp:txXfrm>
    </dsp:sp>
    <dsp:sp modelId="{3923EF05-176C-4B3E-A1A7-1AD218456193}">
      <dsp:nvSpPr>
        <dsp:cNvPr id="0" name=""/>
        <dsp:cNvSpPr/>
      </dsp:nvSpPr>
      <dsp:spPr>
        <a:xfrm>
          <a:off x="6548871" y="7082487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related literature for II</a:t>
          </a:r>
        </a:p>
      </dsp:txBody>
      <dsp:txXfrm>
        <a:off x="6548871" y="7082487"/>
        <a:ext cx="1020866" cy="311364"/>
      </dsp:txXfrm>
    </dsp:sp>
    <dsp:sp modelId="{2E1BDA51-38FD-4D62-A87E-BCBD7773D59D}">
      <dsp:nvSpPr>
        <dsp:cNvPr id="0" name=""/>
        <dsp:cNvSpPr/>
      </dsp:nvSpPr>
      <dsp:spPr>
        <a:xfrm>
          <a:off x="6548871" y="7521460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related literature for SIC</a:t>
          </a:r>
        </a:p>
      </dsp:txBody>
      <dsp:txXfrm>
        <a:off x="6548871" y="7521460"/>
        <a:ext cx="1020866" cy="311364"/>
      </dsp:txXfrm>
    </dsp:sp>
    <dsp:sp modelId="{CA228961-C3AB-40AA-86EE-5BF10E115648}">
      <dsp:nvSpPr>
        <dsp:cNvPr id="0" name=""/>
        <dsp:cNvSpPr/>
      </dsp:nvSpPr>
      <dsp:spPr>
        <a:xfrm>
          <a:off x="6548871" y="7960433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related literature for JD</a:t>
          </a:r>
        </a:p>
      </dsp:txBody>
      <dsp:txXfrm>
        <a:off x="6548871" y="7960433"/>
        <a:ext cx="1020866" cy="311364"/>
      </dsp:txXfrm>
    </dsp:sp>
    <dsp:sp modelId="{0F1333DB-913F-4361-B013-AAB73E1C3487}">
      <dsp:nvSpPr>
        <dsp:cNvPr id="0" name=""/>
        <dsp:cNvSpPr/>
      </dsp:nvSpPr>
      <dsp:spPr>
        <a:xfrm>
          <a:off x="6548871" y="8399406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Provide finite SNR diversity gain expressions for the HBD-UCS and show some related results for II, SIC, and JD.</a:t>
          </a:r>
        </a:p>
      </dsp:txBody>
      <dsp:txXfrm>
        <a:off x="6548871" y="8399406"/>
        <a:ext cx="1020866" cy="311364"/>
      </dsp:txXfrm>
    </dsp:sp>
    <dsp:sp modelId="{409AA12C-D704-4EF6-99E5-FF404FCC4D38}">
      <dsp:nvSpPr>
        <dsp:cNvPr id="0" name=""/>
        <dsp:cNvSpPr/>
      </dsp:nvSpPr>
      <dsp:spPr>
        <a:xfrm>
          <a:off x="4098791" y="10155297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Open Research Problems</a:t>
          </a:r>
        </a:p>
      </dsp:txBody>
      <dsp:txXfrm>
        <a:off x="4098791" y="10155297"/>
        <a:ext cx="1020866" cy="311364"/>
      </dsp:txXfrm>
    </dsp:sp>
    <dsp:sp modelId="{892B1CC2-E6E2-454F-A622-02E73956E7D7}">
      <dsp:nvSpPr>
        <dsp:cNvPr id="0" name=""/>
        <dsp:cNvSpPr/>
      </dsp:nvSpPr>
      <dsp:spPr>
        <a:xfrm>
          <a:off x="5323831" y="9277351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Adopting Interference Forwarding as a Strategy</a:t>
          </a:r>
        </a:p>
      </dsp:txBody>
      <dsp:txXfrm>
        <a:off x="5323831" y="9277351"/>
        <a:ext cx="1020866" cy="311364"/>
      </dsp:txXfrm>
    </dsp:sp>
    <dsp:sp modelId="{3F9A250A-6DB7-4D07-9E8D-72BDD9843D56}">
      <dsp:nvSpPr>
        <dsp:cNvPr id="0" name=""/>
        <dsp:cNvSpPr/>
      </dsp:nvSpPr>
      <dsp:spPr>
        <a:xfrm>
          <a:off x="6548871" y="8838378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Application in HBD context</a:t>
          </a:r>
        </a:p>
      </dsp:txBody>
      <dsp:txXfrm>
        <a:off x="6548871" y="8838378"/>
        <a:ext cx="1020866" cy="311364"/>
      </dsp:txXfrm>
    </dsp:sp>
    <dsp:sp modelId="{CDD472C5-79DA-46F5-A7F0-D83DD5A6A818}">
      <dsp:nvSpPr>
        <dsp:cNvPr id="0" name=""/>
        <dsp:cNvSpPr/>
      </dsp:nvSpPr>
      <dsp:spPr>
        <a:xfrm>
          <a:off x="6548871" y="9277351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IF has been investigated in the literature</a:t>
          </a:r>
        </a:p>
      </dsp:txBody>
      <dsp:txXfrm>
        <a:off x="6548871" y="9277351"/>
        <a:ext cx="1020866" cy="311364"/>
      </dsp:txXfrm>
    </dsp:sp>
    <dsp:sp modelId="{33B032CD-9E5B-42CF-90A7-A53A73BC0621}">
      <dsp:nvSpPr>
        <dsp:cNvPr id="0" name=""/>
        <dsp:cNvSpPr/>
      </dsp:nvSpPr>
      <dsp:spPr>
        <a:xfrm>
          <a:off x="7773912" y="9277351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 </a:t>
          </a:r>
          <a:r>
            <a:rPr lang="en-US" sz="500" b="0" i="0" kern="1200" dirty="0"/>
            <a:t>Full-Duplex Decode-and-Forward Relay-Assisted Interference Management: A Diversity Gain Region Perspective </a:t>
          </a:r>
          <a:endParaRPr lang="en-SG" sz="500" kern="1200" dirty="0"/>
        </a:p>
      </dsp:txBody>
      <dsp:txXfrm>
        <a:off x="7773912" y="9277351"/>
        <a:ext cx="1020866" cy="311364"/>
      </dsp:txXfrm>
    </dsp:sp>
    <dsp:sp modelId="{5A4857E8-A25D-4966-9CE4-101A2A8F05F0}">
      <dsp:nvSpPr>
        <dsp:cNvPr id="0" name=""/>
        <dsp:cNvSpPr/>
      </dsp:nvSpPr>
      <dsp:spPr>
        <a:xfrm>
          <a:off x="6548871" y="9716324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why the analysis might be apply for HBD-UCS</a:t>
          </a:r>
        </a:p>
      </dsp:txBody>
      <dsp:txXfrm>
        <a:off x="6548871" y="9716324"/>
        <a:ext cx="1020866" cy="311364"/>
      </dsp:txXfrm>
    </dsp:sp>
    <dsp:sp modelId="{7B6C2629-6D8A-421B-A358-9ACFB9B76051}">
      <dsp:nvSpPr>
        <dsp:cNvPr id="0" name=""/>
        <dsp:cNvSpPr/>
      </dsp:nvSpPr>
      <dsp:spPr>
        <a:xfrm>
          <a:off x="5323831" y="10374783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Derivation of Ergodic Capacity</a:t>
          </a:r>
        </a:p>
      </dsp:txBody>
      <dsp:txXfrm>
        <a:off x="5323831" y="10374783"/>
        <a:ext cx="1020866" cy="311364"/>
      </dsp:txXfrm>
    </dsp:sp>
    <dsp:sp modelId="{0461EF28-C3CC-42E2-B455-38C163D003FC}">
      <dsp:nvSpPr>
        <dsp:cNvPr id="0" name=""/>
        <dsp:cNvSpPr/>
      </dsp:nvSpPr>
      <dsp:spPr>
        <a:xfrm>
          <a:off x="6548871" y="10155297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 Useful Technique for Interference Analysis in </a:t>
          </a:r>
          <a:r>
            <a:rPr lang="en-US" sz="500" b="0" i="0" kern="1200" dirty="0" err="1"/>
            <a:t>Nakagami</a:t>
          </a:r>
          <a:r>
            <a:rPr lang="en-US" sz="500" b="0" i="0" kern="1200" dirty="0"/>
            <a:t> Fading</a:t>
          </a:r>
          <a:endParaRPr lang="en-SG" sz="500" kern="1200" dirty="0"/>
        </a:p>
      </dsp:txBody>
      <dsp:txXfrm>
        <a:off x="6548871" y="10155297"/>
        <a:ext cx="1020866" cy="311364"/>
      </dsp:txXfrm>
    </dsp:sp>
    <dsp:sp modelId="{08BAB7BD-96BA-4903-8108-E8E9254ACAF6}">
      <dsp:nvSpPr>
        <dsp:cNvPr id="0" name=""/>
        <dsp:cNvSpPr/>
      </dsp:nvSpPr>
      <dsp:spPr>
        <a:xfrm>
          <a:off x="6548871" y="10594269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 Useful Lemma for Capacity Analysis of Fading Interference Channels</a:t>
          </a:r>
          <a:endParaRPr lang="en-SG" sz="500" kern="1200" dirty="0"/>
        </a:p>
      </dsp:txBody>
      <dsp:txXfrm>
        <a:off x="6548871" y="10594269"/>
        <a:ext cx="1020866" cy="311364"/>
      </dsp:txXfrm>
    </dsp:sp>
    <dsp:sp modelId="{E7CE9DC7-756D-41EC-8C39-7D7C325A83AA}">
      <dsp:nvSpPr>
        <dsp:cNvPr id="0" name=""/>
        <dsp:cNvSpPr/>
      </dsp:nvSpPr>
      <dsp:spPr>
        <a:xfrm>
          <a:off x="5323831" y="11033242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Derivation of Bit Error Rate</a:t>
          </a:r>
        </a:p>
      </dsp:txBody>
      <dsp:txXfrm>
        <a:off x="5323831" y="11033242"/>
        <a:ext cx="1020866" cy="311364"/>
      </dsp:txXfrm>
    </dsp:sp>
    <dsp:sp modelId="{738F2F45-6BD3-4692-A60E-3399FA58B672}">
      <dsp:nvSpPr>
        <dsp:cNvPr id="0" name=""/>
        <dsp:cNvSpPr/>
      </dsp:nvSpPr>
      <dsp:spPr>
        <a:xfrm>
          <a:off x="6548871" y="11033242"/>
          <a:ext cx="1020866" cy="31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BER Analysis of Interference-Limited Synchronous Wireless Networks with Line-of-Sight Links</a:t>
          </a:r>
          <a:endParaRPr lang="en-SG" sz="500" kern="1200" dirty="0"/>
        </a:p>
      </dsp:txBody>
      <dsp:txXfrm>
        <a:off x="6548871" y="11033242"/>
        <a:ext cx="1020866" cy="311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982C6-DC9E-4D04-92FE-36F6792D7EC7}">
      <dsp:nvSpPr>
        <dsp:cNvPr id="0" name=""/>
        <dsp:cNvSpPr/>
      </dsp:nvSpPr>
      <dsp:spPr>
        <a:xfrm>
          <a:off x="1638935" y="6846838"/>
          <a:ext cx="1203401" cy="6017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Self-Interference at FD Ground Stations</a:t>
          </a:r>
        </a:p>
      </dsp:txBody>
      <dsp:txXfrm>
        <a:off x="1656558" y="6864461"/>
        <a:ext cx="1168155" cy="566454"/>
      </dsp:txXfrm>
    </dsp:sp>
    <dsp:sp modelId="{E8A07C4F-EC22-41C4-8D30-3BF256E50CC7}">
      <dsp:nvSpPr>
        <dsp:cNvPr id="0" name=""/>
        <dsp:cNvSpPr/>
      </dsp:nvSpPr>
      <dsp:spPr>
        <a:xfrm rot="16559574">
          <a:off x="777768" y="4850879"/>
          <a:ext cx="4610499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610499" y="4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967755" y="4739775"/>
        <a:ext cx="230524" cy="230524"/>
      </dsp:txXfrm>
    </dsp:sp>
    <dsp:sp modelId="{D0D0C96A-255B-4BB3-8433-99A917F14442}">
      <dsp:nvSpPr>
        <dsp:cNvPr id="0" name=""/>
        <dsp:cNvSpPr/>
      </dsp:nvSpPr>
      <dsp:spPr>
        <a:xfrm>
          <a:off x="3323698" y="2438541"/>
          <a:ext cx="1203401" cy="24769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SI Mitigation Architectures</a:t>
          </a:r>
        </a:p>
      </dsp:txBody>
      <dsp:txXfrm>
        <a:off x="3330953" y="2445796"/>
        <a:ext cx="1188891" cy="233180"/>
      </dsp:txXfrm>
    </dsp:sp>
    <dsp:sp modelId="{D5CCAACD-DE8C-4CC1-9B24-1B3644CB7994}">
      <dsp:nvSpPr>
        <dsp:cNvPr id="0" name=""/>
        <dsp:cNvSpPr/>
      </dsp:nvSpPr>
      <dsp:spPr>
        <a:xfrm rot="16954451">
          <a:off x="3662238" y="1479202"/>
          <a:ext cx="2211084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2211084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12503" y="1428083"/>
        <a:ext cx="110554" cy="110554"/>
      </dsp:txXfrm>
    </dsp:sp>
    <dsp:sp modelId="{A5F24453-33A0-48A5-9E82-2B31F2F086EB}">
      <dsp:nvSpPr>
        <dsp:cNvPr id="0" name=""/>
        <dsp:cNvSpPr/>
      </dsp:nvSpPr>
      <dsp:spPr>
        <a:xfrm>
          <a:off x="5008460" y="291329"/>
          <a:ext cx="1203401" cy="2260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Passive Domain</a:t>
          </a:r>
        </a:p>
      </dsp:txBody>
      <dsp:txXfrm>
        <a:off x="5015080" y="297949"/>
        <a:ext cx="1190161" cy="212770"/>
      </dsp:txXfrm>
    </dsp:sp>
    <dsp:sp modelId="{46ECF768-2691-401B-BACD-4A1141FAC088}">
      <dsp:nvSpPr>
        <dsp:cNvPr id="0" name=""/>
        <dsp:cNvSpPr/>
      </dsp:nvSpPr>
      <dsp:spPr>
        <a:xfrm rot="19737281">
          <a:off x="6171623" y="255302"/>
          <a:ext cx="561838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61838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38496" y="245414"/>
        <a:ext cx="28091" cy="28091"/>
      </dsp:txXfrm>
    </dsp:sp>
    <dsp:sp modelId="{1CFE337A-1576-4CEE-9BCE-881F652784DA}">
      <dsp:nvSpPr>
        <dsp:cNvPr id="0" name=""/>
        <dsp:cNvSpPr/>
      </dsp:nvSpPr>
      <dsp:spPr>
        <a:xfrm>
          <a:off x="6693223" y="7853"/>
          <a:ext cx="3080299" cy="21346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 Low-Complexity Full-Duplex Radio Implementation With a Single Antenna</a:t>
          </a:r>
          <a:endParaRPr lang="en-SG" sz="500" kern="1200" dirty="0"/>
        </a:p>
      </dsp:txBody>
      <dsp:txXfrm>
        <a:off x="6699475" y="14105"/>
        <a:ext cx="3067795" cy="200961"/>
      </dsp:txXfrm>
    </dsp:sp>
    <dsp:sp modelId="{0A51FA5B-3E6D-46D5-8DF7-94095D85A689}">
      <dsp:nvSpPr>
        <dsp:cNvPr id="0" name=""/>
        <dsp:cNvSpPr/>
      </dsp:nvSpPr>
      <dsp:spPr>
        <a:xfrm rot="21595853">
          <a:off x="6211862" y="399886"/>
          <a:ext cx="481361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361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40508" y="392010"/>
        <a:ext cx="24068" cy="24068"/>
      </dsp:txXfrm>
    </dsp:sp>
    <dsp:sp modelId="{99A6EBB5-81CE-4955-950E-E2A817282C7A}">
      <dsp:nvSpPr>
        <dsp:cNvPr id="0" name=""/>
        <dsp:cNvSpPr/>
      </dsp:nvSpPr>
      <dsp:spPr>
        <a:xfrm>
          <a:off x="6693223" y="311573"/>
          <a:ext cx="2795370" cy="1843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Passive Self-Interference Suppression for Full-Duplex Infrastructure Nodes</a:t>
          </a:r>
        </a:p>
      </dsp:txBody>
      <dsp:txXfrm>
        <a:off x="6698623" y="316973"/>
        <a:ext cx="2784570" cy="173561"/>
      </dsp:txXfrm>
    </dsp:sp>
    <dsp:sp modelId="{C96F8312-7F86-4350-ABF1-E35DE932A2C2}">
      <dsp:nvSpPr>
        <dsp:cNvPr id="0" name=""/>
        <dsp:cNvSpPr/>
      </dsp:nvSpPr>
      <dsp:spPr>
        <a:xfrm rot="1859673">
          <a:off x="6171773" y="544761"/>
          <a:ext cx="561539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61539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38504" y="534880"/>
        <a:ext cx="28076" cy="28076"/>
      </dsp:txXfrm>
    </dsp:sp>
    <dsp:sp modelId="{858EE807-DF12-45B7-9394-A3E385798DCB}">
      <dsp:nvSpPr>
        <dsp:cNvPr id="0" name=""/>
        <dsp:cNvSpPr/>
      </dsp:nvSpPr>
      <dsp:spPr>
        <a:xfrm>
          <a:off x="6693223" y="586190"/>
          <a:ext cx="1917849" cy="21462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Full-Duplex Mobile Device: Pushing the Limits</a:t>
          </a:r>
          <a:endParaRPr lang="en-SG" sz="500" kern="1200" dirty="0"/>
        </a:p>
      </dsp:txBody>
      <dsp:txXfrm>
        <a:off x="6699509" y="592476"/>
        <a:ext cx="1905277" cy="202054"/>
      </dsp:txXfrm>
    </dsp:sp>
    <dsp:sp modelId="{7BD1665E-FBDC-4887-B3D1-C84FCC96E299}">
      <dsp:nvSpPr>
        <dsp:cNvPr id="0" name=""/>
        <dsp:cNvSpPr/>
      </dsp:nvSpPr>
      <dsp:spPr>
        <a:xfrm rot="17382832">
          <a:off x="4054279" y="1886546"/>
          <a:ext cx="1427001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1427001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32105" y="1855029"/>
        <a:ext cx="71350" cy="71350"/>
      </dsp:txXfrm>
    </dsp:sp>
    <dsp:sp modelId="{0152001F-312D-460F-ABCD-F040864CB81E}">
      <dsp:nvSpPr>
        <dsp:cNvPr id="0" name=""/>
        <dsp:cNvSpPr/>
      </dsp:nvSpPr>
      <dsp:spPr>
        <a:xfrm>
          <a:off x="5008460" y="1114805"/>
          <a:ext cx="1203401" cy="20843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Analog Domain</a:t>
          </a:r>
        </a:p>
      </dsp:txBody>
      <dsp:txXfrm>
        <a:off x="5014565" y="1120910"/>
        <a:ext cx="1191191" cy="196225"/>
      </dsp:txXfrm>
    </dsp:sp>
    <dsp:sp modelId="{51FD21E9-4580-4B55-A20B-E93A54FB6143}">
      <dsp:nvSpPr>
        <dsp:cNvPr id="0" name=""/>
        <dsp:cNvSpPr/>
      </dsp:nvSpPr>
      <dsp:spPr>
        <a:xfrm rot="20254829">
          <a:off x="6192183" y="1115567"/>
          <a:ext cx="520718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20718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39524" y="1106708"/>
        <a:ext cx="26035" cy="26035"/>
      </dsp:txXfrm>
    </dsp:sp>
    <dsp:sp modelId="{3460D3CB-4DAB-4E6A-82AD-0CC083824B46}">
      <dsp:nvSpPr>
        <dsp:cNvPr id="0" name=""/>
        <dsp:cNvSpPr/>
      </dsp:nvSpPr>
      <dsp:spPr>
        <a:xfrm>
          <a:off x="6693223" y="891072"/>
          <a:ext cx="4049338" cy="25871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Cancellation With Nonlinearity and Phase-Noise Suppression in Full-Duplex Systems</a:t>
          </a:r>
          <a:endParaRPr lang="en-SG" sz="500" kern="1200" dirty="0"/>
        </a:p>
      </dsp:txBody>
      <dsp:txXfrm>
        <a:off x="6700800" y="898649"/>
        <a:ext cx="4034184" cy="243559"/>
      </dsp:txXfrm>
    </dsp:sp>
    <dsp:sp modelId="{56E021A8-2E85-403E-A0C2-9F2EF17D94D6}">
      <dsp:nvSpPr>
        <dsp:cNvPr id="0" name=""/>
        <dsp:cNvSpPr/>
      </dsp:nvSpPr>
      <dsp:spPr>
        <a:xfrm rot="1195478">
          <a:off x="6196538" y="1302106"/>
          <a:ext cx="512008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12008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39742" y="1293465"/>
        <a:ext cx="25600" cy="25600"/>
      </dsp:txXfrm>
    </dsp:sp>
    <dsp:sp modelId="{918F8E77-4271-485E-89B4-E813425693C1}">
      <dsp:nvSpPr>
        <dsp:cNvPr id="0" name=""/>
        <dsp:cNvSpPr/>
      </dsp:nvSpPr>
      <dsp:spPr>
        <a:xfrm>
          <a:off x="6693223" y="1240040"/>
          <a:ext cx="3316816" cy="30693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Rate Gain Region and Design Tradeoffs for Full-Duplex Wireless Communications </a:t>
          </a:r>
          <a:endParaRPr lang="en-SG" sz="500" kern="1200" dirty="0"/>
        </a:p>
      </dsp:txBody>
      <dsp:txXfrm>
        <a:off x="6702213" y="1249030"/>
        <a:ext cx="3298836" cy="288953"/>
      </dsp:txXfrm>
    </dsp:sp>
    <dsp:sp modelId="{4B66543E-727B-4CC6-A4EA-DE39D954D2C0}">
      <dsp:nvSpPr>
        <dsp:cNvPr id="0" name=""/>
        <dsp:cNvSpPr/>
      </dsp:nvSpPr>
      <dsp:spPr>
        <a:xfrm rot="18660527">
          <a:off x="4400987" y="2281442"/>
          <a:ext cx="733586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733586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49440" y="2267261"/>
        <a:ext cx="36679" cy="36679"/>
      </dsp:txXfrm>
    </dsp:sp>
    <dsp:sp modelId="{66BEBD3E-D433-428C-AE7B-FDC3EE47079E}">
      <dsp:nvSpPr>
        <dsp:cNvPr id="0" name=""/>
        <dsp:cNvSpPr/>
      </dsp:nvSpPr>
      <dsp:spPr>
        <a:xfrm>
          <a:off x="5008460" y="1907588"/>
          <a:ext cx="1203401" cy="20245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Digital Domain</a:t>
          </a:r>
        </a:p>
      </dsp:txBody>
      <dsp:txXfrm>
        <a:off x="5014390" y="1913518"/>
        <a:ext cx="1191541" cy="190594"/>
      </dsp:txXfrm>
    </dsp:sp>
    <dsp:sp modelId="{FB352CCB-B367-45D1-99E5-86C45D397149}">
      <dsp:nvSpPr>
        <dsp:cNvPr id="0" name=""/>
        <dsp:cNvSpPr/>
      </dsp:nvSpPr>
      <dsp:spPr>
        <a:xfrm rot="19823816">
          <a:off x="6175729" y="1867914"/>
          <a:ext cx="553626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53626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38702" y="1858232"/>
        <a:ext cx="27681" cy="27681"/>
      </dsp:txXfrm>
    </dsp:sp>
    <dsp:sp modelId="{1BEF9C80-70DE-40AF-9120-BE802EE900AB}">
      <dsp:nvSpPr>
        <dsp:cNvPr id="0" name=""/>
        <dsp:cNvSpPr/>
      </dsp:nvSpPr>
      <dsp:spPr>
        <a:xfrm>
          <a:off x="6693223" y="1637229"/>
          <a:ext cx="3667860" cy="19620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On the Impact of Phase Noise on Active Cancelation in Wireless Full-Duplex</a:t>
          </a:r>
          <a:endParaRPr lang="en-SG" sz="500" kern="1200" dirty="0"/>
        </a:p>
      </dsp:txBody>
      <dsp:txXfrm>
        <a:off x="6698970" y="1642976"/>
        <a:ext cx="3656366" cy="184708"/>
      </dsp:txXfrm>
    </dsp:sp>
    <dsp:sp modelId="{DFAF2325-9F05-42BF-A4F3-BC3E035AB861}">
      <dsp:nvSpPr>
        <dsp:cNvPr id="0" name=""/>
        <dsp:cNvSpPr/>
      </dsp:nvSpPr>
      <dsp:spPr>
        <a:xfrm rot="21535958">
          <a:off x="6211820" y="2000173"/>
          <a:ext cx="481444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444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40506" y="1992295"/>
        <a:ext cx="24072" cy="24072"/>
      </dsp:txXfrm>
    </dsp:sp>
    <dsp:sp modelId="{5220ECF1-6131-4380-95B9-F72F01BA7C4E}">
      <dsp:nvSpPr>
        <dsp:cNvPr id="0" name=""/>
        <dsp:cNvSpPr/>
      </dsp:nvSpPr>
      <dsp:spPr>
        <a:xfrm>
          <a:off x="6693223" y="1923687"/>
          <a:ext cx="3453919" cy="15232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Rate Gain Region and Design Tradeoffs for Full-Duplex Wireless Communications</a:t>
          </a:r>
          <a:endParaRPr lang="en-SG" sz="500" kern="1200" dirty="0"/>
        </a:p>
      </dsp:txBody>
      <dsp:txXfrm>
        <a:off x="6697684" y="1928148"/>
        <a:ext cx="3444997" cy="143398"/>
      </dsp:txXfrm>
    </dsp:sp>
    <dsp:sp modelId="{7FAEA8EB-7495-4E63-9D0A-E94386585027}">
      <dsp:nvSpPr>
        <dsp:cNvPr id="0" name=""/>
        <dsp:cNvSpPr/>
      </dsp:nvSpPr>
      <dsp:spPr>
        <a:xfrm rot="1727377">
          <a:off x="6177917" y="2136915"/>
          <a:ext cx="549251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49251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38811" y="2127342"/>
        <a:ext cx="27462" cy="27462"/>
      </dsp:txXfrm>
    </dsp:sp>
    <dsp:sp modelId="{86EAD64F-5024-49D6-BD1A-C1894AFF21F3}">
      <dsp:nvSpPr>
        <dsp:cNvPr id="0" name=""/>
        <dsp:cNvSpPr/>
      </dsp:nvSpPr>
      <dsp:spPr>
        <a:xfrm>
          <a:off x="6693223" y="2166262"/>
          <a:ext cx="3258896" cy="21413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6699495" y="2172534"/>
        <a:ext cx="3246352" cy="201595"/>
      </dsp:txXfrm>
    </dsp:sp>
    <dsp:sp modelId="{9E6F4386-6A98-4837-B16F-F8EFA9936B00}">
      <dsp:nvSpPr>
        <dsp:cNvPr id="0" name=""/>
        <dsp:cNvSpPr/>
      </dsp:nvSpPr>
      <dsp:spPr>
        <a:xfrm rot="4637196">
          <a:off x="3674147" y="3625048"/>
          <a:ext cx="2187265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2187265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13098" y="3574525"/>
        <a:ext cx="109363" cy="109363"/>
      </dsp:txXfrm>
    </dsp:sp>
    <dsp:sp modelId="{6DA54CEE-C5AD-4C77-8AE1-AE2EC002C997}">
      <dsp:nvSpPr>
        <dsp:cNvPr id="0" name=""/>
        <dsp:cNvSpPr/>
      </dsp:nvSpPr>
      <dsp:spPr>
        <a:xfrm>
          <a:off x="5008460" y="4558610"/>
          <a:ext cx="1994373" cy="2748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Combination of Domains and Alternative Approaches</a:t>
          </a:r>
        </a:p>
      </dsp:txBody>
      <dsp:txXfrm>
        <a:off x="5016510" y="4566660"/>
        <a:ext cx="1978273" cy="258732"/>
      </dsp:txXfrm>
    </dsp:sp>
    <dsp:sp modelId="{85736F6E-C4A1-4ECE-B8C0-4CBE16102EC8}">
      <dsp:nvSpPr>
        <dsp:cNvPr id="0" name=""/>
        <dsp:cNvSpPr/>
      </dsp:nvSpPr>
      <dsp:spPr>
        <a:xfrm rot="17555107">
          <a:off x="6616833" y="4113247"/>
          <a:ext cx="1253362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1253362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212180" y="4086071"/>
        <a:ext cx="62668" cy="62668"/>
      </dsp:txXfrm>
    </dsp:sp>
    <dsp:sp modelId="{AE671AB1-F96F-433E-AB59-3DCA58D6D093}">
      <dsp:nvSpPr>
        <dsp:cNvPr id="0" name=""/>
        <dsp:cNvSpPr/>
      </dsp:nvSpPr>
      <dsp:spPr>
        <a:xfrm>
          <a:off x="7484195" y="3441619"/>
          <a:ext cx="1203401" cy="19433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Combination of Domains</a:t>
          </a:r>
        </a:p>
      </dsp:txBody>
      <dsp:txXfrm>
        <a:off x="7489887" y="3447311"/>
        <a:ext cx="1192017" cy="182947"/>
      </dsp:txXfrm>
    </dsp:sp>
    <dsp:sp modelId="{73FFAF70-D9BA-4798-9EC5-557E614E53A2}">
      <dsp:nvSpPr>
        <dsp:cNvPr id="0" name=""/>
        <dsp:cNvSpPr/>
      </dsp:nvSpPr>
      <dsp:spPr>
        <a:xfrm rot="17905867">
          <a:off x="8422754" y="3090074"/>
          <a:ext cx="1011045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1011045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8903001" y="3068957"/>
        <a:ext cx="50552" cy="50552"/>
      </dsp:txXfrm>
    </dsp:sp>
    <dsp:sp modelId="{55A451F2-FFC5-42C0-ABBA-11ED0250CE92}">
      <dsp:nvSpPr>
        <dsp:cNvPr id="0" name=""/>
        <dsp:cNvSpPr/>
      </dsp:nvSpPr>
      <dsp:spPr>
        <a:xfrm>
          <a:off x="9168957" y="2470657"/>
          <a:ext cx="3404568" cy="3580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 Low-Complexity Full-Duplex Radio </a:t>
          </a:r>
          <a:r>
            <a:rPr lang="en-US" sz="500" kern="1200" dirty="0"/>
            <a:t>Implementation With a Single Antenna</a:t>
          </a:r>
          <a:endParaRPr lang="en-SG" sz="500" kern="1200" dirty="0"/>
        </a:p>
      </dsp:txBody>
      <dsp:txXfrm>
        <a:off x="9179444" y="2481144"/>
        <a:ext cx="3383594" cy="337074"/>
      </dsp:txXfrm>
    </dsp:sp>
    <dsp:sp modelId="{64275E33-E710-48F1-A338-02A259B4AD70}">
      <dsp:nvSpPr>
        <dsp:cNvPr id="0" name=""/>
        <dsp:cNvSpPr/>
      </dsp:nvSpPr>
      <dsp:spPr>
        <a:xfrm rot="19153876">
          <a:off x="8610485" y="3327105"/>
          <a:ext cx="635584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635584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912387" y="3315374"/>
        <a:ext cx="31779" cy="31779"/>
      </dsp:txXfrm>
    </dsp:sp>
    <dsp:sp modelId="{C24F8A31-AE6D-4E3B-98AE-CFD747EC6310}">
      <dsp:nvSpPr>
        <dsp:cNvPr id="0" name=""/>
        <dsp:cNvSpPr/>
      </dsp:nvSpPr>
      <dsp:spPr>
        <a:xfrm>
          <a:off x="9168957" y="2918960"/>
          <a:ext cx="3703661" cy="40956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Rate Gain Region and Design Tradeoffs for </a:t>
          </a:r>
          <a:r>
            <a:rPr lang="en-SG" sz="500" kern="1200" dirty="0"/>
            <a:t>Full-Duplex Wireless Communications</a:t>
          </a:r>
        </a:p>
      </dsp:txBody>
      <dsp:txXfrm>
        <a:off x="9180953" y="2930956"/>
        <a:ext cx="3679669" cy="385573"/>
      </dsp:txXfrm>
    </dsp:sp>
    <dsp:sp modelId="{E8F7C41A-1B5F-414F-B412-66BB08525463}">
      <dsp:nvSpPr>
        <dsp:cNvPr id="0" name=""/>
        <dsp:cNvSpPr/>
      </dsp:nvSpPr>
      <dsp:spPr>
        <a:xfrm rot="114778">
          <a:off x="8687462" y="3542665"/>
          <a:ext cx="481629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629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916236" y="3534782"/>
        <a:ext cx="24081" cy="24081"/>
      </dsp:txXfrm>
    </dsp:sp>
    <dsp:sp modelId="{77BEB3AC-42B4-4D33-89F7-C44829D4B23B}">
      <dsp:nvSpPr>
        <dsp:cNvPr id="0" name=""/>
        <dsp:cNvSpPr/>
      </dsp:nvSpPr>
      <dsp:spPr>
        <a:xfrm>
          <a:off x="9168957" y="3418781"/>
          <a:ext cx="3377973" cy="2721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On the Impact of Phase Noise on Active Cancelation </a:t>
          </a:r>
          <a:r>
            <a:rPr lang="en-SG" sz="500" kern="1200" dirty="0"/>
            <a:t>in Wireless Full-Duplex</a:t>
          </a:r>
        </a:p>
      </dsp:txBody>
      <dsp:txXfrm>
        <a:off x="9176928" y="3426752"/>
        <a:ext cx="3362031" cy="256219"/>
      </dsp:txXfrm>
    </dsp:sp>
    <dsp:sp modelId="{85D41F42-A9D2-43DE-B3CD-F2F71E26139D}">
      <dsp:nvSpPr>
        <dsp:cNvPr id="0" name=""/>
        <dsp:cNvSpPr/>
      </dsp:nvSpPr>
      <dsp:spPr>
        <a:xfrm rot="2496112">
          <a:off x="8606416" y="3748326"/>
          <a:ext cx="643722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643722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912184" y="3736391"/>
        <a:ext cx="32186" cy="32186"/>
      </dsp:txXfrm>
    </dsp:sp>
    <dsp:sp modelId="{EA88C94C-C8DE-4FFD-99AC-B7E2885C99C6}">
      <dsp:nvSpPr>
        <dsp:cNvPr id="0" name=""/>
        <dsp:cNvSpPr/>
      </dsp:nvSpPr>
      <dsp:spPr>
        <a:xfrm>
          <a:off x="9168957" y="3781198"/>
          <a:ext cx="4330357" cy="36997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Half-Duplex or Full-Duplex Communications: </a:t>
          </a:r>
          <a:r>
            <a:rPr lang="en-US" sz="500" kern="1200" dirty="0"/>
            <a:t>Degrees of Freedom Analysis Under </a:t>
          </a:r>
          <a:r>
            <a:rPr lang="en-SG" sz="500" kern="1200" dirty="0"/>
            <a:t>Self-Interference</a:t>
          </a:r>
        </a:p>
      </dsp:txBody>
      <dsp:txXfrm>
        <a:off x="9179793" y="3792034"/>
        <a:ext cx="4308685" cy="348301"/>
      </dsp:txXfrm>
    </dsp:sp>
    <dsp:sp modelId="{39C4E4A8-D47B-45AE-98BB-98C609EFEA36}">
      <dsp:nvSpPr>
        <dsp:cNvPr id="0" name=""/>
        <dsp:cNvSpPr/>
      </dsp:nvSpPr>
      <dsp:spPr>
        <a:xfrm rot="3688093">
          <a:off x="8424388" y="3977318"/>
          <a:ext cx="1007777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1007777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903083" y="3956282"/>
        <a:ext cx="50388" cy="50388"/>
      </dsp:txXfrm>
    </dsp:sp>
    <dsp:sp modelId="{60C02FA4-D88A-4D06-89EF-697DDC163DC5}">
      <dsp:nvSpPr>
        <dsp:cNvPr id="0" name=""/>
        <dsp:cNvSpPr/>
      </dsp:nvSpPr>
      <dsp:spPr>
        <a:xfrm>
          <a:off x="9168957" y="4241427"/>
          <a:ext cx="4143264" cy="36548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Capacity of the Gaussian Two-Hop Full-Duplex Relay Channel With Residual Self-Interference</a:t>
          </a:r>
          <a:endParaRPr lang="en-SG" sz="500" kern="1200" dirty="0"/>
        </a:p>
      </dsp:txBody>
      <dsp:txXfrm>
        <a:off x="9179662" y="4252132"/>
        <a:ext cx="4121854" cy="344075"/>
      </dsp:txXfrm>
    </dsp:sp>
    <dsp:sp modelId="{D2A84638-5EC4-4DD5-82A9-7BD1F230A23D}">
      <dsp:nvSpPr>
        <dsp:cNvPr id="0" name=""/>
        <dsp:cNvSpPr/>
      </dsp:nvSpPr>
      <dsp:spPr>
        <a:xfrm rot="2547476">
          <a:off x="6917289" y="4912086"/>
          <a:ext cx="65245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65245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227203" y="4899933"/>
        <a:ext cx="32622" cy="32622"/>
      </dsp:txXfrm>
    </dsp:sp>
    <dsp:sp modelId="{65ABF01C-FC3D-45B8-BCEB-615A5543CC4A}">
      <dsp:nvSpPr>
        <dsp:cNvPr id="0" name=""/>
        <dsp:cNvSpPr/>
      </dsp:nvSpPr>
      <dsp:spPr>
        <a:xfrm>
          <a:off x="7484195" y="5012681"/>
          <a:ext cx="1203401" cy="24756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Beamforming</a:t>
          </a:r>
        </a:p>
      </dsp:txBody>
      <dsp:txXfrm>
        <a:off x="7491446" y="5019932"/>
        <a:ext cx="1188899" cy="233061"/>
      </dsp:txXfrm>
    </dsp:sp>
    <dsp:sp modelId="{21735190-05B1-4402-B520-3A33BCD39F75}">
      <dsp:nvSpPr>
        <dsp:cNvPr id="0" name=""/>
        <dsp:cNvSpPr/>
      </dsp:nvSpPr>
      <dsp:spPr>
        <a:xfrm rot="19634718">
          <a:off x="8642092" y="4977466"/>
          <a:ext cx="57237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7237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913968" y="4967315"/>
        <a:ext cx="28618" cy="28618"/>
      </dsp:txXfrm>
    </dsp:sp>
    <dsp:sp modelId="{49F8460B-4A42-4F5D-A8B6-282C9B3B25AA}">
      <dsp:nvSpPr>
        <dsp:cNvPr id="0" name=""/>
        <dsp:cNvSpPr/>
      </dsp:nvSpPr>
      <dsp:spPr>
        <a:xfrm>
          <a:off x="9168957" y="4697167"/>
          <a:ext cx="5303644" cy="2592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Multi-Antenna Beamforming Techniques in Full-Duplex and Self-Energy Recycling Systems: Opportunities and Challenges</a:t>
          </a:r>
          <a:endParaRPr lang="en-SG" sz="500" kern="1200" dirty="0"/>
        </a:p>
      </dsp:txBody>
      <dsp:txXfrm>
        <a:off x="9176550" y="4704760"/>
        <a:ext cx="5288458" cy="244050"/>
      </dsp:txXfrm>
    </dsp:sp>
    <dsp:sp modelId="{C205652A-1EEB-489E-A5F7-A103E2DC4331}">
      <dsp:nvSpPr>
        <dsp:cNvPr id="0" name=""/>
        <dsp:cNvSpPr/>
      </dsp:nvSpPr>
      <dsp:spPr>
        <a:xfrm rot="119414">
          <a:off x="8687451" y="5140668"/>
          <a:ext cx="481651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651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916236" y="5132785"/>
        <a:ext cx="24082" cy="24082"/>
      </dsp:txXfrm>
    </dsp:sp>
    <dsp:sp modelId="{EF2986BB-04B9-4296-AA9C-51409F964F48}">
      <dsp:nvSpPr>
        <dsp:cNvPr id="0" name=""/>
        <dsp:cNvSpPr/>
      </dsp:nvSpPr>
      <dsp:spPr>
        <a:xfrm>
          <a:off x="9168957" y="5046659"/>
          <a:ext cx="3548458" cy="213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Beamforming Optimization for Full-Duplex Wireless-Powered MIMO Systems</a:t>
          </a:r>
          <a:endParaRPr lang="en-SG" sz="500" kern="1200" dirty="0"/>
        </a:p>
      </dsp:txBody>
      <dsp:txXfrm>
        <a:off x="9175197" y="5052899"/>
        <a:ext cx="3535978" cy="200582"/>
      </dsp:txXfrm>
    </dsp:sp>
    <dsp:sp modelId="{5AA8F88C-7608-40BD-8A88-119400E0CCBF}">
      <dsp:nvSpPr>
        <dsp:cNvPr id="0" name=""/>
        <dsp:cNvSpPr/>
      </dsp:nvSpPr>
      <dsp:spPr>
        <a:xfrm rot="2048442">
          <a:off x="8637481" y="5295507"/>
          <a:ext cx="581591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81591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913737" y="5285125"/>
        <a:ext cx="29079" cy="29079"/>
      </dsp:txXfrm>
    </dsp:sp>
    <dsp:sp modelId="{E7120F1B-4F23-464F-B58E-B531D67561B5}">
      <dsp:nvSpPr>
        <dsp:cNvPr id="0" name=""/>
        <dsp:cNvSpPr/>
      </dsp:nvSpPr>
      <dsp:spPr>
        <a:xfrm>
          <a:off x="9168957" y="5349976"/>
          <a:ext cx="5278746" cy="22578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Beamforming Design and Power Allocation for Full-Duplex Non-Orthogonal Multiple Access Cognitive Relaying</a:t>
          </a:r>
          <a:endParaRPr lang="en-SG" sz="500" kern="1200" dirty="0"/>
        </a:p>
      </dsp:txBody>
      <dsp:txXfrm>
        <a:off x="9175570" y="5356589"/>
        <a:ext cx="5265520" cy="212556"/>
      </dsp:txXfrm>
    </dsp:sp>
    <dsp:sp modelId="{599AB43A-8641-4FC0-B092-277482581992}">
      <dsp:nvSpPr>
        <dsp:cNvPr id="0" name=""/>
        <dsp:cNvSpPr/>
      </dsp:nvSpPr>
      <dsp:spPr>
        <a:xfrm rot="3975294">
          <a:off x="6645801" y="5238983"/>
          <a:ext cx="1195427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1195427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213629" y="5213256"/>
        <a:ext cx="59771" cy="59771"/>
      </dsp:txXfrm>
    </dsp:sp>
    <dsp:sp modelId="{AFA342F7-F034-4936-B550-F64935F7C678}">
      <dsp:nvSpPr>
        <dsp:cNvPr id="0" name=""/>
        <dsp:cNvSpPr/>
      </dsp:nvSpPr>
      <dsp:spPr>
        <a:xfrm>
          <a:off x="7484195" y="5630077"/>
          <a:ext cx="1203401" cy="32035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Advanced Sampling</a:t>
          </a:r>
        </a:p>
      </dsp:txBody>
      <dsp:txXfrm>
        <a:off x="7493578" y="5639460"/>
        <a:ext cx="1184635" cy="301591"/>
      </dsp:txXfrm>
    </dsp:sp>
    <dsp:sp modelId="{94204020-E16A-4D80-995A-EC3CF496488C}">
      <dsp:nvSpPr>
        <dsp:cNvPr id="0" name=""/>
        <dsp:cNvSpPr/>
      </dsp:nvSpPr>
      <dsp:spPr>
        <a:xfrm>
          <a:off x="8687597" y="5786098"/>
          <a:ext cx="48136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36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916243" y="5778222"/>
        <a:ext cx="24068" cy="24068"/>
      </dsp:txXfrm>
    </dsp:sp>
    <dsp:sp modelId="{A5DB75C5-8BD7-456F-B03D-50BD6EA3682B}">
      <dsp:nvSpPr>
        <dsp:cNvPr id="0" name=""/>
        <dsp:cNvSpPr/>
      </dsp:nvSpPr>
      <dsp:spPr>
        <a:xfrm>
          <a:off x="9168957" y="5666014"/>
          <a:ext cx="2816321" cy="24848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Cancelation Through Advanced Sampling</a:t>
          </a:r>
          <a:endParaRPr lang="en-SG" sz="500" kern="1200" dirty="0"/>
        </a:p>
      </dsp:txBody>
      <dsp:txXfrm>
        <a:off x="9176235" y="5673292"/>
        <a:ext cx="2801765" cy="233928"/>
      </dsp:txXfrm>
    </dsp:sp>
    <dsp:sp modelId="{85F34821-9B70-4D7A-86BD-A82DC6686A3E}">
      <dsp:nvSpPr>
        <dsp:cNvPr id="0" name=""/>
        <dsp:cNvSpPr/>
      </dsp:nvSpPr>
      <dsp:spPr>
        <a:xfrm rot="4311378">
          <a:off x="2310123" y="7877995"/>
          <a:ext cx="1545788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1545788" y="4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044373" y="7843509"/>
        <a:ext cx="77289" cy="77289"/>
      </dsp:txXfrm>
    </dsp:sp>
    <dsp:sp modelId="{E60865BE-C35F-405A-90DF-7A9C71D673A3}">
      <dsp:nvSpPr>
        <dsp:cNvPr id="0" name=""/>
        <dsp:cNvSpPr/>
      </dsp:nvSpPr>
      <dsp:spPr>
        <a:xfrm>
          <a:off x="3323698" y="8315768"/>
          <a:ext cx="1203401" cy="6017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Modelling FD Transceiver Impairments in HBD UAV communications</a:t>
          </a:r>
        </a:p>
      </dsp:txBody>
      <dsp:txXfrm>
        <a:off x="3341321" y="8333391"/>
        <a:ext cx="1168155" cy="566454"/>
      </dsp:txXfrm>
    </dsp:sp>
    <dsp:sp modelId="{671F430D-66FC-43C8-BAB1-5915433D252B}">
      <dsp:nvSpPr>
        <dsp:cNvPr id="0" name=""/>
        <dsp:cNvSpPr/>
      </dsp:nvSpPr>
      <dsp:spPr>
        <a:xfrm rot="17062989">
          <a:off x="3798877" y="7673926"/>
          <a:ext cx="1937805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1937805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19335" y="7629639"/>
        <a:ext cx="96890" cy="96890"/>
      </dsp:txXfrm>
    </dsp:sp>
    <dsp:sp modelId="{B7E9669E-3A58-4D29-B185-B806CE342C0A}">
      <dsp:nvSpPr>
        <dsp:cNvPr id="0" name=""/>
        <dsp:cNvSpPr/>
      </dsp:nvSpPr>
      <dsp:spPr>
        <a:xfrm>
          <a:off x="5008460" y="6635787"/>
          <a:ext cx="631424" cy="20752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Phase noise</a:t>
          </a:r>
        </a:p>
      </dsp:txBody>
      <dsp:txXfrm>
        <a:off x="5014538" y="6641865"/>
        <a:ext cx="619268" cy="195370"/>
      </dsp:txXfrm>
    </dsp:sp>
    <dsp:sp modelId="{A3155AF6-1273-448B-B866-F34331716B10}">
      <dsp:nvSpPr>
        <dsp:cNvPr id="0" name=""/>
        <dsp:cNvSpPr/>
      </dsp:nvSpPr>
      <dsp:spPr>
        <a:xfrm rot="18492368">
          <a:off x="5491425" y="6429609"/>
          <a:ext cx="77828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77828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861108" y="6414311"/>
        <a:ext cx="38914" cy="38914"/>
      </dsp:txXfrm>
    </dsp:sp>
    <dsp:sp modelId="{651B9D80-2F66-4601-9253-113ACDC6C739}">
      <dsp:nvSpPr>
        <dsp:cNvPr id="0" name=""/>
        <dsp:cNvSpPr/>
      </dsp:nvSpPr>
      <dsp:spPr>
        <a:xfrm>
          <a:off x="6121246" y="6040690"/>
          <a:ext cx="4154395" cy="17458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Analysis of Oscillator Phase-Noise Effects on </a:t>
          </a:r>
          <a:r>
            <a:rPr lang="en-SG" sz="500" kern="1200" dirty="0"/>
            <a:t>Self-Interference Cancellation in Full-Duplex OFDM Radio Transceivers</a:t>
          </a:r>
        </a:p>
      </dsp:txBody>
      <dsp:txXfrm>
        <a:off x="6126360" y="6045804"/>
        <a:ext cx="4144167" cy="164361"/>
      </dsp:txXfrm>
    </dsp:sp>
    <dsp:sp modelId="{736F2EC7-C5FE-4065-AAB2-9D70BBF7FF22}">
      <dsp:nvSpPr>
        <dsp:cNvPr id="0" name=""/>
        <dsp:cNvSpPr/>
      </dsp:nvSpPr>
      <dsp:spPr>
        <a:xfrm rot="19623587">
          <a:off x="5593781" y="6579449"/>
          <a:ext cx="573568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73568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866226" y="6569268"/>
        <a:ext cx="28678" cy="28678"/>
      </dsp:txXfrm>
    </dsp:sp>
    <dsp:sp modelId="{D8609617-A28A-4DC7-8601-BDE60D7A2443}">
      <dsp:nvSpPr>
        <dsp:cNvPr id="0" name=""/>
        <dsp:cNvSpPr/>
      </dsp:nvSpPr>
      <dsp:spPr>
        <a:xfrm>
          <a:off x="6121246" y="6305535"/>
          <a:ext cx="3854423" cy="24426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Cancellation With Nonlinearity and Phase-Noise Suppression in Full-Duplex Systems</a:t>
          </a:r>
          <a:endParaRPr lang="en-SG" sz="500" kern="1200" dirty="0"/>
        </a:p>
      </dsp:txBody>
      <dsp:txXfrm>
        <a:off x="6128400" y="6312689"/>
        <a:ext cx="3840115" cy="229952"/>
      </dsp:txXfrm>
    </dsp:sp>
    <dsp:sp modelId="{221EED05-9B07-4BE2-B7B9-4FB838172E05}">
      <dsp:nvSpPr>
        <dsp:cNvPr id="0" name=""/>
        <dsp:cNvSpPr/>
      </dsp:nvSpPr>
      <dsp:spPr>
        <a:xfrm rot="68681">
          <a:off x="5639837" y="6740201"/>
          <a:ext cx="481456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456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868529" y="6732323"/>
        <a:ext cx="24072" cy="24072"/>
      </dsp:txXfrm>
    </dsp:sp>
    <dsp:sp modelId="{9C8764B5-3FD5-432C-909E-133D0E1CA964}">
      <dsp:nvSpPr>
        <dsp:cNvPr id="0" name=""/>
        <dsp:cNvSpPr/>
      </dsp:nvSpPr>
      <dsp:spPr>
        <a:xfrm>
          <a:off x="6121246" y="6640050"/>
          <a:ext cx="3817768" cy="2182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On the Impact of Phase Noise on Active Cancelation in Wireless Full-Duplex</a:t>
          </a:r>
          <a:endParaRPr lang="en-SG" sz="500" kern="1200" dirty="0"/>
        </a:p>
      </dsp:txBody>
      <dsp:txXfrm>
        <a:off x="6127638" y="6646442"/>
        <a:ext cx="3804984" cy="205452"/>
      </dsp:txXfrm>
    </dsp:sp>
    <dsp:sp modelId="{3757C60C-FB1D-4B65-9C78-BDFDF19B409E}">
      <dsp:nvSpPr>
        <dsp:cNvPr id="0" name=""/>
        <dsp:cNvSpPr/>
      </dsp:nvSpPr>
      <dsp:spPr>
        <a:xfrm rot="1930609">
          <a:off x="5596211" y="6886821"/>
          <a:ext cx="568709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68709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866348" y="6876761"/>
        <a:ext cx="28435" cy="28435"/>
      </dsp:txXfrm>
    </dsp:sp>
    <dsp:sp modelId="{C49A6FAD-E89B-4295-A79A-287659068A7D}">
      <dsp:nvSpPr>
        <dsp:cNvPr id="0" name=""/>
        <dsp:cNvSpPr/>
      </dsp:nvSpPr>
      <dsp:spPr>
        <a:xfrm>
          <a:off x="6121246" y="6948542"/>
          <a:ext cx="2801230" cy="18773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6126744" y="6954040"/>
        <a:ext cx="2790234" cy="176734"/>
      </dsp:txXfrm>
    </dsp:sp>
    <dsp:sp modelId="{A85BB777-220F-4AD8-ADAB-316F0A671C37}">
      <dsp:nvSpPr>
        <dsp:cNvPr id="0" name=""/>
        <dsp:cNvSpPr/>
      </dsp:nvSpPr>
      <dsp:spPr>
        <a:xfrm rot="3055717">
          <a:off x="5498708" y="7031852"/>
          <a:ext cx="763715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763715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861473" y="7016917"/>
        <a:ext cx="38185" cy="38185"/>
      </dsp:txXfrm>
    </dsp:sp>
    <dsp:sp modelId="{E01344E6-F864-4D4E-A63E-9474AA02FE06}">
      <dsp:nvSpPr>
        <dsp:cNvPr id="0" name=""/>
        <dsp:cNvSpPr/>
      </dsp:nvSpPr>
      <dsp:spPr>
        <a:xfrm>
          <a:off x="6121246" y="7226528"/>
          <a:ext cx="2992066" cy="21188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Rate Gain Region and Design Tradeoffs for Full-Duplex Wireless Communications</a:t>
          </a:r>
          <a:endParaRPr lang="en-SG" sz="500" kern="1200" dirty="0"/>
        </a:p>
      </dsp:txBody>
      <dsp:txXfrm>
        <a:off x="6127452" y="7232734"/>
        <a:ext cx="2979654" cy="199470"/>
      </dsp:txXfrm>
    </dsp:sp>
    <dsp:sp modelId="{6BA7261B-908E-4008-84B6-4A71D5CCC4DD}">
      <dsp:nvSpPr>
        <dsp:cNvPr id="0" name=""/>
        <dsp:cNvSpPr/>
      </dsp:nvSpPr>
      <dsp:spPr>
        <a:xfrm rot="18274890">
          <a:off x="4343732" y="8263333"/>
          <a:ext cx="848096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848096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46577" y="8246289"/>
        <a:ext cx="42404" cy="42404"/>
      </dsp:txXfrm>
    </dsp:sp>
    <dsp:sp modelId="{79292C7D-A33B-4CEA-943B-2DF5E175106B}">
      <dsp:nvSpPr>
        <dsp:cNvPr id="0" name=""/>
        <dsp:cNvSpPr/>
      </dsp:nvSpPr>
      <dsp:spPr>
        <a:xfrm>
          <a:off x="5008460" y="7752306"/>
          <a:ext cx="1012301" cy="3321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Imperfect SI channel estimation</a:t>
          </a:r>
        </a:p>
      </dsp:txBody>
      <dsp:txXfrm>
        <a:off x="5018187" y="7762033"/>
        <a:ext cx="992847" cy="312660"/>
      </dsp:txXfrm>
    </dsp:sp>
    <dsp:sp modelId="{75FFB472-20A2-4819-A597-03AF9D775D44}">
      <dsp:nvSpPr>
        <dsp:cNvPr id="0" name=""/>
        <dsp:cNvSpPr/>
      </dsp:nvSpPr>
      <dsp:spPr>
        <a:xfrm rot="19693602">
          <a:off x="5978335" y="7765133"/>
          <a:ext cx="566214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66214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247287" y="7755135"/>
        <a:ext cx="28310" cy="28310"/>
      </dsp:txXfrm>
    </dsp:sp>
    <dsp:sp modelId="{196720E1-586A-4295-B10A-E9AF3E4F2203}">
      <dsp:nvSpPr>
        <dsp:cNvPr id="0" name=""/>
        <dsp:cNvSpPr/>
      </dsp:nvSpPr>
      <dsp:spPr>
        <a:xfrm>
          <a:off x="6502123" y="7528666"/>
          <a:ext cx="3285335" cy="18310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Capacity of the Gaussian Two-Hop Full-Duplex Relay Channel With Residual Self-Interference</a:t>
          </a:r>
          <a:endParaRPr lang="en-SG" sz="500" kern="1200" dirty="0"/>
        </a:p>
      </dsp:txBody>
      <dsp:txXfrm>
        <a:off x="6507486" y="7534029"/>
        <a:ext cx="3274609" cy="172377"/>
      </dsp:txXfrm>
    </dsp:sp>
    <dsp:sp modelId="{8AB62053-9F98-4208-95E9-F705175F573E}">
      <dsp:nvSpPr>
        <dsp:cNvPr id="0" name=""/>
        <dsp:cNvSpPr/>
      </dsp:nvSpPr>
      <dsp:spPr>
        <a:xfrm rot="21484857">
          <a:off x="6020627" y="7906141"/>
          <a:ext cx="48163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63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249401" y="7898259"/>
        <a:ext cx="24081" cy="24081"/>
      </dsp:txXfrm>
    </dsp:sp>
    <dsp:sp modelId="{423C7ECB-5237-4559-AE7A-0990A3199070}">
      <dsp:nvSpPr>
        <dsp:cNvPr id="0" name=""/>
        <dsp:cNvSpPr/>
      </dsp:nvSpPr>
      <dsp:spPr>
        <a:xfrm>
          <a:off x="6502123" y="7802025"/>
          <a:ext cx="2630973" cy="20042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On the Impact of Phase Noise on Active Cancelation in Wireless Full-Duplex</a:t>
          </a:r>
          <a:endParaRPr lang="en-SG" sz="500" kern="1200" dirty="0"/>
        </a:p>
      </dsp:txBody>
      <dsp:txXfrm>
        <a:off x="6507993" y="7807895"/>
        <a:ext cx="2619233" cy="188680"/>
      </dsp:txXfrm>
    </dsp:sp>
    <dsp:sp modelId="{F37B8FFF-4812-40B8-AAF7-0EFE0D61A551}">
      <dsp:nvSpPr>
        <dsp:cNvPr id="0" name=""/>
        <dsp:cNvSpPr/>
      </dsp:nvSpPr>
      <dsp:spPr>
        <a:xfrm rot="1821898">
          <a:off x="5982497" y="8055214"/>
          <a:ext cx="55789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5789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247495" y="8045425"/>
        <a:ext cx="27894" cy="27894"/>
      </dsp:txXfrm>
    </dsp:sp>
    <dsp:sp modelId="{B599052C-06D9-4074-B554-CCE51FB769C7}">
      <dsp:nvSpPr>
        <dsp:cNvPr id="0" name=""/>
        <dsp:cNvSpPr/>
      </dsp:nvSpPr>
      <dsp:spPr>
        <a:xfrm>
          <a:off x="6502123" y="8092701"/>
          <a:ext cx="2594474" cy="21536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6508431" y="8099009"/>
        <a:ext cx="2581858" cy="202744"/>
      </dsp:txXfrm>
    </dsp:sp>
    <dsp:sp modelId="{49F9C750-1F78-4174-B2C2-FF7630685E70}">
      <dsp:nvSpPr>
        <dsp:cNvPr id="0" name=""/>
        <dsp:cNvSpPr/>
      </dsp:nvSpPr>
      <dsp:spPr>
        <a:xfrm rot="1592743">
          <a:off x="4498736" y="8732698"/>
          <a:ext cx="538086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38086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54328" y="8723405"/>
        <a:ext cx="26904" cy="26904"/>
      </dsp:txXfrm>
    </dsp:sp>
    <dsp:sp modelId="{8CD484D4-9B2B-418B-8FD8-ECE409C9F406}">
      <dsp:nvSpPr>
        <dsp:cNvPr id="0" name=""/>
        <dsp:cNvSpPr/>
      </dsp:nvSpPr>
      <dsp:spPr>
        <a:xfrm>
          <a:off x="5008460" y="8789230"/>
          <a:ext cx="775893" cy="13573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Quantization noise</a:t>
          </a:r>
        </a:p>
      </dsp:txBody>
      <dsp:txXfrm>
        <a:off x="5012435" y="8793205"/>
        <a:ext cx="767943" cy="127781"/>
      </dsp:txXfrm>
    </dsp:sp>
    <dsp:sp modelId="{71FBFC7C-B26F-4B9B-887E-EDD80626075F}">
      <dsp:nvSpPr>
        <dsp:cNvPr id="0" name=""/>
        <dsp:cNvSpPr/>
      </dsp:nvSpPr>
      <dsp:spPr>
        <a:xfrm rot="19536019">
          <a:off x="5733341" y="8688142"/>
          <a:ext cx="583385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83385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010449" y="8677715"/>
        <a:ext cx="29169" cy="29169"/>
      </dsp:txXfrm>
    </dsp:sp>
    <dsp:sp modelId="{F1F950FF-5100-4665-90AC-462B91E1CC9A}">
      <dsp:nvSpPr>
        <dsp:cNvPr id="0" name=""/>
        <dsp:cNvSpPr/>
      </dsp:nvSpPr>
      <dsp:spPr>
        <a:xfrm>
          <a:off x="6265714" y="8398317"/>
          <a:ext cx="2547541" cy="25837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6273282" y="8405885"/>
        <a:ext cx="2532405" cy="243240"/>
      </dsp:txXfrm>
    </dsp:sp>
    <dsp:sp modelId="{D738DC74-83E2-4F8B-89BF-A9A8CCD42F50}">
      <dsp:nvSpPr>
        <dsp:cNvPr id="0" name=""/>
        <dsp:cNvSpPr/>
      </dsp:nvSpPr>
      <dsp:spPr>
        <a:xfrm rot="21564098">
          <a:off x="5784340" y="8850424"/>
          <a:ext cx="481386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386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012999" y="8842547"/>
        <a:ext cx="24069" cy="24069"/>
      </dsp:txXfrm>
    </dsp:sp>
    <dsp:sp modelId="{5CB9992B-12A9-466A-BE27-E579F1F829EC}">
      <dsp:nvSpPr>
        <dsp:cNvPr id="0" name=""/>
        <dsp:cNvSpPr/>
      </dsp:nvSpPr>
      <dsp:spPr>
        <a:xfrm>
          <a:off x="6265714" y="8746948"/>
          <a:ext cx="2646870" cy="21024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Rate Gain Region and Design Tradeoffs for Full-Duplex Wireless Communications</a:t>
          </a:r>
          <a:endParaRPr lang="en-SG" sz="500" kern="1200" dirty="0"/>
        </a:p>
      </dsp:txBody>
      <dsp:txXfrm>
        <a:off x="6271872" y="8753106"/>
        <a:ext cx="2634554" cy="197924"/>
      </dsp:txXfrm>
    </dsp:sp>
    <dsp:sp modelId="{E3156351-7594-4B17-8E90-44480A54E6F2}">
      <dsp:nvSpPr>
        <dsp:cNvPr id="0" name=""/>
        <dsp:cNvSpPr/>
      </dsp:nvSpPr>
      <dsp:spPr>
        <a:xfrm rot="2039419">
          <a:off x="5734754" y="9015219"/>
          <a:ext cx="580559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80559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010520" y="9004863"/>
        <a:ext cx="29027" cy="29027"/>
      </dsp:txXfrm>
    </dsp:sp>
    <dsp:sp modelId="{0D3D2D71-A527-4B13-82F4-8CB5EF8CF65C}">
      <dsp:nvSpPr>
        <dsp:cNvPr id="0" name=""/>
        <dsp:cNvSpPr/>
      </dsp:nvSpPr>
      <dsp:spPr>
        <a:xfrm>
          <a:off x="6265714" y="9047444"/>
          <a:ext cx="1880736" cy="26843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Cancelation Through Advanced Sampling</a:t>
          </a:r>
          <a:endParaRPr lang="en-SG" sz="500" kern="1200" dirty="0"/>
        </a:p>
      </dsp:txBody>
      <dsp:txXfrm>
        <a:off x="6273576" y="9055306"/>
        <a:ext cx="1865012" cy="252706"/>
      </dsp:txXfrm>
    </dsp:sp>
    <dsp:sp modelId="{D7FBC733-4C9B-471E-9D35-D6E2B3670DA8}">
      <dsp:nvSpPr>
        <dsp:cNvPr id="0" name=""/>
        <dsp:cNvSpPr/>
      </dsp:nvSpPr>
      <dsp:spPr>
        <a:xfrm rot="3916132">
          <a:off x="4192486" y="9134988"/>
          <a:ext cx="1150587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1150587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39015" y="9110382"/>
        <a:ext cx="57529" cy="57529"/>
      </dsp:txXfrm>
    </dsp:sp>
    <dsp:sp modelId="{5CDCE0FA-3486-4B10-8285-25FA63B35BC5}">
      <dsp:nvSpPr>
        <dsp:cNvPr id="0" name=""/>
        <dsp:cNvSpPr/>
      </dsp:nvSpPr>
      <dsp:spPr>
        <a:xfrm>
          <a:off x="5008460" y="9511884"/>
          <a:ext cx="1623677" cy="29958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 Transceiver nonlinearities and I/Q mismatch (excluded)</a:t>
          </a:r>
        </a:p>
      </dsp:txBody>
      <dsp:txXfrm>
        <a:off x="5017234" y="9520658"/>
        <a:ext cx="1606129" cy="282032"/>
      </dsp:txXfrm>
    </dsp:sp>
    <dsp:sp modelId="{7A05355F-A9F6-4183-9D22-BF4D8A9B3448}">
      <dsp:nvSpPr>
        <dsp:cNvPr id="0" name=""/>
        <dsp:cNvSpPr/>
      </dsp:nvSpPr>
      <dsp:spPr>
        <a:xfrm rot="20488788">
          <a:off x="6618993" y="9576892"/>
          <a:ext cx="507651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07651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860127" y="9568359"/>
        <a:ext cx="25382" cy="25382"/>
      </dsp:txXfrm>
    </dsp:sp>
    <dsp:sp modelId="{96B9E15D-6C41-44BE-A1D2-DA8800368433}">
      <dsp:nvSpPr>
        <dsp:cNvPr id="0" name=""/>
        <dsp:cNvSpPr/>
      </dsp:nvSpPr>
      <dsp:spPr>
        <a:xfrm>
          <a:off x="7113499" y="9406129"/>
          <a:ext cx="3238234" cy="1885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Cancellation With Nonlinearity and Phase-Noise Suppression in Full-Duplex Systems</a:t>
          </a:r>
          <a:endParaRPr lang="en-SG" sz="500" kern="1200" dirty="0"/>
        </a:p>
      </dsp:txBody>
      <dsp:txXfrm>
        <a:off x="7119023" y="9411653"/>
        <a:ext cx="3227186" cy="177543"/>
      </dsp:txXfrm>
    </dsp:sp>
    <dsp:sp modelId="{BDCACD80-D963-4B3E-B81E-4186384785F0}">
      <dsp:nvSpPr>
        <dsp:cNvPr id="0" name=""/>
        <dsp:cNvSpPr/>
      </dsp:nvSpPr>
      <dsp:spPr>
        <a:xfrm rot="969200">
          <a:off x="6622246" y="9727228"/>
          <a:ext cx="501145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01145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860290" y="9718858"/>
        <a:ext cx="25057" cy="25057"/>
      </dsp:txXfrm>
    </dsp:sp>
    <dsp:sp modelId="{F08D32B4-3585-4358-861A-BD304F1A0059}">
      <dsp:nvSpPr>
        <dsp:cNvPr id="0" name=""/>
        <dsp:cNvSpPr/>
      </dsp:nvSpPr>
      <dsp:spPr>
        <a:xfrm>
          <a:off x="7113499" y="9684976"/>
          <a:ext cx="2292853" cy="23224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7120301" y="9691778"/>
        <a:ext cx="2279249" cy="218640"/>
      </dsp:txXfrm>
    </dsp:sp>
    <dsp:sp modelId="{477947E5-93B9-42ED-AE16-C17BC63E8753}">
      <dsp:nvSpPr>
        <dsp:cNvPr id="0" name=""/>
        <dsp:cNvSpPr/>
      </dsp:nvSpPr>
      <dsp:spPr>
        <a:xfrm rot="4524040">
          <a:off x="3812920" y="9536490"/>
          <a:ext cx="190972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190972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20037" y="9492905"/>
        <a:ext cx="95486" cy="95486"/>
      </dsp:txXfrm>
    </dsp:sp>
    <dsp:sp modelId="{428E556D-38AE-4C60-A9D5-75D6D3871F7D}">
      <dsp:nvSpPr>
        <dsp:cNvPr id="0" name=""/>
        <dsp:cNvSpPr/>
      </dsp:nvSpPr>
      <dsp:spPr>
        <a:xfrm>
          <a:off x="5008460" y="10331907"/>
          <a:ext cx="1957898" cy="26554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Case study: Signal model for analog and digital domain post mixer design with imperfect SI channel and phase noise</a:t>
          </a:r>
        </a:p>
      </dsp:txBody>
      <dsp:txXfrm>
        <a:off x="5016237" y="10339684"/>
        <a:ext cx="1942344" cy="249988"/>
      </dsp:txXfrm>
    </dsp:sp>
    <dsp:sp modelId="{E220E026-D82E-4311-A6D4-7D846F592501}">
      <dsp:nvSpPr>
        <dsp:cNvPr id="0" name=""/>
        <dsp:cNvSpPr/>
      </dsp:nvSpPr>
      <dsp:spPr>
        <a:xfrm rot="19399815">
          <a:off x="6906973" y="10281319"/>
          <a:ext cx="600132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600132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192036" y="10270474"/>
        <a:ext cx="30006" cy="30006"/>
      </dsp:txXfrm>
    </dsp:sp>
    <dsp:sp modelId="{BACB3BF8-C611-4B54-9FD5-0C88431AA1EF}">
      <dsp:nvSpPr>
        <dsp:cNvPr id="0" name=""/>
        <dsp:cNvSpPr/>
      </dsp:nvSpPr>
      <dsp:spPr>
        <a:xfrm>
          <a:off x="7447720" y="10007475"/>
          <a:ext cx="1918487" cy="19760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Present System Model for HBD and HD Aerial Communications</a:t>
          </a:r>
        </a:p>
      </dsp:txBody>
      <dsp:txXfrm>
        <a:off x="7453508" y="10013263"/>
        <a:ext cx="1906911" cy="186028"/>
      </dsp:txXfrm>
    </dsp:sp>
    <dsp:sp modelId="{BFC6CA71-21FA-4923-B627-C6FC86730A56}">
      <dsp:nvSpPr>
        <dsp:cNvPr id="0" name=""/>
        <dsp:cNvSpPr/>
      </dsp:nvSpPr>
      <dsp:spPr>
        <a:xfrm rot="21506130">
          <a:off x="6966269" y="10453946"/>
          <a:ext cx="48154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54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195001" y="10446066"/>
        <a:ext cx="24077" cy="24077"/>
      </dsp:txXfrm>
    </dsp:sp>
    <dsp:sp modelId="{3C94F66F-ED1F-4DDC-B914-450DF7684C4E}">
      <dsp:nvSpPr>
        <dsp:cNvPr id="0" name=""/>
        <dsp:cNvSpPr/>
      </dsp:nvSpPr>
      <dsp:spPr>
        <a:xfrm>
          <a:off x="7447720" y="10295335"/>
          <a:ext cx="1618467" cy="3123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Cite related references for Free Space Path Loss model</a:t>
          </a:r>
        </a:p>
      </dsp:txBody>
      <dsp:txXfrm>
        <a:off x="7456870" y="10304485"/>
        <a:ext cx="1600167" cy="294091"/>
      </dsp:txXfrm>
    </dsp:sp>
    <dsp:sp modelId="{BEC429EC-5CE6-442C-A9D9-320E4A383B11}">
      <dsp:nvSpPr>
        <dsp:cNvPr id="0" name=""/>
        <dsp:cNvSpPr/>
      </dsp:nvSpPr>
      <dsp:spPr>
        <a:xfrm rot="2138985">
          <a:off x="6910852" y="10633146"/>
          <a:ext cx="592374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92374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192230" y="10622495"/>
        <a:ext cx="29618" cy="29618"/>
      </dsp:txXfrm>
    </dsp:sp>
    <dsp:sp modelId="{E8636AFA-A4B3-4A3B-8717-36B6F69B82F3}">
      <dsp:nvSpPr>
        <dsp:cNvPr id="0" name=""/>
        <dsp:cNvSpPr/>
      </dsp:nvSpPr>
      <dsp:spPr>
        <a:xfrm>
          <a:off x="7447720" y="10697981"/>
          <a:ext cx="3938000" cy="2238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Shared-antenna transceiver can also be modelled. For instance, Rician shadowed fading can be used to model the SI channel at the splitter.</a:t>
          </a:r>
        </a:p>
      </dsp:txBody>
      <dsp:txXfrm>
        <a:off x="7454278" y="10704539"/>
        <a:ext cx="3924884" cy="210782"/>
      </dsp:txXfrm>
    </dsp:sp>
    <dsp:sp modelId="{1D9C78A1-B733-4BA3-BA3F-D60E67812F86}">
      <dsp:nvSpPr>
        <dsp:cNvPr id="0" name=""/>
        <dsp:cNvSpPr/>
      </dsp:nvSpPr>
      <dsp:spPr>
        <a:xfrm rot="5041031">
          <a:off x="773896" y="9440074"/>
          <a:ext cx="4618242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618242" y="4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967561" y="9328776"/>
        <a:ext cx="230912" cy="230912"/>
      </dsp:txXfrm>
    </dsp:sp>
    <dsp:sp modelId="{6FF2D2A2-FBA2-43B0-BC91-3EC17BF5495D}">
      <dsp:nvSpPr>
        <dsp:cNvPr id="0" name=""/>
        <dsp:cNvSpPr/>
      </dsp:nvSpPr>
      <dsp:spPr>
        <a:xfrm>
          <a:off x="3323698" y="11624717"/>
          <a:ext cx="1203401" cy="23211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Open research problems and challenges</a:t>
          </a:r>
        </a:p>
      </dsp:txBody>
      <dsp:txXfrm>
        <a:off x="3330497" y="11631516"/>
        <a:ext cx="1189803" cy="218520"/>
      </dsp:txXfrm>
    </dsp:sp>
    <dsp:sp modelId="{76B11C4E-A227-4535-A016-E2C45710175D}">
      <dsp:nvSpPr>
        <dsp:cNvPr id="0" name=""/>
        <dsp:cNvSpPr/>
      </dsp:nvSpPr>
      <dsp:spPr>
        <a:xfrm rot="19033156">
          <a:off x="4439859" y="11513896"/>
          <a:ext cx="655842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655842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51384" y="11501658"/>
        <a:ext cx="32792" cy="32792"/>
      </dsp:txXfrm>
    </dsp:sp>
    <dsp:sp modelId="{67269620-9396-46C5-911B-80F5A70966BE}">
      <dsp:nvSpPr>
        <dsp:cNvPr id="0" name=""/>
        <dsp:cNvSpPr/>
      </dsp:nvSpPr>
      <dsp:spPr>
        <a:xfrm>
          <a:off x="5008460" y="11172705"/>
          <a:ext cx="1892241" cy="24525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Feasibility of operating regulatory compliant HBD-UCS</a:t>
          </a:r>
        </a:p>
      </dsp:txBody>
      <dsp:txXfrm>
        <a:off x="5015643" y="11179888"/>
        <a:ext cx="1877875" cy="230887"/>
      </dsp:txXfrm>
    </dsp:sp>
    <dsp:sp modelId="{CAA4429B-38E9-48C0-A8D0-FD67AFA83D27}">
      <dsp:nvSpPr>
        <dsp:cNvPr id="0" name=""/>
        <dsp:cNvSpPr/>
      </dsp:nvSpPr>
      <dsp:spPr>
        <a:xfrm>
          <a:off x="6900701" y="11291174"/>
          <a:ext cx="48136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36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129348" y="11283298"/>
        <a:ext cx="24068" cy="24068"/>
      </dsp:txXfrm>
    </dsp:sp>
    <dsp:sp modelId="{A3D90680-E9EE-46AB-9787-B858F98B4EAD}">
      <dsp:nvSpPr>
        <dsp:cNvPr id="0" name=""/>
        <dsp:cNvSpPr/>
      </dsp:nvSpPr>
      <dsp:spPr>
        <a:xfrm>
          <a:off x="7382062" y="11088588"/>
          <a:ext cx="2434120" cy="41348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FD transceivers must operate within the spectrum and transmit power requirements stipulated by IMDA. FD transceivers must also be registered with IMDA under the Telecommunications Act</a:t>
          </a:r>
        </a:p>
      </dsp:txBody>
      <dsp:txXfrm>
        <a:off x="7394173" y="11100699"/>
        <a:ext cx="2409898" cy="389266"/>
      </dsp:txXfrm>
    </dsp:sp>
    <dsp:sp modelId="{C2957CA7-9654-44BB-8756-020587645E5F}">
      <dsp:nvSpPr>
        <dsp:cNvPr id="0" name=""/>
        <dsp:cNvSpPr/>
      </dsp:nvSpPr>
      <dsp:spPr>
        <a:xfrm>
          <a:off x="9816183" y="11291174"/>
          <a:ext cx="48136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36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0044829" y="11283298"/>
        <a:ext cx="24068" cy="24068"/>
      </dsp:txXfrm>
    </dsp:sp>
    <dsp:sp modelId="{7B09EB21-97A7-4093-9F4E-3AEB4F354DF1}">
      <dsp:nvSpPr>
        <dsp:cNvPr id="0" name=""/>
        <dsp:cNvSpPr/>
      </dsp:nvSpPr>
      <dsp:spPr>
        <a:xfrm>
          <a:off x="10297544" y="11012135"/>
          <a:ext cx="2580875" cy="5663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https://www.imda.gov.sg/regulations-licensing-and-consultations/frameworks-and-policies/spectrum-management-and-coordination/frequency-allocation-and-assignment/operation-of-unmanned-aircraft-systems-uas</a:t>
          </a:r>
        </a:p>
      </dsp:txBody>
      <dsp:txXfrm>
        <a:off x="10314133" y="11028724"/>
        <a:ext cx="2547697" cy="533215"/>
      </dsp:txXfrm>
    </dsp:sp>
    <dsp:sp modelId="{4AAAB717-1B41-4268-AB45-9DE0FAF9A616}">
      <dsp:nvSpPr>
        <dsp:cNvPr id="0" name=""/>
        <dsp:cNvSpPr/>
      </dsp:nvSpPr>
      <dsp:spPr>
        <a:xfrm rot="2552798">
          <a:off x="4441091" y="11957522"/>
          <a:ext cx="653377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653377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751445" y="11945346"/>
        <a:ext cx="32668" cy="32668"/>
      </dsp:txXfrm>
    </dsp:sp>
    <dsp:sp modelId="{B95B06AB-B86C-4696-B134-14A3CF37DEBC}">
      <dsp:nvSpPr>
        <dsp:cNvPr id="0" name=""/>
        <dsp:cNvSpPr/>
      </dsp:nvSpPr>
      <dsp:spPr>
        <a:xfrm>
          <a:off x="5008460" y="12056320"/>
          <a:ext cx="886871" cy="25252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Feasibility of operating FD transceivers on UAVs</a:t>
          </a:r>
        </a:p>
      </dsp:txBody>
      <dsp:txXfrm>
        <a:off x="5015856" y="12063716"/>
        <a:ext cx="872079" cy="237735"/>
      </dsp:txXfrm>
    </dsp:sp>
    <dsp:sp modelId="{03447063-E699-4B27-8A24-3A2035DBA165}">
      <dsp:nvSpPr>
        <dsp:cNvPr id="0" name=""/>
        <dsp:cNvSpPr/>
      </dsp:nvSpPr>
      <dsp:spPr>
        <a:xfrm rot="18837010">
          <a:off x="5789226" y="11928759"/>
          <a:ext cx="69357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69357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118672" y="11915578"/>
        <a:ext cx="34678" cy="34678"/>
      </dsp:txXfrm>
    </dsp:sp>
    <dsp:sp modelId="{DC94F85B-6992-41A6-B44E-B96A34C09598}">
      <dsp:nvSpPr>
        <dsp:cNvPr id="0" name=""/>
        <dsp:cNvSpPr/>
      </dsp:nvSpPr>
      <dsp:spPr>
        <a:xfrm>
          <a:off x="6376692" y="11592332"/>
          <a:ext cx="2150551" cy="18184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Transceiver Design Limitations (in terms of costs and </a:t>
          </a:r>
          <a:r>
            <a:rPr lang="en-SG" sz="500" kern="1200" dirty="0" err="1"/>
            <a:t>SWaP</a:t>
          </a:r>
          <a:r>
            <a:rPr lang="en-SG" sz="500" kern="1200" dirty="0"/>
            <a:t> requirements on UAVs)</a:t>
          </a:r>
        </a:p>
      </dsp:txBody>
      <dsp:txXfrm>
        <a:off x="6382018" y="11597658"/>
        <a:ext cx="2139899" cy="171188"/>
      </dsp:txXfrm>
    </dsp:sp>
    <dsp:sp modelId="{9400CFE3-63BC-44C6-9D29-10D493378C83}">
      <dsp:nvSpPr>
        <dsp:cNvPr id="0" name=""/>
        <dsp:cNvSpPr/>
      </dsp:nvSpPr>
      <dsp:spPr>
        <a:xfrm rot="20430162">
          <a:off x="5880690" y="12093209"/>
          <a:ext cx="510642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10642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123246" y="12084601"/>
        <a:ext cx="25532" cy="25532"/>
      </dsp:txXfrm>
    </dsp:sp>
    <dsp:sp modelId="{524E38BE-3C87-4DE9-A2F8-93AA6718A1CE}">
      <dsp:nvSpPr>
        <dsp:cNvPr id="0" name=""/>
        <dsp:cNvSpPr/>
      </dsp:nvSpPr>
      <dsp:spPr>
        <a:xfrm>
          <a:off x="6376692" y="11864427"/>
          <a:ext cx="1203401" cy="295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/>
            <a:t>FD transceivers must meet the CAAS weight requirements for UAVs</a:t>
          </a:r>
          <a:endParaRPr lang="en-SG" sz="500" kern="1200" dirty="0"/>
        </a:p>
      </dsp:txBody>
      <dsp:txXfrm>
        <a:off x="6385345" y="11873080"/>
        <a:ext cx="1186095" cy="278141"/>
      </dsp:txXfrm>
    </dsp:sp>
    <dsp:sp modelId="{1D7B78C2-CE8B-4E0D-AFD5-06C1694CFCCF}">
      <dsp:nvSpPr>
        <dsp:cNvPr id="0" name=""/>
        <dsp:cNvSpPr/>
      </dsp:nvSpPr>
      <dsp:spPr>
        <a:xfrm>
          <a:off x="7580094" y="12007992"/>
          <a:ext cx="48136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36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808740" y="12000116"/>
        <a:ext cx="24068" cy="24068"/>
      </dsp:txXfrm>
    </dsp:sp>
    <dsp:sp modelId="{3BF719F1-3810-41B7-8C79-9DD55B930E36}">
      <dsp:nvSpPr>
        <dsp:cNvPr id="0" name=""/>
        <dsp:cNvSpPr/>
      </dsp:nvSpPr>
      <dsp:spPr>
        <a:xfrm>
          <a:off x="8061455" y="11910397"/>
          <a:ext cx="2048141" cy="20350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https://www.caas.gov.sg/public-passengers/unmanned-aircraft-systems</a:t>
          </a:r>
        </a:p>
      </dsp:txBody>
      <dsp:txXfrm>
        <a:off x="8067416" y="11916358"/>
        <a:ext cx="2036219" cy="191585"/>
      </dsp:txXfrm>
    </dsp:sp>
    <dsp:sp modelId="{5E9092BD-741D-422C-9BB3-4C32CF7D4D0D}">
      <dsp:nvSpPr>
        <dsp:cNvPr id="0" name=""/>
        <dsp:cNvSpPr/>
      </dsp:nvSpPr>
      <dsp:spPr>
        <a:xfrm rot="2615522">
          <a:off x="5803703" y="12407558"/>
          <a:ext cx="664617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664617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119396" y="12395101"/>
        <a:ext cx="33230" cy="33230"/>
      </dsp:txXfrm>
    </dsp:sp>
    <dsp:sp modelId="{E52DB6D7-9605-4F53-B173-05FA0D23EEA8}">
      <dsp:nvSpPr>
        <dsp:cNvPr id="0" name=""/>
        <dsp:cNvSpPr/>
      </dsp:nvSpPr>
      <dsp:spPr>
        <a:xfrm>
          <a:off x="6376692" y="12508863"/>
          <a:ext cx="1830518" cy="26397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Cheaper components can lead to suboptimal FD transceivers, feasibility of FD transceivers on UAVs must be investigated.</a:t>
          </a:r>
        </a:p>
      </dsp:txBody>
      <dsp:txXfrm>
        <a:off x="6384423" y="12516594"/>
        <a:ext cx="1815056" cy="248510"/>
      </dsp:txXfrm>
    </dsp:sp>
    <dsp:sp modelId="{47A5B172-4EDC-4BE3-82BC-6CDFE56D6F5D}">
      <dsp:nvSpPr>
        <dsp:cNvPr id="0" name=""/>
        <dsp:cNvSpPr/>
      </dsp:nvSpPr>
      <dsp:spPr>
        <a:xfrm rot="19673211">
          <a:off x="8163735" y="12485636"/>
          <a:ext cx="568312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68312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433683" y="12475586"/>
        <a:ext cx="28415" cy="28415"/>
      </dsp:txXfrm>
    </dsp:sp>
    <dsp:sp modelId="{F6BC9DDE-32A4-4CFF-A2F4-652BFDD2AAB7}">
      <dsp:nvSpPr>
        <dsp:cNvPr id="0" name=""/>
        <dsp:cNvSpPr/>
      </dsp:nvSpPr>
      <dsp:spPr>
        <a:xfrm>
          <a:off x="8688571" y="12266742"/>
          <a:ext cx="1203401" cy="1439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/>
            <a:t>Delay in small IC chips can be omitted</a:t>
          </a:r>
          <a:endParaRPr lang="en-SG" sz="500" kern="1200" dirty="0"/>
        </a:p>
      </dsp:txBody>
      <dsp:txXfrm>
        <a:off x="8692788" y="12270959"/>
        <a:ext cx="1194967" cy="135559"/>
      </dsp:txXfrm>
    </dsp:sp>
    <dsp:sp modelId="{BB72CF1B-D27A-4F1F-9E0A-E0EDD4091E6C}">
      <dsp:nvSpPr>
        <dsp:cNvPr id="0" name=""/>
        <dsp:cNvSpPr/>
      </dsp:nvSpPr>
      <dsp:spPr>
        <a:xfrm>
          <a:off x="9891973" y="12334580"/>
          <a:ext cx="481360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360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0120620" y="12326705"/>
        <a:ext cx="24068" cy="24068"/>
      </dsp:txXfrm>
    </dsp:sp>
    <dsp:sp modelId="{A69C0CDD-9884-4E5B-B89E-BA5DE2C84B62}">
      <dsp:nvSpPr>
        <dsp:cNvPr id="0" name=""/>
        <dsp:cNvSpPr/>
      </dsp:nvSpPr>
      <dsp:spPr>
        <a:xfrm>
          <a:off x="10373334" y="12204159"/>
          <a:ext cx="3505196" cy="26915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i="0" kern="1200" dirty="0"/>
            <a:t>Analysis and Design Specifications for Full-Duplex Radio Transceivers Under RF Oscillator Phase Noise With Arbitrary Spectral Shape</a:t>
          </a:r>
          <a:endParaRPr lang="en-SG" sz="500" kern="1200"/>
        </a:p>
      </dsp:txBody>
      <dsp:txXfrm>
        <a:off x="10381217" y="12212042"/>
        <a:ext cx="3489430" cy="253392"/>
      </dsp:txXfrm>
    </dsp:sp>
    <dsp:sp modelId="{0D8C7BC4-6975-4D93-B0C5-93F135263FE4}">
      <dsp:nvSpPr>
        <dsp:cNvPr id="0" name=""/>
        <dsp:cNvSpPr/>
      </dsp:nvSpPr>
      <dsp:spPr>
        <a:xfrm rot="21559630">
          <a:off x="8207194" y="12633865"/>
          <a:ext cx="481393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481393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435856" y="12625988"/>
        <a:ext cx="24069" cy="24069"/>
      </dsp:txXfrm>
    </dsp:sp>
    <dsp:sp modelId="{98D829F7-8096-4C3D-A9D4-E9114BE949C4}">
      <dsp:nvSpPr>
        <dsp:cNvPr id="0" name=""/>
        <dsp:cNvSpPr/>
      </dsp:nvSpPr>
      <dsp:spPr>
        <a:xfrm>
          <a:off x="8688571" y="12563573"/>
          <a:ext cx="4378613" cy="14324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i="0" kern="1200" dirty="0"/>
            <a:t>Analysis and Design Specifications for Full-Duplex Radio Transceivers Under RF Oscillator Phase Noise With Arbitrary Spectral Shape</a:t>
          </a:r>
          <a:endParaRPr lang="en-SG" sz="500" kern="1200" dirty="0"/>
        </a:p>
      </dsp:txBody>
      <dsp:txXfrm>
        <a:off x="8692767" y="12567769"/>
        <a:ext cx="4370221" cy="134854"/>
      </dsp:txXfrm>
    </dsp:sp>
    <dsp:sp modelId="{1D2C4DA6-024D-456D-AFEF-178090CBD3F5}">
      <dsp:nvSpPr>
        <dsp:cNvPr id="0" name=""/>
        <dsp:cNvSpPr/>
      </dsp:nvSpPr>
      <dsp:spPr>
        <a:xfrm rot="1730940">
          <a:off x="8173109" y="12769275"/>
          <a:ext cx="549564" cy="8316"/>
        </a:xfrm>
        <a:custGeom>
          <a:avLst/>
          <a:gdLst/>
          <a:ahLst/>
          <a:cxnLst/>
          <a:rect l="0" t="0" r="0" b="0"/>
          <a:pathLst>
            <a:path>
              <a:moveTo>
                <a:pt x="0" y="4158"/>
              </a:moveTo>
              <a:lnTo>
                <a:pt x="549564" y="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434152" y="12759694"/>
        <a:ext cx="27478" cy="27478"/>
      </dsp:txXfrm>
    </dsp:sp>
    <dsp:sp modelId="{5B35BE10-16AC-4536-BA0D-7B8EA8B85796}">
      <dsp:nvSpPr>
        <dsp:cNvPr id="0" name=""/>
        <dsp:cNvSpPr/>
      </dsp:nvSpPr>
      <dsp:spPr>
        <a:xfrm>
          <a:off x="8688571" y="12797075"/>
          <a:ext cx="2161815" cy="21788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Full-Duplex Transceiver System Calculations: Analysis of ADC and Linearity Challenges</a:t>
          </a:r>
          <a:endParaRPr lang="en-SG" sz="500" kern="1200" dirty="0"/>
        </a:p>
      </dsp:txBody>
      <dsp:txXfrm>
        <a:off x="8694953" y="12803457"/>
        <a:ext cx="2149051" cy="2051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76852-878F-43E5-93E4-1E2EF0065BC3}">
      <dsp:nvSpPr>
        <dsp:cNvPr id="0" name=""/>
        <dsp:cNvSpPr/>
      </dsp:nvSpPr>
      <dsp:spPr>
        <a:xfrm>
          <a:off x="9494421" y="10797149"/>
          <a:ext cx="557681" cy="599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840" y="0"/>
              </a:lnTo>
              <a:lnTo>
                <a:pt x="278840" y="599507"/>
              </a:lnTo>
              <a:lnTo>
                <a:pt x="557681" y="5995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1A988-F256-43F5-B458-8A99DA8B931D}">
      <dsp:nvSpPr>
        <dsp:cNvPr id="0" name=""/>
        <dsp:cNvSpPr/>
      </dsp:nvSpPr>
      <dsp:spPr>
        <a:xfrm>
          <a:off x="9494421" y="10197642"/>
          <a:ext cx="557681" cy="599507"/>
        </a:xfrm>
        <a:custGeom>
          <a:avLst/>
          <a:gdLst/>
          <a:ahLst/>
          <a:cxnLst/>
          <a:rect l="0" t="0" r="0" b="0"/>
          <a:pathLst>
            <a:path>
              <a:moveTo>
                <a:pt x="0" y="599507"/>
              </a:moveTo>
              <a:lnTo>
                <a:pt x="278840" y="599507"/>
              </a:lnTo>
              <a:lnTo>
                <a:pt x="278840" y="0"/>
              </a:lnTo>
              <a:lnTo>
                <a:pt x="55768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BBE1-BF08-45A7-BF11-E243C47D4CFF}">
      <dsp:nvSpPr>
        <dsp:cNvPr id="0" name=""/>
        <dsp:cNvSpPr/>
      </dsp:nvSpPr>
      <dsp:spPr>
        <a:xfrm>
          <a:off x="6148335" y="10751429"/>
          <a:ext cx="557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68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5FE67-A2D1-4FE2-8725-4B2B68A4A48E}">
      <dsp:nvSpPr>
        <dsp:cNvPr id="0" name=""/>
        <dsp:cNvSpPr/>
      </dsp:nvSpPr>
      <dsp:spPr>
        <a:xfrm>
          <a:off x="2802248" y="7499860"/>
          <a:ext cx="557681" cy="329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840" y="0"/>
              </a:lnTo>
              <a:lnTo>
                <a:pt x="278840" y="3297289"/>
              </a:lnTo>
              <a:lnTo>
                <a:pt x="557681" y="3297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C38D9-E270-4559-9E31-C61BFDCFB439}">
      <dsp:nvSpPr>
        <dsp:cNvPr id="0" name=""/>
        <dsp:cNvSpPr/>
      </dsp:nvSpPr>
      <dsp:spPr>
        <a:xfrm>
          <a:off x="12840508" y="8998628"/>
          <a:ext cx="557681" cy="1199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840" y="0"/>
              </a:lnTo>
              <a:lnTo>
                <a:pt x="278840" y="1199014"/>
              </a:lnTo>
              <a:lnTo>
                <a:pt x="557681" y="11990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296B5-1707-4E5F-8CBA-4AC5F6DA5440}">
      <dsp:nvSpPr>
        <dsp:cNvPr id="0" name=""/>
        <dsp:cNvSpPr/>
      </dsp:nvSpPr>
      <dsp:spPr>
        <a:xfrm>
          <a:off x="12840508" y="8952908"/>
          <a:ext cx="557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68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04C56-8AEF-427F-97A0-1EC5E82297C2}">
      <dsp:nvSpPr>
        <dsp:cNvPr id="0" name=""/>
        <dsp:cNvSpPr/>
      </dsp:nvSpPr>
      <dsp:spPr>
        <a:xfrm>
          <a:off x="12840508" y="7799613"/>
          <a:ext cx="557681" cy="1199014"/>
        </a:xfrm>
        <a:custGeom>
          <a:avLst/>
          <a:gdLst/>
          <a:ahLst/>
          <a:cxnLst/>
          <a:rect l="0" t="0" r="0" b="0"/>
          <a:pathLst>
            <a:path>
              <a:moveTo>
                <a:pt x="0" y="1199014"/>
              </a:moveTo>
              <a:lnTo>
                <a:pt x="278840" y="1199014"/>
              </a:lnTo>
              <a:lnTo>
                <a:pt x="278840" y="0"/>
              </a:lnTo>
              <a:lnTo>
                <a:pt x="55768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CF9FF-7C88-4E6B-964E-B18EC102E866}">
      <dsp:nvSpPr>
        <dsp:cNvPr id="0" name=""/>
        <dsp:cNvSpPr/>
      </dsp:nvSpPr>
      <dsp:spPr>
        <a:xfrm>
          <a:off x="9494421" y="8952908"/>
          <a:ext cx="557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68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C9A4E-5A24-4280-99B0-23D9993F9DA2}">
      <dsp:nvSpPr>
        <dsp:cNvPr id="0" name=""/>
        <dsp:cNvSpPr/>
      </dsp:nvSpPr>
      <dsp:spPr>
        <a:xfrm>
          <a:off x="6148335" y="8952908"/>
          <a:ext cx="557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68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ACFE-768A-448F-B017-8178DEF8D6A7}">
      <dsp:nvSpPr>
        <dsp:cNvPr id="0" name=""/>
        <dsp:cNvSpPr/>
      </dsp:nvSpPr>
      <dsp:spPr>
        <a:xfrm>
          <a:off x="2802248" y="7499860"/>
          <a:ext cx="557681" cy="1498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840" y="0"/>
              </a:lnTo>
              <a:lnTo>
                <a:pt x="278840" y="1498767"/>
              </a:lnTo>
              <a:lnTo>
                <a:pt x="557681" y="1498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971DD-830A-473B-B39C-21E7479204CB}">
      <dsp:nvSpPr>
        <dsp:cNvPr id="0" name=""/>
        <dsp:cNvSpPr/>
      </dsp:nvSpPr>
      <dsp:spPr>
        <a:xfrm>
          <a:off x="9494421" y="7753893"/>
          <a:ext cx="557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68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33699-7D15-4726-A966-49C3EE79039D}">
      <dsp:nvSpPr>
        <dsp:cNvPr id="0" name=""/>
        <dsp:cNvSpPr/>
      </dsp:nvSpPr>
      <dsp:spPr>
        <a:xfrm>
          <a:off x="6148335" y="7200106"/>
          <a:ext cx="557681" cy="599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840" y="0"/>
              </a:lnTo>
              <a:lnTo>
                <a:pt x="278840" y="599507"/>
              </a:lnTo>
              <a:lnTo>
                <a:pt x="557681" y="5995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4D3E8-25A1-4A51-98C2-379C8CAFB92D}">
      <dsp:nvSpPr>
        <dsp:cNvPr id="0" name=""/>
        <dsp:cNvSpPr/>
      </dsp:nvSpPr>
      <dsp:spPr>
        <a:xfrm>
          <a:off x="9494421" y="6554879"/>
          <a:ext cx="557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68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4D72D-89F5-44CA-9A7D-149BEA584CE1}">
      <dsp:nvSpPr>
        <dsp:cNvPr id="0" name=""/>
        <dsp:cNvSpPr/>
      </dsp:nvSpPr>
      <dsp:spPr>
        <a:xfrm>
          <a:off x="6148335" y="6600599"/>
          <a:ext cx="557681" cy="599507"/>
        </a:xfrm>
        <a:custGeom>
          <a:avLst/>
          <a:gdLst/>
          <a:ahLst/>
          <a:cxnLst/>
          <a:rect l="0" t="0" r="0" b="0"/>
          <a:pathLst>
            <a:path>
              <a:moveTo>
                <a:pt x="0" y="599507"/>
              </a:moveTo>
              <a:lnTo>
                <a:pt x="278840" y="599507"/>
              </a:lnTo>
              <a:lnTo>
                <a:pt x="278840" y="0"/>
              </a:lnTo>
              <a:lnTo>
                <a:pt x="55768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D0342-1093-49D5-AFAF-448B35BF4EB6}">
      <dsp:nvSpPr>
        <dsp:cNvPr id="0" name=""/>
        <dsp:cNvSpPr/>
      </dsp:nvSpPr>
      <dsp:spPr>
        <a:xfrm>
          <a:off x="2802248" y="7200106"/>
          <a:ext cx="557681" cy="299753"/>
        </a:xfrm>
        <a:custGeom>
          <a:avLst/>
          <a:gdLst/>
          <a:ahLst/>
          <a:cxnLst/>
          <a:rect l="0" t="0" r="0" b="0"/>
          <a:pathLst>
            <a:path>
              <a:moveTo>
                <a:pt x="0" y="299753"/>
              </a:moveTo>
              <a:lnTo>
                <a:pt x="278840" y="299753"/>
              </a:lnTo>
              <a:lnTo>
                <a:pt x="278840" y="0"/>
              </a:lnTo>
              <a:lnTo>
                <a:pt x="5576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58A9E-8F9E-4869-8FF5-31560297BA2A}">
      <dsp:nvSpPr>
        <dsp:cNvPr id="0" name=""/>
        <dsp:cNvSpPr/>
      </dsp:nvSpPr>
      <dsp:spPr>
        <a:xfrm>
          <a:off x="6148335" y="4202570"/>
          <a:ext cx="557681" cy="1199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840" y="0"/>
              </a:lnTo>
              <a:lnTo>
                <a:pt x="278840" y="1199014"/>
              </a:lnTo>
              <a:lnTo>
                <a:pt x="557681" y="11990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6E522-A54A-4806-B77F-DA4E98525BEE}">
      <dsp:nvSpPr>
        <dsp:cNvPr id="0" name=""/>
        <dsp:cNvSpPr/>
      </dsp:nvSpPr>
      <dsp:spPr>
        <a:xfrm>
          <a:off x="6148335" y="4156850"/>
          <a:ext cx="557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68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75CE2-971E-4283-B6BB-83CB3E8A7394}">
      <dsp:nvSpPr>
        <dsp:cNvPr id="0" name=""/>
        <dsp:cNvSpPr/>
      </dsp:nvSpPr>
      <dsp:spPr>
        <a:xfrm>
          <a:off x="6148335" y="3003556"/>
          <a:ext cx="557681" cy="1199014"/>
        </a:xfrm>
        <a:custGeom>
          <a:avLst/>
          <a:gdLst/>
          <a:ahLst/>
          <a:cxnLst/>
          <a:rect l="0" t="0" r="0" b="0"/>
          <a:pathLst>
            <a:path>
              <a:moveTo>
                <a:pt x="0" y="1199014"/>
              </a:moveTo>
              <a:lnTo>
                <a:pt x="278840" y="1199014"/>
              </a:lnTo>
              <a:lnTo>
                <a:pt x="278840" y="0"/>
              </a:lnTo>
              <a:lnTo>
                <a:pt x="55768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19A0D-F7F5-46F9-8F8A-91471FD312F1}">
      <dsp:nvSpPr>
        <dsp:cNvPr id="0" name=""/>
        <dsp:cNvSpPr/>
      </dsp:nvSpPr>
      <dsp:spPr>
        <a:xfrm>
          <a:off x="2802248" y="4202570"/>
          <a:ext cx="557681" cy="3297289"/>
        </a:xfrm>
        <a:custGeom>
          <a:avLst/>
          <a:gdLst/>
          <a:ahLst/>
          <a:cxnLst/>
          <a:rect l="0" t="0" r="0" b="0"/>
          <a:pathLst>
            <a:path>
              <a:moveTo>
                <a:pt x="0" y="3297289"/>
              </a:moveTo>
              <a:lnTo>
                <a:pt x="278840" y="3297289"/>
              </a:lnTo>
              <a:lnTo>
                <a:pt x="278840" y="0"/>
              </a:lnTo>
              <a:lnTo>
                <a:pt x="5576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7DEFB-2D45-419F-A359-9CFFDE14D7C0}">
      <dsp:nvSpPr>
        <dsp:cNvPr id="0" name=""/>
        <dsp:cNvSpPr/>
      </dsp:nvSpPr>
      <dsp:spPr>
        <a:xfrm>
          <a:off x="13843" y="7074628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UAV Channel Models</a:t>
          </a:r>
        </a:p>
      </dsp:txBody>
      <dsp:txXfrm>
        <a:off x="13843" y="7074628"/>
        <a:ext cx="2788405" cy="850463"/>
      </dsp:txXfrm>
    </dsp:sp>
    <dsp:sp modelId="{B2D15E7E-086A-43E6-91FE-6128BE86F647}">
      <dsp:nvSpPr>
        <dsp:cNvPr id="0" name=""/>
        <dsp:cNvSpPr/>
      </dsp:nvSpPr>
      <dsp:spPr>
        <a:xfrm>
          <a:off x="3359929" y="3777338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Introduction</a:t>
          </a:r>
        </a:p>
      </dsp:txBody>
      <dsp:txXfrm>
        <a:off x="3359929" y="3777338"/>
        <a:ext cx="2788405" cy="850463"/>
      </dsp:txXfrm>
    </dsp:sp>
    <dsp:sp modelId="{0A40DC02-9BE6-4561-BE42-72DAAC8BD893}">
      <dsp:nvSpPr>
        <dsp:cNvPr id="0" name=""/>
        <dsp:cNvSpPr/>
      </dsp:nvSpPr>
      <dsp:spPr>
        <a:xfrm>
          <a:off x="6706016" y="2578324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In UAV communications, CNPC and non-CNPC data are transmitted over LOS and BLOS links. In addition, UAV communications can also take place over a range of environments and flight domains.</a:t>
          </a:r>
        </a:p>
      </dsp:txBody>
      <dsp:txXfrm>
        <a:off x="6706016" y="2578324"/>
        <a:ext cx="2788405" cy="850463"/>
      </dsp:txXfrm>
    </dsp:sp>
    <dsp:sp modelId="{26E45844-796C-4B08-863C-137A21FFE9D6}">
      <dsp:nvSpPr>
        <dsp:cNvPr id="0" name=""/>
        <dsp:cNvSpPr/>
      </dsp:nvSpPr>
      <dsp:spPr>
        <a:xfrm>
          <a:off x="6706016" y="3777338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Depending on the flight domain, environment, and type of data being handled, different levels of QoS standards can be experienced.</a:t>
          </a:r>
        </a:p>
      </dsp:txBody>
      <dsp:txXfrm>
        <a:off x="6706016" y="3777338"/>
        <a:ext cx="2788405" cy="850463"/>
      </dsp:txXfrm>
    </dsp:sp>
    <dsp:sp modelId="{87476BBD-ADE6-4A21-A1B6-5028EE6EB477}">
      <dsp:nvSpPr>
        <dsp:cNvPr id="0" name=""/>
        <dsp:cNvSpPr/>
      </dsp:nvSpPr>
      <dsp:spPr>
        <a:xfrm>
          <a:off x="6706016" y="4976353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Thus, accurate UAV channel modelling is a prerequisite towards any meaningful evaluation of HBD-UCS.</a:t>
          </a:r>
        </a:p>
      </dsp:txBody>
      <dsp:txXfrm>
        <a:off x="6706016" y="4976353"/>
        <a:ext cx="2788405" cy="850463"/>
      </dsp:txXfrm>
    </dsp:sp>
    <dsp:sp modelId="{85391F78-20F7-4277-9623-F552D5550C48}">
      <dsp:nvSpPr>
        <dsp:cNvPr id="0" name=""/>
        <dsp:cNvSpPr/>
      </dsp:nvSpPr>
      <dsp:spPr>
        <a:xfrm>
          <a:off x="3359929" y="6774874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Stochastic approach</a:t>
          </a:r>
        </a:p>
      </dsp:txBody>
      <dsp:txXfrm>
        <a:off x="3359929" y="6774874"/>
        <a:ext cx="2788405" cy="850463"/>
      </dsp:txXfrm>
    </dsp:sp>
    <dsp:sp modelId="{D41A3452-0034-4A88-ABF2-6927CE226E68}">
      <dsp:nvSpPr>
        <dsp:cNvPr id="0" name=""/>
        <dsp:cNvSpPr/>
      </dsp:nvSpPr>
      <dsp:spPr>
        <a:xfrm>
          <a:off x="6706016" y="6175367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Rayleigh fading</a:t>
          </a:r>
        </a:p>
      </dsp:txBody>
      <dsp:txXfrm>
        <a:off x="6706016" y="6175367"/>
        <a:ext cx="2788405" cy="850463"/>
      </dsp:txXfrm>
    </dsp:sp>
    <dsp:sp modelId="{AC899844-47C0-417F-A222-E4104DCBA7A9}">
      <dsp:nvSpPr>
        <dsp:cNvPr id="0" name=""/>
        <dsp:cNvSpPr/>
      </dsp:nvSpPr>
      <dsp:spPr>
        <a:xfrm>
          <a:off x="10052102" y="6175367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Cite the paper by Haas</a:t>
          </a:r>
        </a:p>
      </dsp:txBody>
      <dsp:txXfrm>
        <a:off x="10052102" y="6175367"/>
        <a:ext cx="2788405" cy="850463"/>
      </dsp:txXfrm>
    </dsp:sp>
    <dsp:sp modelId="{68259983-3D19-49E1-B748-0D383AB4FFC0}">
      <dsp:nvSpPr>
        <dsp:cNvPr id="0" name=""/>
        <dsp:cNvSpPr/>
      </dsp:nvSpPr>
      <dsp:spPr>
        <a:xfrm>
          <a:off x="6706016" y="7374381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Rician fading</a:t>
          </a:r>
        </a:p>
      </dsp:txBody>
      <dsp:txXfrm>
        <a:off x="6706016" y="7374381"/>
        <a:ext cx="2788405" cy="850463"/>
      </dsp:txXfrm>
    </dsp:sp>
    <dsp:sp modelId="{9E79B725-DAA8-44BB-972E-8E3B41FA7BF2}">
      <dsp:nvSpPr>
        <dsp:cNvPr id="0" name=""/>
        <dsp:cNvSpPr/>
      </dsp:nvSpPr>
      <dsp:spPr>
        <a:xfrm>
          <a:off x="10052102" y="7374381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Cite the papers by </a:t>
          </a:r>
          <a:r>
            <a:rPr lang="en-SG" sz="1000" kern="1200" dirty="0" err="1"/>
            <a:t>Matolak</a:t>
          </a:r>
          <a:r>
            <a:rPr lang="en-SG" sz="1000" kern="1200" dirty="0"/>
            <a:t>.</a:t>
          </a:r>
        </a:p>
      </dsp:txBody>
      <dsp:txXfrm>
        <a:off x="10052102" y="7374381"/>
        <a:ext cx="2788405" cy="850463"/>
      </dsp:txXfrm>
    </dsp:sp>
    <dsp:sp modelId="{43B523A2-1257-4AD4-88C1-358FB9BAB08F}">
      <dsp:nvSpPr>
        <dsp:cNvPr id="0" name=""/>
        <dsp:cNvSpPr/>
      </dsp:nvSpPr>
      <dsp:spPr>
        <a:xfrm>
          <a:off x="3359929" y="8573396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/>
            <a:t>Log Distance approach</a:t>
          </a:r>
          <a:endParaRPr lang="en-SG" sz="1000" kern="1200" dirty="0"/>
        </a:p>
      </dsp:txBody>
      <dsp:txXfrm>
        <a:off x="3359929" y="8573396"/>
        <a:ext cx="2788405" cy="850463"/>
      </dsp:txXfrm>
    </dsp:sp>
    <dsp:sp modelId="{FEF2BEB3-E783-461D-8CED-8E42446C89EB}">
      <dsp:nvSpPr>
        <dsp:cNvPr id="0" name=""/>
        <dsp:cNvSpPr/>
      </dsp:nvSpPr>
      <dsp:spPr>
        <a:xfrm>
          <a:off x="6706016" y="8573396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UAV channel is modelled based on FSPL and altitude-dependent parameters (e.g., elevation angle)</a:t>
          </a:r>
        </a:p>
      </dsp:txBody>
      <dsp:txXfrm>
        <a:off x="6706016" y="8573396"/>
        <a:ext cx="2788405" cy="850463"/>
      </dsp:txXfrm>
    </dsp:sp>
    <dsp:sp modelId="{6D4197F2-4FFD-4636-A44C-91FF016E5B82}">
      <dsp:nvSpPr>
        <dsp:cNvPr id="0" name=""/>
        <dsp:cNvSpPr/>
      </dsp:nvSpPr>
      <dsp:spPr>
        <a:xfrm>
          <a:off x="10052102" y="8573396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Probability of LOS and NLOS paths occurring modelled as a function of elevation angle</a:t>
          </a:r>
        </a:p>
      </dsp:txBody>
      <dsp:txXfrm>
        <a:off x="10052102" y="8573396"/>
        <a:ext cx="2788405" cy="850463"/>
      </dsp:txXfrm>
    </dsp:sp>
    <dsp:sp modelId="{0BF515B8-953E-4C0F-96E7-DADAAF3F065D}">
      <dsp:nvSpPr>
        <dsp:cNvPr id="0" name=""/>
        <dsp:cNvSpPr/>
      </dsp:nvSpPr>
      <dsp:spPr>
        <a:xfrm>
          <a:off x="13398189" y="7374381"/>
          <a:ext cx="2788405" cy="850463"/>
        </a:xfrm>
        <a:prstGeom prst="rect">
          <a:avLst/>
        </a:prstGeom>
        <a:solidFill>
          <a:srgbClr val="F35976"/>
        </a:solidFill>
        <a:ln w="317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Aerial Anchors Positioning for Reliable RSS-Based Outdoor Localization in Urban Environments</a:t>
          </a:r>
          <a:endParaRPr lang="en-SG" sz="1000" kern="1200" dirty="0"/>
        </a:p>
      </dsp:txBody>
      <dsp:txXfrm>
        <a:off x="13398189" y="7374381"/>
        <a:ext cx="2788405" cy="850463"/>
      </dsp:txXfrm>
    </dsp:sp>
    <dsp:sp modelId="{38C4C4E1-0213-4437-B807-09AB0E2B2691}">
      <dsp:nvSpPr>
        <dsp:cNvPr id="0" name=""/>
        <dsp:cNvSpPr/>
      </dsp:nvSpPr>
      <dsp:spPr>
        <a:xfrm>
          <a:off x="13398189" y="8573396"/>
          <a:ext cx="2788405" cy="850463"/>
        </a:xfrm>
        <a:prstGeom prst="rect">
          <a:avLst/>
        </a:prstGeom>
        <a:solidFill>
          <a:srgbClr val="F35976"/>
        </a:solidFill>
        <a:ln w="317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Optimal LAP Altitude for Maximum Coverage</a:t>
          </a:r>
        </a:p>
      </dsp:txBody>
      <dsp:txXfrm>
        <a:off x="13398189" y="8573396"/>
        <a:ext cx="2788405" cy="850463"/>
      </dsp:txXfrm>
    </dsp:sp>
    <dsp:sp modelId="{43A621EE-7217-4039-BC6B-55308A33AE09}">
      <dsp:nvSpPr>
        <dsp:cNvPr id="0" name=""/>
        <dsp:cNvSpPr/>
      </dsp:nvSpPr>
      <dsp:spPr>
        <a:xfrm>
          <a:off x="13398189" y="9772410"/>
          <a:ext cx="2788405" cy="850463"/>
        </a:xfrm>
        <a:prstGeom prst="rect">
          <a:avLst/>
        </a:prstGeom>
        <a:solidFill>
          <a:srgbClr val="F35976"/>
        </a:solidFill>
        <a:ln w="317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Path Loss Models for Air-to-Ground Radio </a:t>
          </a:r>
          <a:r>
            <a:rPr lang="en-SG" sz="1000" kern="1200" dirty="0"/>
            <a:t>Channels in Urban Environments</a:t>
          </a:r>
        </a:p>
      </dsp:txBody>
      <dsp:txXfrm>
        <a:off x="13398189" y="9772410"/>
        <a:ext cx="2788405" cy="850463"/>
      </dsp:txXfrm>
    </dsp:sp>
    <dsp:sp modelId="{69F155E9-18E0-49AF-BD4F-9B401ADBCEFA}">
      <dsp:nvSpPr>
        <dsp:cNvPr id="0" name=""/>
        <dsp:cNvSpPr/>
      </dsp:nvSpPr>
      <dsp:spPr>
        <a:xfrm>
          <a:off x="3359929" y="10371917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Open research problems and challenges</a:t>
          </a:r>
        </a:p>
      </dsp:txBody>
      <dsp:txXfrm>
        <a:off x="3359929" y="10371917"/>
        <a:ext cx="2788405" cy="850463"/>
      </dsp:txXfrm>
    </dsp:sp>
    <dsp:sp modelId="{E51652AB-AB9C-4680-A8CC-90335B158591}">
      <dsp:nvSpPr>
        <dsp:cNvPr id="0" name=""/>
        <dsp:cNvSpPr/>
      </dsp:nvSpPr>
      <dsp:spPr>
        <a:xfrm>
          <a:off x="6706016" y="10371917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Impact of correlated channels and occurrence in UAV communications</a:t>
          </a:r>
        </a:p>
      </dsp:txBody>
      <dsp:txXfrm>
        <a:off x="6706016" y="10371917"/>
        <a:ext cx="2788405" cy="850463"/>
      </dsp:txXfrm>
    </dsp:sp>
    <dsp:sp modelId="{9987DA30-F427-4F5E-8C63-315DA1981ED9}">
      <dsp:nvSpPr>
        <dsp:cNvPr id="0" name=""/>
        <dsp:cNvSpPr/>
      </dsp:nvSpPr>
      <dsp:spPr>
        <a:xfrm>
          <a:off x="10052102" y="9772410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UAV channel measurement has shown that the channel can be highly correlated (cite </a:t>
          </a:r>
          <a:r>
            <a:rPr lang="en-SG" sz="1000" kern="1200" dirty="0" err="1"/>
            <a:t>Matolak’s</a:t>
          </a:r>
          <a:r>
            <a:rPr lang="en-SG" sz="1000" kern="1200" dirty="0"/>
            <a:t> paper)</a:t>
          </a:r>
        </a:p>
      </dsp:txBody>
      <dsp:txXfrm>
        <a:off x="10052102" y="9772410"/>
        <a:ext cx="2788405" cy="850463"/>
      </dsp:txXfrm>
    </dsp:sp>
    <dsp:sp modelId="{558EE973-F344-41AF-8986-D5E423BA595E}">
      <dsp:nvSpPr>
        <dsp:cNvPr id="0" name=""/>
        <dsp:cNvSpPr/>
      </dsp:nvSpPr>
      <dsp:spPr>
        <a:xfrm>
          <a:off x="10052102" y="10971424"/>
          <a:ext cx="2788405" cy="850463"/>
        </a:xfrm>
        <a:prstGeom prst="rect">
          <a:avLst/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An UAV channel model based on correlated Rician fading has been proposed. The degree of correlation is modelled as a function of the angle of arrival. Future works can extend the same approach towards accommodating more UAVs with single antennas and two antennas at the GS.</a:t>
          </a:r>
        </a:p>
      </dsp:txBody>
      <dsp:txXfrm>
        <a:off x="10052102" y="10971424"/>
        <a:ext cx="2788405" cy="8504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14A56-0314-4ACB-85AA-8AC5A10C2DB8}">
      <dsp:nvSpPr>
        <dsp:cNvPr id="0" name=""/>
        <dsp:cNvSpPr/>
      </dsp:nvSpPr>
      <dsp:spPr>
        <a:xfrm>
          <a:off x="17262" y="6751181"/>
          <a:ext cx="2029912" cy="25354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Addressing Spectrum Efficiency through Hybrid-Duplex UAV Communications: Challenges and Opportunities</a:t>
          </a:r>
        </a:p>
      </dsp:txBody>
      <dsp:txXfrm>
        <a:off x="24688" y="6758607"/>
        <a:ext cx="2015060" cy="238696"/>
      </dsp:txXfrm>
    </dsp:sp>
    <dsp:sp modelId="{367EC79A-119A-4AFC-9D1D-2AF97232B5D0}">
      <dsp:nvSpPr>
        <dsp:cNvPr id="0" name=""/>
        <dsp:cNvSpPr/>
      </dsp:nvSpPr>
      <dsp:spPr>
        <a:xfrm rot="16269798">
          <a:off x="-499388" y="4278331"/>
          <a:ext cx="519867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5198670" y="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969980" y="4149189"/>
        <a:ext cx="259933" cy="259933"/>
      </dsp:txXfrm>
    </dsp:sp>
    <dsp:sp modelId="{49B8487C-47DB-40A4-BCB2-F604D5679BBB}">
      <dsp:nvSpPr>
        <dsp:cNvPr id="0" name=""/>
        <dsp:cNvSpPr/>
      </dsp:nvSpPr>
      <dsp:spPr>
        <a:xfrm>
          <a:off x="2152718" y="1608868"/>
          <a:ext cx="453892" cy="14297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Motivations</a:t>
          </a:r>
        </a:p>
      </dsp:txBody>
      <dsp:txXfrm>
        <a:off x="2156906" y="1613056"/>
        <a:ext cx="445516" cy="134599"/>
      </dsp:txXfrm>
    </dsp:sp>
    <dsp:sp modelId="{8EFC7BDE-5DC4-4BEB-8561-1EA683C75BA8}">
      <dsp:nvSpPr>
        <dsp:cNvPr id="0" name=""/>
        <dsp:cNvSpPr/>
      </dsp:nvSpPr>
      <dsp:spPr>
        <a:xfrm rot="18343585">
          <a:off x="2569007" y="1606163"/>
          <a:ext cx="18075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8075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654863" y="1602469"/>
        <a:ext cx="9037" cy="9037"/>
      </dsp:txXfrm>
    </dsp:sp>
    <dsp:sp modelId="{E742AB36-9842-43BF-92EE-70EEFD0D5539}">
      <dsp:nvSpPr>
        <dsp:cNvPr id="0" name=""/>
        <dsp:cNvSpPr/>
      </dsp:nvSpPr>
      <dsp:spPr>
        <a:xfrm>
          <a:off x="2712153" y="1429719"/>
          <a:ext cx="1655683" cy="20780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Spectrum Scarcity in UAV communications</a:t>
          </a:r>
        </a:p>
      </dsp:txBody>
      <dsp:txXfrm>
        <a:off x="2718239" y="1435805"/>
        <a:ext cx="1643511" cy="195630"/>
      </dsp:txXfrm>
    </dsp:sp>
    <dsp:sp modelId="{E276DF86-78C4-4AE0-845E-EC30AD58748D}">
      <dsp:nvSpPr>
        <dsp:cNvPr id="0" name=""/>
        <dsp:cNvSpPr/>
      </dsp:nvSpPr>
      <dsp:spPr>
        <a:xfrm rot="19333231">
          <a:off x="4353841" y="1491892"/>
          <a:ext cx="133535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33535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417270" y="1489378"/>
        <a:ext cx="6676" cy="6676"/>
      </dsp:txXfrm>
    </dsp:sp>
    <dsp:sp modelId="{748C5E7D-F6CC-4072-921A-496205C2F328}">
      <dsp:nvSpPr>
        <dsp:cNvPr id="0" name=""/>
        <dsp:cNvSpPr/>
      </dsp:nvSpPr>
      <dsp:spPr>
        <a:xfrm>
          <a:off x="4473380" y="1395447"/>
          <a:ext cx="2135898" cy="11273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Unable to cope with demand</a:t>
          </a:r>
        </a:p>
      </dsp:txBody>
      <dsp:txXfrm>
        <a:off x="4476682" y="1398749"/>
        <a:ext cx="2129294" cy="106129"/>
      </dsp:txXfrm>
    </dsp:sp>
    <dsp:sp modelId="{8BE13B8E-98B3-42E7-9A7F-EF0FA505E66C}">
      <dsp:nvSpPr>
        <dsp:cNvPr id="0" name=""/>
        <dsp:cNvSpPr/>
      </dsp:nvSpPr>
      <dsp:spPr>
        <a:xfrm rot="1927267">
          <a:off x="4358299" y="1565926"/>
          <a:ext cx="12461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2461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417493" y="1563635"/>
        <a:ext cx="6230" cy="6230"/>
      </dsp:txXfrm>
    </dsp:sp>
    <dsp:sp modelId="{EA2D64E1-F653-41CF-B79F-47BAC866D028}">
      <dsp:nvSpPr>
        <dsp:cNvPr id="0" name=""/>
        <dsp:cNvSpPr/>
      </dsp:nvSpPr>
      <dsp:spPr>
        <a:xfrm>
          <a:off x="4473380" y="1527969"/>
          <a:ext cx="893885" cy="14382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Congestion on L-Band</a:t>
          </a:r>
        </a:p>
      </dsp:txBody>
      <dsp:txXfrm>
        <a:off x="4477592" y="1532181"/>
        <a:ext cx="885461" cy="135400"/>
      </dsp:txXfrm>
    </dsp:sp>
    <dsp:sp modelId="{8DA661CE-D00D-43CF-BBEA-7F8287BAA4A7}">
      <dsp:nvSpPr>
        <dsp:cNvPr id="0" name=""/>
        <dsp:cNvSpPr/>
      </dsp:nvSpPr>
      <dsp:spPr>
        <a:xfrm rot="3310986">
          <a:off x="2566955" y="1755412"/>
          <a:ext cx="184853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84853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654760" y="1751615"/>
        <a:ext cx="9242" cy="9242"/>
      </dsp:txXfrm>
    </dsp:sp>
    <dsp:sp modelId="{5C4494F1-5A87-43AD-8680-CF2A2492B83D}">
      <dsp:nvSpPr>
        <dsp:cNvPr id="0" name=""/>
        <dsp:cNvSpPr/>
      </dsp:nvSpPr>
      <dsp:spPr>
        <a:xfrm>
          <a:off x="2712153" y="1733241"/>
          <a:ext cx="1169180" cy="19775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Why HBD over FD?</a:t>
          </a:r>
        </a:p>
      </dsp:txBody>
      <dsp:txXfrm>
        <a:off x="2717945" y="1739033"/>
        <a:ext cx="1157596" cy="186167"/>
      </dsp:txXfrm>
    </dsp:sp>
    <dsp:sp modelId="{C3AD5B9F-E644-4620-9C3C-8573EC75686D}">
      <dsp:nvSpPr>
        <dsp:cNvPr id="0" name=""/>
        <dsp:cNvSpPr/>
      </dsp:nvSpPr>
      <dsp:spPr>
        <a:xfrm rot="19801854">
          <a:off x="3873189" y="1800862"/>
          <a:ext cx="12183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2183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931060" y="1798641"/>
        <a:ext cx="6091" cy="6091"/>
      </dsp:txXfrm>
    </dsp:sp>
    <dsp:sp modelId="{492733EF-E171-40B0-8D8F-F3CF686B78F5}">
      <dsp:nvSpPr>
        <dsp:cNvPr id="0" name=""/>
        <dsp:cNvSpPr/>
      </dsp:nvSpPr>
      <dsp:spPr>
        <a:xfrm>
          <a:off x="3986877" y="1691583"/>
          <a:ext cx="1783340" cy="1593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Discuss </a:t>
          </a:r>
          <a:r>
            <a:rPr lang="en-SG" sz="500" kern="1200" dirty="0" err="1"/>
            <a:t>SWaP</a:t>
          </a:r>
          <a:r>
            <a:rPr lang="en-SG" sz="500" kern="1200" dirty="0"/>
            <a:t> Requirements</a:t>
          </a:r>
        </a:p>
      </dsp:txBody>
      <dsp:txXfrm>
        <a:off x="3991544" y="1696250"/>
        <a:ext cx="1774006" cy="150014"/>
      </dsp:txXfrm>
    </dsp:sp>
    <dsp:sp modelId="{63800A34-DB9F-4AB8-ACD3-98872D3404DB}">
      <dsp:nvSpPr>
        <dsp:cNvPr id="0" name=""/>
        <dsp:cNvSpPr/>
      </dsp:nvSpPr>
      <dsp:spPr>
        <a:xfrm rot="2419176">
          <a:off x="3864892" y="1876077"/>
          <a:ext cx="13842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3842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930645" y="1873441"/>
        <a:ext cx="6921" cy="6921"/>
      </dsp:txXfrm>
    </dsp:sp>
    <dsp:sp modelId="{463B26CA-BB75-44AB-9F5D-13E5379707A6}">
      <dsp:nvSpPr>
        <dsp:cNvPr id="0" name=""/>
        <dsp:cNvSpPr/>
      </dsp:nvSpPr>
      <dsp:spPr>
        <a:xfrm>
          <a:off x="3986877" y="1870721"/>
          <a:ext cx="1532003" cy="10192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Regulatory Requirements</a:t>
          </a:r>
        </a:p>
      </dsp:txBody>
      <dsp:txXfrm>
        <a:off x="3989862" y="1873706"/>
        <a:ext cx="1526033" cy="95959"/>
      </dsp:txXfrm>
    </dsp:sp>
    <dsp:sp modelId="{2B0609D0-B21E-4C8C-8AA9-EB7FF242743A}">
      <dsp:nvSpPr>
        <dsp:cNvPr id="0" name=""/>
        <dsp:cNvSpPr/>
      </dsp:nvSpPr>
      <dsp:spPr>
        <a:xfrm rot="16303944">
          <a:off x="354365" y="5132347"/>
          <a:ext cx="349116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3491162" y="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012667" y="5045893"/>
        <a:ext cx="174558" cy="174558"/>
      </dsp:txXfrm>
    </dsp:sp>
    <dsp:sp modelId="{73BF07FE-A8F4-4900-8874-4D1452E58FAD}">
      <dsp:nvSpPr>
        <dsp:cNvPr id="0" name=""/>
        <dsp:cNvSpPr/>
      </dsp:nvSpPr>
      <dsp:spPr>
        <a:xfrm>
          <a:off x="2152718" y="3260372"/>
          <a:ext cx="1194218" cy="25603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Inter-node Interference at HD nodes</a:t>
          </a:r>
        </a:p>
      </dsp:txBody>
      <dsp:txXfrm>
        <a:off x="2160217" y="3267871"/>
        <a:ext cx="1179220" cy="241035"/>
      </dsp:txXfrm>
    </dsp:sp>
    <dsp:sp modelId="{D62D7371-BC30-4705-B2AC-9949DB470D6C}">
      <dsp:nvSpPr>
        <dsp:cNvPr id="0" name=""/>
        <dsp:cNvSpPr/>
      </dsp:nvSpPr>
      <dsp:spPr>
        <a:xfrm rot="16565195">
          <a:off x="2902010" y="2892672"/>
          <a:ext cx="995395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995395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374823" y="2868612"/>
        <a:ext cx="49769" cy="49769"/>
      </dsp:txXfrm>
    </dsp:sp>
    <dsp:sp modelId="{F1FE400F-C9B2-4A33-A5BB-BAE898D4998D}">
      <dsp:nvSpPr>
        <dsp:cNvPr id="0" name=""/>
        <dsp:cNvSpPr/>
      </dsp:nvSpPr>
      <dsp:spPr>
        <a:xfrm>
          <a:off x="3452479" y="2273994"/>
          <a:ext cx="727230" cy="2492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Reception Strategies</a:t>
          </a:r>
        </a:p>
      </dsp:txBody>
      <dsp:txXfrm>
        <a:off x="3459778" y="2281293"/>
        <a:ext cx="712632" cy="234623"/>
      </dsp:txXfrm>
    </dsp:sp>
    <dsp:sp modelId="{9A937101-4DCD-4764-83C8-BA6B0DEB558F}">
      <dsp:nvSpPr>
        <dsp:cNvPr id="0" name=""/>
        <dsp:cNvSpPr/>
      </dsp:nvSpPr>
      <dsp:spPr>
        <a:xfrm rot="17227976">
          <a:off x="4053345" y="2226594"/>
          <a:ext cx="35827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35827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223524" y="2218462"/>
        <a:ext cx="17913" cy="17913"/>
      </dsp:txXfrm>
    </dsp:sp>
    <dsp:sp modelId="{87DEA669-17D7-4182-A3A7-0ED40D5C32CA}">
      <dsp:nvSpPr>
        <dsp:cNvPr id="0" name=""/>
        <dsp:cNvSpPr/>
      </dsp:nvSpPr>
      <dsp:spPr>
        <a:xfrm>
          <a:off x="4285252" y="1992440"/>
          <a:ext cx="948614" cy="12758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Interference Ignorant</a:t>
          </a:r>
        </a:p>
      </dsp:txBody>
      <dsp:txXfrm>
        <a:off x="4288989" y="1996177"/>
        <a:ext cx="941140" cy="120111"/>
      </dsp:txXfrm>
    </dsp:sp>
    <dsp:sp modelId="{5B3523DB-FDE2-41E1-8C14-34DA86194C59}">
      <dsp:nvSpPr>
        <dsp:cNvPr id="0" name=""/>
        <dsp:cNvSpPr/>
      </dsp:nvSpPr>
      <dsp:spPr>
        <a:xfrm>
          <a:off x="5233867" y="2055408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284000" y="2053594"/>
        <a:ext cx="5277" cy="5277"/>
      </dsp:txXfrm>
    </dsp:sp>
    <dsp:sp modelId="{40B9D97A-8CE1-4575-8DF2-208C6FA63B7A}">
      <dsp:nvSpPr>
        <dsp:cNvPr id="0" name=""/>
        <dsp:cNvSpPr/>
      </dsp:nvSpPr>
      <dsp:spPr>
        <a:xfrm>
          <a:off x="5339410" y="1998289"/>
          <a:ext cx="1272639" cy="11588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Application in HBD context</a:t>
          </a:r>
        </a:p>
      </dsp:txBody>
      <dsp:txXfrm>
        <a:off x="5342804" y="2001683"/>
        <a:ext cx="1265851" cy="109099"/>
      </dsp:txXfrm>
    </dsp:sp>
    <dsp:sp modelId="{149FD065-AB79-4478-9B9E-C2D5423765F0}">
      <dsp:nvSpPr>
        <dsp:cNvPr id="0" name=""/>
        <dsp:cNvSpPr/>
      </dsp:nvSpPr>
      <dsp:spPr>
        <a:xfrm rot="17819310">
          <a:off x="4116196" y="2294159"/>
          <a:ext cx="23256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3256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226666" y="2289169"/>
        <a:ext cx="11628" cy="11628"/>
      </dsp:txXfrm>
    </dsp:sp>
    <dsp:sp modelId="{6F7CF4F6-E495-4DD9-9695-12CD11395D27}">
      <dsp:nvSpPr>
        <dsp:cNvPr id="0" name=""/>
        <dsp:cNvSpPr/>
      </dsp:nvSpPr>
      <dsp:spPr>
        <a:xfrm>
          <a:off x="4285252" y="2140728"/>
          <a:ext cx="1380068" cy="10126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Successive Interference Cancellation</a:t>
          </a:r>
        </a:p>
      </dsp:txBody>
      <dsp:txXfrm>
        <a:off x="4288218" y="2143694"/>
        <a:ext cx="1374136" cy="95336"/>
      </dsp:txXfrm>
    </dsp:sp>
    <dsp:sp modelId="{77FE796D-3740-4D07-9DCB-A3E7B6313EB3}">
      <dsp:nvSpPr>
        <dsp:cNvPr id="0" name=""/>
        <dsp:cNvSpPr/>
      </dsp:nvSpPr>
      <dsp:spPr>
        <a:xfrm>
          <a:off x="5665321" y="2190538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715454" y="2188724"/>
        <a:ext cx="5277" cy="5277"/>
      </dsp:txXfrm>
    </dsp:sp>
    <dsp:sp modelId="{3602E84C-B77E-4472-8D0A-E9D02B4AC7EC}">
      <dsp:nvSpPr>
        <dsp:cNvPr id="0" name=""/>
        <dsp:cNvSpPr/>
      </dsp:nvSpPr>
      <dsp:spPr>
        <a:xfrm>
          <a:off x="5770864" y="2133966"/>
          <a:ext cx="1015935" cy="11479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Application in HBD context</a:t>
          </a:r>
        </a:p>
      </dsp:txBody>
      <dsp:txXfrm>
        <a:off x="5774226" y="2137328"/>
        <a:ext cx="1009211" cy="108069"/>
      </dsp:txXfrm>
    </dsp:sp>
    <dsp:sp modelId="{4E27A353-B6AD-455D-B1FF-A9C3C67B942A}">
      <dsp:nvSpPr>
        <dsp:cNvPr id="0" name=""/>
        <dsp:cNvSpPr/>
      </dsp:nvSpPr>
      <dsp:spPr>
        <a:xfrm rot="20186577">
          <a:off x="4174912" y="2374772"/>
          <a:ext cx="11513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1513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229602" y="2372718"/>
        <a:ext cx="5756" cy="5756"/>
      </dsp:txXfrm>
    </dsp:sp>
    <dsp:sp modelId="{A362AD84-4CA1-40C9-BC35-133C51D77618}">
      <dsp:nvSpPr>
        <dsp:cNvPr id="0" name=""/>
        <dsp:cNvSpPr/>
      </dsp:nvSpPr>
      <dsp:spPr>
        <a:xfrm>
          <a:off x="4285252" y="2276657"/>
          <a:ext cx="891552" cy="15186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Joint Detection</a:t>
          </a:r>
        </a:p>
      </dsp:txBody>
      <dsp:txXfrm>
        <a:off x="4289700" y="2281105"/>
        <a:ext cx="882656" cy="142967"/>
      </dsp:txXfrm>
    </dsp:sp>
    <dsp:sp modelId="{C52F34E6-B8C3-4BBB-A218-CF78BF7053C0}">
      <dsp:nvSpPr>
        <dsp:cNvPr id="0" name=""/>
        <dsp:cNvSpPr/>
      </dsp:nvSpPr>
      <dsp:spPr>
        <a:xfrm>
          <a:off x="5176805" y="2351764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226938" y="2349950"/>
        <a:ext cx="5277" cy="5277"/>
      </dsp:txXfrm>
    </dsp:sp>
    <dsp:sp modelId="{B89F1323-C7EB-4E20-9D23-908FFDEA14D1}">
      <dsp:nvSpPr>
        <dsp:cNvPr id="0" name=""/>
        <dsp:cNvSpPr/>
      </dsp:nvSpPr>
      <dsp:spPr>
        <a:xfrm>
          <a:off x="5282348" y="2268549"/>
          <a:ext cx="1320217" cy="16807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Application in HBD context</a:t>
          </a:r>
        </a:p>
      </dsp:txBody>
      <dsp:txXfrm>
        <a:off x="5287271" y="2273472"/>
        <a:ext cx="1310371" cy="158233"/>
      </dsp:txXfrm>
    </dsp:sp>
    <dsp:sp modelId="{3F502C16-0163-4979-B7B6-AD738DC8F185}">
      <dsp:nvSpPr>
        <dsp:cNvPr id="0" name=""/>
        <dsp:cNvSpPr/>
      </dsp:nvSpPr>
      <dsp:spPr>
        <a:xfrm rot="2991318">
          <a:off x="4150629" y="2460349"/>
          <a:ext cx="163703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63703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228388" y="2457081"/>
        <a:ext cx="8185" cy="8185"/>
      </dsp:txXfrm>
    </dsp:sp>
    <dsp:sp modelId="{89FCCE5B-5B39-4D82-9413-7665EDD73364}">
      <dsp:nvSpPr>
        <dsp:cNvPr id="0" name=""/>
        <dsp:cNvSpPr/>
      </dsp:nvSpPr>
      <dsp:spPr>
        <a:xfrm>
          <a:off x="4285252" y="2456418"/>
          <a:ext cx="1334257" cy="13465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Interference Forwarding</a:t>
          </a:r>
        </a:p>
      </dsp:txBody>
      <dsp:txXfrm>
        <a:off x="4289196" y="2460362"/>
        <a:ext cx="1326369" cy="126762"/>
      </dsp:txXfrm>
    </dsp:sp>
    <dsp:sp modelId="{57EDBD9A-0010-4D0C-B1C4-D4959550F9FD}">
      <dsp:nvSpPr>
        <dsp:cNvPr id="0" name=""/>
        <dsp:cNvSpPr/>
      </dsp:nvSpPr>
      <dsp:spPr>
        <a:xfrm>
          <a:off x="5619510" y="2522918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669643" y="2521104"/>
        <a:ext cx="5277" cy="5277"/>
      </dsp:txXfrm>
    </dsp:sp>
    <dsp:sp modelId="{B126CEF2-AD45-4D3D-B0C6-E701728E1375}">
      <dsp:nvSpPr>
        <dsp:cNvPr id="0" name=""/>
        <dsp:cNvSpPr/>
      </dsp:nvSpPr>
      <dsp:spPr>
        <a:xfrm>
          <a:off x="5725053" y="2468943"/>
          <a:ext cx="1289940" cy="10959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Application in HBD context</a:t>
          </a:r>
        </a:p>
      </dsp:txBody>
      <dsp:txXfrm>
        <a:off x="5728263" y="2472153"/>
        <a:ext cx="1283520" cy="103179"/>
      </dsp:txXfrm>
    </dsp:sp>
    <dsp:sp modelId="{AAC3EEA7-DCFF-43D6-8A31-9EBA39CE80E2}">
      <dsp:nvSpPr>
        <dsp:cNvPr id="0" name=""/>
        <dsp:cNvSpPr/>
      </dsp:nvSpPr>
      <dsp:spPr>
        <a:xfrm rot="4355858">
          <a:off x="4056035" y="2566150"/>
          <a:ext cx="35289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35289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223658" y="2558152"/>
        <a:ext cx="17644" cy="17644"/>
      </dsp:txXfrm>
    </dsp:sp>
    <dsp:sp modelId="{C8104CD8-9FBB-454D-B122-6B8AEDA4F26A}">
      <dsp:nvSpPr>
        <dsp:cNvPr id="0" name=""/>
        <dsp:cNvSpPr/>
      </dsp:nvSpPr>
      <dsp:spPr>
        <a:xfrm>
          <a:off x="4285252" y="2665918"/>
          <a:ext cx="2146893" cy="13885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Performance Evaluation in Aerial Communications (II, SIC)</a:t>
          </a:r>
        </a:p>
      </dsp:txBody>
      <dsp:txXfrm>
        <a:off x="4289319" y="2669985"/>
        <a:ext cx="2138759" cy="130718"/>
      </dsp:txXfrm>
    </dsp:sp>
    <dsp:sp modelId="{678CF674-2605-4E78-A9D5-24A26726A5BB}">
      <dsp:nvSpPr>
        <dsp:cNvPr id="0" name=""/>
        <dsp:cNvSpPr/>
      </dsp:nvSpPr>
      <dsp:spPr>
        <a:xfrm rot="19812791">
          <a:off x="6424112" y="2704313"/>
          <a:ext cx="12161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2161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81877" y="2702097"/>
        <a:ext cx="6080" cy="6080"/>
      </dsp:txXfrm>
    </dsp:sp>
    <dsp:sp modelId="{65616C55-ED35-41FB-9C78-8EA760FF1D1A}">
      <dsp:nvSpPr>
        <dsp:cNvPr id="0" name=""/>
        <dsp:cNvSpPr/>
      </dsp:nvSpPr>
      <dsp:spPr>
        <a:xfrm>
          <a:off x="6537688" y="2598332"/>
          <a:ext cx="878003" cy="15319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Outage Probability</a:t>
          </a:r>
        </a:p>
      </dsp:txBody>
      <dsp:txXfrm>
        <a:off x="6542175" y="2602819"/>
        <a:ext cx="869029" cy="144224"/>
      </dsp:txXfrm>
    </dsp:sp>
    <dsp:sp modelId="{A66C8B83-8C1A-47F0-8054-D05C915EEB5A}">
      <dsp:nvSpPr>
        <dsp:cNvPr id="0" name=""/>
        <dsp:cNvSpPr/>
      </dsp:nvSpPr>
      <dsp:spPr>
        <a:xfrm rot="2360103">
          <a:off x="6416689" y="2777766"/>
          <a:ext cx="13645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3645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481506" y="2775179"/>
        <a:ext cx="6822" cy="6822"/>
      </dsp:txXfrm>
    </dsp:sp>
    <dsp:sp modelId="{112EE475-5A7C-49AF-BD4B-CD55456BCAED}">
      <dsp:nvSpPr>
        <dsp:cNvPr id="0" name=""/>
        <dsp:cNvSpPr/>
      </dsp:nvSpPr>
      <dsp:spPr>
        <a:xfrm>
          <a:off x="6537688" y="2771319"/>
          <a:ext cx="698179" cy="10103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Finite SNR DMT</a:t>
          </a:r>
        </a:p>
      </dsp:txBody>
      <dsp:txXfrm>
        <a:off x="6540647" y="2774278"/>
        <a:ext cx="692261" cy="95118"/>
      </dsp:txXfrm>
    </dsp:sp>
    <dsp:sp modelId="{128DB9A3-B24A-4CBC-BCFE-0EA2104A8C09}">
      <dsp:nvSpPr>
        <dsp:cNvPr id="0" name=""/>
        <dsp:cNvSpPr/>
      </dsp:nvSpPr>
      <dsp:spPr>
        <a:xfrm rot="1155110">
          <a:off x="3343810" y="3405995"/>
          <a:ext cx="111794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11794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396913" y="3404024"/>
        <a:ext cx="5589" cy="5589"/>
      </dsp:txXfrm>
    </dsp:sp>
    <dsp:sp modelId="{65A3083B-9C41-4DB6-992A-4DDF5B17765A}">
      <dsp:nvSpPr>
        <dsp:cNvPr id="0" name=""/>
        <dsp:cNvSpPr/>
      </dsp:nvSpPr>
      <dsp:spPr>
        <a:xfrm>
          <a:off x="3452479" y="3288053"/>
          <a:ext cx="802139" cy="27439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Transmission Strategies</a:t>
          </a:r>
        </a:p>
      </dsp:txBody>
      <dsp:txXfrm>
        <a:off x="3460516" y="3296090"/>
        <a:ext cx="786065" cy="258319"/>
      </dsp:txXfrm>
    </dsp:sp>
    <dsp:sp modelId="{3780E194-891F-430B-AC83-679DF2DF2AF7}">
      <dsp:nvSpPr>
        <dsp:cNvPr id="0" name=""/>
        <dsp:cNvSpPr/>
      </dsp:nvSpPr>
      <dsp:spPr>
        <a:xfrm rot="16961231">
          <a:off x="4067113" y="3190015"/>
          <a:ext cx="480553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480553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295376" y="3178826"/>
        <a:ext cx="24027" cy="24027"/>
      </dsp:txXfrm>
    </dsp:sp>
    <dsp:sp modelId="{35840AC7-03A2-45E1-AB49-DE309DEFB557}">
      <dsp:nvSpPr>
        <dsp:cNvPr id="0" name=""/>
        <dsp:cNvSpPr/>
      </dsp:nvSpPr>
      <dsp:spPr>
        <a:xfrm>
          <a:off x="4360161" y="2887202"/>
          <a:ext cx="791885" cy="13845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Power Optimization</a:t>
          </a:r>
        </a:p>
      </dsp:txBody>
      <dsp:txXfrm>
        <a:off x="4364216" y="2891257"/>
        <a:ext cx="783775" cy="130345"/>
      </dsp:txXfrm>
    </dsp:sp>
    <dsp:sp modelId="{682FAD4C-63F6-46E3-81E0-49DE3EE76B6B}">
      <dsp:nvSpPr>
        <dsp:cNvPr id="0" name=""/>
        <dsp:cNvSpPr/>
      </dsp:nvSpPr>
      <dsp:spPr>
        <a:xfrm>
          <a:off x="5152047" y="2955605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202180" y="2953791"/>
        <a:ext cx="5277" cy="5277"/>
      </dsp:txXfrm>
    </dsp:sp>
    <dsp:sp modelId="{90FB6B0A-53D6-4F2B-BA66-6D70F0CFDD84}">
      <dsp:nvSpPr>
        <dsp:cNvPr id="0" name=""/>
        <dsp:cNvSpPr/>
      </dsp:nvSpPr>
      <dsp:spPr>
        <a:xfrm>
          <a:off x="5257590" y="2892145"/>
          <a:ext cx="2526375" cy="12856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UAV perspective, explain through signal model with related works.</a:t>
          </a:r>
        </a:p>
      </dsp:txBody>
      <dsp:txXfrm>
        <a:off x="5261356" y="2895911"/>
        <a:ext cx="2518843" cy="121037"/>
      </dsp:txXfrm>
    </dsp:sp>
    <dsp:sp modelId="{91DA3423-3DDC-4F89-89D6-C5F568DA3D35}">
      <dsp:nvSpPr>
        <dsp:cNvPr id="0" name=""/>
        <dsp:cNvSpPr/>
      </dsp:nvSpPr>
      <dsp:spPr>
        <a:xfrm rot="17343307">
          <a:off x="4145751" y="3271644"/>
          <a:ext cx="32327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32327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299308" y="3264386"/>
        <a:ext cx="16163" cy="16163"/>
      </dsp:txXfrm>
    </dsp:sp>
    <dsp:sp modelId="{8A479BA3-CCDC-4622-85D0-FDA447430DD9}">
      <dsp:nvSpPr>
        <dsp:cNvPr id="0" name=""/>
        <dsp:cNvSpPr/>
      </dsp:nvSpPr>
      <dsp:spPr>
        <a:xfrm>
          <a:off x="4360161" y="3053629"/>
          <a:ext cx="770719" cy="13211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Superposition Coding</a:t>
          </a:r>
        </a:p>
      </dsp:txBody>
      <dsp:txXfrm>
        <a:off x="4364030" y="3057498"/>
        <a:ext cx="762981" cy="124376"/>
      </dsp:txXfrm>
    </dsp:sp>
    <dsp:sp modelId="{1CD5DBD6-2A94-4F06-8065-CADED3AF2DB1}">
      <dsp:nvSpPr>
        <dsp:cNvPr id="0" name=""/>
        <dsp:cNvSpPr/>
      </dsp:nvSpPr>
      <dsp:spPr>
        <a:xfrm>
          <a:off x="5130880" y="3118862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181013" y="3117048"/>
        <a:ext cx="5277" cy="5277"/>
      </dsp:txXfrm>
    </dsp:sp>
    <dsp:sp modelId="{687D6414-BBAF-460A-A61B-015302DAC709}">
      <dsp:nvSpPr>
        <dsp:cNvPr id="0" name=""/>
        <dsp:cNvSpPr/>
      </dsp:nvSpPr>
      <dsp:spPr>
        <a:xfrm>
          <a:off x="5236423" y="3040504"/>
          <a:ext cx="3891499" cy="15836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Explain through HBD signal mode. IF and SIC (power-domain NOMA) must be implemented at receiver UAV</a:t>
          </a:r>
        </a:p>
      </dsp:txBody>
      <dsp:txXfrm>
        <a:off x="5241061" y="3045142"/>
        <a:ext cx="3882223" cy="149088"/>
      </dsp:txXfrm>
    </dsp:sp>
    <dsp:sp modelId="{BAF69A06-F6F9-4065-ABC3-4759E0219C71}">
      <dsp:nvSpPr>
        <dsp:cNvPr id="0" name=""/>
        <dsp:cNvSpPr/>
      </dsp:nvSpPr>
      <dsp:spPr>
        <a:xfrm rot="2421841">
          <a:off x="4238131" y="3469280"/>
          <a:ext cx="13851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3851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303927" y="3466642"/>
        <a:ext cx="6925" cy="6925"/>
      </dsp:txXfrm>
    </dsp:sp>
    <dsp:sp modelId="{A7E2C58E-D42A-44DA-9BFD-BD73AC807BB6}">
      <dsp:nvSpPr>
        <dsp:cNvPr id="0" name=""/>
        <dsp:cNvSpPr/>
      </dsp:nvSpPr>
      <dsp:spPr>
        <a:xfrm>
          <a:off x="4360161" y="3394572"/>
          <a:ext cx="619565" cy="24077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CDMA, LDS-CDMA</a:t>
          </a:r>
        </a:p>
      </dsp:txBody>
      <dsp:txXfrm>
        <a:off x="4367213" y="3401624"/>
        <a:ext cx="605461" cy="226671"/>
      </dsp:txXfrm>
    </dsp:sp>
    <dsp:sp modelId="{DA9A4CA7-EA81-4713-83DB-ED65BE0D3EE3}">
      <dsp:nvSpPr>
        <dsp:cNvPr id="0" name=""/>
        <dsp:cNvSpPr/>
      </dsp:nvSpPr>
      <dsp:spPr>
        <a:xfrm rot="17886722">
          <a:off x="4920504" y="3415353"/>
          <a:ext cx="22398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2398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26899" y="3410578"/>
        <a:ext cx="11199" cy="11199"/>
      </dsp:txXfrm>
    </dsp:sp>
    <dsp:sp modelId="{4B6195E9-8814-4A14-A9F9-B8ECFA1F64C4}">
      <dsp:nvSpPr>
        <dsp:cNvPr id="0" name=""/>
        <dsp:cNvSpPr/>
      </dsp:nvSpPr>
      <dsp:spPr>
        <a:xfrm>
          <a:off x="5085270" y="3218658"/>
          <a:ext cx="996354" cy="19747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Similarities and Differences</a:t>
          </a:r>
        </a:p>
      </dsp:txBody>
      <dsp:txXfrm>
        <a:off x="5091054" y="3224442"/>
        <a:ext cx="984786" cy="185906"/>
      </dsp:txXfrm>
    </dsp:sp>
    <dsp:sp modelId="{1E487499-3428-4409-AA3C-020D7C553729}">
      <dsp:nvSpPr>
        <dsp:cNvPr id="0" name=""/>
        <dsp:cNvSpPr/>
      </dsp:nvSpPr>
      <dsp:spPr>
        <a:xfrm rot="36654">
          <a:off x="4979724" y="3514698"/>
          <a:ext cx="10554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29860" y="3512884"/>
        <a:ext cx="5277" cy="5277"/>
      </dsp:txXfrm>
    </dsp:sp>
    <dsp:sp modelId="{6462A991-B6FF-40E1-AC1B-DE73075FE714}">
      <dsp:nvSpPr>
        <dsp:cNvPr id="0" name=""/>
        <dsp:cNvSpPr/>
      </dsp:nvSpPr>
      <dsp:spPr>
        <a:xfrm>
          <a:off x="5085270" y="3435922"/>
          <a:ext cx="433330" cy="16032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MPA</a:t>
          </a:r>
        </a:p>
      </dsp:txBody>
      <dsp:txXfrm>
        <a:off x="5089966" y="3440618"/>
        <a:ext cx="423938" cy="150934"/>
      </dsp:txXfrm>
    </dsp:sp>
    <dsp:sp modelId="{0D198571-B1CD-45A7-A15E-27C6CE18E652}">
      <dsp:nvSpPr>
        <dsp:cNvPr id="0" name=""/>
        <dsp:cNvSpPr/>
      </dsp:nvSpPr>
      <dsp:spPr>
        <a:xfrm rot="3721381">
          <a:off x="4920008" y="3613480"/>
          <a:ext cx="22498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2498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26874" y="3608680"/>
        <a:ext cx="11249" cy="11249"/>
      </dsp:txXfrm>
    </dsp:sp>
    <dsp:sp modelId="{CD340E95-822C-4B91-AD2C-87F7491EB94B}">
      <dsp:nvSpPr>
        <dsp:cNvPr id="0" name=""/>
        <dsp:cNvSpPr/>
      </dsp:nvSpPr>
      <dsp:spPr>
        <a:xfrm>
          <a:off x="5085270" y="3616038"/>
          <a:ext cx="4165127" cy="19522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Application towards inter-node interference reduction at HD nodes. This is unlike in NOMA where it is applied at BS</a:t>
          </a:r>
        </a:p>
      </dsp:txBody>
      <dsp:txXfrm>
        <a:off x="5090988" y="3621756"/>
        <a:ext cx="4153691" cy="183788"/>
      </dsp:txXfrm>
    </dsp:sp>
    <dsp:sp modelId="{23DDCEDE-81B9-4218-A2AC-D2885EB59B9A}">
      <dsp:nvSpPr>
        <dsp:cNvPr id="0" name=""/>
        <dsp:cNvSpPr/>
      </dsp:nvSpPr>
      <dsp:spPr>
        <a:xfrm>
          <a:off x="9250398" y="3712825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9300530" y="3711011"/>
        <a:ext cx="5277" cy="5277"/>
      </dsp:txXfrm>
    </dsp:sp>
    <dsp:sp modelId="{1171D37D-AF98-448F-8548-CB9DF74657C9}">
      <dsp:nvSpPr>
        <dsp:cNvPr id="0" name=""/>
        <dsp:cNvSpPr/>
      </dsp:nvSpPr>
      <dsp:spPr>
        <a:xfrm>
          <a:off x="9355941" y="3641158"/>
          <a:ext cx="1395881" cy="14498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Explain through HBD signal model.</a:t>
          </a:r>
        </a:p>
      </dsp:txBody>
      <dsp:txXfrm>
        <a:off x="9360187" y="3645404"/>
        <a:ext cx="1387389" cy="136490"/>
      </dsp:txXfrm>
    </dsp:sp>
    <dsp:sp modelId="{DACF2DE0-81DF-42EF-B53D-04B6E6C3A14C}">
      <dsp:nvSpPr>
        <dsp:cNvPr id="0" name=""/>
        <dsp:cNvSpPr/>
      </dsp:nvSpPr>
      <dsp:spPr>
        <a:xfrm rot="4643863">
          <a:off x="4065521" y="3660467"/>
          <a:ext cx="48373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48373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295296" y="3649198"/>
        <a:ext cx="24186" cy="24186"/>
      </dsp:txXfrm>
    </dsp:sp>
    <dsp:sp modelId="{E14C35D3-922B-46F1-B80E-D9C488E3D289}">
      <dsp:nvSpPr>
        <dsp:cNvPr id="0" name=""/>
        <dsp:cNvSpPr/>
      </dsp:nvSpPr>
      <dsp:spPr>
        <a:xfrm>
          <a:off x="4360161" y="3831369"/>
          <a:ext cx="263857" cy="13192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MUSA</a:t>
          </a:r>
        </a:p>
      </dsp:txBody>
      <dsp:txXfrm>
        <a:off x="4364025" y="3835233"/>
        <a:ext cx="256129" cy="124200"/>
      </dsp:txXfrm>
    </dsp:sp>
    <dsp:sp modelId="{4B06A98D-E185-4FDC-9584-2AED40445DF9}">
      <dsp:nvSpPr>
        <dsp:cNvPr id="0" name=""/>
        <dsp:cNvSpPr/>
      </dsp:nvSpPr>
      <dsp:spPr>
        <a:xfrm>
          <a:off x="4624018" y="3896509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674151" y="3894695"/>
        <a:ext cx="5277" cy="5277"/>
      </dsp:txXfrm>
    </dsp:sp>
    <dsp:sp modelId="{6F55546C-8B1C-46DA-B563-3201297943F6}">
      <dsp:nvSpPr>
        <dsp:cNvPr id="0" name=""/>
        <dsp:cNvSpPr/>
      </dsp:nvSpPr>
      <dsp:spPr>
        <a:xfrm>
          <a:off x="4729561" y="3831051"/>
          <a:ext cx="2705041" cy="13256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Application in the HBD context, explain through HBD signal model.</a:t>
          </a:r>
        </a:p>
      </dsp:txBody>
      <dsp:txXfrm>
        <a:off x="4733444" y="3834934"/>
        <a:ext cx="2697275" cy="124798"/>
      </dsp:txXfrm>
    </dsp:sp>
    <dsp:sp modelId="{40774C73-14D6-4A79-974C-3B129D8676C8}">
      <dsp:nvSpPr>
        <dsp:cNvPr id="0" name=""/>
        <dsp:cNvSpPr/>
      </dsp:nvSpPr>
      <dsp:spPr>
        <a:xfrm rot="5033852">
          <a:off x="2903301" y="3881158"/>
          <a:ext cx="992813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992813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374887" y="3857162"/>
        <a:ext cx="49640" cy="49640"/>
      </dsp:txXfrm>
    </dsp:sp>
    <dsp:sp modelId="{7AA3EB59-3325-4F01-9BF7-9D453E9EA3A4}">
      <dsp:nvSpPr>
        <dsp:cNvPr id="0" name=""/>
        <dsp:cNvSpPr/>
      </dsp:nvSpPr>
      <dsp:spPr>
        <a:xfrm>
          <a:off x="3452479" y="4248370"/>
          <a:ext cx="1002678" cy="25441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Open research problems and challenges</a:t>
          </a:r>
        </a:p>
      </dsp:txBody>
      <dsp:txXfrm>
        <a:off x="3459931" y="4255822"/>
        <a:ext cx="987774" cy="239509"/>
      </dsp:txXfrm>
    </dsp:sp>
    <dsp:sp modelId="{3B0DC9AA-593D-4203-9983-DBA8FCB5A798}">
      <dsp:nvSpPr>
        <dsp:cNvPr id="0" name=""/>
        <dsp:cNvSpPr/>
      </dsp:nvSpPr>
      <dsp:spPr>
        <a:xfrm>
          <a:off x="4455158" y="4374752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505291" y="4372938"/>
        <a:ext cx="5277" cy="5277"/>
      </dsp:txXfrm>
    </dsp:sp>
    <dsp:sp modelId="{A80EBC14-9DD4-440F-B930-47E14F82B462}">
      <dsp:nvSpPr>
        <dsp:cNvPr id="0" name=""/>
        <dsp:cNvSpPr/>
      </dsp:nvSpPr>
      <dsp:spPr>
        <a:xfrm>
          <a:off x="4560701" y="4269367"/>
          <a:ext cx="2789652" cy="21241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Performance evaluation of the transmission and reception strategies</a:t>
          </a:r>
        </a:p>
      </dsp:txBody>
      <dsp:txXfrm>
        <a:off x="4566923" y="4275589"/>
        <a:ext cx="2777208" cy="199974"/>
      </dsp:txXfrm>
    </dsp:sp>
    <dsp:sp modelId="{9691AF1D-8578-4B47-AF4F-8AC4EEFFE8AC}">
      <dsp:nvSpPr>
        <dsp:cNvPr id="0" name=""/>
        <dsp:cNvSpPr/>
      </dsp:nvSpPr>
      <dsp:spPr>
        <a:xfrm rot="17900022">
          <a:off x="7291935" y="4276883"/>
          <a:ext cx="22238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2238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397565" y="4272148"/>
        <a:ext cx="11119" cy="11119"/>
      </dsp:txXfrm>
    </dsp:sp>
    <dsp:sp modelId="{0A635B03-F43B-43B6-8E1C-989FC6E6472E}">
      <dsp:nvSpPr>
        <dsp:cNvPr id="0" name=""/>
        <dsp:cNvSpPr/>
      </dsp:nvSpPr>
      <dsp:spPr>
        <a:xfrm>
          <a:off x="7455896" y="4113874"/>
          <a:ext cx="263857" cy="13192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SER</a:t>
          </a:r>
        </a:p>
      </dsp:txBody>
      <dsp:txXfrm>
        <a:off x="7459760" y="4117738"/>
        <a:ext cx="256129" cy="124200"/>
      </dsp:txXfrm>
    </dsp:sp>
    <dsp:sp modelId="{5C469000-A94F-4C49-B45A-31081898F31D}">
      <dsp:nvSpPr>
        <dsp:cNvPr id="0" name=""/>
        <dsp:cNvSpPr/>
      </dsp:nvSpPr>
      <dsp:spPr>
        <a:xfrm rot="18937543">
          <a:off x="7698697" y="4127382"/>
          <a:ext cx="14765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4765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768833" y="4124515"/>
        <a:ext cx="7382" cy="7382"/>
      </dsp:txXfrm>
    </dsp:sp>
    <dsp:sp modelId="{E1FA38B3-B468-4887-8F52-79DB1AD7193E}">
      <dsp:nvSpPr>
        <dsp:cNvPr id="0" name=""/>
        <dsp:cNvSpPr/>
      </dsp:nvSpPr>
      <dsp:spPr>
        <a:xfrm>
          <a:off x="7825296" y="3983087"/>
          <a:ext cx="2362098" cy="18697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Evaluate for II and SIC for a start using MPSK, GMSK or MPAM.</a:t>
          </a:r>
        </a:p>
      </dsp:txBody>
      <dsp:txXfrm>
        <a:off x="7830772" y="3988563"/>
        <a:ext cx="2351146" cy="176025"/>
      </dsp:txXfrm>
    </dsp:sp>
    <dsp:sp modelId="{C1C10E0B-50A2-46E1-9000-B2E50D56B6F4}">
      <dsp:nvSpPr>
        <dsp:cNvPr id="0" name=""/>
        <dsp:cNvSpPr/>
      </dsp:nvSpPr>
      <dsp:spPr>
        <a:xfrm rot="2664465">
          <a:off x="7698654" y="4230705"/>
          <a:ext cx="14774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4774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768831" y="4227836"/>
        <a:ext cx="7387" cy="7387"/>
      </dsp:txXfrm>
    </dsp:sp>
    <dsp:sp modelId="{E2F3B97D-9100-4190-ABB8-704A9C43704D}">
      <dsp:nvSpPr>
        <dsp:cNvPr id="0" name=""/>
        <dsp:cNvSpPr/>
      </dsp:nvSpPr>
      <dsp:spPr>
        <a:xfrm>
          <a:off x="7825296" y="4189853"/>
          <a:ext cx="1779184" cy="18673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Evaluate for MUSA with polyphase codes</a:t>
          </a:r>
        </a:p>
      </dsp:txBody>
      <dsp:txXfrm>
        <a:off x="7830765" y="4195322"/>
        <a:ext cx="1768246" cy="175797"/>
      </dsp:txXfrm>
    </dsp:sp>
    <dsp:sp modelId="{97164657-3904-4120-8307-F281A6BD06FE}">
      <dsp:nvSpPr>
        <dsp:cNvPr id="0" name=""/>
        <dsp:cNvSpPr/>
      </dsp:nvSpPr>
      <dsp:spPr>
        <a:xfrm rot="3537148">
          <a:off x="7300805" y="4462414"/>
          <a:ext cx="20464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0464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398009" y="4458122"/>
        <a:ext cx="10232" cy="10232"/>
      </dsp:txXfrm>
    </dsp:sp>
    <dsp:sp modelId="{160E7C22-8F97-4CB5-BB0C-815CBB6FE04C}">
      <dsp:nvSpPr>
        <dsp:cNvPr id="0" name=""/>
        <dsp:cNvSpPr/>
      </dsp:nvSpPr>
      <dsp:spPr>
        <a:xfrm>
          <a:off x="7455896" y="4464520"/>
          <a:ext cx="1087065" cy="17275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Ergodic capacity</a:t>
          </a:r>
        </a:p>
      </dsp:txBody>
      <dsp:txXfrm>
        <a:off x="7460956" y="4469580"/>
        <a:ext cx="1076945" cy="162639"/>
      </dsp:txXfrm>
    </dsp:sp>
    <dsp:sp modelId="{343ECB00-F43A-4E97-AEFC-A9864E608612}">
      <dsp:nvSpPr>
        <dsp:cNvPr id="0" name=""/>
        <dsp:cNvSpPr/>
      </dsp:nvSpPr>
      <dsp:spPr>
        <a:xfrm>
          <a:off x="8542962" y="4550075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8593095" y="4548261"/>
        <a:ext cx="5277" cy="5277"/>
      </dsp:txXfrm>
    </dsp:sp>
    <dsp:sp modelId="{889D0D2E-B35C-4AE1-AB86-D456609CF1EA}">
      <dsp:nvSpPr>
        <dsp:cNvPr id="0" name=""/>
        <dsp:cNvSpPr/>
      </dsp:nvSpPr>
      <dsp:spPr>
        <a:xfrm>
          <a:off x="8648505" y="4438784"/>
          <a:ext cx="2316081" cy="22423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Evaluate for II and SIC for Rician and Rician shadowed fading through MGF approach</a:t>
          </a:r>
        </a:p>
      </dsp:txBody>
      <dsp:txXfrm>
        <a:off x="8655073" y="4445352"/>
        <a:ext cx="2302945" cy="211095"/>
      </dsp:txXfrm>
    </dsp:sp>
    <dsp:sp modelId="{A8485992-099F-46C1-B8A7-636100A9E4DC}">
      <dsp:nvSpPr>
        <dsp:cNvPr id="0" name=""/>
        <dsp:cNvSpPr/>
      </dsp:nvSpPr>
      <dsp:spPr>
        <a:xfrm>
          <a:off x="10964586" y="4550075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1014719" y="4548261"/>
        <a:ext cx="5277" cy="5277"/>
      </dsp:txXfrm>
    </dsp:sp>
    <dsp:sp modelId="{88CB7B8C-100E-49C4-8E12-6A1B95302AC7}">
      <dsp:nvSpPr>
        <dsp:cNvPr id="0" name=""/>
        <dsp:cNvSpPr/>
      </dsp:nvSpPr>
      <dsp:spPr>
        <a:xfrm>
          <a:off x="11070129" y="4396378"/>
          <a:ext cx="3950123" cy="30904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For SIC, current works assume perfect interference cancellation. In reality, this may not always possible. Future works can take into account residual interference </a:t>
          </a:r>
        </a:p>
      </dsp:txBody>
      <dsp:txXfrm>
        <a:off x="11079181" y="4405430"/>
        <a:ext cx="3932019" cy="290938"/>
      </dsp:txXfrm>
    </dsp:sp>
    <dsp:sp modelId="{347FFC4A-DB4F-4914-A894-DC9DC6A62C9F}">
      <dsp:nvSpPr>
        <dsp:cNvPr id="0" name=""/>
        <dsp:cNvSpPr/>
      </dsp:nvSpPr>
      <dsp:spPr>
        <a:xfrm rot="5139000">
          <a:off x="1404201" y="7570872"/>
          <a:ext cx="139149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391490" y="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065159" y="7536909"/>
        <a:ext cx="69574" cy="69574"/>
      </dsp:txXfrm>
    </dsp:sp>
    <dsp:sp modelId="{EC7DB749-8266-4F87-92BD-84E37D3C7B7A}">
      <dsp:nvSpPr>
        <dsp:cNvPr id="0" name=""/>
        <dsp:cNvSpPr/>
      </dsp:nvSpPr>
      <dsp:spPr>
        <a:xfrm>
          <a:off x="2152718" y="8180197"/>
          <a:ext cx="1326215" cy="17048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Self-Interference at FD nodes</a:t>
          </a:r>
        </a:p>
      </dsp:txBody>
      <dsp:txXfrm>
        <a:off x="2157711" y="8185190"/>
        <a:ext cx="1316229" cy="160494"/>
      </dsp:txXfrm>
    </dsp:sp>
    <dsp:sp modelId="{A5757F48-B1FD-4434-A5CF-436CE4FF04E3}">
      <dsp:nvSpPr>
        <dsp:cNvPr id="0" name=""/>
        <dsp:cNvSpPr/>
      </dsp:nvSpPr>
      <dsp:spPr>
        <a:xfrm rot="16358323">
          <a:off x="2385445" y="7119568"/>
          <a:ext cx="229251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29251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474392" y="7063080"/>
        <a:ext cx="114625" cy="114625"/>
      </dsp:txXfrm>
    </dsp:sp>
    <dsp:sp modelId="{7354FF74-9E03-4340-A4A6-36F1F8E8CAE8}">
      <dsp:nvSpPr>
        <dsp:cNvPr id="0" name=""/>
        <dsp:cNvSpPr/>
      </dsp:nvSpPr>
      <dsp:spPr>
        <a:xfrm>
          <a:off x="3584476" y="5852699"/>
          <a:ext cx="1266636" cy="2452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SI Mitigation Architectures</a:t>
          </a:r>
        </a:p>
      </dsp:txBody>
      <dsp:txXfrm>
        <a:off x="3591661" y="5859884"/>
        <a:ext cx="1252266" cy="230928"/>
      </dsp:txXfrm>
    </dsp:sp>
    <dsp:sp modelId="{4B732749-0A52-4A82-B849-EA6C36D4A2CC}">
      <dsp:nvSpPr>
        <dsp:cNvPr id="0" name=""/>
        <dsp:cNvSpPr/>
      </dsp:nvSpPr>
      <dsp:spPr>
        <a:xfrm rot="16535511">
          <a:off x="4362312" y="5435529"/>
          <a:ext cx="1083143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83143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876805" y="5409275"/>
        <a:ext cx="54157" cy="54157"/>
      </dsp:txXfrm>
    </dsp:sp>
    <dsp:sp modelId="{95AEFE5B-BB02-41E7-9933-DBFFC66B03E5}">
      <dsp:nvSpPr>
        <dsp:cNvPr id="0" name=""/>
        <dsp:cNvSpPr/>
      </dsp:nvSpPr>
      <dsp:spPr>
        <a:xfrm>
          <a:off x="4956655" y="4832726"/>
          <a:ext cx="1113158" cy="12926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Passive Domain</a:t>
          </a:r>
        </a:p>
      </dsp:txBody>
      <dsp:txXfrm>
        <a:off x="4960441" y="4836512"/>
        <a:ext cx="1105586" cy="121693"/>
      </dsp:txXfrm>
    </dsp:sp>
    <dsp:sp modelId="{EB1B277E-3FC1-4BF2-AF6C-539501F9A755}">
      <dsp:nvSpPr>
        <dsp:cNvPr id="0" name=""/>
        <dsp:cNvSpPr/>
      </dsp:nvSpPr>
      <dsp:spPr>
        <a:xfrm rot="18544548">
          <a:off x="6038868" y="4831543"/>
          <a:ext cx="167435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67435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118400" y="4828182"/>
        <a:ext cx="8371" cy="8371"/>
      </dsp:txXfrm>
    </dsp:sp>
    <dsp:sp modelId="{A793AB9C-A183-4627-A871-3F24725D28A0}">
      <dsp:nvSpPr>
        <dsp:cNvPr id="0" name=""/>
        <dsp:cNvSpPr/>
      </dsp:nvSpPr>
      <dsp:spPr>
        <a:xfrm>
          <a:off x="6175357" y="4682805"/>
          <a:ext cx="2827861" cy="16914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 Low-Complexity Full-Duplex Radio Implementation With a Single Antenna</a:t>
          </a:r>
          <a:endParaRPr lang="en-SG" sz="500" kern="1200" dirty="0"/>
        </a:p>
      </dsp:txBody>
      <dsp:txXfrm>
        <a:off x="6180311" y="4687759"/>
        <a:ext cx="2817953" cy="159235"/>
      </dsp:txXfrm>
    </dsp:sp>
    <dsp:sp modelId="{BC76154D-8346-434D-A578-F4DF313484A8}">
      <dsp:nvSpPr>
        <dsp:cNvPr id="0" name=""/>
        <dsp:cNvSpPr/>
      </dsp:nvSpPr>
      <dsp:spPr>
        <a:xfrm rot="1056742">
          <a:off x="6067219" y="4913287"/>
          <a:ext cx="110733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10733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119817" y="4911343"/>
        <a:ext cx="5536" cy="5536"/>
      </dsp:txXfrm>
    </dsp:sp>
    <dsp:sp modelId="{27430E1D-E971-42A3-A868-EEA3E7B5AD0A}">
      <dsp:nvSpPr>
        <dsp:cNvPr id="0" name=""/>
        <dsp:cNvSpPr/>
      </dsp:nvSpPr>
      <dsp:spPr>
        <a:xfrm>
          <a:off x="6175357" y="4871737"/>
          <a:ext cx="2625430" cy="11825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Passive Self-Interference Suppression for Full-Duplex Infrastructure Nodes</a:t>
          </a:r>
        </a:p>
      </dsp:txBody>
      <dsp:txXfrm>
        <a:off x="6178821" y="4875201"/>
        <a:ext cx="2618502" cy="111326"/>
      </dsp:txXfrm>
    </dsp:sp>
    <dsp:sp modelId="{2D25EB08-B24C-432D-BA62-F4C9A8F5E5BA}">
      <dsp:nvSpPr>
        <dsp:cNvPr id="0" name=""/>
        <dsp:cNvSpPr/>
      </dsp:nvSpPr>
      <dsp:spPr>
        <a:xfrm rot="3429296">
          <a:off x="6025288" y="4978278"/>
          <a:ext cx="19459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9459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117721" y="4974238"/>
        <a:ext cx="9729" cy="9729"/>
      </dsp:txXfrm>
    </dsp:sp>
    <dsp:sp modelId="{EE0BE3FD-ECDC-4D84-8C1D-D00AAA614BC1}">
      <dsp:nvSpPr>
        <dsp:cNvPr id="0" name=""/>
        <dsp:cNvSpPr/>
      </dsp:nvSpPr>
      <dsp:spPr>
        <a:xfrm>
          <a:off x="6175357" y="5009781"/>
          <a:ext cx="1294470" cy="1021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Full-Duplex Mobile Device: Pushing the Limits</a:t>
          </a:r>
          <a:endParaRPr lang="en-SG" sz="500" kern="1200" dirty="0"/>
        </a:p>
      </dsp:txBody>
      <dsp:txXfrm>
        <a:off x="6178348" y="5012772"/>
        <a:ext cx="1288488" cy="96150"/>
      </dsp:txXfrm>
    </dsp:sp>
    <dsp:sp modelId="{824CBEAF-D83F-4A8F-8B9A-FC7E8509B8A3}">
      <dsp:nvSpPr>
        <dsp:cNvPr id="0" name=""/>
        <dsp:cNvSpPr/>
      </dsp:nvSpPr>
      <dsp:spPr>
        <a:xfrm rot="16764048">
          <a:off x="4580806" y="5655785"/>
          <a:ext cx="64615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64615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887730" y="5640455"/>
        <a:ext cx="32307" cy="32307"/>
      </dsp:txXfrm>
    </dsp:sp>
    <dsp:sp modelId="{A429958C-48E2-4721-B48D-B0A0D54D6A61}">
      <dsp:nvSpPr>
        <dsp:cNvPr id="0" name=""/>
        <dsp:cNvSpPr/>
      </dsp:nvSpPr>
      <dsp:spPr>
        <a:xfrm>
          <a:off x="4956655" y="5272739"/>
          <a:ext cx="573116" cy="1302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Analog Domain</a:t>
          </a:r>
        </a:p>
      </dsp:txBody>
      <dsp:txXfrm>
        <a:off x="4960470" y="5276554"/>
        <a:ext cx="565486" cy="122632"/>
      </dsp:txXfrm>
    </dsp:sp>
    <dsp:sp modelId="{FED72556-BABD-4642-B4AA-8CEC741CF6D6}">
      <dsp:nvSpPr>
        <dsp:cNvPr id="0" name=""/>
        <dsp:cNvSpPr/>
      </dsp:nvSpPr>
      <dsp:spPr>
        <a:xfrm rot="18846012">
          <a:off x="5506713" y="5282590"/>
          <a:ext cx="15166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5166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578752" y="5279623"/>
        <a:ext cx="7583" cy="7583"/>
      </dsp:txXfrm>
    </dsp:sp>
    <dsp:sp modelId="{B3AC3474-FCDD-45B3-A4B0-AEDEEA698D84}">
      <dsp:nvSpPr>
        <dsp:cNvPr id="0" name=""/>
        <dsp:cNvSpPr/>
      </dsp:nvSpPr>
      <dsp:spPr>
        <a:xfrm>
          <a:off x="5635315" y="5131702"/>
          <a:ext cx="3814257" cy="19451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Cancellation With Nonlinearity and Phase-Noise Suppression in Full-Duplex Systems</a:t>
          </a:r>
          <a:endParaRPr lang="en-SG" sz="500" kern="1200" dirty="0"/>
        </a:p>
      </dsp:txBody>
      <dsp:txXfrm>
        <a:off x="5641012" y="5137399"/>
        <a:ext cx="3802863" cy="183118"/>
      </dsp:txXfrm>
    </dsp:sp>
    <dsp:sp modelId="{392DBABB-9789-4F45-8256-4AD27719F9CA}">
      <dsp:nvSpPr>
        <dsp:cNvPr id="0" name=""/>
        <dsp:cNvSpPr/>
      </dsp:nvSpPr>
      <dsp:spPr>
        <a:xfrm rot="2725993">
          <a:off x="5507343" y="5390621"/>
          <a:ext cx="15040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5040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578783" y="5387686"/>
        <a:ext cx="7520" cy="7520"/>
      </dsp:txXfrm>
    </dsp:sp>
    <dsp:sp modelId="{C3288F61-8A57-41D9-9E64-88FED2E9F62C}">
      <dsp:nvSpPr>
        <dsp:cNvPr id="0" name=""/>
        <dsp:cNvSpPr/>
      </dsp:nvSpPr>
      <dsp:spPr>
        <a:xfrm>
          <a:off x="5635315" y="5346005"/>
          <a:ext cx="3094726" cy="19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Rate Gain Region and Design Tradeoffs for Full-Duplex Wireless Communications </a:t>
          </a:r>
          <a:endParaRPr lang="en-SG" sz="500" kern="1200" dirty="0"/>
        </a:p>
      </dsp:txBody>
      <dsp:txXfrm>
        <a:off x="5641115" y="5351805"/>
        <a:ext cx="3083126" cy="186432"/>
      </dsp:txXfrm>
    </dsp:sp>
    <dsp:sp modelId="{F407FC69-C11B-405C-8667-93B91FD8D20F}">
      <dsp:nvSpPr>
        <dsp:cNvPr id="0" name=""/>
        <dsp:cNvSpPr/>
      </dsp:nvSpPr>
      <dsp:spPr>
        <a:xfrm rot="18450395">
          <a:off x="4817210" y="5905767"/>
          <a:ext cx="17334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7334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899550" y="5902258"/>
        <a:ext cx="8667" cy="8667"/>
      </dsp:txXfrm>
    </dsp:sp>
    <dsp:sp modelId="{472D9345-9C88-4ACA-9145-9D48011F0EEA}">
      <dsp:nvSpPr>
        <dsp:cNvPr id="0" name=""/>
        <dsp:cNvSpPr/>
      </dsp:nvSpPr>
      <dsp:spPr>
        <a:xfrm>
          <a:off x="4956655" y="5771870"/>
          <a:ext cx="580950" cy="1319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Digital Domain</a:t>
          </a:r>
        </a:p>
      </dsp:txBody>
      <dsp:txXfrm>
        <a:off x="4960519" y="5775734"/>
        <a:ext cx="573222" cy="124200"/>
      </dsp:txXfrm>
    </dsp:sp>
    <dsp:sp modelId="{1009CC8E-A367-401E-955B-7B32C909DB24}">
      <dsp:nvSpPr>
        <dsp:cNvPr id="0" name=""/>
        <dsp:cNvSpPr/>
      </dsp:nvSpPr>
      <dsp:spPr>
        <a:xfrm rot="18022996">
          <a:off x="5486041" y="5747003"/>
          <a:ext cx="20867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0867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585161" y="5742611"/>
        <a:ext cx="10433" cy="10433"/>
      </dsp:txXfrm>
    </dsp:sp>
    <dsp:sp modelId="{43CA3E34-F4E9-419C-81E5-05ACCFB65D39}">
      <dsp:nvSpPr>
        <dsp:cNvPr id="0" name=""/>
        <dsp:cNvSpPr/>
      </dsp:nvSpPr>
      <dsp:spPr>
        <a:xfrm>
          <a:off x="5643149" y="5563827"/>
          <a:ext cx="2849278" cy="18798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On the Impact of Phase Noise on Active Cancelation in Wireless Full-Duplex</a:t>
          </a:r>
          <a:endParaRPr lang="en-SG" sz="500" kern="1200" dirty="0"/>
        </a:p>
      </dsp:txBody>
      <dsp:txXfrm>
        <a:off x="5648655" y="5569333"/>
        <a:ext cx="2838266" cy="176975"/>
      </dsp:txXfrm>
    </dsp:sp>
    <dsp:sp modelId="{D66124CE-7E84-4034-B176-3C73A08B3AB7}">
      <dsp:nvSpPr>
        <dsp:cNvPr id="0" name=""/>
        <dsp:cNvSpPr/>
      </dsp:nvSpPr>
      <dsp:spPr>
        <a:xfrm rot="454130">
          <a:off x="5537142" y="5844022"/>
          <a:ext cx="10647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647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587716" y="5842185"/>
        <a:ext cx="5323" cy="5323"/>
      </dsp:txXfrm>
    </dsp:sp>
    <dsp:sp modelId="{10F33600-88B0-42CB-A093-65A613E68D0B}">
      <dsp:nvSpPr>
        <dsp:cNvPr id="0" name=""/>
        <dsp:cNvSpPr/>
      </dsp:nvSpPr>
      <dsp:spPr>
        <a:xfrm>
          <a:off x="5643149" y="5771604"/>
          <a:ext cx="3481700" cy="16050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Rate Gain Region and Design Tradeoffs for Full-Duplex Wireless Communications</a:t>
          </a:r>
          <a:endParaRPr lang="en-SG" sz="500" kern="1200" dirty="0"/>
        </a:p>
      </dsp:txBody>
      <dsp:txXfrm>
        <a:off x="5647850" y="5776305"/>
        <a:ext cx="3472298" cy="151107"/>
      </dsp:txXfrm>
    </dsp:sp>
    <dsp:sp modelId="{22A1935C-97B4-4BCE-A0F3-91F9D43E56F2}">
      <dsp:nvSpPr>
        <dsp:cNvPr id="0" name=""/>
        <dsp:cNvSpPr/>
      </dsp:nvSpPr>
      <dsp:spPr>
        <a:xfrm rot="3687417">
          <a:off x="5479935" y="5934029"/>
          <a:ext cx="220884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20884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584855" y="5929332"/>
        <a:ext cx="11044" cy="11044"/>
      </dsp:txXfrm>
    </dsp:sp>
    <dsp:sp modelId="{A680C6F7-2147-4298-8741-FFC4642A9900}">
      <dsp:nvSpPr>
        <dsp:cNvPr id="0" name=""/>
        <dsp:cNvSpPr/>
      </dsp:nvSpPr>
      <dsp:spPr>
        <a:xfrm>
          <a:off x="5643149" y="5951903"/>
          <a:ext cx="2769865" cy="15993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5647833" y="5956587"/>
        <a:ext cx="2760497" cy="150571"/>
      </dsp:txXfrm>
    </dsp:sp>
    <dsp:sp modelId="{CE6AD186-E7D3-4B71-B573-4BC0C5D34459}">
      <dsp:nvSpPr>
        <dsp:cNvPr id="0" name=""/>
        <dsp:cNvSpPr/>
      </dsp:nvSpPr>
      <dsp:spPr>
        <a:xfrm rot="5043481">
          <a:off x="4394121" y="6481548"/>
          <a:ext cx="101952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1952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878396" y="6456885"/>
        <a:ext cx="50976" cy="50976"/>
      </dsp:txXfrm>
    </dsp:sp>
    <dsp:sp modelId="{75826BC3-AFEB-4453-B5E9-F08364645BEB}">
      <dsp:nvSpPr>
        <dsp:cNvPr id="0" name=""/>
        <dsp:cNvSpPr/>
      </dsp:nvSpPr>
      <dsp:spPr>
        <a:xfrm>
          <a:off x="4956655" y="6860824"/>
          <a:ext cx="874526" cy="25714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Combination of Domains and Alternative Approaches</a:t>
          </a:r>
        </a:p>
      </dsp:txBody>
      <dsp:txXfrm>
        <a:off x="4964187" y="6868356"/>
        <a:ext cx="859462" cy="242082"/>
      </dsp:txXfrm>
    </dsp:sp>
    <dsp:sp modelId="{A2B3C596-E1CD-4AED-A7B8-DB9649AA352D}">
      <dsp:nvSpPr>
        <dsp:cNvPr id="0" name=""/>
        <dsp:cNvSpPr/>
      </dsp:nvSpPr>
      <dsp:spPr>
        <a:xfrm rot="16931695">
          <a:off x="5634133" y="6744390"/>
          <a:ext cx="49963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49963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871462" y="6732724"/>
        <a:ext cx="24981" cy="24981"/>
      </dsp:txXfrm>
    </dsp:sp>
    <dsp:sp modelId="{F1F90263-CDB3-4871-91AA-7ABB72D3042A}">
      <dsp:nvSpPr>
        <dsp:cNvPr id="0" name=""/>
        <dsp:cNvSpPr/>
      </dsp:nvSpPr>
      <dsp:spPr>
        <a:xfrm>
          <a:off x="5936724" y="6411818"/>
          <a:ext cx="721056" cy="1784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Combination of Domains</a:t>
          </a:r>
        </a:p>
      </dsp:txBody>
      <dsp:txXfrm>
        <a:off x="5941950" y="6417044"/>
        <a:ext cx="710604" cy="167976"/>
      </dsp:txXfrm>
    </dsp:sp>
    <dsp:sp modelId="{6B2D22AD-94B0-4A33-A482-53F6B68DF146}">
      <dsp:nvSpPr>
        <dsp:cNvPr id="0" name=""/>
        <dsp:cNvSpPr/>
      </dsp:nvSpPr>
      <dsp:spPr>
        <a:xfrm rot="17350740">
          <a:off x="6549918" y="6348490"/>
          <a:ext cx="32126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32126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702520" y="6341283"/>
        <a:ext cx="16063" cy="16063"/>
      </dsp:txXfrm>
    </dsp:sp>
    <dsp:sp modelId="{39C70A65-5D73-4D97-8812-5D07D232BE6C}">
      <dsp:nvSpPr>
        <dsp:cNvPr id="0" name=""/>
        <dsp:cNvSpPr/>
      </dsp:nvSpPr>
      <dsp:spPr>
        <a:xfrm>
          <a:off x="6763323" y="6131632"/>
          <a:ext cx="2365707" cy="1319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 Low-Complexity Full-Duplex Radio </a:t>
          </a:r>
          <a:r>
            <a:rPr lang="en-US" sz="500" kern="1200" dirty="0"/>
            <a:t>Implementation With a Single Antenna</a:t>
          </a:r>
          <a:endParaRPr lang="en-SG" sz="500" kern="1200" dirty="0"/>
        </a:p>
      </dsp:txBody>
      <dsp:txXfrm>
        <a:off x="6767187" y="6135496"/>
        <a:ext cx="2357979" cy="124200"/>
      </dsp:txXfrm>
    </dsp:sp>
    <dsp:sp modelId="{6EE32D6E-41B0-4B85-9053-7EABC7DD3656}">
      <dsp:nvSpPr>
        <dsp:cNvPr id="0" name=""/>
        <dsp:cNvSpPr/>
      </dsp:nvSpPr>
      <dsp:spPr>
        <a:xfrm rot="18289469">
          <a:off x="6618143" y="6424349"/>
          <a:ext cx="18481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8481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705932" y="6420553"/>
        <a:ext cx="9240" cy="9240"/>
      </dsp:txXfrm>
    </dsp:sp>
    <dsp:sp modelId="{7D0B3544-457F-45C0-80FB-2436F716BC3F}">
      <dsp:nvSpPr>
        <dsp:cNvPr id="0" name=""/>
        <dsp:cNvSpPr/>
      </dsp:nvSpPr>
      <dsp:spPr>
        <a:xfrm>
          <a:off x="6763323" y="6283350"/>
          <a:ext cx="2664154" cy="1319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Rate Gain Region and Design Tradeoffs for </a:t>
          </a:r>
          <a:r>
            <a:rPr lang="en-SG" sz="500" kern="1200" dirty="0"/>
            <a:t>Full-Duplex Wireless Communications</a:t>
          </a:r>
        </a:p>
      </dsp:txBody>
      <dsp:txXfrm>
        <a:off x="6767187" y="6287214"/>
        <a:ext cx="2656426" cy="124200"/>
      </dsp:txXfrm>
    </dsp:sp>
    <dsp:sp modelId="{A080DF3D-F003-4917-8728-59C9D2C3913D}">
      <dsp:nvSpPr>
        <dsp:cNvPr id="0" name=""/>
        <dsp:cNvSpPr/>
      </dsp:nvSpPr>
      <dsp:spPr>
        <a:xfrm>
          <a:off x="6657781" y="6500208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707913" y="6498394"/>
        <a:ext cx="5277" cy="5277"/>
      </dsp:txXfrm>
    </dsp:sp>
    <dsp:sp modelId="{C3BFD037-7451-4459-936C-60BC66467516}">
      <dsp:nvSpPr>
        <dsp:cNvPr id="0" name=""/>
        <dsp:cNvSpPr/>
      </dsp:nvSpPr>
      <dsp:spPr>
        <a:xfrm>
          <a:off x="6763323" y="6435068"/>
          <a:ext cx="2757599" cy="1319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On the Impact of Phase Noise on Active Cancelation </a:t>
          </a:r>
          <a:r>
            <a:rPr lang="en-SG" sz="500" kern="1200" dirty="0"/>
            <a:t>in Wireless Full-Duplex</a:t>
          </a:r>
        </a:p>
      </dsp:txBody>
      <dsp:txXfrm>
        <a:off x="6767187" y="6438932"/>
        <a:ext cx="2749871" cy="124200"/>
      </dsp:txXfrm>
    </dsp:sp>
    <dsp:sp modelId="{093AE80B-EFC0-4128-9895-ED3DC1A9F3E9}">
      <dsp:nvSpPr>
        <dsp:cNvPr id="0" name=""/>
        <dsp:cNvSpPr/>
      </dsp:nvSpPr>
      <dsp:spPr>
        <a:xfrm rot="3310531">
          <a:off x="6618143" y="6576067"/>
          <a:ext cx="18481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8481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705932" y="6572271"/>
        <a:ext cx="9240" cy="9240"/>
      </dsp:txXfrm>
    </dsp:sp>
    <dsp:sp modelId="{EAAC1C4E-FD03-45A0-B56F-569CC6CD1ADC}">
      <dsp:nvSpPr>
        <dsp:cNvPr id="0" name=""/>
        <dsp:cNvSpPr/>
      </dsp:nvSpPr>
      <dsp:spPr>
        <a:xfrm>
          <a:off x="6763323" y="6586786"/>
          <a:ext cx="2651451" cy="1319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Half-Duplex or Full-Duplex Communications: </a:t>
          </a:r>
          <a:r>
            <a:rPr lang="en-US" sz="500" kern="1200" dirty="0"/>
            <a:t>Degrees of Freedom Analysis Under </a:t>
          </a:r>
          <a:r>
            <a:rPr lang="en-SG" sz="500" kern="1200" dirty="0"/>
            <a:t>Self-Interference</a:t>
          </a:r>
        </a:p>
      </dsp:txBody>
      <dsp:txXfrm>
        <a:off x="6767187" y="6590650"/>
        <a:ext cx="2643723" cy="124200"/>
      </dsp:txXfrm>
    </dsp:sp>
    <dsp:sp modelId="{A5C29CAC-C177-4A9F-B489-D205799AC654}">
      <dsp:nvSpPr>
        <dsp:cNvPr id="0" name=""/>
        <dsp:cNvSpPr/>
      </dsp:nvSpPr>
      <dsp:spPr>
        <a:xfrm rot="4249260">
          <a:off x="6549918" y="6651926"/>
          <a:ext cx="32126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32126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702520" y="6644718"/>
        <a:ext cx="16063" cy="16063"/>
      </dsp:txXfrm>
    </dsp:sp>
    <dsp:sp modelId="{454818FC-2FB5-44FD-BBF4-C3041C22C888}">
      <dsp:nvSpPr>
        <dsp:cNvPr id="0" name=""/>
        <dsp:cNvSpPr/>
      </dsp:nvSpPr>
      <dsp:spPr>
        <a:xfrm>
          <a:off x="6763323" y="6738504"/>
          <a:ext cx="2543505" cy="1319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Capacity of the Gaussian Two-Hop Full-Duplex Relay Channel With Residual Self-Interference</a:t>
          </a:r>
          <a:endParaRPr lang="en-SG" sz="500" kern="1200" dirty="0"/>
        </a:p>
      </dsp:txBody>
      <dsp:txXfrm>
        <a:off x="6767187" y="6742368"/>
        <a:ext cx="2535777" cy="124200"/>
      </dsp:txXfrm>
    </dsp:sp>
    <dsp:sp modelId="{78833F65-6236-4A7B-973E-799527FEFB87}">
      <dsp:nvSpPr>
        <dsp:cNvPr id="0" name=""/>
        <dsp:cNvSpPr/>
      </dsp:nvSpPr>
      <dsp:spPr>
        <a:xfrm rot="3451062">
          <a:off x="5785689" y="7071464"/>
          <a:ext cx="19652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9652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879040" y="7067375"/>
        <a:ext cx="9826" cy="9826"/>
      </dsp:txXfrm>
    </dsp:sp>
    <dsp:sp modelId="{AAE0C827-3C99-4A80-9CD1-9F6D78B752C5}">
      <dsp:nvSpPr>
        <dsp:cNvPr id="0" name=""/>
        <dsp:cNvSpPr/>
      </dsp:nvSpPr>
      <dsp:spPr>
        <a:xfrm>
          <a:off x="5936724" y="7102561"/>
          <a:ext cx="1047489" cy="1052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Beamforming</a:t>
          </a:r>
        </a:p>
      </dsp:txBody>
      <dsp:txXfrm>
        <a:off x="5939806" y="7105643"/>
        <a:ext cx="1041325" cy="99072"/>
      </dsp:txXfrm>
    </dsp:sp>
    <dsp:sp modelId="{54EA24F2-93E9-4498-9AA5-5F500B61DEBC}">
      <dsp:nvSpPr>
        <dsp:cNvPr id="0" name=""/>
        <dsp:cNvSpPr/>
      </dsp:nvSpPr>
      <dsp:spPr>
        <a:xfrm rot="17968771">
          <a:off x="6929751" y="7061004"/>
          <a:ext cx="21446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1446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031624" y="7056467"/>
        <a:ext cx="10723" cy="10723"/>
      </dsp:txXfrm>
    </dsp:sp>
    <dsp:sp modelId="{D19F7485-48D1-4A36-93B0-8E7A76FCCB50}">
      <dsp:nvSpPr>
        <dsp:cNvPr id="0" name=""/>
        <dsp:cNvSpPr/>
      </dsp:nvSpPr>
      <dsp:spPr>
        <a:xfrm>
          <a:off x="7089757" y="6890222"/>
          <a:ext cx="4519210" cy="1565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Multi-Antenna Beamforming Techniques in Full-Duplex and Self-Energy Recycling Systems: Opportunities and Challenges</a:t>
          </a:r>
          <a:endParaRPr lang="en-SG" sz="500" kern="1200" dirty="0"/>
        </a:p>
      </dsp:txBody>
      <dsp:txXfrm>
        <a:off x="7094341" y="6894806"/>
        <a:ext cx="4510042" cy="147342"/>
      </dsp:txXfrm>
    </dsp:sp>
    <dsp:sp modelId="{53F5EB7B-9BD7-42ED-8D9F-78AD732E53B3}">
      <dsp:nvSpPr>
        <dsp:cNvPr id="0" name=""/>
        <dsp:cNvSpPr/>
      </dsp:nvSpPr>
      <dsp:spPr>
        <a:xfrm rot="21267451">
          <a:off x="6983966" y="7149234"/>
          <a:ext cx="10603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603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034335" y="7147408"/>
        <a:ext cx="5301" cy="5301"/>
      </dsp:txXfrm>
    </dsp:sp>
    <dsp:sp modelId="{96563B8C-9AA2-4EF7-BE9D-57E80023E6CE}">
      <dsp:nvSpPr>
        <dsp:cNvPr id="0" name=""/>
        <dsp:cNvSpPr/>
      </dsp:nvSpPr>
      <dsp:spPr>
        <a:xfrm>
          <a:off x="7089757" y="7066522"/>
          <a:ext cx="2968748" cy="15683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Beamforming Optimization for Full-Duplex Wireless-Powered MIMO Systems</a:t>
          </a:r>
          <a:endParaRPr lang="en-SG" sz="500" kern="1200" dirty="0"/>
        </a:p>
      </dsp:txBody>
      <dsp:txXfrm>
        <a:off x="7094350" y="7071115"/>
        <a:ext cx="2959562" cy="147645"/>
      </dsp:txXfrm>
    </dsp:sp>
    <dsp:sp modelId="{E87D04FC-593C-4D87-B0FC-A739FF2189CB}">
      <dsp:nvSpPr>
        <dsp:cNvPr id="0" name=""/>
        <dsp:cNvSpPr/>
      </dsp:nvSpPr>
      <dsp:spPr>
        <a:xfrm rot="3546954">
          <a:off x="6934178" y="7242585"/>
          <a:ext cx="205615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05615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031845" y="7238269"/>
        <a:ext cx="10280" cy="10280"/>
      </dsp:txXfrm>
    </dsp:sp>
    <dsp:sp modelId="{D6014A3B-609F-46AC-9F90-865A4C85ABA2}">
      <dsp:nvSpPr>
        <dsp:cNvPr id="0" name=""/>
        <dsp:cNvSpPr/>
      </dsp:nvSpPr>
      <dsp:spPr>
        <a:xfrm>
          <a:off x="7089757" y="7243143"/>
          <a:ext cx="2962964" cy="1769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Beamforming Design and Power Allocation for Full-Duplex Non-Orthogonal Multiple Access Cognitive Relaying</a:t>
          </a:r>
          <a:endParaRPr lang="en-SG" sz="500" kern="1200" dirty="0"/>
        </a:p>
      </dsp:txBody>
      <dsp:txXfrm>
        <a:off x="7094941" y="7248327"/>
        <a:ext cx="2952596" cy="166626"/>
      </dsp:txXfrm>
    </dsp:sp>
    <dsp:sp modelId="{96A05908-7D8C-423F-B0B6-C353ED7DF684}">
      <dsp:nvSpPr>
        <dsp:cNvPr id="0" name=""/>
        <dsp:cNvSpPr/>
      </dsp:nvSpPr>
      <dsp:spPr>
        <a:xfrm rot="4709447">
          <a:off x="5619468" y="7247739"/>
          <a:ext cx="52896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52896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870729" y="7235339"/>
        <a:ext cx="26448" cy="26448"/>
      </dsp:txXfrm>
    </dsp:sp>
    <dsp:sp modelId="{15060D3A-8099-4990-BCA9-58BC99414213}">
      <dsp:nvSpPr>
        <dsp:cNvPr id="0" name=""/>
        <dsp:cNvSpPr/>
      </dsp:nvSpPr>
      <dsp:spPr>
        <a:xfrm>
          <a:off x="5936724" y="7448484"/>
          <a:ext cx="1365049" cy="1184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Advanced Sampling</a:t>
          </a:r>
        </a:p>
      </dsp:txBody>
      <dsp:txXfrm>
        <a:off x="5940194" y="7451954"/>
        <a:ext cx="1358109" cy="111551"/>
      </dsp:txXfrm>
    </dsp:sp>
    <dsp:sp modelId="{C9CE45BE-E863-4F51-92AE-C440A7679FF8}">
      <dsp:nvSpPr>
        <dsp:cNvPr id="0" name=""/>
        <dsp:cNvSpPr/>
      </dsp:nvSpPr>
      <dsp:spPr>
        <a:xfrm>
          <a:off x="7301774" y="7506906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351907" y="7505092"/>
        <a:ext cx="5277" cy="5277"/>
      </dsp:txXfrm>
    </dsp:sp>
    <dsp:sp modelId="{FD177FAA-75CF-4BEB-963C-A82AFC4C6748}">
      <dsp:nvSpPr>
        <dsp:cNvPr id="0" name=""/>
        <dsp:cNvSpPr/>
      </dsp:nvSpPr>
      <dsp:spPr>
        <a:xfrm>
          <a:off x="7407317" y="7439926"/>
          <a:ext cx="2310331" cy="1356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Cancelation Through Advanced Sampling</a:t>
          </a:r>
          <a:endParaRPr lang="en-SG" sz="500" kern="1200" dirty="0"/>
        </a:p>
      </dsp:txBody>
      <dsp:txXfrm>
        <a:off x="7411289" y="7443898"/>
        <a:ext cx="2302387" cy="127664"/>
      </dsp:txXfrm>
    </dsp:sp>
    <dsp:sp modelId="{96415C00-7F27-4337-92A0-AC2DF0CCC4F3}">
      <dsp:nvSpPr>
        <dsp:cNvPr id="0" name=""/>
        <dsp:cNvSpPr/>
      </dsp:nvSpPr>
      <dsp:spPr>
        <a:xfrm rot="4717849">
          <a:off x="3264006" y="8527059"/>
          <a:ext cx="53539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53539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518320" y="8514498"/>
        <a:ext cx="26769" cy="26769"/>
      </dsp:txXfrm>
    </dsp:sp>
    <dsp:sp modelId="{9CDCC57B-537C-442E-8CBC-603F2940C980}">
      <dsp:nvSpPr>
        <dsp:cNvPr id="0" name=""/>
        <dsp:cNvSpPr/>
      </dsp:nvSpPr>
      <dsp:spPr>
        <a:xfrm>
          <a:off x="3584476" y="8658499"/>
          <a:ext cx="899041" cy="26365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Modelling FD Transceiver Impairments in HBD UAV communications</a:t>
          </a:r>
        </a:p>
      </dsp:txBody>
      <dsp:txXfrm>
        <a:off x="3592198" y="8666221"/>
        <a:ext cx="883597" cy="248215"/>
      </dsp:txXfrm>
    </dsp:sp>
    <dsp:sp modelId="{CD8F03E5-FFD4-417B-B09E-19B1E157E3E6}">
      <dsp:nvSpPr>
        <dsp:cNvPr id="0" name=""/>
        <dsp:cNvSpPr/>
      </dsp:nvSpPr>
      <dsp:spPr>
        <a:xfrm rot="16630182">
          <a:off x="4113469" y="8369991"/>
          <a:ext cx="84563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84563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515148" y="8349675"/>
        <a:ext cx="42281" cy="42281"/>
      </dsp:txXfrm>
    </dsp:sp>
    <dsp:sp modelId="{998A6213-6608-44D1-8253-B4A46D52FAC7}">
      <dsp:nvSpPr>
        <dsp:cNvPr id="0" name=""/>
        <dsp:cNvSpPr/>
      </dsp:nvSpPr>
      <dsp:spPr>
        <a:xfrm>
          <a:off x="4589060" y="7885338"/>
          <a:ext cx="456868" cy="1319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Phase noise</a:t>
          </a:r>
        </a:p>
      </dsp:txBody>
      <dsp:txXfrm>
        <a:off x="4592924" y="7889202"/>
        <a:ext cx="449140" cy="124200"/>
      </dsp:txXfrm>
    </dsp:sp>
    <dsp:sp modelId="{F12775F3-AFAC-4EED-AE20-A50D37EC3495}">
      <dsp:nvSpPr>
        <dsp:cNvPr id="0" name=""/>
        <dsp:cNvSpPr/>
      </dsp:nvSpPr>
      <dsp:spPr>
        <a:xfrm rot="17352157">
          <a:off x="4938257" y="7798961"/>
          <a:ext cx="32088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32088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90678" y="7791763"/>
        <a:ext cx="16044" cy="16044"/>
      </dsp:txXfrm>
    </dsp:sp>
    <dsp:sp modelId="{B6F4F48A-1820-45CA-87FB-E797045403DB}">
      <dsp:nvSpPr>
        <dsp:cNvPr id="0" name=""/>
        <dsp:cNvSpPr/>
      </dsp:nvSpPr>
      <dsp:spPr>
        <a:xfrm>
          <a:off x="5151472" y="7595324"/>
          <a:ext cx="3578554" cy="10588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Analysis of Oscillator Phase-Noise Effects on </a:t>
          </a:r>
          <a:r>
            <a:rPr lang="en-SG" sz="500" kern="1200" dirty="0"/>
            <a:t>Self-Interference Cancellation in Full-Duplex OFDM Radio Transceivers</a:t>
          </a:r>
        </a:p>
      </dsp:txBody>
      <dsp:txXfrm>
        <a:off x="5154573" y="7598425"/>
        <a:ext cx="3572352" cy="99687"/>
      </dsp:txXfrm>
    </dsp:sp>
    <dsp:sp modelId="{30488D6D-4909-470F-A2FB-45C5D49D8203}">
      <dsp:nvSpPr>
        <dsp:cNvPr id="0" name=""/>
        <dsp:cNvSpPr/>
      </dsp:nvSpPr>
      <dsp:spPr>
        <a:xfrm rot="18102024">
          <a:off x="4998275" y="7865035"/>
          <a:ext cx="20085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0085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93679" y="7860838"/>
        <a:ext cx="10042" cy="10042"/>
      </dsp:txXfrm>
    </dsp:sp>
    <dsp:sp modelId="{98ACC034-1BD3-4A0D-B9EB-75B0E549C721}">
      <dsp:nvSpPr>
        <dsp:cNvPr id="0" name=""/>
        <dsp:cNvSpPr/>
      </dsp:nvSpPr>
      <dsp:spPr>
        <a:xfrm>
          <a:off x="5151472" y="7721003"/>
          <a:ext cx="3815933" cy="11882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Cancellation With Nonlinearity and Phase-Noise Suppression in Full-Duplex Systems</a:t>
          </a:r>
          <a:endParaRPr lang="en-SG" sz="500" kern="1200" dirty="0"/>
        </a:p>
      </dsp:txBody>
      <dsp:txXfrm>
        <a:off x="5154952" y="7724483"/>
        <a:ext cx="3808973" cy="111866"/>
      </dsp:txXfrm>
    </dsp:sp>
    <dsp:sp modelId="{3DED8360-E24D-42FA-8FC7-43ADB884AA16}">
      <dsp:nvSpPr>
        <dsp:cNvPr id="0" name=""/>
        <dsp:cNvSpPr/>
      </dsp:nvSpPr>
      <dsp:spPr>
        <a:xfrm rot="21198226">
          <a:off x="5045567" y="7944282"/>
          <a:ext cx="10626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626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96044" y="7942450"/>
        <a:ext cx="5313" cy="5313"/>
      </dsp:txXfrm>
    </dsp:sp>
    <dsp:sp modelId="{E8C8E46F-256C-42A3-BF81-3579EA1200B7}">
      <dsp:nvSpPr>
        <dsp:cNvPr id="0" name=""/>
        <dsp:cNvSpPr/>
      </dsp:nvSpPr>
      <dsp:spPr>
        <a:xfrm>
          <a:off x="5151472" y="7859619"/>
          <a:ext cx="3111943" cy="15858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On the Impact of Phase Noise on Active Cancelation in Wireless Full-Duplex</a:t>
          </a:r>
          <a:endParaRPr lang="en-SG" sz="500" kern="1200" dirty="0"/>
        </a:p>
      </dsp:txBody>
      <dsp:txXfrm>
        <a:off x="5156117" y="7864264"/>
        <a:ext cx="3102653" cy="149293"/>
      </dsp:txXfrm>
    </dsp:sp>
    <dsp:sp modelId="{892BD4DE-9E99-4E76-AE7C-1A65931E4E13}">
      <dsp:nvSpPr>
        <dsp:cNvPr id="0" name=""/>
        <dsp:cNvSpPr/>
      </dsp:nvSpPr>
      <dsp:spPr>
        <a:xfrm rot="3264767">
          <a:off x="5008019" y="8024223"/>
          <a:ext cx="181363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81363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94166" y="8020513"/>
        <a:ext cx="9068" cy="9068"/>
      </dsp:txXfrm>
    </dsp:sp>
    <dsp:sp modelId="{82B55F40-AB86-42F2-BFE2-A3E2D7B1AACC}">
      <dsp:nvSpPr>
        <dsp:cNvPr id="0" name=""/>
        <dsp:cNvSpPr/>
      </dsp:nvSpPr>
      <dsp:spPr>
        <a:xfrm>
          <a:off x="5151472" y="8037992"/>
          <a:ext cx="2842669" cy="12160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5155034" y="8041554"/>
        <a:ext cx="2835545" cy="114477"/>
      </dsp:txXfrm>
    </dsp:sp>
    <dsp:sp modelId="{5ED94ADD-06E2-4C88-A9DD-D76DE5E6AC05}">
      <dsp:nvSpPr>
        <dsp:cNvPr id="0" name=""/>
        <dsp:cNvSpPr/>
      </dsp:nvSpPr>
      <dsp:spPr>
        <a:xfrm rot="4207772">
          <a:off x="4943442" y="8096492"/>
          <a:ext cx="31051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31051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90938" y="8089554"/>
        <a:ext cx="15525" cy="15525"/>
      </dsp:txXfrm>
    </dsp:sp>
    <dsp:sp modelId="{4D17E468-9484-4DA8-A157-C0BF474D7727}">
      <dsp:nvSpPr>
        <dsp:cNvPr id="0" name=""/>
        <dsp:cNvSpPr/>
      </dsp:nvSpPr>
      <dsp:spPr>
        <a:xfrm>
          <a:off x="5151472" y="8179382"/>
          <a:ext cx="3479401" cy="1278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Rate Gain Region and Design Tradeoffs for Full-Duplex Wireless Communications</a:t>
          </a:r>
          <a:endParaRPr lang="en-SG" sz="500" kern="1200" dirty="0"/>
        </a:p>
      </dsp:txBody>
      <dsp:txXfrm>
        <a:off x="5155218" y="8183128"/>
        <a:ext cx="3471909" cy="120406"/>
      </dsp:txXfrm>
    </dsp:sp>
    <dsp:sp modelId="{7E3D55E3-BB33-4805-8C71-E5D25F5AB23A}">
      <dsp:nvSpPr>
        <dsp:cNvPr id="0" name=""/>
        <dsp:cNvSpPr/>
      </dsp:nvSpPr>
      <dsp:spPr>
        <a:xfrm rot="17573651">
          <a:off x="4400640" y="8664542"/>
          <a:ext cx="27129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7129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529506" y="8658584"/>
        <a:ext cx="13564" cy="13564"/>
      </dsp:txXfrm>
    </dsp:sp>
    <dsp:sp modelId="{ABB6C5A1-EE27-42C0-816D-64A2AA64F897}">
      <dsp:nvSpPr>
        <dsp:cNvPr id="0" name=""/>
        <dsp:cNvSpPr/>
      </dsp:nvSpPr>
      <dsp:spPr>
        <a:xfrm>
          <a:off x="4589060" y="8492544"/>
          <a:ext cx="1135103" cy="9571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Imperfect SI channel estimation</a:t>
          </a:r>
        </a:p>
      </dsp:txBody>
      <dsp:txXfrm>
        <a:off x="4591863" y="8495347"/>
        <a:ext cx="1129497" cy="90112"/>
      </dsp:txXfrm>
    </dsp:sp>
    <dsp:sp modelId="{7C229604-6E7E-40F7-ADA4-6DA3EAC9B984}">
      <dsp:nvSpPr>
        <dsp:cNvPr id="0" name=""/>
        <dsp:cNvSpPr/>
      </dsp:nvSpPr>
      <dsp:spPr>
        <a:xfrm rot="18197163">
          <a:off x="5680781" y="8459199"/>
          <a:ext cx="19230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9230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772127" y="8455216"/>
        <a:ext cx="9615" cy="9615"/>
      </dsp:txXfrm>
    </dsp:sp>
    <dsp:sp modelId="{6C2D21CC-8CEE-4973-BDEB-07CA993C5BDA}">
      <dsp:nvSpPr>
        <dsp:cNvPr id="0" name=""/>
        <dsp:cNvSpPr/>
      </dsp:nvSpPr>
      <dsp:spPr>
        <a:xfrm>
          <a:off x="5829707" y="8327070"/>
          <a:ext cx="2524452" cy="1051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Capacity of the Gaussian Two-Hop Full-Duplex Relay Channel With Residual Self-Interference</a:t>
          </a:r>
          <a:endParaRPr lang="en-SG" sz="500" kern="1200" dirty="0"/>
        </a:p>
      </dsp:txBody>
      <dsp:txXfrm>
        <a:off x="5832787" y="8330150"/>
        <a:ext cx="2518292" cy="98988"/>
      </dsp:txXfrm>
    </dsp:sp>
    <dsp:sp modelId="{6E503947-C53C-4610-876D-119E38A1BCDD}">
      <dsp:nvSpPr>
        <dsp:cNvPr id="0" name=""/>
        <dsp:cNvSpPr/>
      </dsp:nvSpPr>
      <dsp:spPr>
        <a:xfrm rot="21240461">
          <a:off x="5723874" y="8534039"/>
          <a:ext cx="10612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612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774282" y="8532211"/>
        <a:ext cx="5306" cy="5306"/>
      </dsp:txXfrm>
    </dsp:sp>
    <dsp:sp modelId="{B82929C6-8AF3-4E9E-BCA7-E34A413FB2C3}">
      <dsp:nvSpPr>
        <dsp:cNvPr id="0" name=""/>
        <dsp:cNvSpPr/>
      </dsp:nvSpPr>
      <dsp:spPr>
        <a:xfrm>
          <a:off x="5829707" y="8452008"/>
          <a:ext cx="2906227" cy="15463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On the Impact of Phase Noise on Active Cancelation in Wireless Full-Duplex</a:t>
          </a:r>
          <a:endParaRPr lang="en-SG" sz="500" kern="1200" dirty="0"/>
        </a:p>
      </dsp:txBody>
      <dsp:txXfrm>
        <a:off x="5834236" y="8456537"/>
        <a:ext cx="2897169" cy="145575"/>
      </dsp:txXfrm>
    </dsp:sp>
    <dsp:sp modelId="{420E1E99-98D9-4D1F-B688-EFF734644489}">
      <dsp:nvSpPr>
        <dsp:cNvPr id="0" name=""/>
        <dsp:cNvSpPr/>
      </dsp:nvSpPr>
      <dsp:spPr>
        <a:xfrm rot="3288689">
          <a:off x="5685361" y="8614419"/>
          <a:ext cx="18314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8314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772356" y="8610665"/>
        <a:ext cx="9157" cy="9157"/>
      </dsp:txXfrm>
    </dsp:sp>
    <dsp:sp modelId="{E10213F8-342B-4093-B9DC-D8B49579E716}">
      <dsp:nvSpPr>
        <dsp:cNvPr id="0" name=""/>
        <dsp:cNvSpPr/>
      </dsp:nvSpPr>
      <dsp:spPr>
        <a:xfrm>
          <a:off x="5829707" y="8626431"/>
          <a:ext cx="2427729" cy="12730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5833436" y="8630160"/>
        <a:ext cx="2420271" cy="119847"/>
      </dsp:txXfrm>
    </dsp:sp>
    <dsp:sp modelId="{3347B943-0131-4F8E-A7D4-E009EDF24762}">
      <dsp:nvSpPr>
        <dsp:cNvPr id="0" name=""/>
        <dsp:cNvSpPr/>
      </dsp:nvSpPr>
      <dsp:spPr>
        <a:xfrm rot="3532471">
          <a:off x="4434199" y="8876897"/>
          <a:ext cx="20417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0417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531184" y="8872617"/>
        <a:ext cx="10208" cy="10208"/>
      </dsp:txXfrm>
    </dsp:sp>
    <dsp:sp modelId="{4EAB3F4F-310F-4895-B8F0-9B1126A31069}">
      <dsp:nvSpPr>
        <dsp:cNvPr id="0" name=""/>
        <dsp:cNvSpPr/>
      </dsp:nvSpPr>
      <dsp:spPr>
        <a:xfrm>
          <a:off x="4589060" y="8894382"/>
          <a:ext cx="521170" cy="14146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Quantization noise</a:t>
          </a:r>
        </a:p>
      </dsp:txBody>
      <dsp:txXfrm>
        <a:off x="4593203" y="8898525"/>
        <a:ext cx="512884" cy="133178"/>
      </dsp:txXfrm>
    </dsp:sp>
    <dsp:sp modelId="{518DFAC1-C4A3-41FC-9797-F0C34A518CB7}">
      <dsp:nvSpPr>
        <dsp:cNvPr id="0" name=""/>
        <dsp:cNvSpPr/>
      </dsp:nvSpPr>
      <dsp:spPr>
        <a:xfrm rot="18534171">
          <a:off x="5078972" y="8898896"/>
          <a:ext cx="16806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6806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158801" y="8895519"/>
        <a:ext cx="8403" cy="8403"/>
      </dsp:txXfrm>
    </dsp:sp>
    <dsp:sp modelId="{F5316701-8AE2-4563-B5C1-FDEDFBA6E337}">
      <dsp:nvSpPr>
        <dsp:cNvPr id="0" name=""/>
        <dsp:cNvSpPr/>
      </dsp:nvSpPr>
      <dsp:spPr>
        <a:xfrm>
          <a:off x="5215774" y="8773526"/>
          <a:ext cx="2842669" cy="12160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5219336" y="8777088"/>
        <a:ext cx="2835545" cy="114477"/>
      </dsp:txXfrm>
    </dsp:sp>
    <dsp:sp modelId="{E948D3C9-2FA1-43D6-A297-BC30E674D4F6}">
      <dsp:nvSpPr>
        <dsp:cNvPr id="0" name=""/>
        <dsp:cNvSpPr/>
      </dsp:nvSpPr>
      <dsp:spPr>
        <a:xfrm rot="445408">
          <a:off x="5109785" y="8971165"/>
          <a:ext cx="106435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6435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160342" y="8969329"/>
        <a:ext cx="5321" cy="5321"/>
      </dsp:txXfrm>
    </dsp:sp>
    <dsp:sp modelId="{2E58FD7B-0DB4-4AF6-A5CF-58086D24A104}">
      <dsp:nvSpPr>
        <dsp:cNvPr id="0" name=""/>
        <dsp:cNvSpPr/>
      </dsp:nvSpPr>
      <dsp:spPr>
        <a:xfrm>
          <a:off x="5215774" y="8914916"/>
          <a:ext cx="3479401" cy="1278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Rate Gain Region and Design Tradeoffs for Full-Duplex Wireless Communications</a:t>
          </a:r>
          <a:endParaRPr lang="en-SG" sz="500" kern="1200" dirty="0"/>
        </a:p>
      </dsp:txBody>
      <dsp:txXfrm>
        <a:off x="5219520" y="8918662"/>
        <a:ext cx="3471909" cy="120406"/>
      </dsp:txXfrm>
    </dsp:sp>
    <dsp:sp modelId="{2D468136-1A0E-4009-998B-A75FFD5C688C}">
      <dsp:nvSpPr>
        <dsp:cNvPr id="0" name=""/>
        <dsp:cNvSpPr/>
      </dsp:nvSpPr>
      <dsp:spPr>
        <a:xfrm rot="3231777">
          <a:off x="5073517" y="9036559"/>
          <a:ext cx="17897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7897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158528" y="9032909"/>
        <a:ext cx="8948" cy="8948"/>
      </dsp:txXfrm>
    </dsp:sp>
    <dsp:sp modelId="{6FE7CE44-820A-441C-B60D-B8962B020401}">
      <dsp:nvSpPr>
        <dsp:cNvPr id="0" name=""/>
        <dsp:cNvSpPr/>
      </dsp:nvSpPr>
      <dsp:spPr>
        <a:xfrm>
          <a:off x="5215774" y="9062604"/>
          <a:ext cx="1762453" cy="940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Cancelation Through Advanced Sampling</a:t>
          </a:r>
          <a:endParaRPr lang="en-SG" sz="500" kern="1200" dirty="0"/>
        </a:p>
      </dsp:txBody>
      <dsp:txXfrm>
        <a:off x="5218530" y="9065360"/>
        <a:ext cx="1756941" cy="88586"/>
      </dsp:txXfrm>
    </dsp:sp>
    <dsp:sp modelId="{D9C6B864-4B39-4E4C-BF71-251564722409}">
      <dsp:nvSpPr>
        <dsp:cNvPr id="0" name=""/>
        <dsp:cNvSpPr/>
      </dsp:nvSpPr>
      <dsp:spPr>
        <a:xfrm rot="4707193">
          <a:off x="4272653" y="9047805"/>
          <a:ext cx="52727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52727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523107" y="9035448"/>
        <a:ext cx="26363" cy="26363"/>
      </dsp:txXfrm>
    </dsp:sp>
    <dsp:sp modelId="{C64FEBAA-8D59-4575-89B9-8CA5493CF277}">
      <dsp:nvSpPr>
        <dsp:cNvPr id="0" name=""/>
        <dsp:cNvSpPr/>
      </dsp:nvSpPr>
      <dsp:spPr>
        <a:xfrm>
          <a:off x="4589060" y="9213105"/>
          <a:ext cx="800247" cy="1876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 Transceiver nonlinearities and I/Q mismatch (excluded)</a:t>
          </a:r>
        </a:p>
      </dsp:txBody>
      <dsp:txXfrm>
        <a:off x="4594556" y="9218601"/>
        <a:ext cx="789255" cy="176658"/>
      </dsp:txXfrm>
    </dsp:sp>
    <dsp:sp modelId="{A5A54FEC-A1E4-4E54-B102-5788FD7D2D52}">
      <dsp:nvSpPr>
        <dsp:cNvPr id="0" name=""/>
        <dsp:cNvSpPr/>
      </dsp:nvSpPr>
      <dsp:spPr>
        <a:xfrm rot="19488166">
          <a:off x="5377501" y="9268883"/>
          <a:ext cx="12915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2915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438850" y="9266479"/>
        <a:ext cx="6457" cy="6457"/>
      </dsp:txXfrm>
    </dsp:sp>
    <dsp:sp modelId="{AE502A5A-469F-40FF-9751-53474813692B}">
      <dsp:nvSpPr>
        <dsp:cNvPr id="0" name=""/>
        <dsp:cNvSpPr/>
      </dsp:nvSpPr>
      <dsp:spPr>
        <a:xfrm>
          <a:off x="5494851" y="9176491"/>
          <a:ext cx="2812323" cy="11198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Self-Interference Cancellation With Nonlinearity and Phase-Noise Suppression in Full-Duplex Systems</a:t>
          </a:r>
          <a:endParaRPr lang="en-SG" sz="500" kern="1200" dirty="0"/>
        </a:p>
      </dsp:txBody>
      <dsp:txXfrm>
        <a:off x="5498131" y="9179771"/>
        <a:ext cx="2805763" cy="105427"/>
      </dsp:txXfrm>
    </dsp:sp>
    <dsp:sp modelId="{FD397704-FAEA-4826-87E6-FACD16C478F6}">
      <dsp:nvSpPr>
        <dsp:cNvPr id="0" name=""/>
        <dsp:cNvSpPr/>
      </dsp:nvSpPr>
      <dsp:spPr>
        <a:xfrm rot="1918546">
          <a:off x="5379869" y="9339049"/>
          <a:ext cx="12442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2442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438969" y="9336763"/>
        <a:ext cx="6221" cy="6221"/>
      </dsp:txXfrm>
    </dsp:sp>
    <dsp:sp modelId="{B44CA444-8357-477C-81D0-0C50D9B76702}">
      <dsp:nvSpPr>
        <dsp:cNvPr id="0" name=""/>
        <dsp:cNvSpPr/>
      </dsp:nvSpPr>
      <dsp:spPr>
        <a:xfrm>
          <a:off x="5494851" y="9308268"/>
          <a:ext cx="2335443" cy="1291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All-Digital Self-Interference Cancellation Technique for Full-Duplex Systems</a:t>
          </a:r>
          <a:endParaRPr lang="en-SG" sz="500" kern="1200" dirty="0"/>
        </a:p>
      </dsp:txBody>
      <dsp:txXfrm>
        <a:off x="5498632" y="9312049"/>
        <a:ext cx="2327881" cy="121538"/>
      </dsp:txXfrm>
    </dsp:sp>
    <dsp:sp modelId="{610F36AB-425F-4C2C-8572-E60825D57F0B}">
      <dsp:nvSpPr>
        <dsp:cNvPr id="0" name=""/>
        <dsp:cNvSpPr/>
      </dsp:nvSpPr>
      <dsp:spPr>
        <a:xfrm rot="4941077">
          <a:off x="4139806" y="9182460"/>
          <a:ext cx="792965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792965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516464" y="9163460"/>
        <a:ext cx="39648" cy="39648"/>
      </dsp:txXfrm>
    </dsp:sp>
    <dsp:sp modelId="{B7C761C8-8177-4243-A353-C5C129B9E2E5}">
      <dsp:nvSpPr>
        <dsp:cNvPr id="0" name=""/>
        <dsp:cNvSpPr/>
      </dsp:nvSpPr>
      <dsp:spPr>
        <a:xfrm>
          <a:off x="4589060" y="9457158"/>
          <a:ext cx="4409496" cy="2381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Case study: Signal model for analog and digital domain post mixer design with imperfect SI channel and phase noise</a:t>
          </a:r>
        </a:p>
      </dsp:txBody>
      <dsp:txXfrm>
        <a:off x="4596036" y="9464134"/>
        <a:ext cx="4395544" cy="224210"/>
      </dsp:txXfrm>
    </dsp:sp>
    <dsp:sp modelId="{A935648F-680E-44E6-8470-CB97148AC59F}">
      <dsp:nvSpPr>
        <dsp:cNvPr id="0" name=""/>
        <dsp:cNvSpPr/>
      </dsp:nvSpPr>
      <dsp:spPr>
        <a:xfrm rot="17780993">
          <a:off x="8932433" y="9468873"/>
          <a:ext cx="23778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3778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9045383" y="9463753"/>
        <a:ext cx="11889" cy="11889"/>
      </dsp:txXfrm>
    </dsp:sp>
    <dsp:sp modelId="{25D9CCE3-450F-4D92-9448-B42609F589DF}">
      <dsp:nvSpPr>
        <dsp:cNvPr id="0" name=""/>
        <dsp:cNvSpPr/>
      </dsp:nvSpPr>
      <dsp:spPr>
        <a:xfrm>
          <a:off x="9104099" y="9284881"/>
          <a:ext cx="2830365" cy="15655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Present System Model for HBD and HD Aerial Communications</a:t>
          </a:r>
        </a:p>
      </dsp:txBody>
      <dsp:txXfrm>
        <a:off x="9108684" y="9289466"/>
        <a:ext cx="2821195" cy="147381"/>
      </dsp:txXfrm>
    </dsp:sp>
    <dsp:sp modelId="{584040C2-EFFB-478E-B304-D9391B49403E}">
      <dsp:nvSpPr>
        <dsp:cNvPr id="0" name=""/>
        <dsp:cNvSpPr/>
      </dsp:nvSpPr>
      <dsp:spPr>
        <a:xfrm rot="20974950">
          <a:off x="8997672" y="9565712"/>
          <a:ext cx="10731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731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9048645" y="9563854"/>
        <a:ext cx="5365" cy="5365"/>
      </dsp:txXfrm>
    </dsp:sp>
    <dsp:sp modelId="{2AA45A1B-F152-4CE3-A258-D76655967797}">
      <dsp:nvSpPr>
        <dsp:cNvPr id="0" name=""/>
        <dsp:cNvSpPr/>
      </dsp:nvSpPr>
      <dsp:spPr>
        <a:xfrm>
          <a:off x="9104099" y="9461222"/>
          <a:ext cx="2015173" cy="19122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Cite related references for Free Space Path Loss model</a:t>
          </a:r>
        </a:p>
      </dsp:txBody>
      <dsp:txXfrm>
        <a:off x="9109700" y="9466823"/>
        <a:ext cx="2003971" cy="180024"/>
      </dsp:txXfrm>
    </dsp:sp>
    <dsp:sp modelId="{14681954-BB75-4AE8-B129-88B45565DCDF}">
      <dsp:nvSpPr>
        <dsp:cNvPr id="0" name=""/>
        <dsp:cNvSpPr/>
      </dsp:nvSpPr>
      <dsp:spPr>
        <a:xfrm rot="3684739">
          <a:off x="8941043" y="9672254"/>
          <a:ext cx="22056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2056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9045814" y="9667564"/>
        <a:ext cx="11028" cy="11028"/>
      </dsp:txXfrm>
    </dsp:sp>
    <dsp:sp modelId="{1ABC9FB9-5A32-4F21-88C2-72B7F8A086AA}">
      <dsp:nvSpPr>
        <dsp:cNvPr id="0" name=""/>
        <dsp:cNvSpPr/>
      </dsp:nvSpPr>
      <dsp:spPr>
        <a:xfrm>
          <a:off x="9104099" y="9672238"/>
          <a:ext cx="5093414" cy="19535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Shared-antenna transceiver can also be modelled. For instance, Rician shadowed fading can be used to model the SI channel at the splitter.</a:t>
          </a:r>
        </a:p>
      </dsp:txBody>
      <dsp:txXfrm>
        <a:off x="9109821" y="9677960"/>
        <a:ext cx="5081970" cy="183915"/>
      </dsp:txXfrm>
    </dsp:sp>
    <dsp:sp modelId="{75F1FF6B-AD01-4915-84EC-E80800F06919}">
      <dsp:nvSpPr>
        <dsp:cNvPr id="0" name=""/>
        <dsp:cNvSpPr/>
      </dsp:nvSpPr>
      <dsp:spPr>
        <a:xfrm rot="5234552">
          <a:off x="2434777" y="9360270"/>
          <a:ext cx="2193855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193855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476858" y="9306249"/>
        <a:ext cx="109692" cy="109692"/>
      </dsp:txXfrm>
    </dsp:sp>
    <dsp:sp modelId="{823F815D-F81E-447B-9E20-A6AE5D359196}">
      <dsp:nvSpPr>
        <dsp:cNvPr id="0" name=""/>
        <dsp:cNvSpPr/>
      </dsp:nvSpPr>
      <dsp:spPr>
        <a:xfrm>
          <a:off x="3584476" y="10235329"/>
          <a:ext cx="883850" cy="4428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Open research problems and challenges</a:t>
          </a:r>
        </a:p>
      </dsp:txBody>
      <dsp:txXfrm>
        <a:off x="3597447" y="10248300"/>
        <a:ext cx="857908" cy="416905"/>
      </dsp:txXfrm>
    </dsp:sp>
    <dsp:sp modelId="{ADD35F32-C054-49CA-9AE8-5BCB990402F0}">
      <dsp:nvSpPr>
        <dsp:cNvPr id="0" name=""/>
        <dsp:cNvSpPr/>
      </dsp:nvSpPr>
      <dsp:spPr>
        <a:xfrm rot="17331174">
          <a:off x="4357790" y="10301380"/>
          <a:ext cx="32661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32661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512933" y="10294040"/>
        <a:ext cx="16330" cy="16330"/>
      </dsp:txXfrm>
    </dsp:sp>
    <dsp:sp modelId="{266D0687-A5ED-43C7-BFE8-975AD656BC7A}">
      <dsp:nvSpPr>
        <dsp:cNvPr id="0" name=""/>
        <dsp:cNvSpPr/>
      </dsp:nvSpPr>
      <dsp:spPr>
        <a:xfrm>
          <a:off x="4573870" y="10072747"/>
          <a:ext cx="461884" cy="14982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Regulations</a:t>
          </a:r>
        </a:p>
      </dsp:txBody>
      <dsp:txXfrm>
        <a:off x="4578258" y="10077135"/>
        <a:ext cx="453108" cy="141046"/>
      </dsp:txXfrm>
    </dsp:sp>
    <dsp:sp modelId="{1B0AE49E-3A99-49D0-8898-7944A83A6965}">
      <dsp:nvSpPr>
        <dsp:cNvPr id="0" name=""/>
        <dsp:cNvSpPr/>
      </dsp:nvSpPr>
      <dsp:spPr>
        <a:xfrm rot="17834821">
          <a:off x="4973261" y="10044358"/>
          <a:ext cx="23052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3052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82763" y="10039419"/>
        <a:ext cx="11526" cy="11526"/>
      </dsp:txXfrm>
    </dsp:sp>
    <dsp:sp modelId="{9351BAB8-96FD-45EA-A638-171F54CD70FD}">
      <dsp:nvSpPr>
        <dsp:cNvPr id="0" name=""/>
        <dsp:cNvSpPr/>
      </dsp:nvSpPr>
      <dsp:spPr>
        <a:xfrm>
          <a:off x="5141298" y="9887263"/>
          <a:ext cx="2111919" cy="11088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FD transceivers must meet the CAAS weight requirements for UAVs</a:t>
          </a:r>
        </a:p>
      </dsp:txBody>
      <dsp:txXfrm>
        <a:off x="5144546" y="9890511"/>
        <a:ext cx="2105423" cy="104391"/>
      </dsp:txXfrm>
    </dsp:sp>
    <dsp:sp modelId="{95302C86-18A7-415D-BFA4-0DFECA5258BC}">
      <dsp:nvSpPr>
        <dsp:cNvPr id="0" name=""/>
        <dsp:cNvSpPr/>
      </dsp:nvSpPr>
      <dsp:spPr>
        <a:xfrm>
          <a:off x="7253217" y="9941883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303350" y="9940069"/>
        <a:ext cx="5277" cy="5277"/>
      </dsp:txXfrm>
    </dsp:sp>
    <dsp:sp modelId="{38055269-4F98-42D8-B7DE-2D8383C07609}">
      <dsp:nvSpPr>
        <dsp:cNvPr id="0" name=""/>
        <dsp:cNvSpPr/>
      </dsp:nvSpPr>
      <dsp:spPr>
        <a:xfrm>
          <a:off x="7358760" y="9887387"/>
          <a:ext cx="2341424" cy="11064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https://www.caas.gov.sg/public-passengers/unmanned-aircraft-systems</a:t>
          </a:r>
        </a:p>
      </dsp:txBody>
      <dsp:txXfrm>
        <a:off x="7362001" y="9890628"/>
        <a:ext cx="2334942" cy="104158"/>
      </dsp:txXfrm>
    </dsp:sp>
    <dsp:sp modelId="{223C5D5A-0F03-4F5A-A33B-45C60C51A222}">
      <dsp:nvSpPr>
        <dsp:cNvPr id="0" name=""/>
        <dsp:cNvSpPr/>
      </dsp:nvSpPr>
      <dsp:spPr>
        <a:xfrm rot="1905621">
          <a:off x="5026461" y="10179502"/>
          <a:ext cx="12413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2413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5085423" y="10177224"/>
        <a:ext cx="6206" cy="6206"/>
      </dsp:txXfrm>
    </dsp:sp>
    <dsp:sp modelId="{AECB59DD-6175-489D-8460-94E29DBBB4C2}">
      <dsp:nvSpPr>
        <dsp:cNvPr id="0" name=""/>
        <dsp:cNvSpPr/>
      </dsp:nvSpPr>
      <dsp:spPr>
        <a:xfrm>
          <a:off x="5141298" y="10017940"/>
          <a:ext cx="2082427" cy="39011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FD transceivers must operate within the spectrum and transmit power requirements stipulated by IMDA. FD transceivers must also be registered with IMDA under the Telecommunications Act</a:t>
          </a:r>
        </a:p>
      </dsp:txBody>
      <dsp:txXfrm>
        <a:off x="5152724" y="10029366"/>
        <a:ext cx="2059575" cy="367259"/>
      </dsp:txXfrm>
    </dsp:sp>
    <dsp:sp modelId="{53592186-06AC-429B-876A-7E617470654B}">
      <dsp:nvSpPr>
        <dsp:cNvPr id="0" name=""/>
        <dsp:cNvSpPr/>
      </dsp:nvSpPr>
      <dsp:spPr>
        <a:xfrm>
          <a:off x="7223725" y="10212171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273858" y="10210357"/>
        <a:ext cx="5277" cy="5277"/>
      </dsp:txXfrm>
    </dsp:sp>
    <dsp:sp modelId="{D9F6B86A-5B3E-4258-BF9C-E1E08847A359}">
      <dsp:nvSpPr>
        <dsp:cNvPr id="0" name=""/>
        <dsp:cNvSpPr/>
      </dsp:nvSpPr>
      <dsp:spPr>
        <a:xfrm>
          <a:off x="7329268" y="10073881"/>
          <a:ext cx="2756008" cy="27822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https://www.imda.gov.sg/regulations-licensing-and-consultations/frameworks-and-policies/spectrum-management-and-coordination/frequency-allocation-and-assignment/operation-of-unmanned-aircraft-systems-uas</a:t>
          </a:r>
        </a:p>
      </dsp:txBody>
      <dsp:txXfrm>
        <a:off x="7337417" y="10082030"/>
        <a:ext cx="2739710" cy="261931"/>
      </dsp:txXfrm>
    </dsp:sp>
    <dsp:sp modelId="{920E791B-B86A-4201-80B7-BB61BFB8FD60}">
      <dsp:nvSpPr>
        <dsp:cNvPr id="0" name=""/>
        <dsp:cNvSpPr/>
      </dsp:nvSpPr>
      <dsp:spPr>
        <a:xfrm rot="4144957">
          <a:off x="4373288" y="10593997"/>
          <a:ext cx="29562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9562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513708" y="10587431"/>
        <a:ext cx="14781" cy="14781"/>
      </dsp:txXfrm>
    </dsp:sp>
    <dsp:sp modelId="{B3C72BBC-4782-4E7D-A4F8-041EDB2AD0F8}">
      <dsp:nvSpPr>
        <dsp:cNvPr id="0" name=""/>
        <dsp:cNvSpPr/>
      </dsp:nvSpPr>
      <dsp:spPr>
        <a:xfrm>
          <a:off x="4573870" y="10625023"/>
          <a:ext cx="1564895" cy="21573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FD transceivers on UAVs</a:t>
          </a:r>
        </a:p>
      </dsp:txBody>
      <dsp:txXfrm>
        <a:off x="4580189" y="10631342"/>
        <a:ext cx="1552257" cy="203097"/>
      </dsp:txXfrm>
    </dsp:sp>
    <dsp:sp modelId="{98336E51-ED68-49FF-A12A-D2F20C0B7070}">
      <dsp:nvSpPr>
        <dsp:cNvPr id="0" name=""/>
        <dsp:cNvSpPr/>
      </dsp:nvSpPr>
      <dsp:spPr>
        <a:xfrm rot="17859867">
          <a:off x="6077877" y="10631399"/>
          <a:ext cx="22731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2731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185854" y="10626541"/>
        <a:ext cx="11365" cy="11365"/>
      </dsp:txXfrm>
    </dsp:sp>
    <dsp:sp modelId="{5795D66E-4ED2-47D7-A7BC-77EB78FA8E16}">
      <dsp:nvSpPr>
        <dsp:cNvPr id="0" name=""/>
        <dsp:cNvSpPr/>
      </dsp:nvSpPr>
      <dsp:spPr>
        <a:xfrm>
          <a:off x="6244308" y="10427841"/>
          <a:ext cx="3039185" cy="2074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Transceiver Design Limitations (in terms of costs and </a:t>
          </a:r>
          <a:r>
            <a:rPr lang="en-SG" sz="500" kern="1200" dirty="0" err="1"/>
            <a:t>SWaP</a:t>
          </a:r>
          <a:r>
            <a:rPr lang="en-SG" sz="500" kern="1200" dirty="0"/>
            <a:t> requirements on UAVs)</a:t>
          </a:r>
        </a:p>
      </dsp:txBody>
      <dsp:txXfrm>
        <a:off x="6250383" y="10433916"/>
        <a:ext cx="3027035" cy="195282"/>
      </dsp:txXfrm>
    </dsp:sp>
    <dsp:sp modelId="{C6DCDAD7-405B-4782-9DF3-AD1EE3426E44}">
      <dsp:nvSpPr>
        <dsp:cNvPr id="0" name=""/>
        <dsp:cNvSpPr/>
      </dsp:nvSpPr>
      <dsp:spPr>
        <a:xfrm rot="44731">
          <a:off x="6138761" y="10732753"/>
          <a:ext cx="10555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5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188898" y="10730938"/>
        <a:ext cx="5277" cy="5277"/>
      </dsp:txXfrm>
    </dsp:sp>
    <dsp:sp modelId="{94B5E51A-2BA2-4758-8A0C-C7FD2713C6FF}">
      <dsp:nvSpPr>
        <dsp:cNvPr id="0" name=""/>
        <dsp:cNvSpPr/>
      </dsp:nvSpPr>
      <dsp:spPr>
        <a:xfrm>
          <a:off x="6244308" y="10656867"/>
          <a:ext cx="1530340" cy="154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Delay in small IC chips can be omitted</a:t>
          </a:r>
        </a:p>
      </dsp:txBody>
      <dsp:txXfrm>
        <a:off x="6248842" y="10661401"/>
        <a:ext cx="1521272" cy="145725"/>
      </dsp:txXfrm>
    </dsp:sp>
    <dsp:sp modelId="{296FFED9-56DC-478C-82FE-339838B787AC}">
      <dsp:nvSpPr>
        <dsp:cNvPr id="0" name=""/>
        <dsp:cNvSpPr/>
      </dsp:nvSpPr>
      <dsp:spPr>
        <a:xfrm>
          <a:off x="7774649" y="10733439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824782" y="10731625"/>
        <a:ext cx="5277" cy="5277"/>
      </dsp:txXfrm>
    </dsp:sp>
    <dsp:sp modelId="{F140345D-EE4C-480A-9C85-03136CB1B787}">
      <dsp:nvSpPr>
        <dsp:cNvPr id="0" name=""/>
        <dsp:cNvSpPr/>
      </dsp:nvSpPr>
      <dsp:spPr>
        <a:xfrm>
          <a:off x="7880192" y="10655063"/>
          <a:ext cx="5170640" cy="15840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i="0" kern="1200" dirty="0"/>
            <a:t>Analysis and Design Specifications for Full-Duplex Radio Transceivers Under RF Oscillator Phase Noise With Arbitrary Spectral Shape</a:t>
          </a:r>
          <a:endParaRPr lang="en-SG" sz="500" kern="1200" dirty="0"/>
        </a:p>
      </dsp:txBody>
      <dsp:txXfrm>
        <a:off x="7884831" y="10659702"/>
        <a:ext cx="5161362" cy="149123"/>
      </dsp:txXfrm>
    </dsp:sp>
    <dsp:sp modelId="{27FC923E-9C96-49E5-AB9B-230C85BF4A63}">
      <dsp:nvSpPr>
        <dsp:cNvPr id="0" name=""/>
        <dsp:cNvSpPr/>
      </dsp:nvSpPr>
      <dsp:spPr>
        <a:xfrm rot="3944500">
          <a:off x="6063093" y="10849169"/>
          <a:ext cx="256888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56888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185115" y="10843571"/>
        <a:ext cx="12844" cy="12844"/>
      </dsp:txXfrm>
    </dsp:sp>
    <dsp:sp modelId="{685A99F9-3F82-4A86-84E6-E164C0CBB6C8}">
      <dsp:nvSpPr>
        <dsp:cNvPr id="0" name=""/>
        <dsp:cNvSpPr/>
      </dsp:nvSpPr>
      <dsp:spPr>
        <a:xfrm>
          <a:off x="6244308" y="10896253"/>
          <a:ext cx="4556177" cy="14168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Cheaper components can lead to suboptimal FD transceivers, feasibility of FD transceivers on UAVs must be investigated.</a:t>
          </a:r>
        </a:p>
      </dsp:txBody>
      <dsp:txXfrm>
        <a:off x="6248458" y="10900403"/>
        <a:ext cx="4547877" cy="133387"/>
      </dsp:txXfrm>
    </dsp:sp>
    <dsp:sp modelId="{234274FA-7A99-482A-A73C-7C764A654205}">
      <dsp:nvSpPr>
        <dsp:cNvPr id="0" name=""/>
        <dsp:cNvSpPr/>
      </dsp:nvSpPr>
      <dsp:spPr>
        <a:xfrm rot="19750734">
          <a:off x="10791807" y="10934787"/>
          <a:ext cx="12289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2289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0850184" y="10932539"/>
        <a:ext cx="6144" cy="6144"/>
      </dsp:txXfrm>
    </dsp:sp>
    <dsp:sp modelId="{7023CC62-8075-4903-9F6F-1E779B57D264}">
      <dsp:nvSpPr>
        <dsp:cNvPr id="0" name=""/>
        <dsp:cNvSpPr/>
      </dsp:nvSpPr>
      <dsp:spPr>
        <a:xfrm>
          <a:off x="10906028" y="10833254"/>
          <a:ext cx="5277146" cy="14174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i="0" kern="1200" dirty="0"/>
            <a:t>Analysis and Design Specifications for Full-Duplex Radio Transceivers Under RF Oscillator Phase Noise With Arbitrary Spectral Shape</a:t>
          </a:r>
          <a:endParaRPr lang="en-SG" sz="500" kern="1200" dirty="0"/>
        </a:p>
      </dsp:txBody>
      <dsp:txXfrm>
        <a:off x="10910180" y="10837406"/>
        <a:ext cx="5268842" cy="133442"/>
      </dsp:txXfrm>
    </dsp:sp>
    <dsp:sp modelId="{D2EC4350-5A56-4EF5-B48D-179A1794A825}">
      <dsp:nvSpPr>
        <dsp:cNvPr id="0" name=""/>
        <dsp:cNvSpPr/>
      </dsp:nvSpPr>
      <dsp:spPr>
        <a:xfrm rot="2245529">
          <a:off x="10786806" y="11006656"/>
          <a:ext cx="13290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3290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0849934" y="11004158"/>
        <a:ext cx="6645" cy="6645"/>
      </dsp:txXfrm>
    </dsp:sp>
    <dsp:sp modelId="{29CD582E-F0C6-4EBF-9C4E-FE336D00613E}">
      <dsp:nvSpPr>
        <dsp:cNvPr id="0" name=""/>
        <dsp:cNvSpPr/>
      </dsp:nvSpPr>
      <dsp:spPr>
        <a:xfrm>
          <a:off x="10906028" y="10994790"/>
          <a:ext cx="3152823" cy="1061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Full-Duplex Transceiver System Calculations: Analysis of ADC and Linearity Challenges</a:t>
          </a:r>
          <a:endParaRPr lang="en-SG" sz="500" kern="1200" dirty="0"/>
        </a:p>
      </dsp:txBody>
      <dsp:txXfrm>
        <a:off x="10909137" y="10997899"/>
        <a:ext cx="3146605" cy="99930"/>
      </dsp:txXfrm>
    </dsp:sp>
    <dsp:sp modelId="{F076AEDA-DA3B-43F8-A04F-4F2275185764}">
      <dsp:nvSpPr>
        <dsp:cNvPr id="0" name=""/>
        <dsp:cNvSpPr/>
      </dsp:nvSpPr>
      <dsp:spPr>
        <a:xfrm rot="5330100">
          <a:off x="-495592" y="9472133"/>
          <a:ext cx="519107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5191077" y="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970169" y="9343181"/>
        <a:ext cx="259553" cy="259553"/>
      </dsp:txXfrm>
    </dsp:sp>
    <dsp:sp modelId="{02C8B488-5774-4999-A3BF-C2BB0C7A1C80}">
      <dsp:nvSpPr>
        <dsp:cNvPr id="0" name=""/>
        <dsp:cNvSpPr/>
      </dsp:nvSpPr>
      <dsp:spPr>
        <a:xfrm>
          <a:off x="2152718" y="11988878"/>
          <a:ext cx="770729" cy="158163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UAV Channel Models</a:t>
          </a:r>
        </a:p>
      </dsp:txBody>
      <dsp:txXfrm>
        <a:off x="2157350" y="11993510"/>
        <a:ext cx="761465" cy="148899"/>
      </dsp:txXfrm>
    </dsp:sp>
    <dsp:sp modelId="{A866C824-9CCD-447C-ABAD-79EA21345F10}">
      <dsp:nvSpPr>
        <dsp:cNvPr id="0" name=""/>
        <dsp:cNvSpPr/>
      </dsp:nvSpPr>
      <dsp:spPr>
        <a:xfrm rot="16719545">
          <a:off x="2625706" y="11720617"/>
          <a:ext cx="70102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70102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958693" y="11703916"/>
        <a:ext cx="35051" cy="35051"/>
      </dsp:txXfrm>
    </dsp:sp>
    <dsp:sp modelId="{A434727E-279E-4C84-9AB8-CDF534E6870E}">
      <dsp:nvSpPr>
        <dsp:cNvPr id="0" name=""/>
        <dsp:cNvSpPr/>
      </dsp:nvSpPr>
      <dsp:spPr>
        <a:xfrm>
          <a:off x="3028991" y="11302605"/>
          <a:ext cx="582056" cy="144638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Introduction</a:t>
          </a:r>
        </a:p>
      </dsp:txBody>
      <dsp:txXfrm>
        <a:off x="3033227" y="11306841"/>
        <a:ext cx="573584" cy="136166"/>
      </dsp:txXfrm>
    </dsp:sp>
    <dsp:sp modelId="{210BD3E4-13F2-4225-9D33-6EF856344BF1}">
      <dsp:nvSpPr>
        <dsp:cNvPr id="0" name=""/>
        <dsp:cNvSpPr/>
      </dsp:nvSpPr>
      <dsp:spPr>
        <a:xfrm rot="17773702">
          <a:off x="3544412" y="11266988"/>
          <a:ext cx="23881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3881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657848" y="11261842"/>
        <a:ext cx="11940" cy="11940"/>
      </dsp:txXfrm>
    </dsp:sp>
    <dsp:sp modelId="{E1E5D8BC-2209-4ED3-9092-875AF1321761}">
      <dsp:nvSpPr>
        <dsp:cNvPr id="0" name=""/>
        <dsp:cNvSpPr/>
      </dsp:nvSpPr>
      <dsp:spPr>
        <a:xfrm>
          <a:off x="3716589" y="11057729"/>
          <a:ext cx="5277146" cy="205941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In UAV communications, CNPC and non-CNPC data are transmitted over LOS and BLOS links. In addition, UAV communications can also take place over a range of environments and flight domains.</a:t>
          </a:r>
        </a:p>
      </dsp:txBody>
      <dsp:txXfrm>
        <a:off x="3722621" y="11063761"/>
        <a:ext cx="5265082" cy="193877"/>
      </dsp:txXfrm>
    </dsp:sp>
    <dsp:sp modelId="{2971B11A-B10E-44E1-B276-CBB782F722D9}">
      <dsp:nvSpPr>
        <dsp:cNvPr id="0" name=""/>
        <dsp:cNvSpPr/>
      </dsp:nvSpPr>
      <dsp:spPr>
        <a:xfrm rot="326588">
          <a:off x="3610808" y="11379128"/>
          <a:ext cx="10602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602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661167" y="11377302"/>
        <a:ext cx="5301" cy="5301"/>
      </dsp:txXfrm>
    </dsp:sp>
    <dsp:sp modelId="{F8D6B4CA-1000-4F8C-A497-3CBC571D6DFE}">
      <dsp:nvSpPr>
        <dsp:cNvPr id="0" name=""/>
        <dsp:cNvSpPr/>
      </dsp:nvSpPr>
      <dsp:spPr>
        <a:xfrm>
          <a:off x="3716589" y="11283460"/>
          <a:ext cx="5277146" cy="203040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Depending on the flight domain, environment, and type of data being handled, different levels of QoS standards can be experienced.</a:t>
          </a:r>
        </a:p>
      </dsp:txBody>
      <dsp:txXfrm>
        <a:off x="3722536" y="11289407"/>
        <a:ext cx="5265252" cy="191146"/>
      </dsp:txXfrm>
    </dsp:sp>
    <dsp:sp modelId="{559AE607-1BC1-4920-8EE9-D102C74EA63C}">
      <dsp:nvSpPr>
        <dsp:cNvPr id="0" name=""/>
        <dsp:cNvSpPr/>
      </dsp:nvSpPr>
      <dsp:spPr>
        <a:xfrm rot="3887944">
          <a:off x="3539881" y="11486240"/>
          <a:ext cx="247873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47873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3657621" y="11480867"/>
        <a:ext cx="12393" cy="12393"/>
      </dsp:txXfrm>
    </dsp:sp>
    <dsp:sp modelId="{BC330FF0-230B-4B4E-A3AB-B4115ABFA355}">
      <dsp:nvSpPr>
        <dsp:cNvPr id="0" name=""/>
        <dsp:cNvSpPr/>
      </dsp:nvSpPr>
      <dsp:spPr>
        <a:xfrm>
          <a:off x="3716589" y="11506291"/>
          <a:ext cx="3718665" cy="185828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Thus, accurate UAV channel modelling is a prerequisite towards any meaningful evaluation of HBD-UCS.</a:t>
          </a:r>
        </a:p>
      </dsp:txBody>
      <dsp:txXfrm>
        <a:off x="3722032" y="11511734"/>
        <a:ext cx="3707779" cy="174942"/>
      </dsp:txXfrm>
    </dsp:sp>
    <dsp:sp modelId="{F2527A33-9A3E-451F-891C-307C0033C429}">
      <dsp:nvSpPr>
        <dsp:cNvPr id="0" name=""/>
        <dsp:cNvSpPr/>
      </dsp:nvSpPr>
      <dsp:spPr>
        <a:xfrm rot="17778489">
          <a:off x="2857150" y="11960399"/>
          <a:ext cx="23813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3813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970266" y="11955270"/>
        <a:ext cx="11906" cy="11906"/>
      </dsp:txXfrm>
    </dsp:sp>
    <dsp:sp modelId="{0315A9FC-F071-4955-8466-55AF97F4DD75}">
      <dsp:nvSpPr>
        <dsp:cNvPr id="0" name=""/>
        <dsp:cNvSpPr/>
      </dsp:nvSpPr>
      <dsp:spPr>
        <a:xfrm>
          <a:off x="3028991" y="11711908"/>
          <a:ext cx="930445" cy="285157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Stochastic approach</a:t>
          </a:r>
        </a:p>
      </dsp:txBody>
      <dsp:txXfrm>
        <a:off x="3037343" y="11720260"/>
        <a:ext cx="913741" cy="268453"/>
      </dsp:txXfrm>
    </dsp:sp>
    <dsp:sp modelId="{76EECD58-92BA-4D88-BE04-9F0302F8B5FC}">
      <dsp:nvSpPr>
        <dsp:cNvPr id="0" name=""/>
        <dsp:cNvSpPr/>
      </dsp:nvSpPr>
      <dsp:spPr>
        <a:xfrm rot="19342498">
          <a:off x="3945579" y="11812986"/>
          <a:ext cx="13325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3325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008876" y="11810479"/>
        <a:ext cx="6662" cy="6662"/>
      </dsp:txXfrm>
    </dsp:sp>
    <dsp:sp modelId="{EA488250-B126-4788-8EEA-C6567AAF6CDE}">
      <dsp:nvSpPr>
        <dsp:cNvPr id="0" name=""/>
        <dsp:cNvSpPr/>
      </dsp:nvSpPr>
      <dsp:spPr>
        <a:xfrm>
          <a:off x="4064979" y="11713035"/>
          <a:ext cx="566892" cy="120198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Rayleigh fading</a:t>
          </a:r>
        </a:p>
      </dsp:txBody>
      <dsp:txXfrm>
        <a:off x="4068499" y="11716555"/>
        <a:ext cx="559852" cy="113158"/>
      </dsp:txXfrm>
    </dsp:sp>
    <dsp:sp modelId="{2BE780C7-9484-4E62-B8C2-37E24ED41FA4}">
      <dsp:nvSpPr>
        <dsp:cNvPr id="0" name=""/>
        <dsp:cNvSpPr/>
      </dsp:nvSpPr>
      <dsp:spPr>
        <a:xfrm>
          <a:off x="4631871" y="11772310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682004" y="11770496"/>
        <a:ext cx="5277" cy="5277"/>
      </dsp:txXfrm>
    </dsp:sp>
    <dsp:sp modelId="{B93718D9-5B9F-4180-A9BC-CE7B3AD30065}">
      <dsp:nvSpPr>
        <dsp:cNvPr id="0" name=""/>
        <dsp:cNvSpPr/>
      </dsp:nvSpPr>
      <dsp:spPr>
        <a:xfrm>
          <a:off x="4737414" y="11712758"/>
          <a:ext cx="908086" cy="120751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Cite the paper by Haas</a:t>
          </a:r>
        </a:p>
      </dsp:txBody>
      <dsp:txXfrm>
        <a:off x="4740951" y="11716295"/>
        <a:ext cx="901012" cy="113677"/>
      </dsp:txXfrm>
    </dsp:sp>
    <dsp:sp modelId="{2ECD3841-415E-402A-B25E-9622630F1B02}">
      <dsp:nvSpPr>
        <dsp:cNvPr id="0" name=""/>
        <dsp:cNvSpPr/>
      </dsp:nvSpPr>
      <dsp:spPr>
        <a:xfrm rot="2334420">
          <a:off x="3944392" y="11896254"/>
          <a:ext cx="13563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3563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008817" y="11893688"/>
        <a:ext cx="6781" cy="6781"/>
      </dsp:txXfrm>
    </dsp:sp>
    <dsp:sp modelId="{B4C7D855-D3C9-4707-A658-C36F19B8A8BA}">
      <dsp:nvSpPr>
        <dsp:cNvPr id="0" name=""/>
        <dsp:cNvSpPr/>
      </dsp:nvSpPr>
      <dsp:spPr>
        <a:xfrm>
          <a:off x="4064979" y="11883402"/>
          <a:ext cx="537828" cy="112536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Rician fading</a:t>
          </a:r>
        </a:p>
      </dsp:txBody>
      <dsp:txXfrm>
        <a:off x="4068275" y="11886698"/>
        <a:ext cx="531236" cy="105944"/>
      </dsp:txXfrm>
    </dsp:sp>
    <dsp:sp modelId="{F702A069-133D-4DDE-BB4F-E7DC3FAC1E72}">
      <dsp:nvSpPr>
        <dsp:cNvPr id="0" name=""/>
        <dsp:cNvSpPr/>
      </dsp:nvSpPr>
      <dsp:spPr>
        <a:xfrm>
          <a:off x="4602807" y="11938846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652940" y="11937032"/>
        <a:ext cx="5277" cy="5277"/>
      </dsp:txXfrm>
    </dsp:sp>
    <dsp:sp modelId="{03E8F7C4-9778-4540-989B-387E34252606}">
      <dsp:nvSpPr>
        <dsp:cNvPr id="0" name=""/>
        <dsp:cNvSpPr/>
      </dsp:nvSpPr>
      <dsp:spPr>
        <a:xfrm>
          <a:off x="4708350" y="11853299"/>
          <a:ext cx="1024170" cy="172742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Cite the papers by </a:t>
          </a:r>
          <a:r>
            <a:rPr lang="en-SG" sz="500" kern="1200" dirty="0" err="1"/>
            <a:t>Matolak</a:t>
          </a:r>
          <a:r>
            <a:rPr lang="en-SG" sz="500" kern="1200" dirty="0"/>
            <a:t>.</a:t>
          </a:r>
        </a:p>
      </dsp:txBody>
      <dsp:txXfrm>
        <a:off x="4713409" y="11858358"/>
        <a:ext cx="1014052" cy="162624"/>
      </dsp:txXfrm>
    </dsp:sp>
    <dsp:sp modelId="{0B006EAE-03FC-4E7D-A45A-5606C4578906}">
      <dsp:nvSpPr>
        <dsp:cNvPr id="0" name=""/>
        <dsp:cNvSpPr/>
      </dsp:nvSpPr>
      <dsp:spPr>
        <a:xfrm rot="3937364">
          <a:off x="2848364" y="12183592"/>
          <a:ext cx="25571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5571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969826" y="12178024"/>
        <a:ext cx="12785" cy="12785"/>
      </dsp:txXfrm>
    </dsp:sp>
    <dsp:sp modelId="{51807A30-3EA7-4054-BBA4-125B86261286}">
      <dsp:nvSpPr>
        <dsp:cNvPr id="0" name=""/>
        <dsp:cNvSpPr/>
      </dsp:nvSpPr>
      <dsp:spPr>
        <a:xfrm>
          <a:off x="3028991" y="12155657"/>
          <a:ext cx="1084313" cy="290434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/>
            <a:t>Log Distance approach</a:t>
          </a:r>
          <a:endParaRPr lang="en-SG" sz="500" kern="1200" dirty="0"/>
        </a:p>
      </dsp:txBody>
      <dsp:txXfrm>
        <a:off x="3037498" y="12164164"/>
        <a:ext cx="1067299" cy="273420"/>
      </dsp:txXfrm>
    </dsp:sp>
    <dsp:sp modelId="{982DDB52-7061-4ADA-941E-1209257CDE92}">
      <dsp:nvSpPr>
        <dsp:cNvPr id="0" name=""/>
        <dsp:cNvSpPr/>
      </dsp:nvSpPr>
      <dsp:spPr>
        <a:xfrm>
          <a:off x="4113304" y="12300049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163437" y="12298235"/>
        <a:ext cx="5277" cy="5277"/>
      </dsp:txXfrm>
    </dsp:sp>
    <dsp:sp modelId="{139D637A-F92C-4D21-9F0F-23B15CF06EAD}">
      <dsp:nvSpPr>
        <dsp:cNvPr id="0" name=""/>
        <dsp:cNvSpPr/>
      </dsp:nvSpPr>
      <dsp:spPr>
        <a:xfrm>
          <a:off x="4218847" y="12130595"/>
          <a:ext cx="3386977" cy="340556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UAV channel is modelled based on FSPL and altitude-dependent parameters (e.g., elevation angle)</a:t>
          </a:r>
        </a:p>
      </dsp:txBody>
      <dsp:txXfrm>
        <a:off x="4228822" y="12140570"/>
        <a:ext cx="3367027" cy="320606"/>
      </dsp:txXfrm>
    </dsp:sp>
    <dsp:sp modelId="{70ECDFBE-A2F3-47F9-AB9F-5F991313B42B}">
      <dsp:nvSpPr>
        <dsp:cNvPr id="0" name=""/>
        <dsp:cNvSpPr/>
      </dsp:nvSpPr>
      <dsp:spPr>
        <a:xfrm>
          <a:off x="7605825" y="12300049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7655958" y="12298235"/>
        <a:ext cx="5277" cy="5277"/>
      </dsp:txXfrm>
    </dsp:sp>
    <dsp:sp modelId="{F47D79C0-1CB6-444A-8CAE-670E297A7E6A}">
      <dsp:nvSpPr>
        <dsp:cNvPr id="0" name=""/>
        <dsp:cNvSpPr/>
      </dsp:nvSpPr>
      <dsp:spPr>
        <a:xfrm>
          <a:off x="7711368" y="12202264"/>
          <a:ext cx="3116112" cy="197220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Probability of LOS and NLOS paths occurring modelled as a function of elevation angle</a:t>
          </a:r>
        </a:p>
      </dsp:txBody>
      <dsp:txXfrm>
        <a:off x="7717144" y="12208040"/>
        <a:ext cx="3104560" cy="185668"/>
      </dsp:txXfrm>
    </dsp:sp>
    <dsp:sp modelId="{D4A98D5D-0C9D-46F2-B9F6-05209C2A2F8F}">
      <dsp:nvSpPr>
        <dsp:cNvPr id="0" name=""/>
        <dsp:cNvSpPr/>
      </dsp:nvSpPr>
      <dsp:spPr>
        <a:xfrm rot="17940574">
          <a:off x="10771435" y="12204885"/>
          <a:ext cx="217634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17634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0874811" y="12200268"/>
        <a:ext cx="10881" cy="10881"/>
      </dsp:txXfrm>
    </dsp:sp>
    <dsp:sp modelId="{FC147571-DE99-435D-83E2-1238E0C4A499}">
      <dsp:nvSpPr>
        <dsp:cNvPr id="0" name=""/>
        <dsp:cNvSpPr/>
      </dsp:nvSpPr>
      <dsp:spPr>
        <a:xfrm>
          <a:off x="10933024" y="12015728"/>
          <a:ext cx="3240872" cy="189632"/>
        </a:xfrm>
        <a:prstGeom prst="roundRect">
          <a:avLst>
            <a:gd name="adj" fmla="val 10000"/>
          </a:avLst>
        </a:prstGeom>
        <a:solidFill>
          <a:srgbClr val="F35976"/>
        </a:solidFill>
        <a:ln w="317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kern="1200" dirty="0"/>
            <a:t>Aerial Anchors Positioning for Reliable RSS-Based Outdoor Localization in Urban Environments</a:t>
          </a:r>
          <a:endParaRPr lang="en-SG" sz="500" kern="1200" dirty="0"/>
        </a:p>
      </dsp:txBody>
      <dsp:txXfrm>
        <a:off x="10938578" y="12021282"/>
        <a:ext cx="3229764" cy="178524"/>
      </dsp:txXfrm>
    </dsp:sp>
    <dsp:sp modelId="{E13B7BB1-27C5-487B-B46E-F84BCD26055E}">
      <dsp:nvSpPr>
        <dsp:cNvPr id="0" name=""/>
        <dsp:cNvSpPr/>
      </dsp:nvSpPr>
      <dsp:spPr>
        <a:xfrm rot="21321103">
          <a:off x="10827306" y="12295759"/>
          <a:ext cx="105891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891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0877605" y="12293936"/>
        <a:ext cx="5294" cy="5294"/>
      </dsp:txXfrm>
    </dsp:sp>
    <dsp:sp modelId="{58739DCD-23B8-4552-ADBF-A4803B60C809}">
      <dsp:nvSpPr>
        <dsp:cNvPr id="0" name=""/>
        <dsp:cNvSpPr/>
      </dsp:nvSpPr>
      <dsp:spPr>
        <a:xfrm>
          <a:off x="10933024" y="12225150"/>
          <a:ext cx="2005679" cy="134284"/>
        </a:xfrm>
        <a:prstGeom prst="roundRect">
          <a:avLst>
            <a:gd name="adj" fmla="val 10000"/>
          </a:avLst>
        </a:prstGeom>
        <a:solidFill>
          <a:srgbClr val="F35976"/>
        </a:solidFill>
        <a:ln w="317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Optimal LAP Altitude for Maximum Coverage</a:t>
          </a:r>
        </a:p>
      </dsp:txBody>
      <dsp:txXfrm>
        <a:off x="10936957" y="12229083"/>
        <a:ext cx="1997813" cy="126418"/>
      </dsp:txXfrm>
    </dsp:sp>
    <dsp:sp modelId="{54E65CFF-BFF4-4CF2-9C0A-ACDE3D806305}">
      <dsp:nvSpPr>
        <dsp:cNvPr id="0" name=""/>
        <dsp:cNvSpPr/>
      </dsp:nvSpPr>
      <dsp:spPr>
        <a:xfrm rot="3591351">
          <a:off x="10775167" y="12390923"/>
          <a:ext cx="210170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210170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10874998" y="12386494"/>
        <a:ext cx="10508" cy="10508"/>
      </dsp:txXfrm>
    </dsp:sp>
    <dsp:sp modelId="{0470D1F6-FFB9-4A27-BB32-6F951D06E5A8}">
      <dsp:nvSpPr>
        <dsp:cNvPr id="0" name=""/>
        <dsp:cNvSpPr/>
      </dsp:nvSpPr>
      <dsp:spPr>
        <a:xfrm>
          <a:off x="10933024" y="12379224"/>
          <a:ext cx="3577736" cy="206795"/>
        </a:xfrm>
        <a:prstGeom prst="roundRect">
          <a:avLst>
            <a:gd name="adj" fmla="val 10000"/>
          </a:avLst>
        </a:prstGeom>
        <a:solidFill>
          <a:srgbClr val="F35976"/>
        </a:solidFill>
        <a:ln w="317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Path Loss Models for Air-to-Ground Radio </a:t>
          </a:r>
          <a:r>
            <a:rPr lang="en-SG" sz="500" kern="1200" dirty="0"/>
            <a:t>Channels in Urban Environments</a:t>
          </a:r>
        </a:p>
      </dsp:txBody>
      <dsp:txXfrm>
        <a:off x="10939081" y="12385281"/>
        <a:ext cx="3565622" cy="194681"/>
      </dsp:txXfrm>
    </dsp:sp>
    <dsp:sp modelId="{FFA02DA0-6F0C-4FA9-A470-0E6363C453A0}">
      <dsp:nvSpPr>
        <dsp:cNvPr id="0" name=""/>
        <dsp:cNvSpPr/>
      </dsp:nvSpPr>
      <dsp:spPr>
        <a:xfrm>
          <a:off x="10933024" y="12015728"/>
          <a:ext cx="329" cy="1649"/>
        </a:xfr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" kern="1200"/>
        </a:p>
      </dsp:txBody>
      <dsp:txXfrm>
        <a:off x="0" y="0"/>
        <a:ext cx="914400" cy="914400"/>
      </dsp:txXfrm>
    </dsp:sp>
    <dsp:sp modelId="{DF7963E7-5043-4E6E-BF87-3984BCF3A2DC}">
      <dsp:nvSpPr>
        <dsp:cNvPr id="0" name=""/>
        <dsp:cNvSpPr/>
      </dsp:nvSpPr>
      <dsp:spPr>
        <a:xfrm rot="4870569">
          <a:off x="2632201" y="12407082"/>
          <a:ext cx="688036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688036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2959018" y="12390706"/>
        <a:ext cx="34401" cy="34401"/>
      </dsp:txXfrm>
    </dsp:sp>
    <dsp:sp modelId="{B80D23D8-71E1-4078-B142-87EC27764A53}">
      <dsp:nvSpPr>
        <dsp:cNvPr id="0" name=""/>
        <dsp:cNvSpPr/>
      </dsp:nvSpPr>
      <dsp:spPr>
        <a:xfrm>
          <a:off x="3028991" y="12662391"/>
          <a:ext cx="1165558" cy="170924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Open research problems and challenges</a:t>
          </a:r>
        </a:p>
      </dsp:txBody>
      <dsp:txXfrm>
        <a:off x="3033997" y="12667397"/>
        <a:ext cx="1155546" cy="160912"/>
      </dsp:txXfrm>
    </dsp:sp>
    <dsp:sp modelId="{0DECEFDE-3A4B-4E37-A907-AA0E9DBE6143}">
      <dsp:nvSpPr>
        <dsp:cNvPr id="0" name=""/>
        <dsp:cNvSpPr/>
      </dsp:nvSpPr>
      <dsp:spPr>
        <a:xfrm>
          <a:off x="4194549" y="12747029"/>
          <a:ext cx="105542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05542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4244681" y="12745215"/>
        <a:ext cx="5277" cy="5277"/>
      </dsp:txXfrm>
    </dsp:sp>
    <dsp:sp modelId="{0C782E28-C5D8-4338-9499-44901B4C43B8}">
      <dsp:nvSpPr>
        <dsp:cNvPr id="0" name=""/>
        <dsp:cNvSpPr/>
      </dsp:nvSpPr>
      <dsp:spPr>
        <a:xfrm>
          <a:off x="4300091" y="12668215"/>
          <a:ext cx="1702359" cy="159276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Impact of correlated channels and occurrence in UAV communications</a:t>
          </a:r>
        </a:p>
      </dsp:txBody>
      <dsp:txXfrm>
        <a:off x="4304756" y="12672880"/>
        <a:ext cx="1693029" cy="149946"/>
      </dsp:txXfrm>
    </dsp:sp>
    <dsp:sp modelId="{B2359947-91FE-485F-9EBC-84BCF287017F}">
      <dsp:nvSpPr>
        <dsp:cNvPr id="0" name=""/>
        <dsp:cNvSpPr/>
      </dsp:nvSpPr>
      <dsp:spPr>
        <a:xfrm rot="18356258">
          <a:off x="5965308" y="12674229"/>
          <a:ext cx="179829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79829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050727" y="12670557"/>
        <a:ext cx="8991" cy="8991"/>
      </dsp:txXfrm>
    </dsp:sp>
    <dsp:sp modelId="{75AE1D29-147A-437A-AF55-016C8FECB328}">
      <dsp:nvSpPr>
        <dsp:cNvPr id="0" name=""/>
        <dsp:cNvSpPr/>
      </dsp:nvSpPr>
      <dsp:spPr>
        <a:xfrm>
          <a:off x="6107994" y="12490941"/>
          <a:ext cx="1896556" cy="222623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UAV channel measurement has shown that the channel can be highly correlated (cite </a:t>
          </a:r>
          <a:r>
            <a:rPr lang="en-SG" sz="500" kern="1200" dirty="0" err="1"/>
            <a:t>Matolak’s</a:t>
          </a:r>
          <a:r>
            <a:rPr lang="en-SG" sz="500" kern="1200" dirty="0"/>
            <a:t> paper)</a:t>
          </a:r>
        </a:p>
      </dsp:txBody>
      <dsp:txXfrm>
        <a:off x="6114514" y="12497461"/>
        <a:ext cx="1883516" cy="209583"/>
      </dsp:txXfrm>
    </dsp:sp>
    <dsp:sp modelId="{4ABD0B70-13F4-435C-973D-B48A76A78EAB}">
      <dsp:nvSpPr>
        <dsp:cNvPr id="0" name=""/>
        <dsp:cNvSpPr/>
      </dsp:nvSpPr>
      <dsp:spPr>
        <a:xfrm rot="2937094">
          <a:off x="5974864" y="12807632"/>
          <a:ext cx="160717" cy="1649"/>
        </a:xfrm>
        <a:custGeom>
          <a:avLst/>
          <a:gdLst/>
          <a:ahLst/>
          <a:cxnLst/>
          <a:rect l="0" t="0" r="0" b="0"/>
          <a:pathLst>
            <a:path>
              <a:moveTo>
                <a:pt x="0" y="824"/>
              </a:moveTo>
              <a:lnTo>
                <a:pt x="160717" y="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>
        <a:off x="6051205" y="12804438"/>
        <a:ext cx="8035" cy="8035"/>
      </dsp:txXfrm>
    </dsp:sp>
    <dsp:sp modelId="{59A10B26-5151-420D-B6A9-6039023BB481}">
      <dsp:nvSpPr>
        <dsp:cNvPr id="0" name=""/>
        <dsp:cNvSpPr/>
      </dsp:nvSpPr>
      <dsp:spPr>
        <a:xfrm>
          <a:off x="6107994" y="12733354"/>
          <a:ext cx="3743657" cy="271411"/>
        </a:xfrm>
        <a:prstGeom prst="roundRect">
          <a:avLst>
            <a:gd name="adj" fmla="val 10000"/>
          </a:avLst>
        </a:prstGeom>
        <a:solidFill>
          <a:srgbClr val="F359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An UAV channel model based on correlated Rician fading has been proposed. The degree of correlation is modelled as a function of the angle of arrival. Future works can extend the same approach towards accommodating more UAVs with single antennas and two antennas at the GS.</a:t>
          </a:r>
        </a:p>
      </dsp:txBody>
      <dsp:txXfrm>
        <a:off x="6115943" y="12741303"/>
        <a:ext cx="3727759" cy="2555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6775B-DB06-423A-BFB2-292EBA051F4A}">
      <dsp:nvSpPr>
        <dsp:cNvPr id="0" name=""/>
        <dsp:cNvSpPr/>
      </dsp:nvSpPr>
      <dsp:spPr>
        <a:xfrm>
          <a:off x="13421920" y="13870142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0E1D5-DE9B-42AD-925E-312F0CE02384}">
      <dsp:nvSpPr>
        <dsp:cNvPr id="0" name=""/>
        <dsp:cNvSpPr/>
      </dsp:nvSpPr>
      <dsp:spPr>
        <a:xfrm>
          <a:off x="10645380" y="13870142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111BF-B000-42D8-B192-CAAB238CDBE7}">
      <dsp:nvSpPr>
        <dsp:cNvPr id="0" name=""/>
        <dsp:cNvSpPr/>
      </dsp:nvSpPr>
      <dsp:spPr>
        <a:xfrm>
          <a:off x="7868840" y="13169667"/>
          <a:ext cx="462756" cy="746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746195"/>
              </a:lnTo>
              <a:lnTo>
                <a:pt x="462756" y="746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B359F-8924-4F5B-8AE8-296CACA5950A}">
      <dsp:nvSpPr>
        <dsp:cNvPr id="0" name=""/>
        <dsp:cNvSpPr/>
      </dsp:nvSpPr>
      <dsp:spPr>
        <a:xfrm>
          <a:off x="10645380" y="12423472"/>
          <a:ext cx="462756" cy="497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497463"/>
              </a:lnTo>
              <a:lnTo>
                <a:pt x="462756" y="4974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3ACE5-499C-4009-8276-1AAFCD1B0623}">
      <dsp:nvSpPr>
        <dsp:cNvPr id="0" name=""/>
        <dsp:cNvSpPr/>
      </dsp:nvSpPr>
      <dsp:spPr>
        <a:xfrm>
          <a:off x="10645380" y="11926008"/>
          <a:ext cx="462756" cy="497463"/>
        </a:xfrm>
        <a:custGeom>
          <a:avLst/>
          <a:gdLst/>
          <a:ahLst/>
          <a:cxnLst/>
          <a:rect l="0" t="0" r="0" b="0"/>
          <a:pathLst>
            <a:path>
              <a:moveTo>
                <a:pt x="0" y="497463"/>
              </a:moveTo>
              <a:lnTo>
                <a:pt x="231378" y="497463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7A17C-1AD1-4C16-9817-0338B9691BE0}">
      <dsp:nvSpPr>
        <dsp:cNvPr id="0" name=""/>
        <dsp:cNvSpPr/>
      </dsp:nvSpPr>
      <dsp:spPr>
        <a:xfrm>
          <a:off x="7868840" y="12423472"/>
          <a:ext cx="462756" cy="746195"/>
        </a:xfrm>
        <a:custGeom>
          <a:avLst/>
          <a:gdLst/>
          <a:ahLst/>
          <a:cxnLst/>
          <a:rect l="0" t="0" r="0" b="0"/>
          <a:pathLst>
            <a:path>
              <a:moveTo>
                <a:pt x="0" y="746195"/>
              </a:moveTo>
              <a:lnTo>
                <a:pt x="231378" y="746195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727B-0500-476A-AE6A-9D73BDB56ACF}">
      <dsp:nvSpPr>
        <dsp:cNvPr id="0" name=""/>
        <dsp:cNvSpPr/>
      </dsp:nvSpPr>
      <dsp:spPr>
        <a:xfrm>
          <a:off x="5092300" y="13123947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43CF0-7725-47FC-B9D7-A2E58C607B80}">
      <dsp:nvSpPr>
        <dsp:cNvPr id="0" name=""/>
        <dsp:cNvSpPr/>
      </dsp:nvSpPr>
      <dsp:spPr>
        <a:xfrm>
          <a:off x="2315760" y="7946301"/>
          <a:ext cx="462756" cy="522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5223365"/>
              </a:lnTo>
              <a:lnTo>
                <a:pt x="462756" y="5223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54C87-9F99-4301-B03B-9909CA26C5BD}">
      <dsp:nvSpPr>
        <dsp:cNvPr id="0" name=""/>
        <dsp:cNvSpPr/>
      </dsp:nvSpPr>
      <dsp:spPr>
        <a:xfrm>
          <a:off x="7868840" y="11382825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C5920-6D5E-4890-8B65-6FBE6D7AF697}">
      <dsp:nvSpPr>
        <dsp:cNvPr id="0" name=""/>
        <dsp:cNvSpPr/>
      </dsp:nvSpPr>
      <dsp:spPr>
        <a:xfrm>
          <a:off x="5092300" y="8941228"/>
          <a:ext cx="462756" cy="2487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2487317"/>
              </a:lnTo>
              <a:lnTo>
                <a:pt x="462756" y="24873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A93A3-7E8B-4473-A633-E9BA3D414247}">
      <dsp:nvSpPr>
        <dsp:cNvPr id="0" name=""/>
        <dsp:cNvSpPr/>
      </dsp:nvSpPr>
      <dsp:spPr>
        <a:xfrm>
          <a:off x="10645380" y="10387898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ABB9B-F032-451F-BA56-59531C8B4223}">
      <dsp:nvSpPr>
        <dsp:cNvPr id="0" name=""/>
        <dsp:cNvSpPr/>
      </dsp:nvSpPr>
      <dsp:spPr>
        <a:xfrm>
          <a:off x="7868840" y="9438691"/>
          <a:ext cx="462756" cy="994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994926"/>
              </a:lnTo>
              <a:lnTo>
                <a:pt x="462756" y="9949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06B2B-83A5-4BD9-8F9E-8D12E5115897}">
      <dsp:nvSpPr>
        <dsp:cNvPr id="0" name=""/>
        <dsp:cNvSpPr/>
      </dsp:nvSpPr>
      <dsp:spPr>
        <a:xfrm>
          <a:off x="7868840" y="9392971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C7A08-792D-45D9-A1CF-EFB2DCA04C07}">
      <dsp:nvSpPr>
        <dsp:cNvPr id="0" name=""/>
        <dsp:cNvSpPr/>
      </dsp:nvSpPr>
      <dsp:spPr>
        <a:xfrm>
          <a:off x="7868840" y="8443765"/>
          <a:ext cx="462756" cy="994926"/>
        </a:xfrm>
        <a:custGeom>
          <a:avLst/>
          <a:gdLst/>
          <a:ahLst/>
          <a:cxnLst/>
          <a:rect l="0" t="0" r="0" b="0"/>
          <a:pathLst>
            <a:path>
              <a:moveTo>
                <a:pt x="0" y="994926"/>
              </a:moveTo>
              <a:lnTo>
                <a:pt x="231378" y="994926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7D509-33E4-4F8E-B3D3-7FF8C9CA5618}">
      <dsp:nvSpPr>
        <dsp:cNvPr id="0" name=""/>
        <dsp:cNvSpPr/>
      </dsp:nvSpPr>
      <dsp:spPr>
        <a:xfrm>
          <a:off x="5092300" y="8941228"/>
          <a:ext cx="462756" cy="497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497463"/>
              </a:lnTo>
              <a:lnTo>
                <a:pt x="462756" y="4974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B1429-52CB-4557-AAD9-35BF9FAC9E1E}">
      <dsp:nvSpPr>
        <dsp:cNvPr id="0" name=""/>
        <dsp:cNvSpPr/>
      </dsp:nvSpPr>
      <dsp:spPr>
        <a:xfrm>
          <a:off x="7868840" y="7403118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55A27-5F6B-4BBB-A532-AA08DB0013BF}">
      <dsp:nvSpPr>
        <dsp:cNvPr id="0" name=""/>
        <dsp:cNvSpPr/>
      </dsp:nvSpPr>
      <dsp:spPr>
        <a:xfrm>
          <a:off x="5092300" y="7448838"/>
          <a:ext cx="462756" cy="1492390"/>
        </a:xfrm>
        <a:custGeom>
          <a:avLst/>
          <a:gdLst/>
          <a:ahLst/>
          <a:cxnLst/>
          <a:rect l="0" t="0" r="0" b="0"/>
          <a:pathLst>
            <a:path>
              <a:moveTo>
                <a:pt x="0" y="1492390"/>
              </a:moveTo>
              <a:lnTo>
                <a:pt x="231378" y="1492390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8B253-76FE-4E03-BFC6-4AED45590572}">
      <dsp:nvSpPr>
        <dsp:cNvPr id="0" name=""/>
        <dsp:cNvSpPr/>
      </dsp:nvSpPr>
      <dsp:spPr>
        <a:xfrm>
          <a:off x="7868840" y="6408191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94123-82C3-4692-870D-EF2C6DE9BB8D}">
      <dsp:nvSpPr>
        <dsp:cNvPr id="0" name=""/>
        <dsp:cNvSpPr/>
      </dsp:nvSpPr>
      <dsp:spPr>
        <a:xfrm>
          <a:off x="5092300" y="6453911"/>
          <a:ext cx="462756" cy="2487317"/>
        </a:xfrm>
        <a:custGeom>
          <a:avLst/>
          <a:gdLst/>
          <a:ahLst/>
          <a:cxnLst/>
          <a:rect l="0" t="0" r="0" b="0"/>
          <a:pathLst>
            <a:path>
              <a:moveTo>
                <a:pt x="0" y="2487317"/>
              </a:moveTo>
              <a:lnTo>
                <a:pt x="231378" y="2487317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F345D-9CDB-4B8E-8F41-F4D0027C3A38}">
      <dsp:nvSpPr>
        <dsp:cNvPr id="0" name=""/>
        <dsp:cNvSpPr/>
      </dsp:nvSpPr>
      <dsp:spPr>
        <a:xfrm>
          <a:off x="2315760" y="7946301"/>
          <a:ext cx="462756" cy="994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994926"/>
              </a:lnTo>
              <a:lnTo>
                <a:pt x="462756" y="9949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5BA28-B98D-40A2-A23D-0189937FC26C}">
      <dsp:nvSpPr>
        <dsp:cNvPr id="0" name=""/>
        <dsp:cNvSpPr/>
      </dsp:nvSpPr>
      <dsp:spPr>
        <a:xfrm>
          <a:off x="7868840" y="4961521"/>
          <a:ext cx="462756" cy="497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497463"/>
              </a:lnTo>
              <a:lnTo>
                <a:pt x="462756" y="4974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69D38-99A5-4BBD-B439-24EBF35D886E}">
      <dsp:nvSpPr>
        <dsp:cNvPr id="0" name=""/>
        <dsp:cNvSpPr/>
      </dsp:nvSpPr>
      <dsp:spPr>
        <a:xfrm>
          <a:off x="7868840" y="4464057"/>
          <a:ext cx="462756" cy="497463"/>
        </a:xfrm>
        <a:custGeom>
          <a:avLst/>
          <a:gdLst/>
          <a:ahLst/>
          <a:cxnLst/>
          <a:rect l="0" t="0" r="0" b="0"/>
          <a:pathLst>
            <a:path>
              <a:moveTo>
                <a:pt x="0" y="497463"/>
              </a:moveTo>
              <a:lnTo>
                <a:pt x="231378" y="497463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8EFC0-9B2E-49F5-BE6E-4F860E458746}">
      <dsp:nvSpPr>
        <dsp:cNvPr id="0" name=""/>
        <dsp:cNvSpPr/>
      </dsp:nvSpPr>
      <dsp:spPr>
        <a:xfrm>
          <a:off x="5092300" y="2722935"/>
          <a:ext cx="462756" cy="2238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2238585"/>
              </a:lnTo>
              <a:lnTo>
                <a:pt x="462756" y="2238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43A4A-626E-4ED3-AA38-08FF9F434B49}">
      <dsp:nvSpPr>
        <dsp:cNvPr id="0" name=""/>
        <dsp:cNvSpPr/>
      </dsp:nvSpPr>
      <dsp:spPr>
        <a:xfrm>
          <a:off x="7868840" y="3423410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658CE-CAC0-417B-93D4-9334C2A56167}">
      <dsp:nvSpPr>
        <dsp:cNvPr id="0" name=""/>
        <dsp:cNvSpPr/>
      </dsp:nvSpPr>
      <dsp:spPr>
        <a:xfrm>
          <a:off x="5092300" y="2722935"/>
          <a:ext cx="462756" cy="746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378" y="0"/>
              </a:lnTo>
              <a:lnTo>
                <a:pt x="231378" y="746195"/>
              </a:lnTo>
              <a:lnTo>
                <a:pt x="462756" y="746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73CBA-11BC-46AF-A940-DD1A373AEC66}">
      <dsp:nvSpPr>
        <dsp:cNvPr id="0" name=""/>
        <dsp:cNvSpPr/>
      </dsp:nvSpPr>
      <dsp:spPr>
        <a:xfrm>
          <a:off x="7868840" y="2428484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BAACF-9AF9-4D5D-BF99-BC2B917F324C}">
      <dsp:nvSpPr>
        <dsp:cNvPr id="0" name=""/>
        <dsp:cNvSpPr/>
      </dsp:nvSpPr>
      <dsp:spPr>
        <a:xfrm>
          <a:off x="5092300" y="2474204"/>
          <a:ext cx="462756" cy="248731"/>
        </a:xfrm>
        <a:custGeom>
          <a:avLst/>
          <a:gdLst/>
          <a:ahLst/>
          <a:cxnLst/>
          <a:rect l="0" t="0" r="0" b="0"/>
          <a:pathLst>
            <a:path>
              <a:moveTo>
                <a:pt x="0" y="248731"/>
              </a:moveTo>
              <a:lnTo>
                <a:pt x="231378" y="248731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001B4-9707-4B1B-9586-99FDF3B7ABD6}">
      <dsp:nvSpPr>
        <dsp:cNvPr id="0" name=""/>
        <dsp:cNvSpPr/>
      </dsp:nvSpPr>
      <dsp:spPr>
        <a:xfrm>
          <a:off x="7868840" y="1433557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79F12-7117-4A55-B36D-E99644D3A111}">
      <dsp:nvSpPr>
        <dsp:cNvPr id="0" name=""/>
        <dsp:cNvSpPr/>
      </dsp:nvSpPr>
      <dsp:spPr>
        <a:xfrm>
          <a:off x="5092300" y="1479277"/>
          <a:ext cx="462756" cy="1243658"/>
        </a:xfrm>
        <a:custGeom>
          <a:avLst/>
          <a:gdLst/>
          <a:ahLst/>
          <a:cxnLst/>
          <a:rect l="0" t="0" r="0" b="0"/>
          <a:pathLst>
            <a:path>
              <a:moveTo>
                <a:pt x="0" y="1243658"/>
              </a:moveTo>
              <a:lnTo>
                <a:pt x="231378" y="1243658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7CDA-9BDC-4931-936D-02A1D455C278}">
      <dsp:nvSpPr>
        <dsp:cNvPr id="0" name=""/>
        <dsp:cNvSpPr/>
      </dsp:nvSpPr>
      <dsp:spPr>
        <a:xfrm>
          <a:off x="7868840" y="438630"/>
          <a:ext cx="462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D4610-9E9E-4986-88E9-166B5813950C}">
      <dsp:nvSpPr>
        <dsp:cNvPr id="0" name=""/>
        <dsp:cNvSpPr/>
      </dsp:nvSpPr>
      <dsp:spPr>
        <a:xfrm>
          <a:off x="5092300" y="484350"/>
          <a:ext cx="462756" cy="2238585"/>
        </a:xfrm>
        <a:custGeom>
          <a:avLst/>
          <a:gdLst/>
          <a:ahLst/>
          <a:cxnLst/>
          <a:rect l="0" t="0" r="0" b="0"/>
          <a:pathLst>
            <a:path>
              <a:moveTo>
                <a:pt x="0" y="2238585"/>
              </a:moveTo>
              <a:lnTo>
                <a:pt x="231378" y="2238585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909F-6989-4214-95F5-6EE17BF9AF70}">
      <dsp:nvSpPr>
        <dsp:cNvPr id="0" name=""/>
        <dsp:cNvSpPr/>
      </dsp:nvSpPr>
      <dsp:spPr>
        <a:xfrm>
          <a:off x="2315760" y="2722935"/>
          <a:ext cx="462756" cy="5223365"/>
        </a:xfrm>
        <a:custGeom>
          <a:avLst/>
          <a:gdLst/>
          <a:ahLst/>
          <a:cxnLst/>
          <a:rect l="0" t="0" r="0" b="0"/>
          <a:pathLst>
            <a:path>
              <a:moveTo>
                <a:pt x="0" y="5223365"/>
              </a:moveTo>
              <a:lnTo>
                <a:pt x="231378" y="5223365"/>
              </a:lnTo>
              <a:lnTo>
                <a:pt x="231378" y="0"/>
              </a:lnTo>
              <a:lnTo>
                <a:pt x="4627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141DF-6D9F-469C-A50F-2249A7A1C2F4}">
      <dsp:nvSpPr>
        <dsp:cNvPr id="0" name=""/>
        <dsp:cNvSpPr/>
      </dsp:nvSpPr>
      <dsp:spPr>
        <a:xfrm>
          <a:off x="1977" y="7593449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Inter-node Interference at HD nodes</a:t>
          </a:r>
        </a:p>
      </dsp:txBody>
      <dsp:txXfrm>
        <a:off x="1977" y="7593449"/>
        <a:ext cx="2313783" cy="705703"/>
      </dsp:txXfrm>
    </dsp:sp>
    <dsp:sp modelId="{59DFFEE0-BF9A-45B1-B848-A995DED760A6}">
      <dsp:nvSpPr>
        <dsp:cNvPr id="0" name=""/>
        <dsp:cNvSpPr/>
      </dsp:nvSpPr>
      <dsp:spPr>
        <a:xfrm>
          <a:off x="2778517" y="2370083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Reception Strategies</a:t>
          </a:r>
        </a:p>
      </dsp:txBody>
      <dsp:txXfrm>
        <a:off x="2778517" y="2370083"/>
        <a:ext cx="2313783" cy="705703"/>
      </dsp:txXfrm>
    </dsp:sp>
    <dsp:sp modelId="{51FB9F25-42EC-491E-AA1F-39927C94C265}">
      <dsp:nvSpPr>
        <dsp:cNvPr id="0" name=""/>
        <dsp:cNvSpPr/>
      </dsp:nvSpPr>
      <dsp:spPr>
        <a:xfrm>
          <a:off x="5555057" y="131498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Interference Ignorant</a:t>
          </a:r>
        </a:p>
      </dsp:txBody>
      <dsp:txXfrm>
        <a:off x="5555057" y="131498"/>
        <a:ext cx="2313783" cy="705703"/>
      </dsp:txXfrm>
    </dsp:sp>
    <dsp:sp modelId="{9C52A765-6805-4C3E-A1AD-2E7A587D03E8}">
      <dsp:nvSpPr>
        <dsp:cNvPr id="0" name=""/>
        <dsp:cNvSpPr/>
      </dsp:nvSpPr>
      <dsp:spPr>
        <a:xfrm>
          <a:off x="8331597" y="131498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Application in HBD context</a:t>
          </a:r>
        </a:p>
      </dsp:txBody>
      <dsp:txXfrm>
        <a:off x="8331597" y="131498"/>
        <a:ext cx="2313783" cy="705703"/>
      </dsp:txXfrm>
    </dsp:sp>
    <dsp:sp modelId="{8060E233-C1AB-4468-9D08-E9481730CC18}">
      <dsp:nvSpPr>
        <dsp:cNvPr id="0" name=""/>
        <dsp:cNvSpPr/>
      </dsp:nvSpPr>
      <dsp:spPr>
        <a:xfrm>
          <a:off x="5555057" y="1126425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Successive Interference Cancellation</a:t>
          </a:r>
        </a:p>
      </dsp:txBody>
      <dsp:txXfrm>
        <a:off x="5555057" y="1126425"/>
        <a:ext cx="2313783" cy="705703"/>
      </dsp:txXfrm>
    </dsp:sp>
    <dsp:sp modelId="{723A2A27-E245-4A5B-875D-474F7A58A23E}">
      <dsp:nvSpPr>
        <dsp:cNvPr id="0" name=""/>
        <dsp:cNvSpPr/>
      </dsp:nvSpPr>
      <dsp:spPr>
        <a:xfrm>
          <a:off x="8331597" y="1126425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Application in HBD context</a:t>
          </a:r>
        </a:p>
      </dsp:txBody>
      <dsp:txXfrm>
        <a:off x="8331597" y="1126425"/>
        <a:ext cx="2313783" cy="705703"/>
      </dsp:txXfrm>
    </dsp:sp>
    <dsp:sp modelId="{AB49D505-96C6-4B8C-A57E-82D141DA584E}">
      <dsp:nvSpPr>
        <dsp:cNvPr id="0" name=""/>
        <dsp:cNvSpPr/>
      </dsp:nvSpPr>
      <dsp:spPr>
        <a:xfrm>
          <a:off x="5555057" y="2121352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Joint Detection</a:t>
          </a:r>
        </a:p>
      </dsp:txBody>
      <dsp:txXfrm>
        <a:off x="5555057" y="2121352"/>
        <a:ext cx="2313783" cy="705703"/>
      </dsp:txXfrm>
    </dsp:sp>
    <dsp:sp modelId="{6D410D3C-0308-44E7-800B-A5B629BC4BBE}">
      <dsp:nvSpPr>
        <dsp:cNvPr id="0" name=""/>
        <dsp:cNvSpPr/>
      </dsp:nvSpPr>
      <dsp:spPr>
        <a:xfrm>
          <a:off x="8331597" y="2121352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Application in HBD context</a:t>
          </a:r>
        </a:p>
      </dsp:txBody>
      <dsp:txXfrm>
        <a:off x="8331597" y="2121352"/>
        <a:ext cx="2313783" cy="705703"/>
      </dsp:txXfrm>
    </dsp:sp>
    <dsp:sp modelId="{A5038C80-BF8D-48C2-9A18-99786B8F1A43}">
      <dsp:nvSpPr>
        <dsp:cNvPr id="0" name=""/>
        <dsp:cNvSpPr/>
      </dsp:nvSpPr>
      <dsp:spPr>
        <a:xfrm>
          <a:off x="5555057" y="3116279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Interference Forwarding</a:t>
          </a:r>
        </a:p>
      </dsp:txBody>
      <dsp:txXfrm>
        <a:off x="5555057" y="3116279"/>
        <a:ext cx="2313783" cy="705703"/>
      </dsp:txXfrm>
    </dsp:sp>
    <dsp:sp modelId="{EAE42F0D-7002-478D-AFFB-D0A84A147D12}">
      <dsp:nvSpPr>
        <dsp:cNvPr id="0" name=""/>
        <dsp:cNvSpPr/>
      </dsp:nvSpPr>
      <dsp:spPr>
        <a:xfrm>
          <a:off x="8331597" y="3116279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Application in HBD context</a:t>
          </a:r>
        </a:p>
      </dsp:txBody>
      <dsp:txXfrm>
        <a:off x="8331597" y="3116279"/>
        <a:ext cx="2313783" cy="705703"/>
      </dsp:txXfrm>
    </dsp:sp>
    <dsp:sp modelId="{DDAAFE11-DD78-463B-89E2-A8D53EF6BFF0}">
      <dsp:nvSpPr>
        <dsp:cNvPr id="0" name=""/>
        <dsp:cNvSpPr/>
      </dsp:nvSpPr>
      <dsp:spPr>
        <a:xfrm>
          <a:off x="5555057" y="4608669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Performance Evaluation in Aerial Communications (II, SIC)</a:t>
          </a:r>
        </a:p>
      </dsp:txBody>
      <dsp:txXfrm>
        <a:off x="5555057" y="4608669"/>
        <a:ext cx="2313783" cy="705703"/>
      </dsp:txXfrm>
    </dsp:sp>
    <dsp:sp modelId="{07AD9E17-541D-45E8-9B8D-37489E156644}">
      <dsp:nvSpPr>
        <dsp:cNvPr id="0" name=""/>
        <dsp:cNvSpPr/>
      </dsp:nvSpPr>
      <dsp:spPr>
        <a:xfrm>
          <a:off x="8331597" y="4111205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Outage Probability</a:t>
          </a:r>
        </a:p>
      </dsp:txBody>
      <dsp:txXfrm>
        <a:off x="8331597" y="4111205"/>
        <a:ext cx="2313783" cy="705703"/>
      </dsp:txXfrm>
    </dsp:sp>
    <dsp:sp modelId="{532DAB5E-C0F7-4CED-95B4-888BA8D2D31E}">
      <dsp:nvSpPr>
        <dsp:cNvPr id="0" name=""/>
        <dsp:cNvSpPr/>
      </dsp:nvSpPr>
      <dsp:spPr>
        <a:xfrm>
          <a:off x="8331597" y="5106132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Finite SNR DMT</a:t>
          </a:r>
        </a:p>
      </dsp:txBody>
      <dsp:txXfrm>
        <a:off x="8331597" y="5106132"/>
        <a:ext cx="2313783" cy="705703"/>
      </dsp:txXfrm>
    </dsp:sp>
    <dsp:sp modelId="{D7C08FF1-8619-4BC6-BB29-592052EFA7F4}">
      <dsp:nvSpPr>
        <dsp:cNvPr id="0" name=""/>
        <dsp:cNvSpPr/>
      </dsp:nvSpPr>
      <dsp:spPr>
        <a:xfrm>
          <a:off x="2778517" y="8588376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Transmission Strategies</a:t>
          </a:r>
        </a:p>
      </dsp:txBody>
      <dsp:txXfrm>
        <a:off x="2778517" y="8588376"/>
        <a:ext cx="2313783" cy="705703"/>
      </dsp:txXfrm>
    </dsp:sp>
    <dsp:sp modelId="{A4E3AF25-05DB-4B81-B155-992CA0C26530}">
      <dsp:nvSpPr>
        <dsp:cNvPr id="0" name=""/>
        <dsp:cNvSpPr/>
      </dsp:nvSpPr>
      <dsp:spPr>
        <a:xfrm>
          <a:off x="5555057" y="6101059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Power Optimization</a:t>
          </a:r>
        </a:p>
      </dsp:txBody>
      <dsp:txXfrm>
        <a:off x="5555057" y="6101059"/>
        <a:ext cx="2313783" cy="705703"/>
      </dsp:txXfrm>
    </dsp:sp>
    <dsp:sp modelId="{3C4FF0FA-FAC7-4C5B-A8F7-E5B8FE8246A5}">
      <dsp:nvSpPr>
        <dsp:cNvPr id="0" name=""/>
        <dsp:cNvSpPr/>
      </dsp:nvSpPr>
      <dsp:spPr>
        <a:xfrm>
          <a:off x="8331597" y="6101059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UAV perspective, explain through signal model with related works.</a:t>
          </a:r>
        </a:p>
      </dsp:txBody>
      <dsp:txXfrm>
        <a:off x="8331597" y="6101059"/>
        <a:ext cx="2313783" cy="705703"/>
      </dsp:txXfrm>
    </dsp:sp>
    <dsp:sp modelId="{ECA8CA3B-DF79-4D1C-8600-4742B119BAD0}">
      <dsp:nvSpPr>
        <dsp:cNvPr id="0" name=""/>
        <dsp:cNvSpPr/>
      </dsp:nvSpPr>
      <dsp:spPr>
        <a:xfrm>
          <a:off x="5555057" y="7095986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Superposition Coding</a:t>
          </a:r>
        </a:p>
      </dsp:txBody>
      <dsp:txXfrm>
        <a:off x="5555057" y="7095986"/>
        <a:ext cx="2313783" cy="705703"/>
      </dsp:txXfrm>
    </dsp:sp>
    <dsp:sp modelId="{3DB6F550-9D50-4129-99FF-61116F02FAE2}">
      <dsp:nvSpPr>
        <dsp:cNvPr id="0" name=""/>
        <dsp:cNvSpPr/>
      </dsp:nvSpPr>
      <dsp:spPr>
        <a:xfrm>
          <a:off x="8331597" y="7095986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Explain through HBD signal mode. IF and SIC (power-domain NOMA) must be implemented at receiver UAV</a:t>
          </a:r>
        </a:p>
      </dsp:txBody>
      <dsp:txXfrm>
        <a:off x="8331597" y="7095986"/>
        <a:ext cx="2313783" cy="705703"/>
      </dsp:txXfrm>
    </dsp:sp>
    <dsp:sp modelId="{C07842A2-FE7D-4811-9E40-F1B1735B656F}">
      <dsp:nvSpPr>
        <dsp:cNvPr id="0" name=""/>
        <dsp:cNvSpPr/>
      </dsp:nvSpPr>
      <dsp:spPr>
        <a:xfrm>
          <a:off x="5555057" y="9085839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CDMA, LDS-CDMA</a:t>
          </a:r>
        </a:p>
      </dsp:txBody>
      <dsp:txXfrm>
        <a:off x="5555057" y="9085839"/>
        <a:ext cx="2313783" cy="705703"/>
      </dsp:txXfrm>
    </dsp:sp>
    <dsp:sp modelId="{7F09676F-C936-47A4-8B5B-6CE5A9B2D1C2}">
      <dsp:nvSpPr>
        <dsp:cNvPr id="0" name=""/>
        <dsp:cNvSpPr/>
      </dsp:nvSpPr>
      <dsp:spPr>
        <a:xfrm>
          <a:off x="8331597" y="8090913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Similarities and Differences</a:t>
          </a:r>
        </a:p>
      </dsp:txBody>
      <dsp:txXfrm>
        <a:off x="8331597" y="8090913"/>
        <a:ext cx="2313783" cy="705703"/>
      </dsp:txXfrm>
    </dsp:sp>
    <dsp:sp modelId="{01E1B69E-4A32-4403-A7B9-4C76FA184B4F}">
      <dsp:nvSpPr>
        <dsp:cNvPr id="0" name=""/>
        <dsp:cNvSpPr/>
      </dsp:nvSpPr>
      <dsp:spPr>
        <a:xfrm>
          <a:off x="8331597" y="9085839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MPA</a:t>
          </a:r>
        </a:p>
      </dsp:txBody>
      <dsp:txXfrm>
        <a:off x="8331597" y="9085839"/>
        <a:ext cx="2313783" cy="705703"/>
      </dsp:txXfrm>
    </dsp:sp>
    <dsp:sp modelId="{E4EE35EE-67CC-4295-8AA2-C4872E95FCAA}">
      <dsp:nvSpPr>
        <dsp:cNvPr id="0" name=""/>
        <dsp:cNvSpPr/>
      </dsp:nvSpPr>
      <dsp:spPr>
        <a:xfrm>
          <a:off x="8331597" y="10080766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Application towards inter-node interference reduction at HD nodes. This is unlike in NOMA where it is applied at BS</a:t>
          </a:r>
        </a:p>
      </dsp:txBody>
      <dsp:txXfrm>
        <a:off x="8331597" y="10080766"/>
        <a:ext cx="2313783" cy="705703"/>
      </dsp:txXfrm>
    </dsp:sp>
    <dsp:sp modelId="{B363888E-338E-490C-ABE8-096D77E7DE5D}">
      <dsp:nvSpPr>
        <dsp:cNvPr id="0" name=""/>
        <dsp:cNvSpPr/>
      </dsp:nvSpPr>
      <dsp:spPr>
        <a:xfrm>
          <a:off x="11108137" y="10080766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Explain through HBD signal model.</a:t>
          </a:r>
        </a:p>
      </dsp:txBody>
      <dsp:txXfrm>
        <a:off x="11108137" y="10080766"/>
        <a:ext cx="2313783" cy="705703"/>
      </dsp:txXfrm>
    </dsp:sp>
    <dsp:sp modelId="{45A0BF3B-70FA-4708-AC69-896EC6CFEF59}">
      <dsp:nvSpPr>
        <dsp:cNvPr id="0" name=""/>
        <dsp:cNvSpPr/>
      </dsp:nvSpPr>
      <dsp:spPr>
        <a:xfrm>
          <a:off x="5555057" y="11075693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MUSA</a:t>
          </a:r>
        </a:p>
      </dsp:txBody>
      <dsp:txXfrm>
        <a:off x="5555057" y="11075693"/>
        <a:ext cx="2313783" cy="705703"/>
      </dsp:txXfrm>
    </dsp:sp>
    <dsp:sp modelId="{8A3F9222-35A9-46F5-AEF5-7D4566B23989}">
      <dsp:nvSpPr>
        <dsp:cNvPr id="0" name=""/>
        <dsp:cNvSpPr/>
      </dsp:nvSpPr>
      <dsp:spPr>
        <a:xfrm>
          <a:off x="8331597" y="11075693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Application in the HBD context, explain through HBD signal model.</a:t>
          </a:r>
        </a:p>
      </dsp:txBody>
      <dsp:txXfrm>
        <a:off x="8331597" y="11075693"/>
        <a:ext cx="2313783" cy="705703"/>
      </dsp:txXfrm>
    </dsp:sp>
    <dsp:sp modelId="{50F6868D-397D-4C58-A54B-5C956D095E86}">
      <dsp:nvSpPr>
        <dsp:cNvPr id="0" name=""/>
        <dsp:cNvSpPr/>
      </dsp:nvSpPr>
      <dsp:spPr>
        <a:xfrm>
          <a:off x="2778517" y="12816815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Open research problems and challenges</a:t>
          </a:r>
        </a:p>
      </dsp:txBody>
      <dsp:txXfrm>
        <a:off x="2778517" y="12816815"/>
        <a:ext cx="2313783" cy="705703"/>
      </dsp:txXfrm>
    </dsp:sp>
    <dsp:sp modelId="{3BA502A4-D53D-4617-A168-3559302687EC}">
      <dsp:nvSpPr>
        <dsp:cNvPr id="0" name=""/>
        <dsp:cNvSpPr/>
      </dsp:nvSpPr>
      <dsp:spPr>
        <a:xfrm>
          <a:off x="5555057" y="12816815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Performance evaluation of the transmission and reception strategies</a:t>
          </a:r>
        </a:p>
      </dsp:txBody>
      <dsp:txXfrm>
        <a:off x="5555057" y="12816815"/>
        <a:ext cx="2313783" cy="705703"/>
      </dsp:txXfrm>
    </dsp:sp>
    <dsp:sp modelId="{0D8480E7-0995-4173-99AD-6B547A6622F1}">
      <dsp:nvSpPr>
        <dsp:cNvPr id="0" name=""/>
        <dsp:cNvSpPr/>
      </dsp:nvSpPr>
      <dsp:spPr>
        <a:xfrm>
          <a:off x="8331597" y="12070620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SER</a:t>
          </a:r>
        </a:p>
      </dsp:txBody>
      <dsp:txXfrm>
        <a:off x="8331597" y="12070620"/>
        <a:ext cx="2313783" cy="705703"/>
      </dsp:txXfrm>
    </dsp:sp>
    <dsp:sp modelId="{31FC1E13-17BF-488A-AAEF-BA7069A3E3D6}">
      <dsp:nvSpPr>
        <dsp:cNvPr id="0" name=""/>
        <dsp:cNvSpPr/>
      </dsp:nvSpPr>
      <dsp:spPr>
        <a:xfrm>
          <a:off x="11108137" y="11573156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Evaluate for II and SIC for a start using MPSK, GMSK or MPAM.</a:t>
          </a:r>
        </a:p>
      </dsp:txBody>
      <dsp:txXfrm>
        <a:off x="11108137" y="11573156"/>
        <a:ext cx="2313783" cy="705703"/>
      </dsp:txXfrm>
    </dsp:sp>
    <dsp:sp modelId="{44A6448B-879C-4097-AF77-7F3B02C07B94}">
      <dsp:nvSpPr>
        <dsp:cNvPr id="0" name=""/>
        <dsp:cNvSpPr/>
      </dsp:nvSpPr>
      <dsp:spPr>
        <a:xfrm>
          <a:off x="11108137" y="12568083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Evaluate for MUSA with polyphase codes</a:t>
          </a:r>
        </a:p>
      </dsp:txBody>
      <dsp:txXfrm>
        <a:off x="11108137" y="12568083"/>
        <a:ext cx="2313783" cy="705703"/>
      </dsp:txXfrm>
    </dsp:sp>
    <dsp:sp modelId="{7E4DD197-AE5F-4838-B41B-0400244FC6B9}">
      <dsp:nvSpPr>
        <dsp:cNvPr id="0" name=""/>
        <dsp:cNvSpPr/>
      </dsp:nvSpPr>
      <dsp:spPr>
        <a:xfrm>
          <a:off x="8331597" y="13563010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Ergodic capacity</a:t>
          </a:r>
        </a:p>
      </dsp:txBody>
      <dsp:txXfrm>
        <a:off x="8331597" y="13563010"/>
        <a:ext cx="2313783" cy="705703"/>
      </dsp:txXfrm>
    </dsp:sp>
    <dsp:sp modelId="{EEE0E9AF-4C68-4DA1-9058-BFA1AF92D172}">
      <dsp:nvSpPr>
        <dsp:cNvPr id="0" name=""/>
        <dsp:cNvSpPr/>
      </dsp:nvSpPr>
      <dsp:spPr>
        <a:xfrm>
          <a:off x="11108137" y="13563010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Evaluate for II and SIC for Rician and Rician shadowed fading through MGF approach</a:t>
          </a:r>
        </a:p>
      </dsp:txBody>
      <dsp:txXfrm>
        <a:off x="11108137" y="13563010"/>
        <a:ext cx="2313783" cy="705703"/>
      </dsp:txXfrm>
    </dsp:sp>
    <dsp:sp modelId="{409AA12C-D704-4EF6-99E5-FF404FCC4D38}">
      <dsp:nvSpPr>
        <dsp:cNvPr id="0" name=""/>
        <dsp:cNvSpPr/>
      </dsp:nvSpPr>
      <dsp:spPr>
        <a:xfrm>
          <a:off x="13884677" y="13563010"/>
          <a:ext cx="2313783" cy="70570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For SIC, current works assume perfect interference cancellation. In reality, this may not always possible. Future works can take into account residual interference </a:t>
          </a:r>
        </a:p>
      </dsp:txBody>
      <dsp:txXfrm>
        <a:off x="13884677" y="13563010"/>
        <a:ext cx="2313783" cy="705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22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43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6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41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20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22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21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9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71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8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77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F138-B57B-40DD-A35A-528555918E4D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5CD4-49A5-4B6C-8FAE-77B91AE4E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96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9FB0B7-F320-440E-BB7E-644D0831C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956857"/>
              </p:ext>
            </p:extLst>
          </p:nvPr>
        </p:nvGraphicFramePr>
        <p:xfrm>
          <a:off x="1059873" y="1392382"/>
          <a:ext cx="14755091" cy="1126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23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9FB0B7-F320-440E-BB7E-644D0831C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303196"/>
              </p:ext>
            </p:extLst>
          </p:nvPr>
        </p:nvGraphicFramePr>
        <p:xfrm>
          <a:off x="415636" y="519545"/>
          <a:ext cx="15378546" cy="12780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7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9FB0B7-F320-440E-BB7E-644D0831C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212628"/>
              </p:ext>
            </p:extLst>
          </p:nvPr>
        </p:nvGraphicFramePr>
        <p:xfrm>
          <a:off x="893618" y="1101435"/>
          <a:ext cx="14900564" cy="1134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358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9FB0B7-F320-440E-BB7E-644D0831C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559461"/>
              </p:ext>
            </p:extLst>
          </p:nvPr>
        </p:nvGraphicFramePr>
        <p:xfrm>
          <a:off x="893618" y="1101435"/>
          <a:ext cx="14900564" cy="1134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82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9FB0B7-F320-440E-BB7E-644D0831C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778142"/>
              </p:ext>
            </p:extLst>
          </p:nvPr>
        </p:nvGraphicFramePr>
        <p:xfrm>
          <a:off x="88901" y="1018309"/>
          <a:ext cx="16111538" cy="1302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38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9FB0B7-F320-440E-BB7E-644D0831C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617687"/>
              </p:ext>
            </p:extLst>
          </p:nvPr>
        </p:nvGraphicFramePr>
        <p:xfrm>
          <a:off x="1" y="-1"/>
          <a:ext cx="16200438" cy="1440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42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9FB0B7-F320-440E-BB7E-644D0831CE5A}"/>
              </a:ext>
            </a:extLst>
          </p:cNvPr>
          <p:cNvGraphicFramePr/>
          <p:nvPr/>
        </p:nvGraphicFramePr>
        <p:xfrm>
          <a:off x="1" y="-1"/>
          <a:ext cx="16200438" cy="1440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5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9FB0B7-F320-440E-BB7E-644D0831CE5A}"/>
              </a:ext>
            </a:extLst>
          </p:cNvPr>
          <p:cNvGraphicFramePr/>
          <p:nvPr/>
        </p:nvGraphicFramePr>
        <p:xfrm>
          <a:off x="1" y="-1"/>
          <a:ext cx="16200438" cy="1440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3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18736</TotalTime>
  <Words>3467</Words>
  <Application>Microsoft Office PowerPoint</Application>
  <PresentationFormat>Custom</PresentationFormat>
  <Paragraphs>375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 Tan</dc:creator>
  <cp:lastModifiedBy>Ernest Tan</cp:lastModifiedBy>
  <cp:revision>160</cp:revision>
  <cp:lastPrinted>2018-05-18T17:34:28Z</cp:lastPrinted>
  <dcterms:created xsi:type="dcterms:W3CDTF">2018-05-18T16:35:34Z</dcterms:created>
  <dcterms:modified xsi:type="dcterms:W3CDTF">2019-07-02T04:51:27Z</dcterms:modified>
</cp:coreProperties>
</file>