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59" r:id="rId5"/>
    <p:sldId id="264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E4BD8-4543-4183-81BB-508C7D556F7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C561E0C8-2ECC-4299-B917-B80FBD35FE6F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Section II: UAV Channel Models</a:t>
          </a:r>
        </a:p>
      </dgm:t>
    </dgm:pt>
    <dgm:pt modelId="{B2B6000D-D309-4241-9F43-A14021DCE015}" type="parTrans" cxnId="{B1A85B5C-7C40-4E11-A653-93AB7EFF7BC7}">
      <dgm:prSet/>
      <dgm:spPr/>
      <dgm:t>
        <a:bodyPr/>
        <a:lstStyle/>
        <a:p>
          <a:endParaRPr lang="en-SG"/>
        </a:p>
      </dgm:t>
    </dgm:pt>
    <dgm:pt modelId="{5A464A80-B928-4DC2-A4F6-4FC523BA2DEC}" type="sibTrans" cxnId="{B1A85B5C-7C40-4E11-A653-93AB7EFF7BC7}">
      <dgm:prSet/>
      <dgm:spPr/>
      <dgm:t>
        <a:bodyPr/>
        <a:lstStyle/>
        <a:p>
          <a:endParaRPr lang="en-SG"/>
        </a:p>
      </dgm:t>
    </dgm:pt>
    <dgm:pt modelId="{9508DF02-2E54-4B7A-AB46-1383B10A32AD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Section III: Self-Interference at FD Ground Stations</a:t>
          </a:r>
        </a:p>
      </dgm:t>
    </dgm:pt>
    <dgm:pt modelId="{49BA4E6B-A990-4426-8D3A-26A4E96A102C}" type="parTrans" cxnId="{37B544E0-6469-4F13-A6CF-7C467C88E810}">
      <dgm:prSet/>
      <dgm:spPr/>
      <dgm:t>
        <a:bodyPr/>
        <a:lstStyle/>
        <a:p>
          <a:endParaRPr lang="en-SG"/>
        </a:p>
      </dgm:t>
    </dgm:pt>
    <dgm:pt modelId="{DEDBAEC2-847E-49BD-B9A9-36B977B05C19}" type="sibTrans" cxnId="{37B544E0-6469-4F13-A6CF-7C467C88E810}">
      <dgm:prSet/>
      <dgm:spPr/>
      <dgm:t>
        <a:bodyPr/>
        <a:lstStyle/>
        <a:p>
          <a:endParaRPr lang="en-SG"/>
        </a:p>
      </dgm:t>
    </dgm:pt>
    <dgm:pt modelId="{A6533DBC-22B6-4909-98AE-2C2C7827CDBB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Section V: Power-Domain Non-Orthogonal Multiple Access for HBD UAV Communications</a:t>
          </a:r>
        </a:p>
      </dgm:t>
    </dgm:pt>
    <dgm:pt modelId="{057EDC91-B32A-413B-BA3C-39FF01940CCE}" type="parTrans" cxnId="{6C05FDBE-9C75-4551-B8FC-E708C802D9CE}">
      <dgm:prSet/>
      <dgm:spPr/>
      <dgm:t>
        <a:bodyPr/>
        <a:lstStyle/>
        <a:p>
          <a:endParaRPr lang="en-SG"/>
        </a:p>
      </dgm:t>
    </dgm:pt>
    <dgm:pt modelId="{A2B45C16-D98B-4A7C-BDC6-407F9DE65799}" type="sibTrans" cxnId="{6C05FDBE-9C75-4551-B8FC-E708C802D9CE}">
      <dgm:prSet/>
      <dgm:spPr/>
      <dgm:t>
        <a:bodyPr/>
        <a:lstStyle/>
        <a:p>
          <a:endParaRPr lang="en-SG"/>
        </a:p>
      </dgm:t>
    </dgm:pt>
    <dgm:pt modelId="{60474F3B-CC84-4965-B59D-44C50AC3BF98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SG" sz="2400" dirty="0"/>
            <a:t>Addressing Spectrum Efficiency through Hybrid-Duplex UAV Communications: Challenges and Opportunities</a:t>
          </a:r>
        </a:p>
      </dgm:t>
    </dgm:pt>
    <dgm:pt modelId="{995A6D25-D752-4440-9342-27EDD1137818}" type="sibTrans" cxnId="{24E23DD7-C86E-4648-B9F3-5272D3383AA6}">
      <dgm:prSet/>
      <dgm:spPr/>
      <dgm:t>
        <a:bodyPr/>
        <a:lstStyle/>
        <a:p>
          <a:endParaRPr lang="en-SG"/>
        </a:p>
      </dgm:t>
    </dgm:pt>
    <dgm:pt modelId="{C54B0291-C307-4513-8E4D-91380B41BA07}" type="parTrans" cxnId="{24E23DD7-C86E-4648-B9F3-5272D3383AA6}">
      <dgm:prSet/>
      <dgm:spPr/>
      <dgm:t>
        <a:bodyPr/>
        <a:lstStyle/>
        <a:p>
          <a:endParaRPr lang="en-SG"/>
        </a:p>
      </dgm:t>
    </dgm:pt>
    <dgm:pt modelId="{7C7A5448-7C1F-416D-B736-2E940B986216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Section IV: Inter-UAV Interference Management Strategies</a:t>
          </a:r>
        </a:p>
      </dgm:t>
    </dgm:pt>
    <dgm:pt modelId="{5B0EC192-EB54-4A1A-ACB4-1038903749C9}" type="sibTrans" cxnId="{137DFB1C-5167-432D-8259-8CE46B4EBE84}">
      <dgm:prSet/>
      <dgm:spPr/>
      <dgm:t>
        <a:bodyPr/>
        <a:lstStyle/>
        <a:p>
          <a:endParaRPr lang="en-SG"/>
        </a:p>
      </dgm:t>
    </dgm:pt>
    <dgm:pt modelId="{218B10AA-9A33-40C0-8F34-0D6D0525E63F}" type="parTrans" cxnId="{137DFB1C-5167-432D-8259-8CE46B4EBE84}">
      <dgm:prSet/>
      <dgm:spPr/>
      <dgm:t>
        <a:bodyPr/>
        <a:lstStyle/>
        <a:p>
          <a:endParaRPr lang="en-SG"/>
        </a:p>
      </dgm:t>
    </dgm:pt>
    <dgm:pt modelId="{4CF9BE4E-5E0B-4FA9-B514-90FFB8A9CF40}" type="pres">
      <dgm:prSet presAssocID="{B66E4BD8-4543-4183-81BB-508C7D556F7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C1C0D90-9943-4BF7-A495-1382F5D6A73A}" type="pres">
      <dgm:prSet presAssocID="{60474F3B-CC84-4965-B59D-44C50AC3BF98}" presName="root1" presStyleCnt="0"/>
      <dgm:spPr/>
    </dgm:pt>
    <dgm:pt modelId="{1304D539-3E7B-4E1E-B52E-469AA377B3A8}" type="pres">
      <dgm:prSet presAssocID="{60474F3B-CC84-4965-B59D-44C50AC3BF98}" presName="LevelOneTextNode" presStyleLbl="node0" presStyleIdx="0" presStyleCnt="1" custScaleX="174229">
        <dgm:presLayoutVars>
          <dgm:chPref val="3"/>
        </dgm:presLayoutVars>
      </dgm:prSet>
      <dgm:spPr/>
    </dgm:pt>
    <dgm:pt modelId="{390AD623-B123-4C14-844B-BAF29DA0267D}" type="pres">
      <dgm:prSet presAssocID="{60474F3B-CC84-4965-B59D-44C50AC3BF98}" presName="level2hierChild" presStyleCnt="0"/>
      <dgm:spPr/>
    </dgm:pt>
    <dgm:pt modelId="{D71BAA2F-F80E-4423-9F63-C3DE835A9A98}" type="pres">
      <dgm:prSet presAssocID="{B2B6000D-D309-4241-9F43-A14021DCE015}" presName="conn2-1" presStyleLbl="parChTrans1D2" presStyleIdx="0" presStyleCnt="4"/>
      <dgm:spPr/>
    </dgm:pt>
    <dgm:pt modelId="{E3B0A4D4-EC6A-44FE-AB1E-8D4FD403B88A}" type="pres">
      <dgm:prSet presAssocID="{B2B6000D-D309-4241-9F43-A14021DCE015}" presName="connTx" presStyleLbl="parChTrans1D2" presStyleIdx="0" presStyleCnt="4"/>
      <dgm:spPr/>
    </dgm:pt>
    <dgm:pt modelId="{BF9C82B3-037A-4A97-B3FA-50ADF8E74653}" type="pres">
      <dgm:prSet presAssocID="{C561E0C8-2ECC-4299-B917-B80FBD35FE6F}" presName="root2" presStyleCnt="0"/>
      <dgm:spPr/>
    </dgm:pt>
    <dgm:pt modelId="{3E145B8B-E6FF-4FCB-AEC3-78551AF90E11}" type="pres">
      <dgm:prSet presAssocID="{C561E0C8-2ECC-4299-B917-B80FBD35FE6F}" presName="LevelTwoTextNode" presStyleLbl="node2" presStyleIdx="0" presStyleCnt="4" custScaleX="150884">
        <dgm:presLayoutVars>
          <dgm:chPref val="3"/>
        </dgm:presLayoutVars>
      </dgm:prSet>
      <dgm:spPr/>
    </dgm:pt>
    <dgm:pt modelId="{E1838B26-7D4C-4E18-AA70-CD054B09E8A0}" type="pres">
      <dgm:prSet presAssocID="{C561E0C8-2ECC-4299-B917-B80FBD35FE6F}" presName="level3hierChild" presStyleCnt="0"/>
      <dgm:spPr/>
    </dgm:pt>
    <dgm:pt modelId="{0271EE23-C141-4F50-9225-6C524EC957F8}" type="pres">
      <dgm:prSet presAssocID="{49BA4E6B-A990-4426-8D3A-26A4E96A102C}" presName="conn2-1" presStyleLbl="parChTrans1D2" presStyleIdx="1" presStyleCnt="4"/>
      <dgm:spPr/>
    </dgm:pt>
    <dgm:pt modelId="{330FB18D-A9BA-4378-B630-CA99851F99ED}" type="pres">
      <dgm:prSet presAssocID="{49BA4E6B-A990-4426-8D3A-26A4E96A102C}" presName="connTx" presStyleLbl="parChTrans1D2" presStyleIdx="1" presStyleCnt="4"/>
      <dgm:spPr/>
    </dgm:pt>
    <dgm:pt modelId="{2D6ADD7C-B23C-4F5F-A225-A40F10AD8B26}" type="pres">
      <dgm:prSet presAssocID="{9508DF02-2E54-4B7A-AB46-1383B10A32AD}" presName="root2" presStyleCnt="0"/>
      <dgm:spPr/>
    </dgm:pt>
    <dgm:pt modelId="{E50FDDBD-566D-4422-A6E8-491B0208E173}" type="pres">
      <dgm:prSet presAssocID="{9508DF02-2E54-4B7A-AB46-1383B10A32AD}" presName="LevelTwoTextNode" presStyleLbl="node2" presStyleIdx="1" presStyleCnt="4" custScaleX="150884">
        <dgm:presLayoutVars>
          <dgm:chPref val="3"/>
        </dgm:presLayoutVars>
      </dgm:prSet>
      <dgm:spPr/>
    </dgm:pt>
    <dgm:pt modelId="{329E598A-9D0B-43C2-AB5D-2EFEE3783DB9}" type="pres">
      <dgm:prSet presAssocID="{9508DF02-2E54-4B7A-AB46-1383B10A32AD}" presName="level3hierChild" presStyleCnt="0"/>
      <dgm:spPr/>
    </dgm:pt>
    <dgm:pt modelId="{D4F7633B-3154-4471-8BC5-7D065D81741A}" type="pres">
      <dgm:prSet presAssocID="{218B10AA-9A33-40C0-8F34-0D6D0525E63F}" presName="conn2-1" presStyleLbl="parChTrans1D2" presStyleIdx="2" presStyleCnt="4"/>
      <dgm:spPr/>
    </dgm:pt>
    <dgm:pt modelId="{5D12C75F-D81A-4733-ABD2-9A68C7245C94}" type="pres">
      <dgm:prSet presAssocID="{218B10AA-9A33-40C0-8F34-0D6D0525E63F}" presName="connTx" presStyleLbl="parChTrans1D2" presStyleIdx="2" presStyleCnt="4"/>
      <dgm:spPr/>
    </dgm:pt>
    <dgm:pt modelId="{40C448E9-900B-4790-B8F5-37A9AEC2D3B7}" type="pres">
      <dgm:prSet presAssocID="{7C7A5448-7C1F-416D-B736-2E940B986216}" presName="root2" presStyleCnt="0"/>
      <dgm:spPr/>
    </dgm:pt>
    <dgm:pt modelId="{5EE18071-466F-4251-8041-E73D7EDB4626}" type="pres">
      <dgm:prSet presAssocID="{7C7A5448-7C1F-416D-B736-2E940B986216}" presName="LevelTwoTextNode" presStyleLbl="node2" presStyleIdx="2" presStyleCnt="4" custScaleX="150884">
        <dgm:presLayoutVars>
          <dgm:chPref val="3"/>
        </dgm:presLayoutVars>
      </dgm:prSet>
      <dgm:spPr/>
    </dgm:pt>
    <dgm:pt modelId="{C6A12BB6-AEDF-4BAF-8502-598F37ECF6A3}" type="pres">
      <dgm:prSet presAssocID="{7C7A5448-7C1F-416D-B736-2E940B986216}" presName="level3hierChild" presStyleCnt="0"/>
      <dgm:spPr/>
    </dgm:pt>
    <dgm:pt modelId="{4D23B82E-E911-44FA-A074-47A68C9DB69A}" type="pres">
      <dgm:prSet presAssocID="{057EDC91-B32A-413B-BA3C-39FF01940CCE}" presName="conn2-1" presStyleLbl="parChTrans1D2" presStyleIdx="3" presStyleCnt="4"/>
      <dgm:spPr/>
    </dgm:pt>
    <dgm:pt modelId="{322B897C-CC8A-41AA-8E4F-BF6594D1E4D9}" type="pres">
      <dgm:prSet presAssocID="{057EDC91-B32A-413B-BA3C-39FF01940CCE}" presName="connTx" presStyleLbl="parChTrans1D2" presStyleIdx="3" presStyleCnt="4"/>
      <dgm:spPr/>
    </dgm:pt>
    <dgm:pt modelId="{B82AAF2B-0CA5-43AA-A31F-5748A8B52CD6}" type="pres">
      <dgm:prSet presAssocID="{A6533DBC-22B6-4909-98AE-2C2C7827CDBB}" presName="root2" presStyleCnt="0"/>
      <dgm:spPr/>
    </dgm:pt>
    <dgm:pt modelId="{505E6B21-22A5-4FD9-92EA-BA81191F4B97}" type="pres">
      <dgm:prSet presAssocID="{A6533DBC-22B6-4909-98AE-2C2C7827CDBB}" presName="LevelTwoTextNode" presStyleLbl="node2" presStyleIdx="3" presStyleCnt="4" custScaleX="150884">
        <dgm:presLayoutVars>
          <dgm:chPref val="3"/>
        </dgm:presLayoutVars>
      </dgm:prSet>
      <dgm:spPr/>
    </dgm:pt>
    <dgm:pt modelId="{2572DA27-185E-493C-8890-57A50125F2A9}" type="pres">
      <dgm:prSet presAssocID="{A6533DBC-22B6-4909-98AE-2C2C7827CDBB}" presName="level3hierChild" presStyleCnt="0"/>
      <dgm:spPr/>
    </dgm:pt>
  </dgm:ptLst>
  <dgm:cxnLst>
    <dgm:cxn modelId="{F3F43109-2C25-443F-9DA0-59E71731B0C6}" type="presOf" srcId="{7C7A5448-7C1F-416D-B736-2E940B986216}" destId="{5EE18071-466F-4251-8041-E73D7EDB4626}" srcOrd="0" destOrd="0" presId="urn:microsoft.com/office/officeart/2005/8/layout/hierarchy2"/>
    <dgm:cxn modelId="{1237B409-0CD6-4826-8839-91C4E117E93E}" type="presOf" srcId="{49BA4E6B-A990-4426-8D3A-26A4E96A102C}" destId="{0271EE23-C141-4F50-9225-6C524EC957F8}" srcOrd="0" destOrd="0" presId="urn:microsoft.com/office/officeart/2005/8/layout/hierarchy2"/>
    <dgm:cxn modelId="{137DFB1C-5167-432D-8259-8CE46B4EBE84}" srcId="{60474F3B-CC84-4965-B59D-44C50AC3BF98}" destId="{7C7A5448-7C1F-416D-B736-2E940B986216}" srcOrd="2" destOrd="0" parTransId="{218B10AA-9A33-40C0-8F34-0D6D0525E63F}" sibTransId="{5B0EC192-EB54-4A1A-ACB4-1038903749C9}"/>
    <dgm:cxn modelId="{753E2634-FA2A-4F98-A08B-07CE6DA51C19}" type="presOf" srcId="{218B10AA-9A33-40C0-8F34-0D6D0525E63F}" destId="{D4F7633B-3154-4471-8BC5-7D065D81741A}" srcOrd="0" destOrd="0" presId="urn:microsoft.com/office/officeart/2005/8/layout/hierarchy2"/>
    <dgm:cxn modelId="{F369D840-5BC0-4A09-B9C1-B00AD37DC916}" type="presOf" srcId="{49BA4E6B-A990-4426-8D3A-26A4E96A102C}" destId="{330FB18D-A9BA-4378-B630-CA99851F99ED}" srcOrd="1" destOrd="0" presId="urn:microsoft.com/office/officeart/2005/8/layout/hierarchy2"/>
    <dgm:cxn modelId="{B1A85B5C-7C40-4E11-A653-93AB7EFF7BC7}" srcId="{60474F3B-CC84-4965-B59D-44C50AC3BF98}" destId="{C561E0C8-2ECC-4299-B917-B80FBD35FE6F}" srcOrd="0" destOrd="0" parTransId="{B2B6000D-D309-4241-9F43-A14021DCE015}" sibTransId="{5A464A80-B928-4DC2-A4F6-4FC523BA2DEC}"/>
    <dgm:cxn modelId="{B8D6125E-BC00-4C72-8080-6524CB8BC0C3}" type="presOf" srcId="{A6533DBC-22B6-4909-98AE-2C2C7827CDBB}" destId="{505E6B21-22A5-4FD9-92EA-BA81191F4B97}" srcOrd="0" destOrd="0" presId="urn:microsoft.com/office/officeart/2005/8/layout/hierarchy2"/>
    <dgm:cxn modelId="{85BADF5A-E0FB-4949-98C7-00C076657D5B}" type="presOf" srcId="{60474F3B-CC84-4965-B59D-44C50AC3BF98}" destId="{1304D539-3E7B-4E1E-B52E-469AA377B3A8}" srcOrd="0" destOrd="0" presId="urn:microsoft.com/office/officeart/2005/8/layout/hierarchy2"/>
    <dgm:cxn modelId="{73EFA98B-7D43-4A68-A2BD-80A6E1B22B4C}" type="presOf" srcId="{C561E0C8-2ECC-4299-B917-B80FBD35FE6F}" destId="{3E145B8B-E6FF-4FCB-AEC3-78551AF90E11}" srcOrd="0" destOrd="0" presId="urn:microsoft.com/office/officeart/2005/8/layout/hierarchy2"/>
    <dgm:cxn modelId="{79AA178F-BC38-478B-817F-798479BAC727}" type="presOf" srcId="{9508DF02-2E54-4B7A-AB46-1383B10A32AD}" destId="{E50FDDBD-566D-4422-A6E8-491B0208E173}" srcOrd="0" destOrd="0" presId="urn:microsoft.com/office/officeart/2005/8/layout/hierarchy2"/>
    <dgm:cxn modelId="{5E2C42A1-4032-4F89-BACC-ECD34EF1CB79}" type="presOf" srcId="{B2B6000D-D309-4241-9F43-A14021DCE015}" destId="{E3B0A4D4-EC6A-44FE-AB1E-8D4FD403B88A}" srcOrd="1" destOrd="0" presId="urn:microsoft.com/office/officeart/2005/8/layout/hierarchy2"/>
    <dgm:cxn modelId="{B583D3A8-3A2C-4DDD-9728-5E7EED3A4755}" type="presOf" srcId="{B66E4BD8-4543-4183-81BB-508C7D556F75}" destId="{4CF9BE4E-5E0B-4FA9-B514-90FFB8A9CF40}" srcOrd="0" destOrd="0" presId="urn:microsoft.com/office/officeart/2005/8/layout/hierarchy2"/>
    <dgm:cxn modelId="{3D8B66AA-C5A8-4A53-A932-A2F51EE2E3FF}" type="presOf" srcId="{057EDC91-B32A-413B-BA3C-39FF01940CCE}" destId="{4D23B82E-E911-44FA-A074-47A68C9DB69A}" srcOrd="0" destOrd="0" presId="urn:microsoft.com/office/officeart/2005/8/layout/hierarchy2"/>
    <dgm:cxn modelId="{63775AAC-5476-4351-9259-A0538E022C39}" type="presOf" srcId="{B2B6000D-D309-4241-9F43-A14021DCE015}" destId="{D71BAA2F-F80E-4423-9F63-C3DE835A9A98}" srcOrd="0" destOrd="0" presId="urn:microsoft.com/office/officeart/2005/8/layout/hierarchy2"/>
    <dgm:cxn modelId="{6168D0BC-5769-408F-BD33-855795D2950E}" type="presOf" srcId="{057EDC91-B32A-413B-BA3C-39FF01940CCE}" destId="{322B897C-CC8A-41AA-8E4F-BF6594D1E4D9}" srcOrd="1" destOrd="0" presId="urn:microsoft.com/office/officeart/2005/8/layout/hierarchy2"/>
    <dgm:cxn modelId="{6C05FDBE-9C75-4551-B8FC-E708C802D9CE}" srcId="{60474F3B-CC84-4965-B59D-44C50AC3BF98}" destId="{A6533DBC-22B6-4909-98AE-2C2C7827CDBB}" srcOrd="3" destOrd="0" parTransId="{057EDC91-B32A-413B-BA3C-39FF01940CCE}" sibTransId="{A2B45C16-D98B-4A7C-BDC6-407F9DE65799}"/>
    <dgm:cxn modelId="{A1C8A9D6-EBEA-437C-865E-9EB6B1F82ECD}" type="presOf" srcId="{218B10AA-9A33-40C0-8F34-0D6D0525E63F}" destId="{5D12C75F-D81A-4733-ABD2-9A68C7245C94}" srcOrd="1" destOrd="0" presId="urn:microsoft.com/office/officeart/2005/8/layout/hierarchy2"/>
    <dgm:cxn modelId="{24E23DD7-C86E-4648-B9F3-5272D3383AA6}" srcId="{B66E4BD8-4543-4183-81BB-508C7D556F75}" destId="{60474F3B-CC84-4965-B59D-44C50AC3BF98}" srcOrd="0" destOrd="0" parTransId="{C54B0291-C307-4513-8E4D-91380B41BA07}" sibTransId="{995A6D25-D752-4440-9342-27EDD1137818}"/>
    <dgm:cxn modelId="{37B544E0-6469-4F13-A6CF-7C467C88E810}" srcId="{60474F3B-CC84-4965-B59D-44C50AC3BF98}" destId="{9508DF02-2E54-4B7A-AB46-1383B10A32AD}" srcOrd="1" destOrd="0" parTransId="{49BA4E6B-A990-4426-8D3A-26A4E96A102C}" sibTransId="{DEDBAEC2-847E-49BD-B9A9-36B977B05C19}"/>
    <dgm:cxn modelId="{6D8DBE83-7A33-4455-875B-3B503B713B6D}" type="presParOf" srcId="{4CF9BE4E-5E0B-4FA9-B514-90FFB8A9CF40}" destId="{CC1C0D90-9943-4BF7-A495-1382F5D6A73A}" srcOrd="0" destOrd="0" presId="urn:microsoft.com/office/officeart/2005/8/layout/hierarchy2"/>
    <dgm:cxn modelId="{1BE9ECDD-6033-419E-89AA-CBCBA6A0ED63}" type="presParOf" srcId="{CC1C0D90-9943-4BF7-A495-1382F5D6A73A}" destId="{1304D539-3E7B-4E1E-B52E-469AA377B3A8}" srcOrd="0" destOrd="0" presId="urn:microsoft.com/office/officeart/2005/8/layout/hierarchy2"/>
    <dgm:cxn modelId="{B3C69740-FB2E-4C5D-891E-B927D1754773}" type="presParOf" srcId="{CC1C0D90-9943-4BF7-A495-1382F5D6A73A}" destId="{390AD623-B123-4C14-844B-BAF29DA0267D}" srcOrd="1" destOrd="0" presId="urn:microsoft.com/office/officeart/2005/8/layout/hierarchy2"/>
    <dgm:cxn modelId="{511C2D11-6FC0-430C-B8C9-D79342995150}" type="presParOf" srcId="{390AD623-B123-4C14-844B-BAF29DA0267D}" destId="{D71BAA2F-F80E-4423-9F63-C3DE835A9A98}" srcOrd="0" destOrd="0" presId="urn:microsoft.com/office/officeart/2005/8/layout/hierarchy2"/>
    <dgm:cxn modelId="{0A77FFCC-9653-4A77-8E9F-0F9EC7B85130}" type="presParOf" srcId="{D71BAA2F-F80E-4423-9F63-C3DE835A9A98}" destId="{E3B0A4D4-EC6A-44FE-AB1E-8D4FD403B88A}" srcOrd="0" destOrd="0" presId="urn:microsoft.com/office/officeart/2005/8/layout/hierarchy2"/>
    <dgm:cxn modelId="{1CC5D32E-9AF3-4FA4-819C-07F2E7725D52}" type="presParOf" srcId="{390AD623-B123-4C14-844B-BAF29DA0267D}" destId="{BF9C82B3-037A-4A97-B3FA-50ADF8E74653}" srcOrd="1" destOrd="0" presId="urn:microsoft.com/office/officeart/2005/8/layout/hierarchy2"/>
    <dgm:cxn modelId="{C483624D-6C20-4DB2-85C6-DC1042D9B779}" type="presParOf" srcId="{BF9C82B3-037A-4A97-B3FA-50ADF8E74653}" destId="{3E145B8B-E6FF-4FCB-AEC3-78551AF90E11}" srcOrd="0" destOrd="0" presId="urn:microsoft.com/office/officeart/2005/8/layout/hierarchy2"/>
    <dgm:cxn modelId="{D8C08DE2-5BFD-4A17-91BB-E1986273981C}" type="presParOf" srcId="{BF9C82B3-037A-4A97-B3FA-50ADF8E74653}" destId="{E1838B26-7D4C-4E18-AA70-CD054B09E8A0}" srcOrd="1" destOrd="0" presId="urn:microsoft.com/office/officeart/2005/8/layout/hierarchy2"/>
    <dgm:cxn modelId="{3A7BF02C-7638-4EBA-AC54-D40459DB4853}" type="presParOf" srcId="{390AD623-B123-4C14-844B-BAF29DA0267D}" destId="{0271EE23-C141-4F50-9225-6C524EC957F8}" srcOrd="2" destOrd="0" presId="urn:microsoft.com/office/officeart/2005/8/layout/hierarchy2"/>
    <dgm:cxn modelId="{FCB264F8-99B8-4BBD-855D-207DC6BABF02}" type="presParOf" srcId="{0271EE23-C141-4F50-9225-6C524EC957F8}" destId="{330FB18D-A9BA-4378-B630-CA99851F99ED}" srcOrd="0" destOrd="0" presId="urn:microsoft.com/office/officeart/2005/8/layout/hierarchy2"/>
    <dgm:cxn modelId="{64410601-DA52-466B-A259-3953F272E7B6}" type="presParOf" srcId="{390AD623-B123-4C14-844B-BAF29DA0267D}" destId="{2D6ADD7C-B23C-4F5F-A225-A40F10AD8B26}" srcOrd="3" destOrd="0" presId="urn:microsoft.com/office/officeart/2005/8/layout/hierarchy2"/>
    <dgm:cxn modelId="{7AE69ED7-AD80-46C5-8BC1-41BA7E9AFC2E}" type="presParOf" srcId="{2D6ADD7C-B23C-4F5F-A225-A40F10AD8B26}" destId="{E50FDDBD-566D-4422-A6E8-491B0208E173}" srcOrd="0" destOrd="0" presId="urn:microsoft.com/office/officeart/2005/8/layout/hierarchy2"/>
    <dgm:cxn modelId="{85A15FBF-7D02-4722-BC5A-25DF60E2D986}" type="presParOf" srcId="{2D6ADD7C-B23C-4F5F-A225-A40F10AD8B26}" destId="{329E598A-9D0B-43C2-AB5D-2EFEE3783DB9}" srcOrd="1" destOrd="0" presId="urn:microsoft.com/office/officeart/2005/8/layout/hierarchy2"/>
    <dgm:cxn modelId="{7A681F2C-2BEC-4384-92E7-8F2782FFD111}" type="presParOf" srcId="{390AD623-B123-4C14-844B-BAF29DA0267D}" destId="{D4F7633B-3154-4471-8BC5-7D065D81741A}" srcOrd="4" destOrd="0" presId="urn:microsoft.com/office/officeart/2005/8/layout/hierarchy2"/>
    <dgm:cxn modelId="{90D4DBD9-09C9-4CAA-8E78-3AF4C0429679}" type="presParOf" srcId="{D4F7633B-3154-4471-8BC5-7D065D81741A}" destId="{5D12C75F-D81A-4733-ABD2-9A68C7245C94}" srcOrd="0" destOrd="0" presId="urn:microsoft.com/office/officeart/2005/8/layout/hierarchy2"/>
    <dgm:cxn modelId="{5DF1C6EB-0668-4FEF-A057-B763AFFE9EAE}" type="presParOf" srcId="{390AD623-B123-4C14-844B-BAF29DA0267D}" destId="{40C448E9-900B-4790-B8F5-37A9AEC2D3B7}" srcOrd="5" destOrd="0" presId="urn:microsoft.com/office/officeart/2005/8/layout/hierarchy2"/>
    <dgm:cxn modelId="{CE6F45E4-441C-4759-AE58-DE8340B0E783}" type="presParOf" srcId="{40C448E9-900B-4790-B8F5-37A9AEC2D3B7}" destId="{5EE18071-466F-4251-8041-E73D7EDB4626}" srcOrd="0" destOrd="0" presId="urn:microsoft.com/office/officeart/2005/8/layout/hierarchy2"/>
    <dgm:cxn modelId="{7981F80B-A89E-4DB6-AC1E-564AC72B0CED}" type="presParOf" srcId="{40C448E9-900B-4790-B8F5-37A9AEC2D3B7}" destId="{C6A12BB6-AEDF-4BAF-8502-598F37ECF6A3}" srcOrd="1" destOrd="0" presId="urn:microsoft.com/office/officeart/2005/8/layout/hierarchy2"/>
    <dgm:cxn modelId="{5AC489DA-1861-4A1D-8C75-230AA1247304}" type="presParOf" srcId="{390AD623-B123-4C14-844B-BAF29DA0267D}" destId="{4D23B82E-E911-44FA-A074-47A68C9DB69A}" srcOrd="6" destOrd="0" presId="urn:microsoft.com/office/officeart/2005/8/layout/hierarchy2"/>
    <dgm:cxn modelId="{E0414235-E40D-48BE-A3B1-6BF423B991AE}" type="presParOf" srcId="{4D23B82E-E911-44FA-A074-47A68C9DB69A}" destId="{322B897C-CC8A-41AA-8E4F-BF6594D1E4D9}" srcOrd="0" destOrd="0" presId="urn:microsoft.com/office/officeart/2005/8/layout/hierarchy2"/>
    <dgm:cxn modelId="{264B0344-6962-43EB-BABC-3D4446ED3E0C}" type="presParOf" srcId="{390AD623-B123-4C14-844B-BAF29DA0267D}" destId="{B82AAF2B-0CA5-43AA-A31F-5748A8B52CD6}" srcOrd="7" destOrd="0" presId="urn:microsoft.com/office/officeart/2005/8/layout/hierarchy2"/>
    <dgm:cxn modelId="{A23F6052-D189-4501-B1C5-B25A91B0C9B4}" type="presParOf" srcId="{B82AAF2B-0CA5-43AA-A31F-5748A8B52CD6}" destId="{505E6B21-22A5-4FD9-92EA-BA81191F4B97}" srcOrd="0" destOrd="0" presId="urn:microsoft.com/office/officeart/2005/8/layout/hierarchy2"/>
    <dgm:cxn modelId="{31DFEB69-D3BA-470A-A81A-6746F7590616}" type="presParOf" srcId="{B82AAF2B-0CA5-43AA-A31F-5748A8B52CD6}" destId="{2572DA27-185E-493C-8890-57A50125F2A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E4BD8-4543-4183-81BB-508C7D556F7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C561E0C8-2ECC-4299-B917-B80FBD35FE6F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Section II: UAV Channel Models</a:t>
          </a:r>
        </a:p>
      </dgm:t>
    </dgm:pt>
    <dgm:pt modelId="{B2B6000D-D309-4241-9F43-A14021DCE015}" type="parTrans" cxnId="{B1A85B5C-7C40-4E11-A653-93AB7EFF7BC7}">
      <dgm:prSet/>
      <dgm:spPr/>
      <dgm:t>
        <a:bodyPr/>
        <a:lstStyle/>
        <a:p>
          <a:endParaRPr lang="en-SG"/>
        </a:p>
      </dgm:t>
    </dgm:pt>
    <dgm:pt modelId="{5A464A80-B928-4DC2-A4F6-4FC523BA2DEC}" type="sibTrans" cxnId="{B1A85B5C-7C40-4E11-A653-93AB7EFF7BC7}">
      <dgm:prSet/>
      <dgm:spPr/>
      <dgm:t>
        <a:bodyPr/>
        <a:lstStyle/>
        <a:p>
          <a:endParaRPr lang="en-SG"/>
        </a:p>
      </dgm:t>
    </dgm:pt>
    <dgm:pt modelId="{47FE3538-B622-4E27-A8E6-8ABFD17BD421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Stochastic Approach</a:t>
          </a:r>
        </a:p>
      </dgm:t>
    </dgm:pt>
    <dgm:pt modelId="{63D062E0-D44A-47E0-A1AD-CE58ABF830C4}" type="parTrans" cxnId="{09F0B187-7EB4-43C3-8843-1F3070D63925}">
      <dgm:prSet/>
      <dgm:spPr/>
      <dgm:t>
        <a:bodyPr/>
        <a:lstStyle/>
        <a:p>
          <a:endParaRPr lang="en-SG"/>
        </a:p>
      </dgm:t>
    </dgm:pt>
    <dgm:pt modelId="{E95CF08B-3DEE-4995-8A09-974CCCB9BCA4}" type="sibTrans" cxnId="{09F0B187-7EB4-43C3-8843-1F3070D63925}">
      <dgm:prSet/>
      <dgm:spPr/>
      <dgm:t>
        <a:bodyPr/>
        <a:lstStyle/>
        <a:p>
          <a:endParaRPr lang="en-SG"/>
        </a:p>
      </dgm:t>
    </dgm:pt>
    <dgm:pt modelId="{1D6CB168-F5D1-483D-9107-04BAE8BEF211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Log Distance Approach</a:t>
          </a:r>
        </a:p>
      </dgm:t>
    </dgm:pt>
    <dgm:pt modelId="{18F7461C-78B8-4AD4-A9B8-152911CDF6BD}" type="parTrans" cxnId="{38E981EB-6DC7-4A46-86AD-93123A625FE1}">
      <dgm:prSet/>
      <dgm:spPr/>
      <dgm:t>
        <a:bodyPr/>
        <a:lstStyle/>
        <a:p>
          <a:endParaRPr lang="en-SG"/>
        </a:p>
      </dgm:t>
    </dgm:pt>
    <dgm:pt modelId="{7ECE4FB4-513B-410B-9E27-4B35069F8AB1}" type="sibTrans" cxnId="{38E981EB-6DC7-4A46-86AD-93123A625FE1}">
      <dgm:prSet/>
      <dgm:spPr/>
      <dgm:t>
        <a:bodyPr/>
        <a:lstStyle/>
        <a:p>
          <a:endParaRPr lang="en-SG"/>
        </a:p>
      </dgm:t>
    </dgm:pt>
    <dgm:pt modelId="{79804E8C-B2CC-478C-BC56-80FB21895B1D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Open Research Problems and Challenges</a:t>
          </a:r>
        </a:p>
      </dgm:t>
    </dgm:pt>
    <dgm:pt modelId="{063DD308-317E-47BA-9201-60F44A9E9BE3}" type="parTrans" cxnId="{F353E66A-3689-44D0-A87D-B3BC76E5A8BE}">
      <dgm:prSet/>
      <dgm:spPr/>
      <dgm:t>
        <a:bodyPr/>
        <a:lstStyle/>
        <a:p>
          <a:endParaRPr lang="en-SG"/>
        </a:p>
      </dgm:t>
    </dgm:pt>
    <dgm:pt modelId="{70F35B16-1B4C-4447-B44E-CE4757CF6A3E}" type="sibTrans" cxnId="{F353E66A-3689-44D0-A87D-B3BC76E5A8BE}">
      <dgm:prSet/>
      <dgm:spPr/>
      <dgm:t>
        <a:bodyPr/>
        <a:lstStyle/>
        <a:p>
          <a:endParaRPr lang="en-SG"/>
        </a:p>
      </dgm:t>
    </dgm:pt>
    <dgm:pt modelId="{FED03955-5692-4C43-8267-704212AA7CA2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Correlated UAV Channel Models</a:t>
          </a:r>
        </a:p>
      </dgm:t>
    </dgm:pt>
    <dgm:pt modelId="{F012144B-DB28-447B-8D16-B2E2E718F2E9}" type="parTrans" cxnId="{97D6FE7B-5D72-45A5-B8F8-40FE82E2286C}">
      <dgm:prSet/>
      <dgm:spPr/>
      <dgm:t>
        <a:bodyPr/>
        <a:lstStyle/>
        <a:p>
          <a:endParaRPr lang="en-SG"/>
        </a:p>
      </dgm:t>
    </dgm:pt>
    <dgm:pt modelId="{0104512F-3F51-4B6C-8EDB-21AAB7466C62}" type="sibTrans" cxnId="{97D6FE7B-5D72-45A5-B8F8-40FE82E2286C}">
      <dgm:prSet/>
      <dgm:spPr/>
      <dgm:t>
        <a:bodyPr/>
        <a:lstStyle/>
        <a:p>
          <a:endParaRPr lang="en-SG"/>
        </a:p>
      </dgm:t>
    </dgm:pt>
    <dgm:pt modelId="{80DEBFC5-4DF6-4CE6-A7E8-66A5884A63C3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Impact of UAV Flight Velocity</a:t>
          </a:r>
        </a:p>
      </dgm:t>
    </dgm:pt>
    <dgm:pt modelId="{919A6508-D14A-457F-B863-C204F28EFF3B}" type="parTrans" cxnId="{E757BDC9-83BD-4B44-A0D8-B978292E930A}">
      <dgm:prSet/>
      <dgm:spPr/>
      <dgm:t>
        <a:bodyPr/>
        <a:lstStyle/>
        <a:p>
          <a:endParaRPr lang="en-SG"/>
        </a:p>
      </dgm:t>
    </dgm:pt>
    <dgm:pt modelId="{A81D40B5-7A63-4A8C-8B60-9B42F7C77081}" type="sibTrans" cxnId="{E757BDC9-83BD-4B44-A0D8-B978292E930A}">
      <dgm:prSet/>
      <dgm:spPr/>
      <dgm:t>
        <a:bodyPr/>
        <a:lstStyle/>
        <a:p>
          <a:endParaRPr lang="en-SG"/>
        </a:p>
      </dgm:t>
    </dgm:pt>
    <dgm:pt modelId="{4B462E05-D4EA-4CF4-8944-980CBA47F391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Impact of Shadowing</a:t>
          </a:r>
        </a:p>
      </dgm:t>
    </dgm:pt>
    <dgm:pt modelId="{3675DD76-3E9F-4E36-A658-B3F97B020B37}" type="parTrans" cxnId="{A5DCA29B-16AA-4B52-A33C-2E689CD526AD}">
      <dgm:prSet/>
      <dgm:spPr/>
      <dgm:t>
        <a:bodyPr/>
        <a:lstStyle/>
        <a:p>
          <a:endParaRPr lang="en-SG"/>
        </a:p>
      </dgm:t>
    </dgm:pt>
    <dgm:pt modelId="{9FD2C8E0-4956-4F31-9AAE-029F180EF2BA}" type="sibTrans" cxnId="{A5DCA29B-16AA-4B52-A33C-2E689CD526AD}">
      <dgm:prSet/>
      <dgm:spPr/>
      <dgm:t>
        <a:bodyPr/>
        <a:lstStyle/>
        <a:p>
          <a:endParaRPr lang="en-SG"/>
        </a:p>
      </dgm:t>
    </dgm:pt>
    <dgm:pt modelId="{18E202EA-462D-4A6C-8B04-DDBE5BBF9B54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Stochastic Geometry-based UAV Channel Models</a:t>
          </a:r>
        </a:p>
      </dgm:t>
    </dgm:pt>
    <dgm:pt modelId="{67169212-5F80-4E99-A202-6136ED17D2FE}" type="parTrans" cxnId="{E90D2CEA-D9C6-4D41-965C-EA7079C4582A}">
      <dgm:prSet/>
      <dgm:spPr/>
      <dgm:t>
        <a:bodyPr/>
        <a:lstStyle/>
        <a:p>
          <a:endParaRPr lang="en-SG"/>
        </a:p>
      </dgm:t>
    </dgm:pt>
    <dgm:pt modelId="{B8440C26-C021-4763-87DA-8749F111A25F}" type="sibTrans" cxnId="{E90D2CEA-D9C6-4D41-965C-EA7079C4582A}">
      <dgm:prSet/>
      <dgm:spPr/>
      <dgm:t>
        <a:bodyPr/>
        <a:lstStyle/>
        <a:p>
          <a:endParaRPr lang="en-SG"/>
        </a:p>
      </dgm:t>
    </dgm:pt>
    <dgm:pt modelId="{D9ADAE40-EC4E-4220-87B4-143E3B69EC18}" type="pres">
      <dgm:prSet presAssocID="{B66E4BD8-4543-4183-81BB-508C7D556F7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F603A6-DB65-4975-85C9-4E20B3455468}" type="pres">
      <dgm:prSet presAssocID="{C561E0C8-2ECC-4299-B917-B80FBD35FE6F}" presName="root1" presStyleCnt="0"/>
      <dgm:spPr/>
    </dgm:pt>
    <dgm:pt modelId="{5D5E0495-BE5B-4070-ACAF-6288CF2108DA}" type="pres">
      <dgm:prSet presAssocID="{C561E0C8-2ECC-4299-B917-B80FBD35FE6F}" presName="LevelOneTextNode" presStyleLbl="node0" presStyleIdx="0" presStyleCnt="1">
        <dgm:presLayoutVars>
          <dgm:chPref val="3"/>
        </dgm:presLayoutVars>
      </dgm:prSet>
      <dgm:spPr/>
    </dgm:pt>
    <dgm:pt modelId="{290C62D1-9F37-4405-BC0C-89E2BBB087E0}" type="pres">
      <dgm:prSet presAssocID="{C561E0C8-2ECC-4299-B917-B80FBD35FE6F}" presName="level2hierChild" presStyleCnt="0"/>
      <dgm:spPr/>
    </dgm:pt>
    <dgm:pt modelId="{280ED017-BE8F-4CF2-B83E-597BE1BA4735}" type="pres">
      <dgm:prSet presAssocID="{63D062E0-D44A-47E0-A1AD-CE58ABF830C4}" presName="conn2-1" presStyleLbl="parChTrans1D2" presStyleIdx="0" presStyleCnt="3"/>
      <dgm:spPr/>
    </dgm:pt>
    <dgm:pt modelId="{16DEEFEE-F057-4BAC-A898-1F5961E8CC96}" type="pres">
      <dgm:prSet presAssocID="{63D062E0-D44A-47E0-A1AD-CE58ABF830C4}" presName="connTx" presStyleLbl="parChTrans1D2" presStyleIdx="0" presStyleCnt="3"/>
      <dgm:spPr/>
    </dgm:pt>
    <dgm:pt modelId="{0A11D87F-7517-4848-ACE4-1FE6FB895007}" type="pres">
      <dgm:prSet presAssocID="{47FE3538-B622-4E27-A8E6-8ABFD17BD421}" presName="root2" presStyleCnt="0"/>
      <dgm:spPr/>
    </dgm:pt>
    <dgm:pt modelId="{5A89FE30-4701-46E5-8B19-AFE3F38EA3D1}" type="pres">
      <dgm:prSet presAssocID="{47FE3538-B622-4E27-A8E6-8ABFD17BD421}" presName="LevelTwoTextNode" presStyleLbl="node2" presStyleIdx="0" presStyleCnt="3" custScaleX="124874" custScaleY="59783">
        <dgm:presLayoutVars>
          <dgm:chPref val="3"/>
        </dgm:presLayoutVars>
      </dgm:prSet>
      <dgm:spPr/>
    </dgm:pt>
    <dgm:pt modelId="{47C3443E-ED34-4459-92C8-79E157A97F22}" type="pres">
      <dgm:prSet presAssocID="{47FE3538-B622-4E27-A8E6-8ABFD17BD421}" presName="level3hierChild" presStyleCnt="0"/>
      <dgm:spPr/>
    </dgm:pt>
    <dgm:pt modelId="{3A2C74F3-7DCE-4247-8BF6-7BADB4D66B34}" type="pres">
      <dgm:prSet presAssocID="{18F7461C-78B8-4AD4-A9B8-152911CDF6BD}" presName="conn2-1" presStyleLbl="parChTrans1D2" presStyleIdx="1" presStyleCnt="3"/>
      <dgm:spPr/>
    </dgm:pt>
    <dgm:pt modelId="{7FFBA41C-F039-4C15-AB83-333917C31C5C}" type="pres">
      <dgm:prSet presAssocID="{18F7461C-78B8-4AD4-A9B8-152911CDF6BD}" presName="connTx" presStyleLbl="parChTrans1D2" presStyleIdx="1" presStyleCnt="3"/>
      <dgm:spPr/>
    </dgm:pt>
    <dgm:pt modelId="{D5490953-601F-4048-B404-BBB6FEAC6DBA}" type="pres">
      <dgm:prSet presAssocID="{1D6CB168-F5D1-483D-9107-04BAE8BEF211}" presName="root2" presStyleCnt="0"/>
      <dgm:spPr/>
    </dgm:pt>
    <dgm:pt modelId="{2598E6C9-B32C-4480-96D0-9C4E04FC1F85}" type="pres">
      <dgm:prSet presAssocID="{1D6CB168-F5D1-483D-9107-04BAE8BEF211}" presName="LevelTwoTextNode" presStyleLbl="node2" presStyleIdx="1" presStyleCnt="3" custScaleX="124874" custScaleY="59783">
        <dgm:presLayoutVars>
          <dgm:chPref val="3"/>
        </dgm:presLayoutVars>
      </dgm:prSet>
      <dgm:spPr/>
    </dgm:pt>
    <dgm:pt modelId="{8AE5EF03-5DEF-41F8-8225-06F516F970DA}" type="pres">
      <dgm:prSet presAssocID="{1D6CB168-F5D1-483D-9107-04BAE8BEF211}" presName="level3hierChild" presStyleCnt="0"/>
      <dgm:spPr/>
    </dgm:pt>
    <dgm:pt modelId="{860431F5-0207-479B-A884-0AE5868EF13C}" type="pres">
      <dgm:prSet presAssocID="{063DD308-317E-47BA-9201-60F44A9E9BE3}" presName="conn2-1" presStyleLbl="parChTrans1D2" presStyleIdx="2" presStyleCnt="3"/>
      <dgm:spPr/>
    </dgm:pt>
    <dgm:pt modelId="{32C4CAF8-C73B-4EAD-9FB3-9353C4BB6E38}" type="pres">
      <dgm:prSet presAssocID="{063DD308-317E-47BA-9201-60F44A9E9BE3}" presName="connTx" presStyleLbl="parChTrans1D2" presStyleIdx="2" presStyleCnt="3"/>
      <dgm:spPr/>
    </dgm:pt>
    <dgm:pt modelId="{AA706BB2-3C01-491B-AB22-CA2230C831E3}" type="pres">
      <dgm:prSet presAssocID="{79804E8C-B2CC-478C-BC56-80FB21895B1D}" presName="root2" presStyleCnt="0"/>
      <dgm:spPr/>
    </dgm:pt>
    <dgm:pt modelId="{0F844FE4-AD22-4426-B85A-CAA9E4D7CC11}" type="pres">
      <dgm:prSet presAssocID="{79804E8C-B2CC-478C-BC56-80FB21895B1D}" presName="LevelTwoTextNode" presStyleLbl="node2" presStyleIdx="2" presStyleCnt="3" custScaleX="124874" custScaleY="59783">
        <dgm:presLayoutVars>
          <dgm:chPref val="3"/>
        </dgm:presLayoutVars>
      </dgm:prSet>
      <dgm:spPr/>
    </dgm:pt>
    <dgm:pt modelId="{04B965BF-11B1-4612-9345-A936AA8D55DB}" type="pres">
      <dgm:prSet presAssocID="{79804E8C-B2CC-478C-BC56-80FB21895B1D}" presName="level3hierChild" presStyleCnt="0"/>
      <dgm:spPr/>
    </dgm:pt>
    <dgm:pt modelId="{549A9F4B-623C-4B4C-BC36-AE0882717362}" type="pres">
      <dgm:prSet presAssocID="{F012144B-DB28-447B-8D16-B2E2E718F2E9}" presName="conn2-1" presStyleLbl="parChTrans1D3" presStyleIdx="0" presStyleCnt="4"/>
      <dgm:spPr/>
    </dgm:pt>
    <dgm:pt modelId="{835619BA-B70C-4096-A6D1-6A694939F739}" type="pres">
      <dgm:prSet presAssocID="{F012144B-DB28-447B-8D16-B2E2E718F2E9}" presName="connTx" presStyleLbl="parChTrans1D3" presStyleIdx="0" presStyleCnt="4"/>
      <dgm:spPr/>
    </dgm:pt>
    <dgm:pt modelId="{9F89D7C4-E739-482C-AF12-C263EB84933C}" type="pres">
      <dgm:prSet presAssocID="{FED03955-5692-4C43-8267-704212AA7CA2}" presName="root2" presStyleCnt="0"/>
      <dgm:spPr/>
    </dgm:pt>
    <dgm:pt modelId="{8655A769-6B22-457E-9F48-AAB63074B0CE}" type="pres">
      <dgm:prSet presAssocID="{FED03955-5692-4C43-8267-704212AA7CA2}" presName="LevelTwoTextNode" presStyleLbl="node3" presStyleIdx="0" presStyleCnt="4" custScaleX="138213" custScaleY="67117">
        <dgm:presLayoutVars>
          <dgm:chPref val="3"/>
        </dgm:presLayoutVars>
      </dgm:prSet>
      <dgm:spPr/>
    </dgm:pt>
    <dgm:pt modelId="{D23CBDE5-5EA3-4E75-8FB5-B5B46E2FC497}" type="pres">
      <dgm:prSet presAssocID="{FED03955-5692-4C43-8267-704212AA7CA2}" presName="level3hierChild" presStyleCnt="0"/>
      <dgm:spPr/>
    </dgm:pt>
    <dgm:pt modelId="{C650CBD6-9D06-42C1-B327-C26F650F1852}" type="pres">
      <dgm:prSet presAssocID="{919A6508-D14A-457F-B863-C204F28EFF3B}" presName="conn2-1" presStyleLbl="parChTrans1D3" presStyleIdx="1" presStyleCnt="4"/>
      <dgm:spPr/>
    </dgm:pt>
    <dgm:pt modelId="{2D8F5928-9335-4B7C-9985-15BB192C8810}" type="pres">
      <dgm:prSet presAssocID="{919A6508-D14A-457F-B863-C204F28EFF3B}" presName="connTx" presStyleLbl="parChTrans1D3" presStyleIdx="1" presStyleCnt="4"/>
      <dgm:spPr/>
    </dgm:pt>
    <dgm:pt modelId="{03AB081A-61F6-4FE9-8D5A-F52C71AE72F0}" type="pres">
      <dgm:prSet presAssocID="{80DEBFC5-4DF6-4CE6-A7E8-66A5884A63C3}" presName="root2" presStyleCnt="0"/>
      <dgm:spPr/>
    </dgm:pt>
    <dgm:pt modelId="{0A2422CD-7E7E-4432-8762-3D5ED7A56C19}" type="pres">
      <dgm:prSet presAssocID="{80DEBFC5-4DF6-4CE6-A7E8-66A5884A63C3}" presName="LevelTwoTextNode" presStyleLbl="node3" presStyleIdx="1" presStyleCnt="4" custScaleX="138213" custScaleY="67117">
        <dgm:presLayoutVars>
          <dgm:chPref val="3"/>
        </dgm:presLayoutVars>
      </dgm:prSet>
      <dgm:spPr/>
    </dgm:pt>
    <dgm:pt modelId="{C801172E-DA91-4351-9D6F-68E2D9FA51E1}" type="pres">
      <dgm:prSet presAssocID="{80DEBFC5-4DF6-4CE6-A7E8-66A5884A63C3}" presName="level3hierChild" presStyleCnt="0"/>
      <dgm:spPr/>
    </dgm:pt>
    <dgm:pt modelId="{F0B8C73D-BCB0-48C1-A78A-378DB56D54F4}" type="pres">
      <dgm:prSet presAssocID="{3675DD76-3E9F-4E36-A658-B3F97B020B37}" presName="conn2-1" presStyleLbl="parChTrans1D3" presStyleIdx="2" presStyleCnt="4"/>
      <dgm:spPr/>
    </dgm:pt>
    <dgm:pt modelId="{F2D56DF6-36A0-4A3F-A5BD-622A00371B42}" type="pres">
      <dgm:prSet presAssocID="{3675DD76-3E9F-4E36-A658-B3F97B020B37}" presName="connTx" presStyleLbl="parChTrans1D3" presStyleIdx="2" presStyleCnt="4"/>
      <dgm:spPr/>
    </dgm:pt>
    <dgm:pt modelId="{16DCB625-86EA-4656-9BF7-AD972EEAA6A7}" type="pres">
      <dgm:prSet presAssocID="{4B462E05-D4EA-4CF4-8944-980CBA47F391}" presName="root2" presStyleCnt="0"/>
      <dgm:spPr/>
    </dgm:pt>
    <dgm:pt modelId="{D7C18115-D91B-4B23-AAB7-550EC270040C}" type="pres">
      <dgm:prSet presAssocID="{4B462E05-D4EA-4CF4-8944-980CBA47F391}" presName="LevelTwoTextNode" presStyleLbl="node3" presStyleIdx="2" presStyleCnt="4" custScaleX="138213" custScaleY="67117">
        <dgm:presLayoutVars>
          <dgm:chPref val="3"/>
        </dgm:presLayoutVars>
      </dgm:prSet>
      <dgm:spPr/>
    </dgm:pt>
    <dgm:pt modelId="{CCDB7B80-DC99-4584-87D6-8D088601D6EA}" type="pres">
      <dgm:prSet presAssocID="{4B462E05-D4EA-4CF4-8944-980CBA47F391}" presName="level3hierChild" presStyleCnt="0"/>
      <dgm:spPr/>
    </dgm:pt>
    <dgm:pt modelId="{5845C185-0673-465C-8016-C4493B0E83F8}" type="pres">
      <dgm:prSet presAssocID="{67169212-5F80-4E99-A202-6136ED17D2FE}" presName="conn2-1" presStyleLbl="parChTrans1D3" presStyleIdx="3" presStyleCnt="4"/>
      <dgm:spPr/>
    </dgm:pt>
    <dgm:pt modelId="{F5613BA3-EFCD-4FAB-89F6-500FEEFF2A7E}" type="pres">
      <dgm:prSet presAssocID="{67169212-5F80-4E99-A202-6136ED17D2FE}" presName="connTx" presStyleLbl="parChTrans1D3" presStyleIdx="3" presStyleCnt="4"/>
      <dgm:spPr/>
    </dgm:pt>
    <dgm:pt modelId="{88A2D878-53F8-436E-B75E-E58237F0ACC2}" type="pres">
      <dgm:prSet presAssocID="{18E202EA-462D-4A6C-8B04-DDBE5BBF9B54}" presName="root2" presStyleCnt="0"/>
      <dgm:spPr/>
    </dgm:pt>
    <dgm:pt modelId="{8812FB9E-DDD2-4841-9D0F-377B1EB4B873}" type="pres">
      <dgm:prSet presAssocID="{18E202EA-462D-4A6C-8B04-DDBE5BBF9B54}" presName="LevelTwoTextNode" presStyleLbl="node3" presStyleIdx="3" presStyleCnt="4" custScaleX="138213" custScaleY="67117">
        <dgm:presLayoutVars>
          <dgm:chPref val="3"/>
        </dgm:presLayoutVars>
      </dgm:prSet>
      <dgm:spPr/>
    </dgm:pt>
    <dgm:pt modelId="{3D614F13-CA78-46F9-B450-5CD2E228D3C6}" type="pres">
      <dgm:prSet presAssocID="{18E202EA-462D-4A6C-8B04-DDBE5BBF9B54}" presName="level3hierChild" presStyleCnt="0"/>
      <dgm:spPr/>
    </dgm:pt>
  </dgm:ptLst>
  <dgm:cxnLst>
    <dgm:cxn modelId="{16FAB109-6D90-4169-ACA9-8921AC4A5AAE}" type="presOf" srcId="{B66E4BD8-4543-4183-81BB-508C7D556F75}" destId="{D9ADAE40-EC4E-4220-87B4-143E3B69EC18}" srcOrd="0" destOrd="0" presId="urn:microsoft.com/office/officeart/2005/8/layout/hierarchy2"/>
    <dgm:cxn modelId="{36E39D15-B1A1-4398-BD00-5ED28EFF6A62}" type="presOf" srcId="{F012144B-DB28-447B-8D16-B2E2E718F2E9}" destId="{549A9F4B-623C-4B4C-BC36-AE0882717362}" srcOrd="0" destOrd="0" presId="urn:microsoft.com/office/officeart/2005/8/layout/hierarchy2"/>
    <dgm:cxn modelId="{47098D16-C250-4288-A842-149F44174D88}" type="presOf" srcId="{18F7461C-78B8-4AD4-A9B8-152911CDF6BD}" destId="{3A2C74F3-7DCE-4247-8BF6-7BADB4D66B34}" srcOrd="0" destOrd="0" presId="urn:microsoft.com/office/officeart/2005/8/layout/hierarchy2"/>
    <dgm:cxn modelId="{15A7DA23-74FC-4D1C-972A-5F59377C145A}" type="presOf" srcId="{1D6CB168-F5D1-483D-9107-04BAE8BEF211}" destId="{2598E6C9-B32C-4480-96D0-9C4E04FC1F85}" srcOrd="0" destOrd="0" presId="urn:microsoft.com/office/officeart/2005/8/layout/hierarchy2"/>
    <dgm:cxn modelId="{B80F9929-DE4B-4A49-9369-3F2B6C574E84}" type="presOf" srcId="{67169212-5F80-4E99-A202-6136ED17D2FE}" destId="{5845C185-0673-465C-8016-C4493B0E83F8}" srcOrd="0" destOrd="0" presId="urn:microsoft.com/office/officeart/2005/8/layout/hierarchy2"/>
    <dgm:cxn modelId="{1E71AD5B-B7D6-443F-9A3E-82AC1F36B2CC}" type="presOf" srcId="{67169212-5F80-4E99-A202-6136ED17D2FE}" destId="{F5613BA3-EFCD-4FAB-89F6-500FEEFF2A7E}" srcOrd="1" destOrd="0" presId="urn:microsoft.com/office/officeart/2005/8/layout/hierarchy2"/>
    <dgm:cxn modelId="{B1A85B5C-7C40-4E11-A653-93AB7EFF7BC7}" srcId="{B66E4BD8-4543-4183-81BB-508C7D556F75}" destId="{C561E0C8-2ECC-4299-B917-B80FBD35FE6F}" srcOrd="0" destOrd="0" parTransId="{B2B6000D-D309-4241-9F43-A14021DCE015}" sibTransId="{5A464A80-B928-4DC2-A4F6-4FC523BA2DEC}"/>
    <dgm:cxn modelId="{649EFE43-31D7-4BFF-95A5-439465929EC7}" type="presOf" srcId="{63D062E0-D44A-47E0-A1AD-CE58ABF830C4}" destId="{16DEEFEE-F057-4BAC-A898-1F5961E8CC96}" srcOrd="1" destOrd="0" presId="urn:microsoft.com/office/officeart/2005/8/layout/hierarchy2"/>
    <dgm:cxn modelId="{A935796A-0833-44CC-99BF-3FCFC4E6E393}" type="presOf" srcId="{47FE3538-B622-4E27-A8E6-8ABFD17BD421}" destId="{5A89FE30-4701-46E5-8B19-AFE3F38EA3D1}" srcOrd="0" destOrd="0" presId="urn:microsoft.com/office/officeart/2005/8/layout/hierarchy2"/>
    <dgm:cxn modelId="{F353E66A-3689-44D0-A87D-B3BC76E5A8BE}" srcId="{C561E0C8-2ECC-4299-B917-B80FBD35FE6F}" destId="{79804E8C-B2CC-478C-BC56-80FB21895B1D}" srcOrd="2" destOrd="0" parTransId="{063DD308-317E-47BA-9201-60F44A9E9BE3}" sibTransId="{70F35B16-1B4C-4447-B44E-CE4757CF6A3E}"/>
    <dgm:cxn modelId="{1A35174C-7F1B-4A40-BFBD-A28C501FE724}" type="presOf" srcId="{919A6508-D14A-457F-B863-C204F28EFF3B}" destId="{2D8F5928-9335-4B7C-9985-15BB192C8810}" srcOrd="1" destOrd="0" presId="urn:microsoft.com/office/officeart/2005/8/layout/hierarchy2"/>
    <dgm:cxn modelId="{369D6675-5CF0-41C4-955E-3AD1C355830F}" type="presOf" srcId="{63D062E0-D44A-47E0-A1AD-CE58ABF830C4}" destId="{280ED017-BE8F-4CF2-B83E-597BE1BA4735}" srcOrd="0" destOrd="0" presId="urn:microsoft.com/office/officeart/2005/8/layout/hierarchy2"/>
    <dgm:cxn modelId="{4E36C059-FDB0-4216-AAFF-AB2655CC2FBD}" type="presOf" srcId="{80DEBFC5-4DF6-4CE6-A7E8-66A5884A63C3}" destId="{0A2422CD-7E7E-4432-8762-3D5ED7A56C19}" srcOrd="0" destOrd="0" presId="urn:microsoft.com/office/officeart/2005/8/layout/hierarchy2"/>
    <dgm:cxn modelId="{5FBAA95A-F427-4041-90A4-9028AC578EFF}" type="presOf" srcId="{3675DD76-3E9F-4E36-A658-B3F97B020B37}" destId="{F2D56DF6-36A0-4A3F-A5BD-622A00371B42}" srcOrd="1" destOrd="0" presId="urn:microsoft.com/office/officeart/2005/8/layout/hierarchy2"/>
    <dgm:cxn modelId="{97D6FE7B-5D72-45A5-B8F8-40FE82E2286C}" srcId="{79804E8C-B2CC-478C-BC56-80FB21895B1D}" destId="{FED03955-5692-4C43-8267-704212AA7CA2}" srcOrd="0" destOrd="0" parTransId="{F012144B-DB28-447B-8D16-B2E2E718F2E9}" sibTransId="{0104512F-3F51-4B6C-8EDB-21AAB7466C62}"/>
    <dgm:cxn modelId="{09F0B187-7EB4-43C3-8843-1F3070D63925}" srcId="{C561E0C8-2ECC-4299-B917-B80FBD35FE6F}" destId="{47FE3538-B622-4E27-A8E6-8ABFD17BD421}" srcOrd="0" destOrd="0" parTransId="{63D062E0-D44A-47E0-A1AD-CE58ABF830C4}" sibTransId="{E95CF08B-3DEE-4995-8A09-974CCCB9BCA4}"/>
    <dgm:cxn modelId="{616B158A-1ED2-44A8-ABDC-28E657BF4246}" type="presOf" srcId="{79804E8C-B2CC-478C-BC56-80FB21895B1D}" destId="{0F844FE4-AD22-4426-B85A-CAA9E4D7CC11}" srcOrd="0" destOrd="0" presId="urn:microsoft.com/office/officeart/2005/8/layout/hierarchy2"/>
    <dgm:cxn modelId="{ABB23C9A-792A-4ADC-A2C6-9994549672F5}" type="presOf" srcId="{063DD308-317E-47BA-9201-60F44A9E9BE3}" destId="{32C4CAF8-C73B-4EAD-9FB3-9353C4BB6E38}" srcOrd="1" destOrd="0" presId="urn:microsoft.com/office/officeart/2005/8/layout/hierarchy2"/>
    <dgm:cxn modelId="{A5DCA29B-16AA-4B52-A33C-2E689CD526AD}" srcId="{79804E8C-B2CC-478C-BC56-80FB21895B1D}" destId="{4B462E05-D4EA-4CF4-8944-980CBA47F391}" srcOrd="2" destOrd="0" parTransId="{3675DD76-3E9F-4E36-A658-B3F97B020B37}" sibTransId="{9FD2C8E0-4956-4F31-9AAE-029F180EF2BA}"/>
    <dgm:cxn modelId="{22984BAF-8FFB-4D53-98B6-D5CDA47CA64C}" type="presOf" srcId="{F012144B-DB28-447B-8D16-B2E2E718F2E9}" destId="{835619BA-B70C-4096-A6D1-6A694939F739}" srcOrd="1" destOrd="0" presId="urn:microsoft.com/office/officeart/2005/8/layout/hierarchy2"/>
    <dgm:cxn modelId="{E757BDC9-83BD-4B44-A0D8-B978292E930A}" srcId="{79804E8C-B2CC-478C-BC56-80FB21895B1D}" destId="{80DEBFC5-4DF6-4CE6-A7E8-66A5884A63C3}" srcOrd="1" destOrd="0" parTransId="{919A6508-D14A-457F-B863-C204F28EFF3B}" sibTransId="{A81D40B5-7A63-4A8C-8B60-9B42F7C77081}"/>
    <dgm:cxn modelId="{2B3500CC-7DFB-4C20-98C2-3A358810E47C}" type="presOf" srcId="{3675DD76-3E9F-4E36-A658-B3F97B020B37}" destId="{F0B8C73D-BCB0-48C1-A78A-378DB56D54F4}" srcOrd="0" destOrd="0" presId="urn:microsoft.com/office/officeart/2005/8/layout/hierarchy2"/>
    <dgm:cxn modelId="{9E2EDBD8-A6CC-43FE-A2A9-EBBB80B24CBD}" type="presOf" srcId="{063DD308-317E-47BA-9201-60F44A9E9BE3}" destId="{860431F5-0207-479B-A884-0AE5868EF13C}" srcOrd="0" destOrd="0" presId="urn:microsoft.com/office/officeart/2005/8/layout/hierarchy2"/>
    <dgm:cxn modelId="{86EF89DD-0D2F-48ED-8582-95E02F2B8897}" type="presOf" srcId="{4B462E05-D4EA-4CF4-8944-980CBA47F391}" destId="{D7C18115-D91B-4B23-AAB7-550EC270040C}" srcOrd="0" destOrd="0" presId="urn:microsoft.com/office/officeart/2005/8/layout/hierarchy2"/>
    <dgm:cxn modelId="{6EE42EE6-C872-4B47-8B56-B7BE7EE1CB28}" type="presOf" srcId="{919A6508-D14A-457F-B863-C204F28EFF3B}" destId="{C650CBD6-9D06-42C1-B327-C26F650F1852}" srcOrd="0" destOrd="0" presId="urn:microsoft.com/office/officeart/2005/8/layout/hierarchy2"/>
    <dgm:cxn modelId="{A88D4FE6-704E-47ED-B7D0-A6BEF9B24701}" type="presOf" srcId="{18F7461C-78B8-4AD4-A9B8-152911CDF6BD}" destId="{7FFBA41C-F039-4C15-AB83-333917C31C5C}" srcOrd="1" destOrd="0" presId="urn:microsoft.com/office/officeart/2005/8/layout/hierarchy2"/>
    <dgm:cxn modelId="{E90D2CEA-D9C6-4D41-965C-EA7079C4582A}" srcId="{79804E8C-B2CC-478C-BC56-80FB21895B1D}" destId="{18E202EA-462D-4A6C-8B04-DDBE5BBF9B54}" srcOrd="3" destOrd="0" parTransId="{67169212-5F80-4E99-A202-6136ED17D2FE}" sibTransId="{B8440C26-C021-4763-87DA-8749F111A25F}"/>
    <dgm:cxn modelId="{38E981EB-6DC7-4A46-86AD-93123A625FE1}" srcId="{C561E0C8-2ECC-4299-B917-B80FBD35FE6F}" destId="{1D6CB168-F5D1-483D-9107-04BAE8BEF211}" srcOrd="1" destOrd="0" parTransId="{18F7461C-78B8-4AD4-A9B8-152911CDF6BD}" sibTransId="{7ECE4FB4-513B-410B-9E27-4B35069F8AB1}"/>
    <dgm:cxn modelId="{16A396F0-F764-42DF-8178-FAFE69C93691}" type="presOf" srcId="{C561E0C8-2ECC-4299-B917-B80FBD35FE6F}" destId="{5D5E0495-BE5B-4070-ACAF-6288CF2108DA}" srcOrd="0" destOrd="0" presId="urn:microsoft.com/office/officeart/2005/8/layout/hierarchy2"/>
    <dgm:cxn modelId="{3330E2FD-DAA1-4315-9DFD-EFEA1244F797}" type="presOf" srcId="{18E202EA-462D-4A6C-8B04-DDBE5BBF9B54}" destId="{8812FB9E-DDD2-4841-9D0F-377B1EB4B873}" srcOrd="0" destOrd="0" presId="urn:microsoft.com/office/officeart/2005/8/layout/hierarchy2"/>
    <dgm:cxn modelId="{A2628DFF-5A6C-43E3-8865-139439EE39C3}" type="presOf" srcId="{FED03955-5692-4C43-8267-704212AA7CA2}" destId="{8655A769-6B22-457E-9F48-AAB63074B0CE}" srcOrd="0" destOrd="0" presId="urn:microsoft.com/office/officeart/2005/8/layout/hierarchy2"/>
    <dgm:cxn modelId="{6028D3C0-67E7-43D9-A73E-0875B60565B0}" type="presParOf" srcId="{D9ADAE40-EC4E-4220-87B4-143E3B69EC18}" destId="{3BF603A6-DB65-4975-85C9-4E20B3455468}" srcOrd="0" destOrd="0" presId="urn:microsoft.com/office/officeart/2005/8/layout/hierarchy2"/>
    <dgm:cxn modelId="{B6AC3E4A-B988-4353-B5D0-A5A46264E363}" type="presParOf" srcId="{3BF603A6-DB65-4975-85C9-4E20B3455468}" destId="{5D5E0495-BE5B-4070-ACAF-6288CF2108DA}" srcOrd="0" destOrd="0" presId="urn:microsoft.com/office/officeart/2005/8/layout/hierarchy2"/>
    <dgm:cxn modelId="{2182EBB2-6BB5-4B09-A709-750DA1FFDBDA}" type="presParOf" srcId="{3BF603A6-DB65-4975-85C9-4E20B3455468}" destId="{290C62D1-9F37-4405-BC0C-89E2BBB087E0}" srcOrd="1" destOrd="0" presId="urn:microsoft.com/office/officeart/2005/8/layout/hierarchy2"/>
    <dgm:cxn modelId="{A21F5842-D7A7-481D-BE88-E32ED6496A2A}" type="presParOf" srcId="{290C62D1-9F37-4405-BC0C-89E2BBB087E0}" destId="{280ED017-BE8F-4CF2-B83E-597BE1BA4735}" srcOrd="0" destOrd="0" presId="urn:microsoft.com/office/officeart/2005/8/layout/hierarchy2"/>
    <dgm:cxn modelId="{03FCA734-C452-4806-8F07-FB46C2108A00}" type="presParOf" srcId="{280ED017-BE8F-4CF2-B83E-597BE1BA4735}" destId="{16DEEFEE-F057-4BAC-A898-1F5961E8CC96}" srcOrd="0" destOrd="0" presId="urn:microsoft.com/office/officeart/2005/8/layout/hierarchy2"/>
    <dgm:cxn modelId="{DA116AB8-1CFE-49B4-AC77-6BACB6D243B1}" type="presParOf" srcId="{290C62D1-9F37-4405-BC0C-89E2BBB087E0}" destId="{0A11D87F-7517-4848-ACE4-1FE6FB895007}" srcOrd="1" destOrd="0" presId="urn:microsoft.com/office/officeart/2005/8/layout/hierarchy2"/>
    <dgm:cxn modelId="{166D040C-77E8-4194-A972-53A418C38E05}" type="presParOf" srcId="{0A11D87F-7517-4848-ACE4-1FE6FB895007}" destId="{5A89FE30-4701-46E5-8B19-AFE3F38EA3D1}" srcOrd="0" destOrd="0" presId="urn:microsoft.com/office/officeart/2005/8/layout/hierarchy2"/>
    <dgm:cxn modelId="{0AE74932-2267-4F4B-803B-34574C56CA36}" type="presParOf" srcId="{0A11D87F-7517-4848-ACE4-1FE6FB895007}" destId="{47C3443E-ED34-4459-92C8-79E157A97F22}" srcOrd="1" destOrd="0" presId="urn:microsoft.com/office/officeart/2005/8/layout/hierarchy2"/>
    <dgm:cxn modelId="{10498993-47E2-4130-ABC0-06E4C8114011}" type="presParOf" srcId="{290C62D1-9F37-4405-BC0C-89E2BBB087E0}" destId="{3A2C74F3-7DCE-4247-8BF6-7BADB4D66B34}" srcOrd="2" destOrd="0" presId="urn:microsoft.com/office/officeart/2005/8/layout/hierarchy2"/>
    <dgm:cxn modelId="{96037133-F371-48A5-8201-D8A49DEC6833}" type="presParOf" srcId="{3A2C74F3-7DCE-4247-8BF6-7BADB4D66B34}" destId="{7FFBA41C-F039-4C15-AB83-333917C31C5C}" srcOrd="0" destOrd="0" presId="urn:microsoft.com/office/officeart/2005/8/layout/hierarchy2"/>
    <dgm:cxn modelId="{FA447B28-4E75-4D97-ADA0-B99BE5A3518A}" type="presParOf" srcId="{290C62D1-9F37-4405-BC0C-89E2BBB087E0}" destId="{D5490953-601F-4048-B404-BBB6FEAC6DBA}" srcOrd="3" destOrd="0" presId="urn:microsoft.com/office/officeart/2005/8/layout/hierarchy2"/>
    <dgm:cxn modelId="{8EB2A25C-B090-4941-BF4E-94691A8371F2}" type="presParOf" srcId="{D5490953-601F-4048-B404-BBB6FEAC6DBA}" destId="{2598E6C9-B32C-4480-96D0-9C4E04FC1F85}" srcOrd="0" destOrd="0" presId="urn:microsoft.com/office/officeart/2005/8/layout/hierarchy2"/>
    <dgm:cxn modelId="{C6591A6E-EA46-4E49-9849-25555DB74DF1}" type="presParOf" srcId="{D5490953-601F-4048-B404-BBB6FEAC6DBA}" destId="{8AE5EF03-5DEF-41F8-8225-06F516F970DA}" srcOrd="1" destOrd="0" presId="urn:microsoft.com/office/officeart/2005/8/layout/hierarchy2"/>
    <dgm:cxn modelId="{A4839A33-DF53-42A4-84CB-6B8A9D71BDC8}" type="presParOf" srcId="{290C62D1-9F37-4405-BC0C-89E2BBB087E0}" destId="{860431F5-0207-479B-A884-0AE5868EF13C}" srcOrd="4" destOrd="0" presId="urn:microsoft.com/office/officeart/2005/8/layout/hierarchy2"/>
    <dgm:cxn modelId="{BAAE0AB7-6F41-47C6-AC6F-910A876A4A15}" type="presParOf" srcId="{860431F5-0207-479B-A884-0AE5868EF13C}" destId="{32C4CAF8-C73B-4EAD-9FB3-9353C4BB6E38}" srcOrd="0" destOrd="0" presId="urn:microsoft.com/office/officeart/2005/8/layout/hierarchy2"/>
    <dgm:cxn modelId="{0F6892CE-13E2-4C74-ACA5-FCCEF8B32734}" type="presParOf" srcId="{290C62D1-9F37-4405-BC0C-89E2BBB087E0}" destId="{AA706BB2-3C01-491B-AB22-CA2230C831E3}" srcOrd="5" destOrd="0" presId="urn:microsoft.com/office/officeart/2005/8/layout/hierarchy2"/>
    <dgm:cxn modelId="{FD0ACF04-71D3-4451-8EB4-8D2AA572608E}" type="presParOf" srcId="{AA706BB2-3C01-491B-AB22-CA2230C831E3}" destId="{0F844FE4-AD22-4426-B85A-CAA9E4D7CC11}" srcOrd="0" destOrd="0" presId="urn:microsoft.com/office/officeart/2005/8/layout/hierarchy2"/>
    <dgm:cxn modelId="{40F7FFB9-BB8A-4A8B-A78E-411D746740E0}" type="presParOf" srcId="{AA706BB2-3C01-491B-AB22-CA2230C831E3}" destId="{04B965BF-11B1-4612-9345-A936AA8D55DB}" srcOrd="1" destOrd="0" presId="urn:microsoft.com/office/officeart/2005/8/layout/hierarchy2"/>
    <dgm:cxn modelId="{FA6794A2-778B-4757-B8FD-8223DCA87200}" type="presParOf" srcId="{04B965BF-11B1-4612-9345-A936AA8D55DB}" destId="{549A9F4B-623C-4B4C-BC36-AE0882717362}" srcOrd="0" destOrd="0" presId="urn:microsoft.com/office/officeart/2005/8/layout/hierarchy2"/>
    <dgm:cxn modelId="{5C27615E-0F8B-4E9E-B912-1A77B748739F}" type="presParOf" srcId="{549A9F4B-623C-4B4C-BC36-AE0882717362}" destId="{835619BA-B70C-4096-A6D1-6A694939F739}" srcOrd="0" destOrd="0" presId="urn:microsoft.com/office/officeart/2005/8/layout/hierarchy2"/>
    <dgm:cxn modelId="{D3C1612C-3C47-4A1D-96BD-3E16ED23BD5B}" type="presParOf" srcId="{04B965BF-11B1-4612-9345-A936AA8D55DB}" destId="{9F89D7C4-E739-482C-AF12-C263EB84933C}" srcOrd="1" destOrd="0" presId="urn:microsoft.com/office/officeart/2005/8/layout/hierarchy2"/>
    <dgm:cxn modelId="{B8978ACA-582F-4B0A-A095-8B448BD6EF6F}" type="presParOf" srcId="{9F89D7C4-E739-482C-AF12-C263EB84933C}" destId="{8655A769-6B22-457E-9F48-AAB63074B0CE}" srcOrd="0" destOrd="0" presId="urn:microsoft.com/office/officeart/2005/8/layout/hierarchy2"/>
    <dgm:cxn modelId="{67F113F3-300B-4B3C-8B86-D3E5DBC43D53}" type="presParOf" srcId="{9F89D7C4-E739-482C-AF12-C263EB84933C}" destId="{D23CBDE5-5EA3-4E75-8FB5-B5B46E2FC497}" srcOrd="1" destOrd="0" presId="urn:microsoft.com/office/officeart/2005/8/layout/hierarchy2"/>
    <dgm:cxn modelId="{34F5A08B-64D3-4DDE-A29E-2D521C514157}" type="presParOf" srcId="{04B965BF-11B1-4612-9345-A936AA8D55DB}" destId="{C650CBD6-9D06-42C1-B327-C26F650F1852}" srcOrd="2" destOrd="0" presId="urn:microsoft.com/office/officeart/2005/8/layout/hierarchy2"/>
    <dgm:cxn modelId="{4457F90F-7631-4588-9A20-3F5500D470B1}" type="presParOf" srcId="{C650CBD6-9D06-42C1-B327-C26F650F1852}" destId="{2D8F5928-9335-4B7C-9985-15BB192C8810}" srcOrd="0" destOrd="0" presId="urn:microsoft.com/office/officeart/2005/8/layout/hierarchy2"/>
    <dgm:cxn modelId="{E475BADD-C720-4EDD-BA2C-2CDE2EA4A0E6}" type="presParOf" srcId="{04B965BF-11B1-4612-9345-A936AA8D55DB}" destId="{03AB081A-61F6-4FE9-8D5A-F52C71AE72F0}" srcOrd="3" destOrd="0" presId="urn:microsoft.com/office/officeart/2005/8/layout/hierarchy2"/>
    <dgm:cxn modelId="{1A08E9CD-1EE7-4963-AC0A-F413CE1726C6}" type="presParOf" srcId="{03AB081A-61F6-4FE9-8D5A-F52C71AE72F0}" destId="{0A2422CD-7E7E-4432-8762-3D5ED7A56C19}" srcOrd="0" destOrd="0" presId="urn:microsoft.com/office/officeart/2005/8/layout/hierarchy2"/>
    <dgm:cxn modelId="{EC505587-2471-4C1A-AE72-922FED4FE7A3}" type="presParOf" srcId="{03AB081A-61F6-4FE9-8D5A-F52C71AE72F0}" destId="{C801172E-DA91-4351-9D6F-68E2D9FA51E1}" srcOrd="1" destOrd="0" presId="urn:microsoft.com/office/officeart/2005/8/layout/hierarchy2"/>
    <dgm:cxn modelId="{45394AB7-CF58-4BED-8A63-89A441B80BFA}" type="presParOf" srcId="{04B965BF-11B1-4612-9345-A936AA8D55DB}" destId="{F0B8C73D-BCB0-48C1-A78A-378DB56D54F4}" srcOrd="4" destOrd="0" presId="urn:microsoft.com/office/officeart/2005/8/layout/hierarchy2"/>
    <dgm:cxn modelId="{A66D6471-1190-4B5F-B1E4-473F6C3ED6A4}" type="presParOf" srcId="{F0B8C73D-BCB0-48C1-A78A-378DB56D54F4}" destId="{F2D56DF6-36A0-4A3F-A5BD-622A00371B42}" srcOrd="0" destOrd="0" presId="urn:microsoft.com/office/officeart/2005/8/layout/hierarchy2"/>
    <dgm:cxn modelId="{D8B77776-149E-4FD1-A7B4-1AF5D474C624}" type="presParOf" srcId="{04B965BF-11B1-4612-9345-A936AA8D55DB}" destId="{16DCB625-86EA-4656-9BF7-AD972EEAA6A7}" srcOrd="5" destOrd="0" presId="urn:microsoft.com/office/officeart/2005/8/layout/hierarchy2"/>
    <dgm:cxn modelId="{324B9C78-697C-452F-85EA-5787F9CD14E5}" type="presParOf" srcId="{16DCB625-86EA-4656-9BF7-AD972EEAA6A7}" destId="{D7C18115-D91B-4B23-AAB7-550EC270040C}" srcOrd="0" destOrd="0" presId="urn:microsoft.com/office/officeart/2005/8/layout/hierarchy2"/>
    <dgm:cxn modelId="{D80C6ACF-F716-4FED-8D06-3D4ED05C3D85}" type="presParOf" srcId="{16DCB625-86EA-4656-9BF7-AD972EEAA6A7}" destId="{CCDB7B80-DC99-4584-87D6-8D088601D6EA}" srcOrd="1" destOrd="0" presId="urn:microsoft.com/office/officeart/2005/8/layout/hierarchy2"/>
    <dgm:cxn modelId="{87B11B2D-02DC-48FE-80B0-4E3E52B5F756}" type="presParOf" srcId="{04B965BF-11B1-4612-9345-A936AA8D55DB}" destId="{5845C185-0673-465C-8016-C4493B0E83F8}" srcOrd="6" destOrd="0" presId="urn:microsoft.com/office/officeart/2005/8/layout/hierarchy2"/>
    <dgm:cxn modelId="{47DF6664-9B57-45DE-8748-D9B8B7FED481}" type="presParOf" srcId="{5845C185-0673-465C-8016-C4493B0E83F8}" destId="{F5613BA3-EFCD-4FAB-89F6-500FEEFF2A7E}" srcOrd="0" destOrd="0" presId="urn:microsoft.com/office/officeart/2005/8/layout/hierarchy2"/>
    <dgm:cxn modelId="{4A5950EF-4D2C-48A2-8040-3BB5287228D4}" type="presParOf" srcId="{04B965BF-11B1-4612-9345-A936AA8D55DB}" destId="{88A2D878-53F8-436E-B75E-E58237F0ACC2}" srcOrd="7" destOrd="0" presId="urn:microsoft.com/office/officeart/2005/8/layout/hierarchy2"/>
    <dgm:cxn modelId="{1F34B6CD-183A-484B-BA50-5563174828BC}" type="presParOf" srcId="{88A2D878-53F8-436E-B75E-E58237F0ACC2}" destId="{8812FB9E-DDD2-4841-9D0F-377B1EB4B873}" srcOrd="0" destOrd="0" presId="urn:microsoft.com/office/officeart/2005/8/layout/hierarchy2"/>
    <dgm:cxn modelId="{348CF7A3-2314-44A8-8261-043DB795727E}" type="presParOf" srcId="{88A2D878-53F8-436E-B75E-E58237F0ACC2}" destId="{3D614F13-CA78-46F9-B450-5CD2E228D3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E4BD8-4543-4183-81BB-508C7D556F7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508DF02-2E54-4B7A-AB46-1383B10A32AD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Section III: Self-Interference at FD Ground Stations</a:t>
          </a:r>
        </a:p>
      </dgm:t>
    </dgm:pt>
    <dgm:pt modelId="{49BA4E6B-A990-4426-8D3A-26A4E96A102C}" type="parTrans" cxnId="{37B544E0-6469-4F13-A6CF-7C467C88E810}">
      <dgm:prSet/>
      <dgm:spPr/>
      <dgm:t>
        <a:bodyPr/>
        <a:lstStyle/>
        <a:p>
          <a:endParaRPr lang="en-SG"/>
        </a:p>
      </dgm:t>
    </dgm:pt>
    <dgm:pt modelId="{DEDBAEC2-847E-49BD-B9A9-36B977B05C19}" type="sibTrans" cxnId="{37B544E0-6469-4F13-A6CF-7C467C88E810}">
      <dgm:prSet/>
      <dgm:spPr/>
      <dgm:t>
        <a:bodyPr/>
        <a:lstStyle/>
        <a:p>
          <a:endParaRPr lang="en-SG"/>
        </a:p>
      </dgm:t>
    </dgm:pt>
    <dgm:pt modelId="{45C0AF8E-074A-49F4-B4DF-BC08D994A2D4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SI Mitigation Architectures</a:t>
          </a:r>
        </a:p>
      </dgm:t>
    </dgm:pt>
    <dgm:pt modelId="{95AFDF1C-D115-4142-A087-97E7184B9A8C}" type="parTrans" cxnId="{F36200B3-8251-4DB4-AF2C-B1CA4DF614D8}">
      <dgm:prSet/>
      <dgm:spPr/>
      <dgm:t>
        <a:bodyPr/>
        <a:lstStyle/>
        <a:p>
          <a:endParaRPr lang="en-SG"/>
        </a:p>
      </dgm:t>
    </dgm:pt>
    <dgm:pt modelId="{6C85E261-21D6-425E-A55E-7BC64BB8A08D}" type="sibTrans" cxnId="{F36200B3-8251-4DB4-AF2C-B1CA4DF614D8}">
      <dgm:prSet/>
      <dgm:spPr/>
      <dgm:t>
        <a:bodyPr/>
        <a:lstStyle/>
        <a:p>
          <a:endParaRPr lang="en-SG"/>
        </a:p>
      </dgm:t>
    </dgm:pt>
    <dgm:pt modelId="{B1919E8E-2936-4F22-8042-EA5BC77C6A63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Passive Domain</a:t>
          </a:r>
        </a:p>
      </dgm:t>
    </dgm:pt>
    <dgm:pt modelId="{E2BD7BAB-CB2E-45B7-8C4C-474E51BD6FD5}" type="parTrans" cxnId="{36C13BA0-E3A0-4D2A-9029-A38E2867CACE}">
      <dgm:prSet/>
      <dgm:spPr/>
      <dgm:t>
        <a:bodyPr/>
        <a:lstStyle/>
        <a:p>
          <a:endParaRPr lang="en-SG"/>
        </a:p>
      </dgm:t>
    </dgm:pt>
    <dgm:pt modelId="{C02BB951-F3A4-42D9-A3F8-48C90F1F40DE}" type="sibTrans" cxnId="{36C13BA0-E3A0-4D2A-9029-A38E2867CACE}">
      <dgm:prSet/>
      <dgm:spPr/>
      <dgm:t>
        <a:bodyPr/>
        <a:lstStyle/>
        <a:p>
          <a:endParaRPr lang="en-SG"/>
        </a:p>
      </dgm:t>
    </dgm:pt>
    <dgm:pt modelId="{F2B79199-DF46-49DF-A72E-D661C46CA73F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Analog Domain</a:t>
          </a:r>
        </a:p>
      </dgm:t>
    </dgm:pt>
    <dgm:pt modelId="{6CE337FB-B9A2-456D-A502-2F8C9520F24C}" type="parTrans" cxnId="{9891B9C6-42D6-48C3-8FDD-FFCBBDB77C81}">
      <dgm:prSet/>
      <dgm:spPr/>
      <dgm:t>
        <a:bodyPr/>
        <a:lstStyle/>
        <a:p>
          <a:endParaRPr lang="en-SG"/>
        </a:p>
      </dgm:t>
    </dgm:pt>
    <dgm:pt modelId="{220E6252-B698-4D2E-B701-8A595E000701}" type="sibTrans" cxnId="{9891B9C6-42D6-48C3-8FDD-FFCBBDB77C81}">
      <dgm:prSet/>
      <dgm:spPr/>
      <dgm:t>
        <a:bodyPr/>
        <a:lstStyle/>
        <a:p>
          <a:endParaRPr lang="en-SG"/>
        </a:p>
      </dgm:t>
    </dgm:pt>
    <dgm:pt modelId="{C126086A-B34F-485D-81A2-6507882D2D5C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Digital Domain</a:t>
          </a:r>
        </a:p>
      </dgm:t>
    </dgm:pt>
    <dgm:pt modelId="{03306B04-EC25-4D63-A39F-5F7DFDC863CD}" type="parTrans" cxnId="{101D721F-2F05-4F74-A541-969A372E86A5}">
      <dgm:prSet/>
      <dgm:spPr/>
      <dgm:t>
        <a:bodyPr/>
        <a:lstStyle/>
        <a:p>
          <a:endParaRPr lang="en-SG"/>
        </a:p>
      </dgm:t>
    </dgm:pt>
    <dgm:pt modelId="{124E7A81-69B5-4471-81A2-9CB6A39BB3DA}" type="sibTrans" cxnId="{101D721F-2F05-4F74-A541-969A372E86A5}">
      <dgm:prSet/>
      <dgm:spPr/>
      <dgm:t>
        <a:bodyPr/>
        <a:lstStyle/>
        <a:p>
          <a:endParaRPr lang="en-SG"/>
        </a:p>
      </dgm:t>
    </dgm:pt>
    <dgm:pt modelId="{7EA2BD60-3103-41AF-9F8D-805D8E5FA2BE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Combination of Domains and Other Alternatives</a:t>
          </a:r>
        </a:p>
      </dgm:t>
    </dgm:pt>
    <dgm:pt modelId="{9CABB733-F17E-41B6-A712-C469B00B0FC1}" type="parTrans" cxnId="{7E79188A-B088-452A-A363-76D0026B7CA0}">
      <dgm:prSet/>
      <dgm:spPr/>
      <dgm:t>
        <a:bodyPr/>
        <a:lstStyle/>
        <a:p>
          <a:endParaRPr lang="en-SG"/>
        </a:p>
      </dgm:t>
    </dgm:pt>
    <dgm:pt modelId="{6FA69D67-CC66-426B-9ACE-6D54505A423B}" type="sibTrans" cxnId="{7E79188A-B088-452A-A363-76D0026B7CA0}">
      <dgm:prSet/>
      <dgm:spPr/>
      <dgm:t>
        <a:bodyPr/>
        <a:lstStyle/>
        <a:p>
          <a:endParaRPr lang="en-SG"/>
        </a:p>
      </dgm:t>
    </dgm:pt>
    <dgm:pt modelId="{7944D0A7-FEB3-40D7-851D-960FC17BA856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FD Transceiver Impairments</a:t>
          </a:r>
        </a:p>
      </dgm:t>
    </dgm:pt>
    <dgm:pt modelId="{08AF933E-C912-4B3A-A8DD-EEDEBF42FF20}" type="parTrans" cxnId="{B8B96923-D477-4B62-87DF-8F3F39E66F76}">
      <dgm:prSet/>
      <dgm:spPr/>
      <dgm:t>
        <a:bodyPr/>
        <a:lstStyle/>
        <a:p>
          <a:endParaRPr lang="en-SG"/>
        </a:p>
      </dgm:t>
    </dgm:pt>
    <dgm:pt modelId="{FD3331F3-04C9-41CC-A6BB-F3E925D71CA1}" type="sibTrans" cxnId="{B8B96923-D477-4B62-87DF-8F3F39E66F76}">
      <dgm:prSet/>
      <dgm:spPr/>
      <dgm:t>
        <a:bodyPr/>
        <a:lstStyle/>
        <a:p>
          <a:endParaRPr lang="en-SG"/>
        </a:p>
      </dgm:t>
    </dgm:pt>
    <dgm:pt modelId="{87430BF3-A85C-44E6-A4BF-DD143CD3B75D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Phase Noise</a:t>
          </a:r>
        </a:p>
      </dgm:t>
    </dgm:pt>
    <dgm:pt modelId="{0AADB942-C590-4F01-83C5-165A14A8BFA8}" type="parTrans" cxnId="{4CE8C9F7-C6C2-49BF-BCF3-D10CB9F6F60E}">
      <dgm:prSet/>
      <dgm:spPr/>
      <dgm:t>
        <a:bodyPr/>
        <a:lstStyle/>
        <a:p>
          <a:endParaRPr lang="en-SG"/>
        </a:p>
      </dgm:t>
    </dgm:pt>
    <dgm:pt modelId="{7C57D46F-7A42-427D-9CE4-38650E7D86BD}" type="sibTrans" cxnId="{4CE8C9F7-C6C2-49BF-BCF3-D10CB9F6F60E}">
      <dgm:prSet/>
      <dgm:spPr/>
      <dgm:t>
        <a:bodyPr/>
        <a:lstStyle/>
        <a:p>
          <a:endParaRPr lang="en-SG"/>
        </a:p>
      </dgm:t>
    </dgm:pt>
    <dgm:pt modelId="{B5E14431-2854-4312-8ED5-7E601B33A52B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Imperfect SI Channel Estimation</a:t>
          </a:r>
        </a:p>
      </dgm:t>
    </dgm:pt>
    <dgm:pt modelId="{35F32141-C4AC-464F-A216-3A00E48E78F2}" type="parTrans" cxnId="{8A283E8E-BD09-472E-86BA-7A160BC63011}">
      <dgm:prSet/>
      <dgm:spPr/>
      <dgm:t>
        <a:bodyPr/>
        <a:lstStyle/>
        <a:p>
          <a:endParaRPr lang="en-SG"/>
        </a:p>
      </dgm:t>
    </dgm:pt>
    <dgm:pt modelId="{886D8179-8242-4F1B-9BDA-CE579A63EC53}" type="sibTrans" cxnId="{8A283E8E-BD09-472E-86BA-7A160BC63011}">
      <dgm:prSet/>
      <dgm:spPr/>
      <dgm:t>
        <a:bodyPr/>
        <a:lstStyle/>
        <a:p>
          <a:endParaRPr lang="en-SG"/>
        </a:p>
      </dgm:t>
    </dgm:pt>
    <dgm:pt modelId="{3E99CF0C-40E4-4860-A89C-F37FB4245698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Quantization Noise</a:t>
          </a:r>
        </a:p>
      </dgm:t>
    </dgm:pt>
    <dgm:pt modelId="{94FEAF04-C17E-424F-ACE5-ED625CFC041A}" type="parTrans" cxnId="{C195BF3C-618A-4CE0-BDD6-6A0A08EFAC71}">
      <dgm:prSet/>
      <dgm:spPr/>
      <dgm:t>
        <a:bodyPr/>
        <a:lstStyle/>
        <a:p>
          <a:endParaRPr lang="en-SG"/>
        </a:p>
      </dgm:t>
    </dgm:pt>
    <dgm:pt modelId="{65F85005-39E2-417B-A81C-D23D88C4B1A4}" type="sibTrans" cxnId="{C195BF3C-618A-4CE0-BDD6-6A0A08EFAC71}">
      <dgm:prSet/>
      <dgm:spPr/>
      <dgm:t>
        <a:bodyPr/>
        <a:lstStyle/>
        <a:p>
          <a:endParaRPr lang="en-SG"/>
        </a:p>
      </dgm:t>
    </dgm:pt>
    <dgm:pt modelId="{83BA3752-B8E2-4086-97D2-61B474971EF2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Example Signal Model</a:t>
          </a:r>
        </a:p>
      </dgm:t>
    </dgm:pt>
    <dgm:pt modelId="{AD1188A2-51BF-4F24-8B2B-239EDE4CF90B}" type="parTrans" cxnId="{E0FC2C8D-8170-4D00-91D6-A2F65B17C925}">
      <dgm:prSet/>
      <dgm:spPr/>
      <dgm:t>
        <a:bodyPr/>
        <a:lstStyle/>
        <a:p>
          <a:endParaRPr lang="en-SG"/>
        </a:p>
      </dgm:t>
    </dgm:pt>
    <dgm:pt modelId="{5598E7AE-472C-45F4-9E70-571C6A1D6727}" type="sibTrans" cxnId="{E0FC2C8D-8170-4D00-91D6-A2F65B17C925}">
      <dgm:prSet/>
      <dgm:spPr/>
      <dgm:t>
        <a:bodyPr/>
        <a:lstStyle/>
        <a:p>
          <a:endParaRPr lang="en-SG"/>
        </a:p>
      </dgm:t>
    </dgm:pt>
    <dgm:pt modelId="{D6A1629E-3279-4ED5-A846-E6DD538A2442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Open Research Problems and Challenges</a:t>
          </a:r>
        </a:p>
      </dgm:t>
    </dgm:pt>
    <dgm:pt modelId="{0CD21B8C-6FCB-4AB9-A5C1-0702A66CD906}" type="parTrans" cxnId="{4855E1F5-35B4-4587-9B1E-B444B9366C30}">
      <dgm:prSet/>
      <dgm:spPr/>
      <dgm:t>
        <a:bodyPr/>
        <a:lstStyle/>
        <a:p>
          <a:endParaRPr lang="en-SG"/>
        </a:p>
      </dgm:t>
    </dgm:pt>
    <dgm:pt modelId="{E8B56445-D88D-4F96-9BAC-F68F7FF3AECA}" type="sibTrans" cxnId="{4855E1F5-35B4-4587-9B1E-B444B9366C30}">
      <dgm:prSet/>
      <dgm:spPr/>
      <dgm:t>
        <a:bodyPr/>
        <a:lstStyle/>
        <a:p>
          <a:endParaRPr lang="en-SG"/>
        </a:p>
      </dgm:t>
    </dgm:pt>
    <dgm:pt modelId="{DC0756A5-1197-4927-8B3A-E10578EE47CF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Regulatory Compliant HBD-UCS</a:t>
          </a:r>
        </a:p>
      </dgm:t>
    </dgm:pt>
    <dgm:pt modelId="{6EB1BF2B-29DF-4D03-BE3A-C50CCA4BBDA5}" type="parTrans" cxnId="{256E0F29-4ECC-471E-B472-1AED86ED9E81}">
      <dgm:prSet/>
      <dgm:spPr/>
      <dgm:t>
        <a:bodyPr/>
        <a:lstStyle/>
        <a:p>
          <a:endParaRPr lang="en-SG"/>
        </a:p>
      </dgm:t>
    </dgm:pt>
    <dgm:pt modelId="{010E38A5-11CA-44C6-B878-61B8DC357977}" type="sibTrans" cxnId="{256E0F29-4ECC-471E-B472-1AED86ED9E81}">
      <dgm:prSet/>
      <dgm:spPr/>
      <dgm:t>
        <a:bodyPr/>
        <a:lstStyle/>
        <a:p>
          <a:endParaRPr lang="en-SG"/>
        </a:p>
      </dgm:t>
    </dgm:pt>
    <dgm:pt modelId="{8760371D-4101-43D0-AA7D-FD955D1AA44B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FD Transceivers on UAVs</a:t>
          </a:r>
        </a:p>
      </dgm:t>
    </dgm:pt>
    <dgm:pt modelId="{7B010AB5-84A1-49A4-BB25-A561FEAD94ED}" type="parTrans" cxnId="{02EC66B2-30DC-4587-AE16-F6AD0F0F7F4D}">
      <dgm:prSet/>
      <dgm:spPr/>
      <dgm:t>
        <a:bodyPr/>
        <a:lstStyle/>
        <a:p>
          <a:endParaRPr lang="en-SG"/>
        </a:p>
      </dgm:t>
    </dgm:pt>
    <dgm:pt modelId="{54E11CC8-432D-48F3-A956-54DDACA467F0}" type="sibTrans" cxnId="{02EC66B2-30DC-4587-AE16-F6AD0F0F7F4D}">
      <dgm:prSet/>
      <dgm:spPr/>
      <dgm:t>
        <a:bodyPr/>
        <a:lstStyle/>
        <a:p>
          <a:endParaRPr lang="en-SG"/>
        </a:p>
      </dgm:t>
    </dgm:pt>
    <dgm:pt modelId="{F9B9274B-759C-4077-9112-B5903D1FE114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/>
            <a:t>Received Signal at the Ground Station</a:t>
          </a:r>
          <a:endParaRPr lang="en-SG" sz="2400" dirty="0"/>
        </a:p>
      </dgm:t>
    </dgm:pt>
    <dgm:pt modelId="{7B494EAB-A9A1-4E8A-98CE-325572BE14E9}" type="parTrans" cxnId="{CBEBFF5E-691C-4071-9A38-91D3C6076FE9}">
      <dgm:prSet/>
      <dgm:spPr/>
      <dgm:t>
        <a:bodyPr/>
        <a:lstStyle/>
        <a:p>
          <a:endParaRPr lang="en-SG"/>
        </a:p>
      </dgm:t>
    </dgm:pt>
    <dgm:pt modelId="{FD6016EA-60FB-426F-85EF-351B7D4E3F56}" type="sibTrans" cxnId="{CBEBFF5E-691C-4071-9A38-91D3C6076FE9}">
      <dgm:prSet/>
      <dgm:spPr/>
      <dgm:t>
        <a:bodyPr/>
        <a:lstStyle/>
        <a:p>
          <a:endParaRPr lang="en-SG"/>
        </a:p>
      </dgm:t>
    </dgm:pt>
    <dgm:pt modelId="{0D154D12-20A9-4065-B0F8-3D6D1C90AE93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Received Signal at UAV-2</a:t>
          </a:r>
        </a:p>
      </dgm:t>
    </dgm:pt>
    <dgm:pt modelId="{44F33914-239C-4472-A855-710356906F09}" type="parTrans" cxnId="{F1159A77-2E36-4F66-BF09-25E9E75E2517}">
      <dgm:prSet/>
      <dgm:spPr/>
      <dgm:t>
        <a:bodyPr/>
        <a:lstStyle/>
        <a:p>
          <a:endParaRPr lang="en-SG"/>
        </a:p>
      </dgm:t>
    </dgm:pt>
    <dgm:pt modelId="{B4B46F9A-5B45-47AB-82AC-FCFBEF5F97C9}" type="sibTrans" cxnId="{F1159A77-2E36-4F66-BF09-25E9E75E2517}">
      <dgm:prSet/>
      <dgm:spPr/>
      <dgm:t>
        <a:bodyPr/>
        <a:lstStyle/>
        <a:p>
          <a:endParaRPr lang="en-SG"/>
        </a:p>
      </dgm:t>
    </dgm:pt>
    <dgm:pt modelId="{7E597B88-6011-4088-AC1C-B7E17830155D}" type="pres">
      <dgm:prSet presAssocID="{B66E4BD8-4543-4183-81BB-508C7D556F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00C48E-C0C7-4136-A3C7-44B2D920C420}" type="pres">
      <dgm:prSet presAssocID="{9508DF02-2E54-4B7A-AB46-1383B10A32AD}" presName="hierRoot1" presStyleCnt="0">
        <dgm:presLayoutVars>
          <dgm:hierBranch val="hang"/>
        </dgm:presLayoutVars>
      </dgm:prSet>
      <dgm:spPr/>
    </dgm:pt>
    <dgm:pt modelId="{8BF2C403-49E7-4A23-BB06-724D10D7A1DB}" type="pres">
      <dgm:prSet presAssocID="{9508DF02-2E54-4B7A-AB46-1383B10A32AD}" presName="rootComposite1" presStyleCnt="0"/>
      <dgm:spPr/>
    </dgm:pt>
    <dgm:pt modelId="{CC7C324A-A5D7-417C-A240-B775F6A41A95}" type="pres">
      <dgm:prSet presAssocID="{9508DF02-2E54-4B7A-AB46-1383B10A32AD}" presName="rootText1" presStyleLbl="node0" presStyleIdx="0" presStyleCnt="1" custScaleX="294001">
        <dgm:presLayoutVars>
          <dgm:chPref val="3"/>
        </dgm:presLayoutVars>
      </dgm:prSet>
      <dgm:spPr/>
    </dgm:pt>
    <dgm:pt modelId="{A970FE8D-04A6-4976-8410-C62EA6857297}" type="pres">
      <dgm:prSet presAssocID="{9508DF02-2E54-4B7A-AB46-1383B10A32AD}" presName="rootConnector1" presStyleLbl="node1" presStyleIdx="0" presStyleCnt="0"/>
      <dgm:spPr/>
    </dgm:pt>
    <dgm:pt modelId="{2EAF6B62-6578-4D30-9BC8-6F145F931BE1}" type="pres">
      <dgm:prSet presAssocID="{9508DF02-2E54-4B7A-AB46-1383B10A32AD}" presName="hierChild2" presStyleCnt="0"/>
      <dgm:spPr/>
    </dgm:pt>
    <dgm:pt modelId="{CBCE2C1E-0EED-4A75-AE76-456C500EA2A2}" type="pres">
      <dgm:prSet presAssocID="{95AFDF1C-D115-4142-A087-97E7184B9A8C}" presName="Name48" presStyleLbl="parChTrans1D2" presStyleIdx="0" presStyleCnt="4"/>
      <dgm:spPr/>
    </dgm:pt>
    <dgm:pt modelId="{51C92A71-140B-425F-A747-6055E6E26A5D}" type="pres">
      <dgm:prSet presAssocID="{45C0AF8E-074A-49F4-B4DF-BC08D994A2D4}" presName="hierRoot2" presStyleCnt="0">
        <dgm:presLayoutVars>
          <dgm:hierBranch val="hang"/>
        </dgm:presLayoutVars>
      </dgm:prSet>
      <dgm:spPr/>
    </dgm:pt>
    <dgm:pt modelId="{1B1A20FA-C6BE-4D49-BD42-4BE627FEF596}" type="pres">
      <dgm:prSet presAssocID="{45C0AF8E-074A-49F4-B4DF-BC08D994A2D4}" presName="rootComposite" presStyleCnt="0"/>
      <dgm:spPr/>
    </dgm:pt>
    <dgm:pt modelId="{F971F6B2-6354-46FF-8854-D6CC2BA722EC}" type="pres">
      <dgm:prSet presAssocID="{45C0AF8E-074A-49F4-B4DF-BC08D994A2D4}" presName="rootText" presStyleLbl="node2" presStyleIdx="0" presStyleCnt="4" custScaleX="274993" custScaleY="65691">
        <dgm:presLayoutVars>
          <dgm:chPref val="3"/>
        </dgm:presLayoutVars>
      </dgm:prSet>
      <dgm:spPr/>
    </dgm:pt>
    <dgm:pt modelId="{7B308E9B-C060-44D1-B721-D25BA4AEB90F}" type="pres">
      <dgm:prSet presAssocID="{45C0AF8E-074A-49F4-B4DF-BC08D994A2D4}" presName="rootConnector" presStyleLbl="node2" presStyleIdx="0" presStyleCnt="4"/>
      <dgm:spPr/>
    </dgm:pt>
    <dgm:pt modelId="{CF80C441-19D7-44A3-805C-14C14EA54DCF}" type="pres">
      <dgm:prSet presAssocID="{45C0AF8E-074A-49F4-B4DF-BC08D994A2D4}" presName="hierChild4" presStyleCnt="0"/>
      <dgm:spPr/>
    </dgm:pt>
    <dgm:pt modelId="{DAEAFEF1-0601-4AF4-B0A1-9B7041455429}" type="pres">
      <dgm:prSet presAssocID="{E2BD7BAB-CB2E-45B7-8C4C-474E51BD6FD5}" presName="Name48" presStyleLbl="parChTrans1D3" presStyleIdx="0" presStyleCnt="11"/>
      <dgm:spPr/>
    </dgm:pt>
    <dgm:pt modelId="{5DFCCCC3-419F-4861-9429-263DDC57691F}" type="pres">
      <dgm:prSet presAssocID="{B1919E8E-2936-4F22-8042-EA5BC77C6A63}" presName="hierRoot2" presStyleCnt="0">
        <dgm:presLayoutVars>
          <dgm:hierBranch val="hang"/>
        </dgm:presLayoutVars>
      </dgm:prSet>
      <dgm:spPr/>
    </dgm:pt>
    <dgm:pt modelId="{CAB64C43-978E-456A-800F-35BE46248093}" type="pres">
      <dgm:prSet presAssocID="{B1919E8E-2936-4F22-8042-EA5BC77C6A63}" presName="rootComposite" presStyleCnt="0"/>
      <dgm:spPr/>
    </dgm:pt>
    <dgm:pt modelId="{67F8E36E-3DE7-4595-93D7-B1DD4A4616F6}" type="pres">
      <dgm:prSet presAssocID="{B1919E8E-2936-4F22-8042-EA5BC77C6A63}" presName="rootText" presStyleLbl="node3" presStyleIdx="0" presStyleCnt="11" custScaleX="183259" custScaleY="148046">
        <dgm:presLayoutVars>
          <dgm:chPref val="3"/>
        </dgm:presLayoutVars>
      </dgm:prSet>
      <dgm:spPr/>
    </dgm:pt>
    <dgm:pt modelId="{AA248D1E-6CCB-4430-81E2-4C3DAC2AC73C}" type="pres">
      <dgm:prSet presAssocID="{B1919E8E-2936-4F22-8042-EA5BC77C6A63}" presName="rootConnector" presStyleLbl="node3" presStyleIdx="0" presStyleCnt="11"/>
      <dgm:spPr/>
    </dgm:pt>
    <dgm:pt modelId="{4DC521F1-5F93-485D-8655-30ACCC501603}" type="pres">
      <dgm:prSet presAssocID="{B1919E8E-2936-4F22-8042-EA5BC77C6A63}" presName="hierChild4" presStyleCnt="0"/>
      <dgm:spPr/>
    </dgm:pt>
    <dgm:pt modelId="{3B77183A-5753-4619-A184-CDC9A9865CD6}" type="pres">
      <dgm:prSet presAssocID="{B1919E8E-2936-4F22-8042-EA5BC77C6A63}" presName="hierChild5" presStyleCnt="0"/>
      <dgm:spPr/>
    </dgm:pt>
    <dgm:pt modelId="{D7EB75DA-1928-42F7-A1B1-FC0A48759EC4}" type="pres">
      <dgm:prSet presAssocID="{6CE337FB-B9A2-456D-A502-2F8C9520F24C}" presName="Name48" presStyleLbl="parChTrans1D3" presStyleIdx="1" presStyleCnt="11"/>
      <dgm:spPr/>
    </dgm:pt>
    <dgm:pt modelId="{3B0E53F3-832E-4D70-B94E-D0C743A2AA4E}" type="pres">
      <dgm:prSet presAssocID="{F2B79199-DF46-49DF-A72E-D661C46CA73F}" presName="hierRoot2" presStyleCnt="0">
        <dgm:presLayoutVars>
          <dgm:hierBranch val="hang"/>
        </dgm:presLayoutVars>
      </dgm:prSet>
      <dgm:spPr/>
    </dgm:pt>
    <dgm:pt modelId="{93248462-02F3-4D23-89DD-8E513592E712}" type="pres">
      <dgm:prSet presAssocID="{F2B79199-DF46-49DF-A72E-D661C46CA73F}" presName="rootComposite" presStyleCnt="0"/>
      <dgm:spPr/>
    </dgm:pt>
    <dgm:pt modelId="{88234611-74A8-4788-B9EB-49FAB89DA4A8}" type="pres">
      <dgm:prSet presAssocID="{F2B79199-DF46-49DF-A72E-D661C46CA73F}" presName="rootText" presStyleLbl="node3" presStyleIdx="1" presStyleCnt="11" custScaleX="183259" custScaleY="148046">
        <dgm:presLayoutVars>
          <dgm:chPref val="3"/>
        </dgm:presLayoutVars>
      </dgm:prSet>
      <dgm:spPr/>
    </dgm:pt>
    <dgm:pt modelId="{7204C534-D8E5-48F6-929A-1E59DF2FDFA6}" type="pres">
      <dgm:prSet presAssocID="{F2B79199-DF46-49DF-A72E-D661C46CA73F}" presName="rootConnector" presStyleLbl="node3" presStyleIdx="1" presStyleCnt="11"/>
      <dgm:spPr/>
    </dgm:pt>
    <dgm:pt modelId="{DCFF7CB2-6FE4-4719-B274-29C719647551}" type="pres">
      <dgm:prSet presAssocID="{F2B79199-DF46-49DF-A72E-D661C46CA73F}" presName="hierChild4" presStyleCnt="0"/>
      <dgm:spPr/>
    </dgm:pt>
    <dgm:pt modelId="{9318D4DE-290D-4009-98BF-A383A9CCF654}" type="pres">
      <dgm:prSet presAssocID="{F2B79199-DF46-49DF-A72E-D661C46CA73F}" presName="hierChild5" presStyleCnt="0"/>
      <dgm:spPr/>
    </dgm:pt>
    <dgm:pt modelId="{9A21A510-F93C-4A00-8C7B-848BE881F5EC}" type="pres">
      <dgm:prSet presAssocID="{03306B04-EC25-4D63-A39F-5F7DFDC863CD}" presName="Name48" presStyleLbl="parChTrans1D3" presStyleIdx="2" presStyleCnt="11"/>
      <dgm:spPr/>
    </dgm:pt>
    <dgm:pt modelId="{09897F3E-E479-4644-96D2-2BEDAC30F0EB}" type="pres">
      <dgm:prSet presAssocID="{C126086A-B34F-485D-81A2-6507882D2D5C}" presName="hierRoot2" presStyleCnt="0">
        <dgm:presLayoutVars>
          <dgm:hierBranch val="hang"/>
        </dgm:presLayoutVars>
      </dgm:prSet>
      <dgm:spPr/>
    </dgm:pt>
    <dgm:pt modelId="{C40AD386-C83D-455C-9BE8-90B026BD2C6B}" type="pres">
      <dgm:prSet presAssocID="{C126086A-B34F-485D-81A2-6507882D2D5C}" presName="rootComposite" presStyleCnt="0"/>
      <dgm:spPr/>
    </dgm:pt>
    <dgm:pt modelId="{25A3FBC1-ADE2-411B-B64C-2BC26CA9398B}" type="pres">
      <dgm:prSet presAssocID="{C126086A-B34F-485D-81A2-6507882D2D5C}" presName="rootText" presStyleLbl="node3" presStyleIdx="2" presStyleCnt="11" custScaleX="183259" custScaleY="148046">
        <dgm:presLayoutVars>
          <dgm:chPref val="3"/>
        </dgm:presLayoutVars>
      </dgm:prSet>
      <dgm:spPr/>
    </dgm:pt>
    <dgm:pt modelId="{358A509D-7C02-46AF-AAFC-93422790755A}" type="pres">
      <dgm:prSet presAssocID="{C126086A-B34F-485D-81A2-6507882D2D5C}" presName="rootConnector" presStyleLbl="node3" presStyleIdx="2" presStyleCnt="11"/>
      <dgm:spPr/>
    </dgm:pt>
    <dgm:pt modelId="{32698E83-3268-4CE2-80F5-6D909A9A0058}" type="pres">
      <dgm:prSet presAssocID="{C126086A-B34F-485D-81A2-6507882D2D5C}" presName="hierChild4" presStyleCnt="0"/>
      <dgm:spPr/>
    </dgm:pt>
    <dgm:pt modelId="{2941E245-DA8C-4A26-A899-D86E10AAE210}" type="pres">
      <dgm:prSet presAssocID="{C126086A-B34F-485D-81A2-6507882D2D5C}" presName="hierChild5" presStyleCnt="0"/>
      <dgm:spPr/>
    </dgm:pt>
    <dgm:pt modelId="{1C2F28F9-E6EC-448E-9A90-30675970C12B}" type="pres">
      <dgm:prSet presAssocID="{9CABB733-F17E-41B6-A712-C469B00B0FC1}" presName="Name48" presStyleLbl="parChTrans1D3" presStyleIdx="3" presStyleCnt="11"/>
      <dgm:spPr/>
    </dgm:pt>
    <dgm:pt modelId="{2DF85D75-B6F3-4B19-AFCC-CF01DB6B9578}" type="pres">
      <dgm:prSet presAssocID="{7EA2BD60-3103-41AF-9F8D-805D8E5FA2BE}" presName="hierRoot2" presStyleCnt="0">
        <dgm:presLayoutVars>
          <dgm:hierBranch val="hang"/>
        </dgm:presLayoutVars>
      </dgm:prSet>
      <dgm:spPr/>
    </dgm:pt>
    <dgm:pt modelId="{9D6B4FD6-3961-4C33-AD0E-C326E0710308}" type="pres">
      <dgm:prSet presAssocID="{7EA2BD60-3103-41AF-9F8D-805D8E5FA2BE}" presName="rootComposite" presStyleCnt="0"/>
      <dgm:spPr/>
    </dgm:pt>
    <dgm:pt modelId="{E16B7F81-0F59-45EF-AC69-13C131A7D6CD}" type="pres">
      <dgm:prSet presAssocID="{7EA2BD60-3103-41AF-9F8D-805D8E5FA2BE}" presName="rootText" presStyleLbl="node3" presStyleIdx="3" presStyleCnt="11" custScaleX="183259" custScaleY="148046">
        <dgm:presLayoutVars>
          <dgm:chPref val="3"/>
        </dgm:presLayoutVars>
      </dgm:prSet>
      <dgm:spPr/>
    </dgm:pt>
    <dgm:pt modelId="{514E0C22-CFA2-410E-82C3-ED4F1B402456}" type="pres">
      <dgm:prSet presAssocID="{7EA2BD60-3103-41AF-9F8D-805D8E5FA2BE}" presName="rootConnector" presStyleLbl="node3" presStyleIdx="3" presStyleCnt="11"/>
      <dgm:spPr/>
    </dgm:pt>
    <dgm:pt modelId="{958E354F-21AF-4AD0-8E22-04B4F2D520B6}" type="pres">
      <dgm:prSet presAssocID="{7EA2BD60-3103-41AF-9F8D-805D8E5FA2BE}" presName="hierChild4" presStyleCnt="0"/>
      <dgm:spPr/>
    </dgm:pt>
    <dgm:pt modelId="{7DE912C0-56E7-4A81-B03C-F6789D7514F7}" type="pres">
      <dgm:prSet presAssocID="{7EA2BD60-3103-41AF-9F8D-805D8E5FA2BE}" presName="hierChild5" presStyleCnt="0"/>
      <dgm:spPr/>
    </dgm:pt>
    <dgm:pt modelId="{8AF48A02-ABA0-480D-976C-13992A1EF07F}" type="pres">
      <dgm:prSet presAssocID="{45C0AF8E-074A-49F4-B4DF-BC08D994A2D4}" presName="hierChild5" presStyleCnt="0"/>
      <dgm:spPr/>
    </dgm:pt>
    <dgm:pt modelId="{09B26B90-35E3-4E60-BA9A-9483C3338031}" type="pres">
      <dgm:prSet presAssocID="{08AF933E-C912-4B3A-A8DD-EEDEBF42FF20}" presName="Name48" presStyleLbl="parChTrans1D2" presStyleIdx="1" presStyleCnt="4"/>
      <dgm:spPr/>
    </dgm:pt>
    <dgm:pt modelId="{D068D052-4C83-4FAB-AABD-13223D897FF0}" type="pres">
      <dgm:prSet presAssocID="{7944D0A7-FEB3-40D7-851D-960FC17BA856}" presName="hierRoot2" presStyleCnt="0">
        <dgm:presLayoutVars>
          <dgm:hierBranch val="hang"/>
        </dgm:presLayoutVars>
      </dgm:prSet>
      <dgm:spPr/>
    </dgm:pt>
    <dgm:pt modelId="{90F19EE5-8E65-487F-A767-055955329DF8}" type="pres">
      <dgm:prSet presAssocID="{7944D0A7-FEB3-40D7-851D-960FC17BA856}" presName="rootComposite" presStyleCnt="0"/>
      <dgm:spPr/>
    </dgm:pt>
    <dgm:pt modelId="{FF285C29-CF9A-4CDF-9A64-907B330B7793}" type="pres">
      <dgm:prSet presAssocID="{7944D0A7-FEB3-40D7-851D-960FC17BA856}" presName="rootText" presStyleLbl="node2" presStyleIdx="1" presStyleCnt="4" custScaleX="274993" custScaleY="65691">
        <dgm:presLayoutVars>
          <dgm:chPref val="3"/>
        </dgm:presLayoutVars>
      </dgm:prSet>
      <dgm:spPr/>
    </dgm:pt>
    <dgm:pt modelId="{AC9E65DC-1F32-46B8-B860-18A846F99063}" type="pres">
      <dgm:prSet presAssocID="{7944D0A7-FEB3-40D7-851D-960FC17BA856}" presName="rootConnector" presStyleLbl="node2" presStyleIdx="1" presStyleCnt="4"/>
      <dgm:spPr/>
    </dgm:pt>
    <dgm:pt modelId="{96532F7B-5B35-492F-82D8-4619CAE53A49}" type="pres">
      <dgm:prSet presAssocID="{7944D0A7-FEB3-40D7-851D-960FC17BA856}" presName="hierChild4" presStyleCnt="0"/>
      <dgm:spPr/>
    </dgm:pt>
    <dgm:pt modelId="{0200D7A6-F584-44E2-A5F4-6BD399084D43}" type="pres">
      <dgm:prSet presAssocID="{0AADB942-C590-4F01-83C5-165A14A8BFA8}" presName="Name48" presStyleLbl="parChTrans1D3" presStyleIdx="4" presStyleCnt="11"/>
      <dgm:spPr/>
    </dgm:pt>
    <dgm:pt modelId="{ACAD223B-0499-47D7-ADBA-BDF16E4BBFF5}" type="pres">
      <dgm:prSet presAssocID="{87430BF3-A85C-44E6-A4BF-DD143CD3B75D}" presName="hierRoot2" presStyleCnt="0">
        <dgm:presLayoutVars>
          <dgm:hierBranch val="hang"/>
        </dgm:presLayoutVars>
      </dgm:prSet>
      <dgm:spPr/>
    </dgm:pt>
    <dgm:pt modelId="{FB069458-E88B-4B78-A83F-0CAFE5D8224E}" type="pres">
      <dgm:prSet presAssocID="{87430BF3-A85C-44E6-A4BF-DD143CD3B75D}" presName="rootComposite" presStyleCnt="0"/>
      <dgm:spPr/>
    </dgm:pt>
    <dgm:pt modelId="{22581F4D-73F8-4DEC-B660-65CC94BAD976}" type="pres">
      <dgm:prSet presAssocID="{87430BF3-A85C-44E6-A4BF-DD143CD3B75D}" presName="rootText" presStyleLbl="node3" presStyleIdx="4" presStyleCnt="11" custScaleX="183259">
        <dgm:presLayoutVars>
          <dgm:chPref val="3"/>
        </dgm:presLayoutVars>
      </dgm:prSet>
      <dgm:spPr/>
    </dgm:pt>
    <dgm:pt modelId="{620100CE-989A-4922-B69F-8E1801D2052F}" type="pres">
      <dgm:prSet presAssocID="{87430BF3-A85C-44E6-A4BF-DD143CD3B75D}" presName="rootConnector" presStyleLbl="node3" presStyleIdx="4" presStyleCnt="11"/>
      <dgm:spPr/>
    </dgm:pt>
    <dgm:pt modelId="{4AC6A9F2-25D7-4BB0-ADA9-6796F832707D}" type="pres">
      <dgm:prSet presAssocID="{87430BF3-A85C-44E6-A4BF-DD143CD3B75D}" presName="hierChild4" presStyleCnt="0"/>
      <dgm:spPr/>
    </dgm:pt>
    <dgm:pt modelId="{5F5EA88B-5DDE-4C69-8D74-E6F0741A450B}" type="pres">
      <dgm:prSet presAssocID="{87430BF3-A85C-44E6-A4BF-DD143CD3B75D}" presName="hierChild5" presStyleCnt="0"/>
      <dgm:spPr/>
    </dgm:pt>
    <dgm:pt modelId="{01D208C1-8EB4-4B1E-A4D3-B02E2EC7A5FB}" type="pres">
      <dgm:prSet presAssocID="{35F32141-C4AC-464F-A216-3A00E48E78F2}" presName="Name48" presStyleLbl="parChTrans1D3" presStyleIdx="5" presStyleCnt="11"/>
      <dgm:spPr/>
    </dgm:pt>
    <dgm:pt modelId="{BB6DC6F2-C296-4A0C-9A9B-0911B2960687}" type="pres">
      <dgm:prSet presAssocID="{B5E14431-2854-4312-8ED5-7E601B33A52B}" presName="hierRoot2" presStyleCnt="0">
        <dgm:presLayoutVars>
          <dgm:hierBranch val="hang"/>
        </dgm:presLayoutVars>
      </dgm:prSet>
      <dgm:spPr/>
    </dgm:pt>
    <dgm:pt modelId="{F440A552-C4ED-4AF1-B687-288AD7D70FEB}" type="pres">
      <dgm:prSet presAssocID="{B5E14431-2854-4312-8ED5-7E601B33A52B}" presName="rootComposite" presStyleCnt="0"/>
      <dgm:spPr/>
    </dgm:pt>
    <dgm:pt modelId="{AA8BB395-197A-47DB-8D47-DFF537CDA871}" type="pres">
      <dgm:prSet presAssocID="{B5E14431-2854-4312-8ED5-7E601B33A52B}" presName="rootText" presStyleLbl="node3" presStyleIdx="5" presStyleCnt="11" custScaleX="183259">
        <dgm:presLayoutVars>
          <dgm:chPref val="3"/>
        </dgm:presLayoutVars>
      </dgm:prSet>
      <dgm:spPr/>
    </dgm:pt>
    <dgm:pt modelId="{FDA66E7A-5F75-49B4-ADD5-5E85EBEA3ED6}" type="pres">
      <dgm:prSet presAssocID="{B5E14431-2854-4312-8ED5-7E601B33A52B}" presName="rootConnector" presStyleLbl="node3" presStyleIdx="5" presStyleCnt="11"/>
      <dgm:spPr/>
    </dgm:pt>
    <dgm:pt modelId="{0A0C6BE7-5721-4518-90A1-B120A675639D}" type="pres">
      <dgm:prSet presAssocID="{B5E14431-2854-4312-8ED5-7E601B33A52B}" presName="hierChild4" presStyleCnt="0"/>
      <dgm:spPr/>
    </dgm:pt>
    <dgm:pt modelId="{15B3B0A7-D53D-4C8A-B3E6-28F533111280}" type="pres">
      <dgm:prSet presAssocID="{B5E14431-2854-4312-8ED5-7E601B33A52B}" presName="hierChild5" presStyleCnt="0"/>
      <dgm:spPr/>
    </dgm:pt>
    <dgm:pt modelId="{B0477D6C-730C-46AA-9206-2E191E795B10}" type="pres">
      <dgm:prSet presAssocID="{94FEAF04-C17E-424F-ACE5-ED625CFC041A}" presName="Name48" presStyleLbl="parChTrans1D3" presStyleIdx="6" presStyleCnt="11"/>
      <dgm:spPr/>
    </dgm:pt>
    <dgm:pt modelId="{37328F69-D7A3-49CC-B354-6EBCBC73ACDB}" type="pres">
      <dgm:prSet presAssocID="{3E99CF0C-40E4-4860-A89C-F37FB4245698}" presName="hierRoot2" presStyleCnt="0">
        <dgm:presLayoutVars>
          <dgm:hierBranch val="hang"/>
        </dgm:presLayoutVars>
      </dgm:prSet>
      <dgm:spPr/>
    </dgm:pt>
    <dgm:pt modelId="{3446B633-6A43-4B08-9516-7A23E4C5C9F3}" type="pres">
      <dgm:prSet presAssocID="{3E99CF0C-40E4-4860-A89C-F37FB4245698}" presName="rootComposite" presStyleCnt="0"/>
      <dgm:spPr/>
    </dgm:pt>
    <dgm:pt modelId="{F352E5A1-EA72-480A-BA79-47411EBFCC9D}" type="pres">
      <dgm:prSet presAssocID="{3E99CF0C-40E4-4860-A89C-F37FB4245698}" presName="rootText" presStyleLbl="node3" presStyleIdx="6" presStyleCnt="11" custScaleX="183259">
        <dgm:presLayoutVars>
          <dgm:chPref val="3"/>
        </dgm:presLayoutVars>
      </dgm:prSet>
      <dgm:spPr/>
    </dgm:pt>
    <dgm:pt modelId="{993E0169-D678-4B3F-82A5-EB5339539F6D}" type="pres">
      <dgm:prSet presAssocID="{3E99CF0C-40E4-4860-A89C-F37FB4245698}" presName="rootConnector" presStyleLbl="node3" presStyleIdx="6" presStyleCnt="11"/>
      <dgm:spPr/>
    </dgm:pt>
    <dgm:pt modelId="{8F1197C4-CA98-443D-A79D-D03361D9C4DE}" type="pres">
      <dgm:prSet presAssocID="{3E99CF0C-40E4-4860-A89C-F37FB4245698}" presName="hierChild4" presStyleCnt="0"/>
      <dgm:spPr/>
    </dgm:pt>
    <dgm:pt modelId="{A8EABF46-214B-408E-9436-B7DBA2717791}" type="pres">
      <dgm:prSet presAssocID="{3E99CF0C-40E4-4860-A89C-F37FB4245698}" presName="hierChild5" presStyleCnt="0"/>
      <dgm:spPr/>
    </dgm:pt>
    <dgm:pt modelId="{6A47BBC8-81A6-43E3-8FE3-3A96C00EECDD}" type="pres">
      <dgm:prSet presAssocID="{7944D0A7-FEB3-40D7-851D-960FC17BA856}" presName="hierChild5" presStyleCnt="0"/>
      <dgm:spPr/>
    </dgm:pt>
    <dgm:pt modelId="{A85D8E8D-276D-404C-9D47-76001D16B19A}" type="pres">
      <dgm:prSet presAssocID="{AD1188A2-51BF-4F24-8B2B-239EDE4CF90B}" presName="Name48" presStyleLbl="parChTrans1D2" presStyleIdx="2" presStyleCnt="4"/>
      <dgm:spPr/>
    </dgm:pt>
    <dgm:pt modelId="{080C9539-622B-4BED-A59D-D23A1AC35ADE}" type="pres">
      <dgm:prSet presAssocID="{83BA3752-B8E2-4086-97D2-61B474971EF2}" presName="hierRoot2" presStyleCnt="0">
        <dgm:presLayoutVars>
          <dgm:hierBranch val="hang"/>
        </dgm:presLayoutVars>
      </dgm:prSet>
      <dgm:spPr/>
    </dgm:pt>
    <dgm:pt modelId="{28DB6A40-E1A4-4417-8ACE-39321A16578B}" type="pres">
      <dgm:prSet presAssocID="{83BA3752-B8E2-4086-97D2-61B474971EF2}" presName="rootComposite" presStyleCnt="0"/>
      <dgm:spPr/>
    </dgm:pt>
    <dgm:pt modelId="{D4A47436-A09D-4ACE-89B0-36A83D4D427B}" type="pres">
      <dgm:prSet presAssocID="{83BA3752-B8E2-4086-97D2-61B474971EF2}" presName="rootText" presStyleLbl="node2" presStyleIdx="2" presStyleCnt="4" custScaleX="261064">
        <dgm:presLayoutVars>
          <dgm:chPref val="3"/>
        </dgm:presLayoutVars>
      </dgm:prSet>
      <dgm:spPr/>
    </dgm:pt>
    <dgm:pt modelId="{8D25CC7C-951E-4092-91CB-A351F89E4F30}" type="pres">
      <dgm:prSet presAssocID="{83BA3752-B8E2-4086-97D2-61B474971EF2}" presName="rootConnector" presStyleLbl="node2" presStyleIdx="2" presStyleCnt="4"/>
      <dgm:spPr/>
    </dgm:pt>
    <dgm:pt modelId="{ACEC509D-1C97-4899-99B8-2EE448C0E4C0}" type="pres">
      <dgm:prSet presAssocID="{83BA3752-B8E2-4086-97D2-61B474971EF2}" presName="hierChild4" presStyleCnt="0"/>
      <dgm:spPr/>
    </dgm:pt>
    <dgm:pt modelId="{5626BF0E-7DAC-48AF-8BB5-BF97CE21216E}" type="pres">
      <dgm:prSet presAssocID="{7B494EAB-A9A1-4E8A-98CE-325572BE14E9}" presName="Name48" presStyleLbl="parChTrans1D3" presStyleIdx="7" presStyleCnt="11"/>
      <dgm:spPr/>
    </dgm:pt>
    <dgm:pt modelId="{F5C108EE-CBEE-4D53-A86B-6369805B2B15}" type="pres">
      <dgm:prSet presAssocID="{F9B9274B-759C-4077-9112-B5903D1FE114}" presName="hierRoot2" presStyleCnt="0">
        <dgm:presLayoutVars>
          <dgm:hierBranch val="init"/>
        </dgm:presLayoutVars>
      </dgm:prSet>
      <dgm:spPr/>
    </dgm:pt>
    <dgm:pt modelId="{FEA56C1A-072A-485C-A7F2-3C134F5DE26F}" type="pres">
      <dgm:prSet presAssocID="{F9B9274B-759C-4077-9112-B5903D1FE114}" presName="rootComposite" presStyleCnt="0"/>
      <dgm:spPr/>
    </dgm:pt>
    <dgm:pt modelId="{5207B36B-8475-4C91-A029-B3652D4830D3}" type="pres">
      <dgm:prSet presAssocID="{F9B9274B-759C-4077-9112-B5903D1FE114}" presName="rootText" presStyleLbl="node3" presStyleIdx="7" presStyleCnt="11" custScaleX="205639">
        <dgm:presLayoutVars>
          <dgm:chPref val="3"/>
        </dgm:presLayoutVars>
      </dgm:prSet>
      <dgm:spPr/>
    </dgm:pt>
    <dgm:pt modelId="{CF252FF5-1A0F-41B9-9816-D1527B5E9196}" type="pres">
      <dgm:prSet presAssocID="{F9B9274B-759C-4077-9112-B5903D1FE114}" presName="rootConnector" presStyleLbl="node3" presStyleIdx="7" presStyleCnt="11"/>
      <dgm:spPr/>
    </dgm:pt>
    <dgm:pt modelId="{A6F579ED-0902-4F63-B84A-BD6C7AF8B401}" type="pres">
      <dgm:prSet presAssocID="{F9B9274B-759C-4077-9112-B5903D1FE114}" presName="hierChild4" presStyleCnt="0"/>
      <dgm:spPr/>
    </dgm:pt>
    <dgm:pt modelId="{9EF7B6AC-23BE-43CC-AA40-F02C74B37FD5}" type="pres">
      <dgm:prSet presAssocID="{F9B9274B-759C-4077-9112-B5903D1FE114}" presName="hierChild5" presStyleCnt="0"/>
      <dgm:spPr/>
    </dgm:pt>
    <dgm:pt modelId="{D6B09E84-06B9-4C22-9711-36A7DAEFA2B4}" type="pres">
      <dgm:prSet presAssocID="{44F33914-239C-4472-A855-710356906F09}" presName="Name48" presStyleLbl="parChTrans1D3" presStyleIdx="8" presStyleCnt="11"/>
      <dgm:spPr/>
    </dgm:pt>
    <dgm:pt modelId="{C2266783-CF15-4FA0-A2D8-1501046B13AF}" type="pres">
      <dgm:prSet presAssocID="{0D154D12-20A9-4065-B0F8-3D6D1C90AE93}" presName="hierRoot2" presStyleCnt="0">
        <dgm:presLayoutVars>
          <dgm:hierBranch val="init"/>
        </dgm:presLayoutVars>
      </dgm:prSet>
      <dgm:spPr/>
    </dgm:pt>
    <dgm:pt modelId="{C44BF064-7709-41BF-8096-18D86C978C0E}" type="pres">
      <dgm:prSet presAssocID="{0D154D12-20A9-4065-B0F8-3D6D1C90AE93}" presName="rootComposite" presStyleCnt="0"/>
      <dgm:spPr/>
    </dgm:pt>
    <dgm:pt modelId="{FB42A7E2-0245-4392-BCA2-F911A9C9AC7C}" type="pres">
      <dgm:prSet presAssocID="{0D154D12-20A9-4065-B0F8-3D6D1C90AE93}" presName="rootText" presStyleLbl="node3" presStyleIdx="8" presStyleCnt="11" custScaleX="205639">
        <dgm:presLayoutVars>
          <dgm:chPref val="3"/>
        </dgm:presLayoutVars>
      </dgm:prSet>
      <dgm:spPr/>
    </dgm:pt>
    <dgm:pt modelId="{50A3E561-DBCD-4A56-9603-AB8989941EA7}" type="pres">
      <dgm:prSet presAssocID="{0D154D12-20A9-4065-B0F8-3D6D1C90AE93}" presName="rootConnector" presStyleLbl="node3" presStyleIdx="8" presStyleCnt="11"/>
      <dgm:spPr/>
    </dgm:pt>
    <dgm:pt modelId="{5026DEEA-CDEF-4921-AA62-22E3EBC3065D}" type="pres">
      <dgm:prSet presAssocID="{0D154D12-20A9-4065-B0F8-3D6D1C90AE93}" presName="hierChild4" presStyleCnt="0"/>
      <dgm:spPr/>
    </dgm:pt>
    <dgm:pt modelId="{BB934AD5-C02D-4304-AF14-278227A8357E}" type="pres">
      <dgm:prSet presAssocID="{0D154D12-20A9-4065-B0F8-3D6D1C90AE93}" presName="hierChild5" presStyleCnt="0"/>
      <dgm:spPr/>
    </dgm:pt>
    <dgm:pt modelId="{CF7D7E0B-126B-4307-A9DC-D4464C24B136}" type="pres">
      <dgm:prSet presAssocID="{83BA3752-B8E2-4086-97D2-61B474971EF2}" presName="hierChild5" presStyleCnt="0"/>
      <dgm:spPr/>
    </dgm:pt>
    <dgm:pt modelId="{2E1CEEEA-C533-4C1A-9906-20462C3D661C}" type="pres">
      <dgm:prSet presAssocID="{0CD21B8C-6FCB-4AB9-A5C1-0702A66CD906}" presName="Name48" presStyleLbl="parChTrans1D2" presStyleIdx="3" presStyleCnt="4"/>
      <dgm:spPr/>
    </dgm:pt>
    <dgm:pt modelId="{EAA57091-1DCE-4147-84AE-A12211152B37}" type="pres">
      <dgm:prSet presAssocID="{D6A1629E-3279-4ED5-A846-E6DD538A2442}" presName="hierRoot2" presStyleCnt="0">
        <dgm:presLayoutVars>
          <dgm:hierBranch val="hang"/>
        </dgm:presLayoutVars>
      </dgm:prSet>
      <dgm:spPr/>
    </dgm:pt>
    <dgm:pt modelId="{7287A46E-29BF-4B48-BCCB-FDAE367C864D}" type="pres">
      <dgm:prSet presAssocID="{D6A1629E-3279-4ED5-A846-E6DD538A2442}" presName="rootComposite" presStyleCnt="0"/>
      <dgm:spPr/>
    </dgm:pt>
    <dgm:pt modelId="{D330AE1F-A7D1-4345-A885-17187C04A8E1}" type="pres">
      <dgm:prSet presAssocID="{D6A1629E-3279-4ED5-A846-E6DD538A2442}" presName="rootText" presStyleLbl="node2" presStyleIdx="3" presStyleCnt="4" custScaleX="261064">
        <dgm:presLayoutVars>
          <dgm:chPref val="3"/>
        </dgm:presLayoutVars>
      </dgm:prSet>
      <dgm:spPr/>
    </dgm:pt>
    <dgm:pt modelId="{61ABCCDE-71A5-4383-9D61-9245AFA23844}" type="pres">
      <dgm:prSet presAssocID="{D6A1629E-3279-4ED5-A846-E6DD538A2442}" presName="rootConnector" presStyleLbl="node2" presStyleIdx="3" presStyleCnt="4"/>
      <dgm:spPr/>
    </dgm:pt>
    <dgm:pt modelId="{D51F3E9C-53C8-4746-8DCA-A77F2DCEE158}" type="pres">
      <dgm:prSet presAssocID="{D6A1629E-3279-4ED5-A846-E6DD538A2442}" presName="hierChild4" presStyleCnt="0"/>
      <dgm:spPr/>
    </dgm:pt>
    <dgm:pt modelId="{2A6B1EE3-BC00-4DB6-B5FB-655B0305A7EA}" type="pres">
      <dgm:prSet presAssocID="{6EB1BF2B-29DF-4D03-BE3A-C50CCA4BBDA5}" presName="Name48" presStyleLbl="parChTrans1D3" presStyleIdx="9" presStyleCnt="11"/>
      <dgm:spPr/>
    </dgm:pt>
    <dgm:pt modelId="{73E55313-DC70-478E-A378-23E862EFA57A}" type="pres">
      <dgm:prSet presAssocID="{DC0756A5-1197-4927-8B3A-E10578EE47CF}" presName="hierRoot2" presStyleCnt="0">
        <dgm:presLayoutVars>
          <dgm:hierBranch val="hang"/>
        </dgm:presLayoutVars>
      </dgm:prSet>
      <dgm:spPr/>
    </dgm:pt>
    <dgm:pt modelId="{ED0AB867-0B8E-4CBE-8BD5-6D05BB3E53D5}" type="pres">
      <dgm:prSet presAssocID="{DC0756A5-1197-4927-8B3A-E10578EE47CF}" presName="rootComposite" presStyleCnt="0"/>
      <dgm:spPr/>
    </dgm:pt>
    <dgm:pt modelId="{949FDA25-955E-4FCE-BFD1-95D2B6A126D2}" type="pres">
      <dgm:prSet presAssocID="{DC0756A5-1197-4927-8B3A-E10578EE47CF}" presName="rootText" presStyleLbl="node3" presStyleIdx="9" presStyleCnt="11" custScaleX="183259">
        <dgm:presLayoutVars>
          <dgm:chPref val="3"/>
        </dgm:presLayoutVars>
      </dgm:prSet>
      <dgm:spPr/>
    </dgm:pt>
    <dgm:pt modelId="{1F6B32D5-1117-4D94-8436-B4FF6788700F}" type="pres">
      <dgm:prSet presAssocID="{DC0756A5-1197-4927-8B3A-E10578EE47CF}" presName="rootConnector" presStyleLbl="node3" presStyleIdx="9" presStyleCnt="11"/>
      <dgm:spPr/>
    </dgm:pt>
    <dgm:pt modelId="{01F1E2D0-144A-441A-8E6C-ADA87B38E2D9}" type="pres">
      <dgm:prSet presAssocID="{DC0756A5-1197-4927-8B3A-E10578EE47CF}" presName="hierChild4" presStyleCnt="0"/>
      <dgm:spPr/>
    </dgm:pt>
    <dgm:pt modelId="{C628E39B-5FB9-461A-B8D4-DEC454B9C6D6}" type="pres">
      <dgm:prSet presAssocID="{DC0756A5-1197-4927-8B3A-E10578EE47CF}" presName="hierChild5" presStyleCnt="0"/>
      <dgm:spPr/>
    </dgm:pt>
    <dgm:pt modelId="{562A15FF-E3FB-445D-AC40-1D71170801B4}" type="pres">
      <dgm:prSet presAssocID="{7B010AB5-84A1-49A4-BB25-A561FEAD94ED}" presName="Name48" presStyleLbl="parChTrans1D3" presStyleIdx="10" presStyleCnt="11"/>
      <dgm:spPr/>
    </dgm:pt>
    <dgm:pt modelId="{F3E9371E-4AB7-4ABA-9E9A-2D1321576675}" type="pres">
      <dgm:prSet presAssocID="{8760371D-4101-43D0-AA7D-FD955D1AA44B}" presName="hierRoot2" presStyleCnt="0">
        <dgm:presLayoutVars>
          <dgm:hierBranch val="hang"/>
        </dgm:presLayoutVars>
      </dgm:prSet>
      <dgm:spPr/>
    </dgm:pt>
    <dgm:pt modelId="{B74F0A88-4A77-4AED-9217-EC28FE34DF47}" type="pres">
      <dgm:prSet presAssocID="{8760371D-4101-43D0-AA7D-FD955D1AA44B}" presName="rootComposite" presStyleCnt="0"/>
      <dgm:spPr/>
    </dgm:pt>
    <dgm:pt modelId="{179330AA-E04D-42D8-ADD1-0839B0BFA07A}" type="pres">
      <dgm:prSet presAssocID="{8760371D-4101-43D0-AA7D-FD955D1AA44B}" presName="rootText" presStyleLbl="node3" presStyleIdx="10" presStyleCnt="11" custScaleX="183259">
        <dgm:presLayoutVars>
          <dgm:chPref val="3"/>
        </dgm:presLayoutVars>
      </dgm:prSet>
      <dgm:spPr/>
    </dgm:pt>
    <dgm:pt modelId="{17749834-A61D-4D6F-9782-2AB70CDA615C}" type="pres">
      <dgm:prSet presAssocID="{8760371D-4101-43D0-AA7D-FD955D1AA44B}" presName="rootConnector" presStyleLbl="node3" presStyleIdx="10" presStyleCnt="11"/>
      <dgm:spPr/>
    </dgm:pt>
    <dgm:pt modelId="{6F511924-E3C7-4DE1-973E-A35BE4DD5B81}" type="pres">
      <dgm:prSet presAssocID="{8760371D-4101-43D0-AA7D-FD955D1AA44B}" presName="hierChild4" presStyleCnt="0"/>
      <dgm:spPr/>
    </dgm:pt>
    <dgm:pt modelId="{0B88BD91-9AF7-4D56-833A-B1AA36381803}" type="pres">
      <dgm:prSet presAssocID="{8760371D-4101-43D0-AA7D-FD955D1AA44B}" presName="hierChild5" presStyleCnt="0"/>
      <dgm:spPr/>
    </dgm:pt>
    <dgm:pt modelId="{44159FD4-0B95-4902-A56A-BF1232323F23}" type="pres">
      <dgm:prSet presAssocID="{D6A1629E-3279-4ED5-A846-E6DD538A2442}" presName="hierChild5" presStyleCnt="0"/>
      <dgm:spPr/>
    </dgm:pt>
    <dgm:pt modelId="{837DCB75-5C67-47DB-8527-22892BE77E5E}" type="pres">
      <dgm:prSet presAssocID="{9508DF02-2E54-4B7A-AB46-1383B10A32AD}" presName="hierChild3" presStyleCnt="0"/>
      <dgm:spPr/>
    </dgm:pt>
  </dgm:ptLst>
  <dgm:cxnLst>
    <dgm:cxn modelId="{D20C4C02-6A37-4BE7-BC8E-5CB938D8022A}" type="presOf" srcId="{94FEAF04-C17E-424F-ACE5-ED625CFC041A}" destId="{B0477D6C-730C-46AA-9206-2E191E795B10}" srcOrd="0" destOrd="0" presId="urn:microsoft.com/office/officeart/2005/8/layout/orgChart1"/>
    <dgm:cxn modelId="{DF8EFF04-6416-4FD3-AC5E-376238C0D9FC}" type="presOf" srcId="{45C0AF8E-074A-49F4-B4DF-BC08D994A2D4}" destId="{F971F6B2-6354-46FF-8854-D6CC2BA722EC}" srcOrd="0" destOrd="0" presId="urn:microsoft.com/office/officeart/2005/8/layout/orgChart1"/>
    <dgm:cxn modelId="{3ADF6C06-24A1-4A16-BCBE-FD13349EB608}" type="presOf" srcId="{0D154D12-20A9-4065-B0F8-3D6D1C90AE93}" destId="{50A3E561-DBCD-4A56-9603-AB8989941EA7}" srcOrd="1" destOrd="0" presId="urn:microsoft.com/office/officeart/2005/8/layout/orgChart1"/>
    <dgm:cxn modelId="{738CB706-F9CA-4436-99BD-E41296A9AD15}" type="presOf" srcId="{8760371D-4101-43D0-AA7D-FD955D1AA44B}" destId="{179330AA-E04D-42D8-ADD1-0839B0BFA07A}" srcOrd="0" destOrd="0" presId="urn:microsoft.com/office/officeart/2005/8/layout/orgChart1"/>
    <dgm:cxn modelId="{E02B200A-3506-403E-AADF-C6421391B255}" type="presOf" srcId="{35F32141-C4AC-464F-A216-3A00E48E78F2}" destId="{01D208C1-8EB4-4B1E-A4D3-B02E2EC7A5FB}" srcOrd="0" destOrd="0" presId="urn:microsoft.com/office/officeart/2005/8/layout/orgChart1"/>
    <dgm:cxn modelId="{6284580D-F74D-4575-AB7B-9E8A25420F7D}" type="presOf" srcId="{0AADB942-C590-4F01-83C5-165A14A8BFA8}" destId="{0200D7A6-F584-44E2-A5F4-6BD399084D43}" srcOrd="0" destOrd="0" presId="urn:microsoft.com/office/officeart/2005/8/layout/orgChart1"/>
    <dgm:cxn modelId="{DF31DB11-F783-4944-ABC3-731166A48431}" type="presOf" srcId="{C126086A-B34F-485D-81A2-6507882D2D5C}" destId="{358A509D-7C02-46AF-AAFC-93422790755A}" srcOrd="1" destOrd="0" presId="urn:microsoft.com/office/officeart/2005/8/layout/orgChart1"/>
    <dgm:cxn modelId="{E547EC17-BF77-4151-BC09-E49CEBFD353F}" type="presOf" srcId="{AD1188A2-51BF-4F24-8B2B-239EDE4CF90B}" destId="{A85D8E8D-276D-404C-9D47-76001D16B19A}" srcOrd="0" destOrd="0" presId="urn:microsoft.com/office/officeart/2005/8/layout/orgChart1"/>
    <dgm:cxn modelId="{258DC019-9DA4-4774-873C-918B8DAB9F5F}" type="presOf" srcId="{6EB1BF2B-29DF-4D03-BE3A-C50CCA4BBDA5}" destId="{2A6B1EE3-BC00-4DB6-B5FB-655B0305A7EA}" srcOrd="0" destOrd="0" presId="urn:microsoft.com/office/officeart/2005/8/layout/orgChart1"/>
    <dgm:cxn modelId="{101D721F-2F05-4F74-A541-969A372E86A5}" srcId="{45C0AF8E-074A-49F4-B4DF-BC08D994A2D4}" destId="{C126086A-B34F-485D-81A2-6507882D2D5C}" srcOrd="2" destOrd="0" parTransId="{03306B04-EC25-4D63-A39F-5F7DFDC863CD}" sibTransId="{124E7A81-69B5-4471-81A2-9CB6A39BB3DA}"/>
    <dgm:cxn modelId="{CA310620-53B4-4376-8EDB-D92283F64D62}" type="presOf" srcId="{B5E14431-2854-4312-8ED5-7E601B33A52B}" destId="{AA8BB395-197A-47DB-8D47-DFF537CDA871}" srcOrd="0" destOrd="0" presId="urn:microsoft.com/office/officeart/2005/8/layout/orgChart1"/>
    <dgm:cxn modelId="{B8B96923-D477-4B62-87DF-8F3F39E66F76}" srcId="{9508DF02-2E54-4B7A-AB46-1383B10A32AD}" destId="{7944D0A7-FEB3-40D7-851D-960FC17BA856}" srcOrd="1" destOrd="0" parTransId="{08AF933E-C912-4B3A-A8DD-EEDEBF42FF20}" sibTransId="{FD3331F3-04C9-41CC-A6BB-F3E925D71CA1}"/>
    <dgm:cxn modelId="{F3C88F23-AA45-4933-A205-2239970CF186}" type="presOf" srcId="{DC0756A5-1197-4927-8B3A-E10578EE47CF}" destId="{949FDA25-955E-4FCE-BFD1-95D2B6A126D2}" srcOrd="0" destOrd="0" presId="urn:microsoft.com/office/officeart/2005/8/layout/orgChart1"/>
    <dgm:cxn modelId="{5F058A28-B39D-4003-8A63-823E2902A466}" type="presOf" srcId="{7EA2BD60-3103-41AF-9F8D-805D8E5FA2BE}" destId="{E16B7F81-0F59-45EF-AC69-13C131A7D6CD}" srcOrd="0" destOrd="0" presId="urn:microsoft.com/office/officeart/2005/8/layout/orgChart1"/>
    <dgm:cxn modelId="{256E0F29-4ECC-471E-B472-1AED86ED9E81}" srcId="{D6A1629E-3279-4ED5-A846-E6DD538A2442}" destId="{DC0756A5-1197-4927-8B3A-E10578EE47CF}" srcOrd="0" destOrd="0" parTransId="{6EB1BF2B-29DF-4D03-BE3A-C50CCA4BBDA5}" sibTransId="{010E38A5-11CA-44C6-B878-61B8DC357977}"/>
    <dgm:cxn modelId="{342F722A-0D4A-4554-BB34-93F12579C9B1}" type="presOf" srcId="{3E99CF0C-40E4-4860-A89C-F37FB4245698}" destId="{F352E5A1-EA72-480A-BA79-47411EBFCC9D}" srcOrd="0" destOrd="0" presId="urn:microsoft.com/office/officeart/2005/8/layout/orgChart1"/>
    <dgm:cxn modelId="{1317F12C-1A86-4336-BA10-141A93B76FF3}" type="presOf" srcId="{0CD21B8C-6FCB-4AB9-A5C1-0702A66CD906}" destId="{2E1CEEEA-C533-4C1A-9906-20462C3D661C}" srcOrd="0" destOrd="0" presId="urn:microsoft.com/office/officeart/2005/8/layout/orgChart1"/>
    <dgm:cxn modelId="{F8D8D52E-EC3A-4440-ABAF-581929548016}" type="presOf" srcId="{45C0AF8E-074A-49F4-B4DF-BC08D994A2D4}" destId="{7B308E9B-C060-44D1-B721-D25BA4AEB90F}" srcOrd="1" destOrd="0" presId="urn:microsoft.com/office/officeart/2005/8/layout/orgChart1"/>
    <dgm:cxn modelId="{18959431-7EB6-4509-8EE9-11C79C8E3323}" type="presOf" srcId="{D6A1629E-3279-4ED5-A846-E6DD538A2442}" destId="{61ABCCDE-71A5-4383-9D61-9245AFA23844}" srcOrd="1" destOrd="0" presId="urn:microsoft.com/office/officeart/2005/8/layout/orgChart1"/>
    <dgm:cxn modelId="{5BCC7234-E509-4E8D-8A18-2B0D9FAFBD0E}" type="presOf" srcId="{7B010AB5-84A1-49A4-BB25-A561FEAD94ED}" destId="{562A15FF-E3FB-445D-AC40-1D71170801B4}" srcOrd="0" destOrd="0" presId="urn:microsoft.com/office/officeart/2005/8/layout/orgChart1"/>
    <dgm:cxn modelId="{D3D40C3A-1AEA-4EE8-81AF-45C0A262CFCC}" type="presOf" srcId="{F2B79199-DF46-49DF-A72E-D661C46CA73F}" destId="{7204C534-D8E5-48F6-929A-1E59DF2FDFA6}" srcOrd="1" destOrd="0" presId="urn:microsoft.com/office/officeart/2005/8/layout/orgChart1"/>
    <dgm:cxn modelId="{C195BF3C-618A-4CE0-BDD6-6A0A08EFAC71}" srcId="{7944D0A7-FEB3-40D7-851D-960FC17BA856}" destId="{3E99CF0C-40E4-4860-A89C-F37FB4245698}" srcOrd="2" destOrd="0" parTransId="{94FEAF04-C17E-424F-ACE5-ED625CFC041A}" sibTransId="{65F85005-39E2-417B-A81C-D23D88C4B1A4}"/>
    <dgm:cxn modelId="{CBEBFF5E-691C-4071-9A38-91D3C6076FE9}" srcId="{83BA3752-B8E2-4086-97D2-61B474971EF2}" destId="{F9B9274B-759C-4077-9112-B5903D1FE114}" srcOrd="0" destOrd="0" parTransId="{7B494EAB-A9A1-4E8A-98CE-325572BE14E9}" sibTransId="{FD6016EA-60FB-426F-85EF-351B7D4E3F56}"/>
    <dgm:cxn modelId="{B2970D62-6482-44EF-8A6F-AC9861E5397B}" type="presOf" srcId="{03306B04-EC25-4D63-A39F-5F7DFDC863CD}" destId="{9A21A510-F93C-4A00-8C7B-848BE881F5EC}" srcOrd="0" destOrd="0" presId="urn:microsoft.com/office/officeart/2005/8/layout/orgChart1"/>
    <dgm:cxn modelId="{0FE19162-71CC-4B30-A8D4-D21CBA3CD376}" type="presOf" srcId="{87430BF3-A85C-44E6-A4BF-DD143CD3B75D}" destId="{22581F4D-73F8-4DEC-B660-65CC94BAD976}" srcOrd="0" destOrd="0" presId="urn:microsoft.com/office/officeart/2005/8/layout/orgChart1"/>
    <dgm:cxn modelId="{8C7F9243-CFE4-48DA-9AC7-4508F34E5476}" type="presOf" srcId="{F2B79199-DF46-49DF-A72E-D661C46CA73F}" destId="{88234611-74A8-4788-B9EB-49FAB89DA4A8}" srcOrd="0" destOrd="0" presId="urn:microsoft.com/office/officeart/2005/8/layout/orgChart1"/>
    <dgm:cxn modelId="{2B652B51-2F26-4F47-985A-9FE3DEE3B7BB}" type="presOf" srcId="{6CE337FB-B9A2-456D-A502-2F8C9520F24C}" destId="{D7EB75DA-1928-42F7-A1B1-FC0A48759EC4}" srcOrd="0" destOrd="0" presId="urn:microsoft.com/office/officeart/2005/8/layout/orgChart1"/>
    <dgm:cxn modelId="{4125C274-8AB1-4851-A53F-7B8357A328DC}" type="presOf" srcId="{9508DF02-2E54-4B7A-AB46-1383B10A32AD}" destId="{CC7C324A-A5D7-417C-A240-B775F6A41A95}" srcOrd="0" destOrd="0" presId="urn:microsoft.com/office/officeart/2005/8/layout/orgChart1"/>
    <dgm:cxn modelId="{425B5D55-7B4E-45DD-89C2-BF344AF7FFAA}" type="presOf" srcId="{B1919E8E-2936-4F22-8042-EA5BC77C6A63}" destId="{AA248D1E-6CCB-4430-81E2-4C3DAC2AC73C}" srcOrd="1" destOrd="0" presId="urn:microsoft.com/office/officeart/2005/8/layout/orgChart1"/>
    <dgm:cxn modelId="{F1159A77-2E36-4F66-BF09-25E9E75E2517}" srcId="{83BA3752-B8E2-4086-97D2-61B474971EF2}" destId="{0D154D12-20A9-4065-B0F8-3D6D1C90AE93}" srcOrd="1" destOrd="0" parTransId="{44F33914-239C-4472-A855-710356906F09}" sibTransId="{B4B46F9A-5B45-47AB-82AC-FCFBEF5F97C9}"/>
    <dgm:cxn modelId="{07D6577A-DD37-4CEC-8851-6B80DDD74FA2}" type="presOf" srcId="{95AFDF1C-D115-4142-A087-97E7184B9A8C}" destId="{CBCE2C1E-0EED-4A75-AE76-456C500EA2A2}" srcOrd="0" destOrd="0" presId="urn:microsoft.com/office/officeart/2005/8/layout/orgChart1"/>
    <dgm:cxn modelId="{1CA0F15A-0192-42B4-AB94-226930746CD9}" type="presOf" srcId="{3E99CF0C-40E4-4860-A89C-F37FB4245698}" destId="{993E0169-D678-4B3F-82A5-EB5339539F6D}" srcOrd="1" destOrd="0" presId="urn:microsoft.com/office/officeart/2005/8/layout/orgChart1"/>
    <dgm:cxn modelId="{2D702E7B-3EAA-4E89-BA2C-47306F13BD71}" type="presOf" srcId="{0D154D12-20A9-4065-B0F8-3D6D1C90AE93}" destId="{FB42A7E2-0245-4392-BCA2-F911A9C9AC7C}" srcOrd="0" destOrd="0" presId="urn:microsoft.com/office/officeart/2005/8/layout/orgChart1"/>
    <dgm:cxn modelId="{4D890080-DCB6-4358-AA04-0971C2415A17}" type="presOf" srcId="{7944D0A7-FEB3-40D7-851D-960FC17BA856}" destId="{AC9E65DC-1F32-46B8-B860-18A846F99063}" srcOrd="1" destOrd="0" presId="urn:microsoft.com/office/officeart/2005/8/layout/orgChart1"/>
    <dgm:cxn modelId="{530ED785-69C8-4B60-9678-1F8E087EAE41}" type="presOf" srcId="{83BA3752-B8E2-4086-97D2-61B474971EF2}" destId="{8D25CC7C-951E-4092-91CB-A351F89E4F30}" srcOrd="1" destOrd="0" presId="urn:microsoft.com/office/officeart/2005/8/layout/orgChart1"/>
    <dgm:cxn modelId="{DE4DCB86-BD31-4EBF-93CA-353A713056AB}" type="presOf" srcId="{7B494EAB-A9A1-4E8A-98CE-325572BE14E9}" destId="{5626BF0E-7DAC-48AF-8BB5-BF97CE21216E}" srcOrd="0" destOrd="0" presId="urn:microsoft.com/office/officeart/2005/8/layout/orgChart1"/>
    <dgm:cxn modelId="{7E79188A-B088-452A-A363-76D0026B7CA0}" srcId="{45C0AF8E-074A-49F4-B4DF-BC08D994A2D4}" destId="{7EA2BD60-3103-41AF-9F8D-805D8E5FA2BE}" srcOrd="3" destOrd="0" parTransId="{9CABB733-F17E-41B6-A712-C469B00B0FC1}" sibTransId="{6FA69D67-CC66-426B-9ACE-6D54505A423B}"/>
    <dgm:cxn modelId="{74F6FF8B-605D-47BA-8384-50BAC5F7B6F5}" type="presOf" srcId="{F9B9274B-759C-4077-9112-B5903D1FE114}" destId="{5207B36B-8475-4C91-A029-B3652D4830D3}" srcOrd="0" destOrd="0" presId="urn:microsoft.com/office/officeart/2005/8/layout/orgChart1"/>
    <dgm:cxn modelId="{E0FC2C8D-8170-4D00-91D6-A2F65B17C925}" srcId="{9508DF02-2E54-4B7A-AB46-1383B10A32AD}" destId="{83BA3752-B8E2-4086-97D2-61B474971EF2}" srcOrd="2" destOrd="0" parTransId="{AD1188A2-51BF-4F24-8B2B-239EDE4CF90B}" sibTransId="{5598E7AE-472C-45F4-9E70-571C6A1D6727}"/>
    <dgm:cxn modelId="{8A283E8E-BD09-472E-86BA-7A160BC63011}" srcId="{7944D0A7-FEB3-40D7-851D-960FC17BA856}" destId="{B5E14431-2854-4312-8ED5-7E601B33A52B}" srcOrd="1" destOrd="0" parTransId="{35F32141-C4AC-464F-A216-3A00E48E78F2}" sibTransId="{886D8179-8242-4F1B-9BDA-CE579A63EC53}"/>
    <dgm:cxn modelId="{FA4AAF9B-5784-454C-8639-06C09074463B}" type="presOf" srcId="{B5E14431-2854-4312-8ED5-7E601B33A52B}" destId="{FDA66E7A-5F75-49B4-ADD5-5E85EBEA3ED6}" srcOrd="1" destOrd="0" presId="urn:microsoft.com/office/officeart/2005/8/layout/orgChart1"/>
    <dgm:cxn modelId="{44113BA0-DBB9-437C-B7D6-609FBE154752}" type="presOf" srcId="{7944D0A7-FEB3-40D7-851D-960FC17BA856}" destId="{FF285C29-CF9A-4CDF-9A64-907B330B7793}" srcOrd="0" destOrd="0" presId="urn:microsoft.com/office/officeart/2005/8/layout/orgChart1"/>
    <dgm:cxn modelId="{36C13BA0-E3A0-4D2A-9029-A38E2867CACE}" srcId="{45C0AF8E-074A-49F4-B4DF-BC08D994A2D4}" destId="{B1919E8E-2936-4F22-8042-EA5BC77C6A63}" srcOrd="0" destOrd="0" parTransId="{E2BD7BAB-CB2E-45B7-8C4C-474E51BD6FD5}" sibTransId="{C02BB951-F3A4-42D9-A3F8-48C90F1F40DE}"/>
    <dgm:cxn modelId="{13A254A1-8EFD-4CDB-835F-E4BB23EB5EA7}" type="presOf" srcId="{E2BD7BAB-CB2E-45B7-8C4C-474E51BD6FD5}" destId="{DAEAFEF1-0601-4AF4-B0A1-9B7041455429}" srcOrd="0" destOrd="0" presId="urn:microsoft.com/office/officeart/2005/8/layout/orgChart1"/>
    <dgm:cxn modelId="{1876ADAF-03AC-454B-906F-7DC2901075E6}" type="presOf" srcId="{08AF933E-C912-4B3A-A8DD-EEDEBF42FF20}" destId="{09B26B90-35E3-4E60-BA9A-9483C3338031}" srcOrd="0" destOrd="0" presId="urn:microsoft.com/office/officeart/2005/8/layout/orgChart1"/>
    <dgm:cxn modelId="{02EC66B2-30DC-4587-AE16-F6AD0F0F7F4D}" srcId="{D6A1629E-3279-4ED5-A846-E6DD538A2442}" destId="{8760371D-4101-43D0-AA7D-FD955D1AA44B}" srcOrd="1" destOrd="0" parTransId="{7B010AB5-84A1-49A4-BB25-A561FEAD94ED}" sibTransId="{54E11CC8-432D-48F3-A956-54DDACA467F0}"/>
    <dgm:cxn modelId="{F36200B3-8251-4DB4-AF2C-B1CA4DF614D8}" srcId="{9508DF02-2E54-4B7A-AB46-1383B10A32AD}" destId="{45C0AF8E-074A-49F4-B4DF-BC08D994A2D4}" srcOrd="0" destOrd="0" parTransId="{95AFDF1C-D115-4142-A087-97E7184B9A8C}" sibTransId="{6C85E261-21D6-425E-A55E-7BC64BB8A08D}"/>
    <dgm:cxn modelId="{17F075B6-5DA2-4815-B647-8A38E6EA1D41}" type="presOf" srcId="{B1919E8E-2936-4F22-8042-EA5BC77C6A63}" destId="{67F8E36E-3DE7-4595-93D7-B1DD4A4616F6}" srcOrd="0" destOrd="0" presId="urn:microsoft.com/office/officeart/2005/8/layout/orgChart1"/>
    <dgm:cxn modelId="{EAD0F6B9-A6CD-42D6-B65D-6811DD252DCB}" type="presOf" srcId="{9508DF02-2E54-4B7A-AB46-1383B10A32AD}" destId="{A970FE8D-04A6-4976-8410-C62EA6857297}" srcOrd="1" destOrd="0" presId="urn:microsoft.com/office/officeart/2005/8/layout/orgChart1"/>
    <dgm:cxn modelId="{BA7A8CC0-599A-41EB-B81F-99113A748BA8}" type="presOf" srcId="{C126086A-B34F-485D-81A2-6507882D2D5C}" destId="{25A3FBC1-ADE2-411B-B64C-2BC26CA9398B}" srcOrd="0" destOrd="0" presId="urn:microsoft.com/office/officeart/2005/8/layout/orgChart1"/>
    <dgm:cxn modelId="{9891B9C6-42D6-48C3-8FDD-FFCBBDB77C81}" srcId="{45C0AF8E-074A-49F4-B4DF-BC08D994A2D4}" destId="{F2B79199-DF46-49DF-A72E-D661C46CA73F}" srcOrd="1" destOrd="0" parTransId="{6CE337FB-B9A2-456D-A502-2F8C9520F24C}" sibTransId="{220E6252-B698-4D2E-B701-8A595E000701}"/>
    <dgm:cxn modelId="{7DFD15C9-24C5-4448-A679-ED5CC7D94022}" type="presOf" srcId="{9CABB733-F17E-41B6-A712-C469B00B0FC1}" destId="{1C2F28F9-E6EC-448E-9A90-30675970C12B}" srcOrd="0" destOrd="0" presId="urn:microsoft.com/office/officeart/2005/8/layout/orgChart1"/>
    <dgm:cxn modelId="{D8049DDD-A376-423E-851E-BB04F9B735B9}" type="presOf" srcId="{44F33914-239C-4472-A855-710356906F09}" destId="{D6B09E84-06B9-4C22-9711-36A7DAEFA2B4}" srcOrd="0" destOrd="0" presId="urn:microsoft.com/office/officeart/2005/8/layout/orgChart1"/>
    <dgm:cxn modelId="{37B544E0-6469-4F13-A6CF-7C467C88E810}" srcId="{B66E4BD8-4543-4183-81BB-508C7D556F75}" destId="{9508DF02-2E54-4B7A-AB46-1383B10A32AD}" srcOrd="0" destOrd="0" parTransId="{49BA4E6B-A990-4426-8D3A-26A4E96A102C}" sibTransId="{DEDBAEC2-847E-49BD-B9A9-36B977B05C19}"/>
    <dgm:cxn modelId="{FF73A3E1-753F-4767-9D19-A570CE81180C}" type="presOf" srcId="{87430BF3-A85C-44E6-A4BF-DD143CD3B75D}" destId="{620100CE-989A-4922-B69F-8E1801D2052F}" srcOrd="1" destOrd="0" presId="urn:microsoft.com/office/officeart/2005/8/layout/orgChart1"/>
    <dgm:cxn modelId="{924B19E5-2F4D-4FF9-A6D8-F03F1B9696F4}" type="presOf" srcId="{D6A1629E-3279-4ED5-A846-E6DD538A2442}" destId="{D330AE1F-A7D1-4345-A885-17187C04A8E1}" srcOrd="0" destOrd="0" presId="urn:microsoft.com/office/officeart/2005/8/layout/orgChart1"/>
    <dgm:cxn modelId="{185460E5-6388-4756-BF24-4D95D3CBB9AB}" type="presOf" srcId="{DC0756A5-1197-4927-8B3A-E10578EE47CF}" destId="{1F6B32D5-1117-4D94-8436-B4FF6788700F}" srcOrd="1" destOrd="0" presId="urn:microsoft.com/office/officeart/2005/8/layout/orgChart1"/>
    <dgm:cxn modelId="{CCAA0CE9-FB9F-49E1-8A42-CF3D909A8885}" type="presOf" srcId="{F9B9274B-759C-4077-9112-B5903D1FE114}" destId="{CF252FF5-1A0F-41B9-9816-D1527B5E9196}" srcOrd="1" destOrd="0" presId="urn:microsoft.com/office/officeart/2005/8/layout/orgChart1"/>
    <dgm:cxn modelId="{E8A315ED-E7D3-4EDC-AB76-C8E957695524}" type="presOf" srcId="{B66E4BD8-4543-4183-81BB-508C7D556F75}" destId="{7E597B88-6011-4088-AC1C-B7E17830155D}" srcOrd="0" destOrd="0" presId="urn:microsoft.com/office/officeart/2005/8/layout/orgChart1"/>
    <dgm:cxn modelId="{4855E1F5-35B4-4587-9B1E-B444B9366C30}" srcId="{9508DF02-2E54-4B7A-AB46-1383B10A32AD}" destId="{D6A1629E-3279-4ED5-A846-E6DD538A2442}" srcOrd="3" destOrd="0" parTransId="{0CD21B8C-6FCB-4AB9-A5C1-0702A66CD906}" sibTransId="{E8B56445-D88D-4F96-9BAC-F68F7FF3AECA}"/>
    <dgm:cxn modelId="{82DB01F6-FA5C-42B5-A2CC-94D574C11B02}" type="presOf" srcId="{7EA2BD60-3103-41AF-9F8D-805D8E5FA2BE}" destId="{514E0C22-CFA2-410E-82C3-ED4F1B402456}" srcOrd="1" destOrd="0" presId="urn:microsoft.com/office/officeart/2005/8/layout/orgChart1"/>
    <dgm:cxn modelId="{4ED80BF6-000C-4B93-9B41-782A3F8AA4F9}" type="presOf" srcId="{83BA3752-B8E2-4086-97D2-61B474971EF2}" destId="{D4A47436-A09D-4ACE-89B0-36A83D4D427B}" srcOrd="0" destOrd="0" presId="urn:microsoft.com/office/officeart/2005/8/layout/orgChart1"/>
    <dgm:cxn modelId="{F8C3A3F6-C156-4E5D-AC72-E6E2B4C1D0C3}" type="presOf" srcId="{8760371D-4101-43D0-AA7D-FD955D1AA44B}" destId="{17749834-A61D-4D6F-9782-2AB70CDA615C}" srcOrd="1" destOrd="0" presId="urn:microsoft.com/office/officeart/2005/8/layout/orgChart1"/>
    <dgm:cxn modelId="{4CE8C9F7-C6C2-49BF-BCF3-D10CB9F6F60E}" srcId="{7944D0A7-FEB3-40D7-851D-960FC17BA856}" destId="{87430BF3-A85C-44E6-A4BF-DD143CD3B75D}" srcOrd="0" destOrd="0" parTransId="{0AADB942-C590-4F01-83C5-165A14A8BFA8}" sibTransId="{7C57D46F-7A42-427D-9CE4-38650E7D86BD}"/>
    <dgm:cxn modelId="{473D5C6D-DCB3-49F2-9905-B1BD9580FC07}" type="presParOf" srcId="{7E597B88-6011-4088-AC1C-B7E17830155D}" destId="{A500C48E-C0C7-4136-A3C7-44B2D920C420}" srcOrd="0" destOrd="0" presId="urn:microsoft.com/office/officeart/2005/8/layout/orgChart1"/>
    <dgm:cxn modelId="{353BF10E-880E-47D2-877F-490D46F624FD}" type="presParOf" srcId="{A500C48E-C0C7-4136-A3C7-44B2D920C420}" destId="{8BF2C403-49E7-4A23-BB06-724D10D7A1DB}" srcOrd="0" destOrd="0" presId="urn:microsoft.com/office/officeart/2005/8/layout/orgChart1"/>
    <dgm:cxn modelId="{81FBEDF2-F14A-4BF9-A8D7-932957AA61EC}" type="presParOf" srcId="{8BF2C403-49E7-4A23-BB06-724D10D7A1DB}" destId="{CC7C324A-A5D7-417C-A240-B775F6A41A95}" srcOrd="0" destOrd="0" presId="urn:microsoft.com/office/officeart/2005/8/layout/orgChart1"/>
    <dgm:cxn modelId="{A3BAA193-FE86-41ED-AD53-6195B9DA7792}" type="presParOf" srcId="{8BF2C403-49E7-4A23-BB06-724D10D7A1DB}" destId="{A970FE8D-04A6-4976-8410-C62EA6857297}" srcOrd="1" destOrd="0" presId="urn:microsoft.com/office/officeart/2005/8/layout/orgChart1"/>
    <dgm:cxn modelId="{994F7F1D-4E7B-4DD2-B6D8-08BE4CD471E3}" type="presParOf" srcId="{A500C48E-C0C7-4136-A3C7-44B2D920C420}" destId="{2EAF6B62-6578-4D30-9BC8-6F145F931BE1}" srcOrd="1" destOrd="0" presId="urn:microsoft.com/office/officeart/2005/8/layout/orgChart1"/>
    <dgm:cxn modelId="{3A25E87A-EB34-4975-81F3-9982B13A0206}" type="presParOf" srcId="{2EAF6B62-6578-4D30-9BC8-6F145F931BE1}" destId="{CBCE2C1E-0EED-4A75-AE76-456C500EA2A2}" srcOrd="0" destOrd="0" presId="urn:microsoft.com/office/officeart/2005/8/layout/orgChart1"/>
    <dgm:cxn modelId="{EA6E047C-8827-4A2B-B7E5-7AB4DC859CFB}" type="presParOf" srcId="{2EAF6B62-6578-4D30-9BC8-6F145F931BE1}" destId="{51C92A71-140B-425F-A747-6055E6E26A5D}" srcOrd="1" destOrd="0" presId="urn:microsoft.com/office/officeart/2005/8/layout/orgChart1"/>
    <dgm:cxn modelId="{FCD7CE7B-7E0A-4798-A375-D8DBFB517A71}" type="presParOf" srcId="{51C92A71-140B-425F-A747-6055E6E26A5D}" destId="{1B1A20FA-C6BE-4D49-BD42-4BE627FEF596}" srcOrd="0" destOrd="0" presId="urn:microsoft.com/office/officeart/2005/8/layout/orgChart1"/>
    <dgm:cxn modelId="{917BF549-7142-4B5E-9B53-6F6A326203FA}" type="presParOf" srcId="{1B1A20FA-C6BE-4D49-BD42-4BE627FEF596}" destId="{F971F6B2-6354-46FF-8854-D6CC2BA722EC}" srcOrd="0" destOrd="0" presId="urn:microsoft.com/office/officeart/2005/8/layout/orgChart1"/>
    <dgm:cxn modelId="{90CBF8F3-0C56-4F63-B834-0897A2032113}" type="presParOf" srcId="{1B1A20FA-C6BE-4D49-BD42-4BE627FEF596}" destId="{7B308E9B-C060-44D1-B721-D25BA4AEB90F}" srcOrd="1" destOrd="0" presId="urn:microsoft.com/office/officeart/2005/8/layout/orgChart1"/>
    <dgm:cxn modelId="{15DA69C7-D146-4F40-8BDC-B7F1BCCFDD8D}" type="presParOf" srcId="{51C92A71-140B-425F-A747-6055E6E26A5D}" destId="{CF80C441-19D7-44A3-805C-14C14EA54DCF}" srcOrd="1" destOrd="0" presId="urn:microsoft.com/office/officeart/2005/8/layout/orgChart1"/>
    <dgm:cxn modelId="{9C42F189-8865-47C2-B326-068F1F9CDAFC}" type="presParOf" srcId="{CF80C441-19D7-44A3-805C-14C14EA54DCF}" destId="{DAEAFEF1-0601-4AF4-B0A1-9B7041455429}" srcOrd="0" destOrd="0" presId="urn:microsoft.com/office/officeart/2005/8/layout/orgChart1"/>
    <dgm:cxn modelId="{720B5BB9-3BE5-4053-A8A8-0129F8F010FA}" type="presParOf" srcId="{CF80C441-19D7-44A3-805C-14C14EA54DCF}" destId="{5DFCCCC3-419F-4861-9429-263DDC57691F}" srcOrd="1" destOrd="0" presId="urn:microsoft.com/office/officeart/2005/8/layout/orgChart1"/>
    <dgm:cxn modelId="{77294502-CF05-4E77-BAD1-71A313DD205A}" type="presParOf" srcId="{5DFCCCC3-419F-4861-9429-263DDC57691F}" destId="{CAB64C43-978E-456A-800F-35BE46248093}" srcOrd="0" destOrd="0" presId="urn:microsoft.com/office/officeart/2005/8/layout/orgChart1"/>
    <dgm:cxn modelId="{67FFA8E1-72EE-4F93-9E65-EECED5CDCCF1}" type="presParOf" srcId="{CAB64C43-978E-456A-800F-35BE46248093}" destId="{67F8E36E-3DE7-4595-93D7-B1DD4A4616F6}" srcOrd="0" destOrd="0" presId="urn:microsoft.com/office/officeart/2005/8/layout/orgChart1"/>
    <dgm:cxn modelId="{E453BFD5-A229-4911-A23F-ACFF03883F87}" type="presParOf" srcId="{CAB64C43-978E-456A-800F-35BE46248093}" destId="{AA248D1E-6CCB-4430-81E2-4C3DAC2AC73C}" srcOrd="1" destOrd="0" presId="urn:microsoft.com/office/officeart/2005/8/layout/orgChart1"/>
    <dgm:cxn modelId="{253C5F27-4B06-4E49-8CAF-E9071AD451D0}" type="presParOf" srcId="{5DFCCCC3-419F-4861-9429-263DDC57691F}" destId="{4DC521F1-5F93-485D-8655-30ACCC501603}" srcOrd="1" destOrd="0" presId="urn:microsoft.com/office/officeart/2005/8/layout/orgChart1"/>
    <dgm:cxn modelId="{0278C34C-1040-4A0C-9DE2-BDD9113BB783}" type="presParOf" srcId="{5DFCCCC3-419F-4861-9429-263DDC57691F}" destId="{3B77183A-5753-4619-A184-CDC9A9865CD6}" srcOrd="2" destOrd="0" presId="urn:microsoft.com/office/officeart/2005/8/layout/orgChart1"/>
    <dgm:cxn modelId="{E76552F3-2292-4B85-87D0-99BFD71A3ED6}" type="presParOf" srcId="{CF80C441-19D7-44A3-805C-14C14EA54DCF}" destId="{D7EB75DA-1928-42F7-A1B1-FC0A48759EC4}" srcOrd="2" destOrd="0" presId="urn:microsoft.com/office/officeart/2005/8/layout/orgChart1"/>
    <dgm:cxn modelId="{EB62BFAC-7159-4822-9EC6-038DF6553ED1}" type="presParOf" srcId="{CF80C441-19D7-44A3-805C-14C14EA54DCF}" destId="{3B0E53F3-832E-4D70-B94E-D0C743A2AA4E}" srcOrd="3" destOrd="0" presId="urn:microsoft.com/office/officeart/2005/8/layout/orgChart1"/>
    <dgm:cxn modelId="{D682D781-F909-40B0-9BA8-D84E1F4ACD8B}" type="presParOf" srcId="{3B0E53F3-832E-4D70-B94E-D0C743A2AA4E}" destId="{93248462-02F3-4D23-89DD-8E513592E712}" srcOrd="0" destOrd="0" presId="urn:microsoft.com/office/officeart/2005/8/layout/orgChart1"/>
    <dgm:cxn modelId="{86506432-B6BE-4571-9C30-8BA349F6FEF9}" type="presParOf" srcId="{93248462-02F3-4D23-89DD-8E513592E712}" destId="{88234611-74A8-4788-B9EB-49FAB89DA4A8}" srcOrd="0" destOrd="0" presId="urn:microsoft.com/office/officeart/2005/8/layout/orgChart1"/>
    <dgm:cxn modelId="{EE6823FB-79A8-49B4-B3EC-A4972BB0E2E2}" type="presParOf" srcId="{93248462-02F3-4D23-89DD-8E513592E712}" destId="{7204C534-D8E5-48F6-929A-1E59DF2FDFA6}" srcOrd="1" destOrd="0" presId="urn:microsoft.com/office/officeart/2005/8/layout/orgChart1"/>
    <dgm:cxn modelId="{CC943C05-28AC-4DD9-A8EE-EFD7D7118C50}" type="presParOf" srcId="{3B0E53F3-832E-4D70-B94E-D0C743A2AA4E}" destId="{DCFF7CB2-6FE4-4719-B274-29C719647551}" srcOrd="1" destOrd="0" presId="urn:microsoft.com/office/officeart/2005/8/layout/orgChart1"/>
    <dgm:cxn modelId="{04DE1882-8E70-4E7A-A5CC-90174CE4B3A7}" type="presParOf" srcId="{3B0E53F3-832E-4D70-B94E-D0C743A2AA4E}" destId="{9318D4DE-290D-4009-98BF-A383A9CCF654}" srcOrd="2" destOrd="0" presId="urn:microsoft.com/office/officeart/2005/8/layout/orgChart1"/>
    <dgm:cxn modelId="{0E8AC74B-228E-40F9-B570-649D25D1B576}" type="presParOf" srcId="{CF80C441-19D7-44A3-805C-14C14EA54DCF}" destId="{9A21A510-F93C-4A00-8C7B-848BE881F5EC}" srcOrd="4" destOrd="0" presId="urn:microsoft.com/office/officeart/2005/8/layout/orgChart1"/>
    <dgm:cxn modelId="{5A410F40-5EF7-45CA-A4A1-22CA23D8DDA7}" type="presParOf" srcId="{CF80C441-19D7-44A3-805C-14C14EA54DCF}" destId="{09897F3E-E479-4644-96D2-2BEDAC30F0EB}" srcOrd="5" destOrd="0" presId="urn:microsoft.com/office/officeart/2005/8/layout/orgChart1"/>
    <dgm:cxn modelId="{D171B757-3F26-4A55-8F9D-3FD8D08F3859}" type="presParOf" srcId="{09897F3E-E479-4644-96D2-2BEDAC30F0EB}" destId="{C40AD386-C83D-455C-9BE8-90B026BD2C6B}" srcOrd="0" destOrd="0" presId="urn:microsoft.com/office/officeart/2005/8/layout/orgChart1"/>
    <dgm:cxn modelId="{FE22A963-444A-442A-BB8C-61065C091E16}" type="presParOf" srcId="{C40AD386-C83D-455C-9BE8-90B026BD2C6B}" destId="{25A3FBC1-ADE2-411B-B64C-2BC26CA9398B}" srcOrd="0" destOrd="0" presId="urn:microsoft.com/office/officeart/2005/8/layout/orgChart1"/>
    <dgm:cxn modelId="{03268CE3-F1A4-40F8-974B-4EC79715B9E9}" type="presParOf" srcId="{C40AD386-C83D-455C-9BE8-90B026BD2C6B}" destId="{358A509D-7C02-46AF-AAFC-93422790755A}" srcOrd="1" destOrd="0" presId="urn:microsoft.com/office/officeart/2005/8/layout/orgChart1"/>
    <dgm:cxn modelId="{4ABB07E8-5B35-4B8A-A5B7-D1C800713A38}" type="presParOf" srcId="{09897F3E-E479-4644-96D2-2BEDAC30F0EB}" destId="{32698E83-3268-4CE2-80F5-6D909A9A0058}" srcOrd="1" destOrd="0" presId="urn:microsoft.com/office/officeart/2005/8/layout/orgChart1"/>
    <dgm:cxn modelId="{FA6CCB05-7FFC-4C9B-B701-F624DA604C62}" type="presParOf" srcId="{09897F3E-E479-4644-96D2-2BEDAC30F0EB}" destId="{2941E245-DA8C-4A26-A899-D86E10AAE210}" srcOrd="2" destOrd="0" presId="urn:microsoft.com/office/officeart/2005/8/layout/orgChart1"/>
    <dgm:cxn modelId="{2EE86B0B-2D7A-4B69-92C3-0235E86919DF}" type="presParOf" srcId="{CF80C441-19D7-44A3-805C-14C14EA54DCF}" destId="{1C2F28F9-E6EC-448E-9A90-30675970C12B}" srcOrd="6" destOrd="0" presId="urn:microsoft.com/office/officeart/2005/8/layout/orgChart1"/>
    <dgm:cxn modelId="{7D68F53C-9C4E-47B3-9C24-79A642A99CA1}" type="presParOf" srcId="{CF80C441-19D7-44A3-805C-14C14EA54DCF}" destId="{2DF85D75-B6F3-4B19-AFCC-CF01DB6B9578}" srcOrd="7" destOrd="0" presId="urn:microsoft.com/office/officeart/2005/8/layout/orgChart1"/>
    <dgm:cxn modelId="{7372196C-C1D3-4AD1-877D-4E09A7654444}" type="presParOf" srcId="{2DF85D75-B6F3-4B19-AFCC-CF01DB6B9578}" destId="{9D6B4FD6-3961-4C33-AD0E-C326E0710308}" srcOrd="0" destOrd="0" presId="urn:microsoft.com/office/officeart/2005/8/layout/orgChart1"/>
    <dgm:cxn modelId="{55A84E67-42AA-4240-B2D2-33F197C56186}" type="presParOf" srcId="{9D6B4FD6-3961-4C33-AD0E-C326E0710308}" destId="{E16B7F81-0F59-45EF-AC69-13C131A7D6CD}" srcOrd="0" destOrd="0" presId="urn:microsoft.com/office/officeart/2005/8/layout/orgChart1"/>
    <dgm:cxn modelId="{CC0686CB-452E-4333-B44D-A9B7F518A014}" type="presParOf" srcId="{9D6B4FD6-3961-4C33-AD0E-C326E0710308}" destId="{514E0C22-CFA2-410E-82C3-ED4F1B402456}" srcOrd="1" destOrd="0" presId="urn:microsoft.com/office/officeart/2005/8/layout/orgChart1"/>
    <dgm:cxn modelId="{37FB34B0-FB8B-4862-928B-898DD8694578}" type="presParOf" srcId="{2DF85D75-B6F3-4B19-AFCC-CF01DB6B9578}" destId="{958E354F-21AF-4AD0-8E22-04B4F2D520B6}" srcOrd="1" destOrd="0" presId="urn:microsoft.com/office/officeart/2005/8/layout/orgChart1"/>
    <dgm:cxn modelId="{95589D78-1437-4191-9BBC-FC81A4D5326B}" type="presParOf" srcId="{2DF85D75-B6F3-4B19-AFCC-CF01DB6B9578}" destId="{7DE912C0-56E7-4A81-B03C-F6789D7514F7}" srcOrd="2" destOrd="0" presId="urn:microsoft.com/office/officeart/2005/8/layout/orgChart1"/>
    <dgm:cxn modelId="{5F65F892-5E61-4269-98E6-D9A213CEDEB3}" type="presParOf" srcId="{51C92A71-140B-425F-A747-6055E6E26A5D}" destId="{8AF48A02-ABA0-480D-976C-13992A1EF07F}" srcOrd="2" destOrd="0" presId="urn:microsoft.com/office/officeart/2005/8/layout/orgChart1"/>
    <dgm:cxn modelId="{D8931963-AD12-4CDB-B898-079A4687A61F}" type="presParOf" srcId="{2EAF6B62-6578-4D30-9BC8-6F145F931BE1}" destId="{09B26B90-35E3-4E60-BA9A-9483C3338031}" srcOrd="2" destOrd="0" presId="urn:microsoft.com/office/officeart/2005/8/layout/orgChart1"/>
    <dgm:cxn modelId="{652EE71E-CF71-4564-8166-286D8E52EFB2}" type="presParOf" srcId="{2EAF6B62-6578-4D30-9BC8-6F145F931BE1}" destId="{D068D052-4C83-4FAB-AABD-13223D897FF0}" srcOrd="3" destOrd="0" presId="urn:microsoft.com/office/officeart/2005/8/layout/orgChart1"/>
    <dgm:cxn modelId="{00D2BCDB-1823-43A0-BAC3-9C2F146A0F67}" type="presParOf" srcId="{D068D052-4C83-4FAB-AABD-13223D897FF0}" destId="{90F19EE5-8E65-487F-A767-055955329DF8}" srcOrd="0" destOrd="0" presId="urn:microsoft.com/office/officeart/2005/8/layout/orgChart1"/>
    <dgm:cxn modelId="{4FE358A9-1A38-413C-9673-BC25924DDA28}" type="presParOf" srcId="{90F19EE5-8E65-487F-A767-055955329DF8}" destId="{FF285C29-CF9A-4CDF-9A64-907B330B7793}" srcOrd="0" destOrd="0" presId="urn:microsoft.com/office/officeart/2005/8/layout/orgChart1"/>
    <dgm:cxn modelId="{9D373201-327F-4CA6-87AB-DC04DB0949B3}" type="presParOf" srcId="{90F19EE5-8E65-487F-A767-055955329DF8}" destId="{AC9E65DC-1F32-46B8-B860-18A846F99063}" srcOrd="1" destOrd="0" presId="urn:microsoft.com/office/officeart/2005/8/layout/orgChart1"/>
    <dgm:cxn modelId="{E9600887-DE09-42CE-B1A3-6EEC7CF138BB}" type="presParOf" srcId="{D068D052-4C83-4FAB-AABD-13223D897FF0}" destId="{96532F7B-5B35-492F-82D8-4619CAE53A49}" srcOrd="1" destOrd="0" presId="urn:microsoft.com/office/officeart/2005/8/layout/orgChart1"/>
    <dgm:cxn modelId="{045B5E93-46A0-4B68-B44F-0D2C1B6E83F9}" type="presParOf" srcId="{96532F7B-5B35-492F-82D8-4619CAE53A49}" destId="{0200D7A6-F584-44E2-A5F4-6BD399084D43}" srcOrd="0" destOrd="0" presId="urn:microsoft.com/office/officeart/2005/8/layout/orgChart1"/>
    <dgm:cxn modelId="{0DC744AF-0B3F-4F32-B566-C9FC6293F984}" type="presParOf" srcId="{96532F7B-5B35-492F-82D8-4619CAE53A49}" destId="{ACAD223B-0499-47D7-ADBA-BDF16E4BBFF5}" srcOrd="1" destOrd="0" presId="urn:microsoft.com/office/officeart/2005/8/layout/orgChart1"/>
    <dgm:cxn modelId="{93FB3744-4CF0-48E6-B3FD-721FD5C35B6D}" type="presParOf" srcId="{ACAD223B-0499-47D7-ADBA-BDF16E4BBFF5}" destId="{FB069458-E88B-4B78-A83F-0CAFE5D8224E}" srcOrd="0" destOrd="0" presId="urn:microsoft.com/office/officeart/2005/8/layout/orgChart1"/>
    <dgm:cxn modelId="{99E7418B-4FF5-4100-A914-269D761CD21C}" type="presParOf" srcId="{FB069458-E88B-4B78-A83F-0CAFE5D8224E}" destId="{22581F4D-73F8-4DEC-B660-65CC94BAD976}" srcOrd="0" destOrd="0" presId="urn:microsoft.com/office/officeart/2005/8/layout/orgChart1"/>
    <dgm:cxn modelId="{72947884-7B96-4D16-AEB9-11D06A527282}" type="presParOf" srcId="{FB069458-E88B-4B78-A83F-0CAFE5D8224E}" destId="{620100CE-989A-4922-B69F-8E1801D2052F}" srcOrd="1" destOrd="0" presId="urn:microsoft.com/office/officeart/2005/8/layout/orgChart1"/>
    <dgm:cxn modelId="{0A73FF0F-FCDD-4794-992F-ACA742B43EA7}" type="presParOf" srcId="{ACAD223B-0499-47D7-ADBA-BDF16E4BBFF5}" destId="{4AC6A9F2-25D7-4BB0-ADA9-6796F832707D}" srcOrd="1" destOrd="0" presId="urn:microsoft.com/office/officeart/2005/8/layout/orgChart1"/>
    <dgm:cxn modelId="{4BA08A43-0999-43E1-9D19-E317088D3744}" type="presParOf" srcId="{ACAD223B-0499-47D7-ADBA-BDF16E4BBFF5}" destId="{5F5EA88B-5DDE-4C69-8D74-E6F0741A450B}" srcOrd="2" destOrd="0" presId="urn:microsoft.com/office/officeart/2005/8/layout/orgChart1"/>
    <dgm:cxn modelId="{5EFB0A5C-36A5-4A0B-BEA8-AA4EE2EC486A}" type="presParOf" srcId="{96532F7B-5B35-492F-82D8-4619CAE53A49}" destId="{01D208C1-8EB4-4B1E-A4D3-B02E2EC7A5FB}" srcOrd="2" destOrd="0" presId="urn:microsoft.com/office/officeart/2005/8/layout/orgChart1"/>
    <dgm:cxn modelId="{8E9D8991-F00C-4F27-B80A-D941D7DA775D}" type="presParOf" srcId="{96532F7B-5B35-492F-82D8-4619CAE53A49}" destId="{BB6DC6F2-C296-4A0C-9A9B-0911B2960687}" srcOrd="3" destOrd="0" presId="urn:microsoft.com/office/officeart/2005/8/layout/orgChart1"/>
    <dgm:cxn modelId="{840D9F1D-DC97-48C8-83C4-918B1857967E}" type="presParOf" srcId="{BB6DC6F2-C296-4A0C-9A9B-0911B2960687}" destId="{F440A552-C4ED-4AF1-B687-288AD7D70FEB}" srcOrd="0" destOrd="0" presId="urn:microsoft.com/office/officeart/2005/8/layout/orgChart1"/>
    <dgm:cxn modelId="{3FC9D61B-A8B9-4C6B-8207-637FD885F32A}" type="presParOf" srcId="{F440A552-C4ED-4AF1-B687-288AD7D70FEB}" destId="{AA8BB395-197A-47DB-8D47-DFF537CDA871}" srcOrd="0" destOrd="0" presId="urn:microsoft.com/office/officeart/2005/8/layout/orgChart1"/>
    <dgm:cxn modelId="{2BDEE481-F6E3-45B1-825F-48CA5E1304A1}" type="presParOf" srcId="{F440A552-C4ED-4AF1-B687-288AD7D70FEB}" destId="{FDA66E7A-5F75-49B4-ADD5-5E85EBEA3ED6}" srcOrd="1" destOrd="0" presId="urn:microsoft.com/office/officeart/2005/8/layout/orgChart1"/>
    <dgm:cxn modelId="{A982865B-79BA-496A-AC24-0EE7E3DBFB10}" type="presParOf" srcId="{BB6DC6F2-C296-4A0C-9A9B-0911B2960687}" destId="{0A0C6BE7-5721-4518-90A1-B120A675639D}" srcOrd="1" destOrd="0" presId="urn:microsoft.com/office/officeart/2005/8/layout/orgChart1"/>
    <dgm:cxn modelId="{ED97A9F9-5B5D-4B0C-A710-E58963DB1B43}" type="presParOf" srcId="{BB6DC6F2-C296-4A0C-9A9B-0911B2960687}" destId="{15B3B0A7-D53D-4C8A-B3E6-28F533111280}" srcOrd="2" destOrd="0" presId="urn:microsoft.com/office/officeart/2005/8/layout/orgChart1"/>
    <dgm:cxn modelId="{0ABCAF0E-2634-4CD0-9FBD-697C2ED9E33A}" type="presParOf" srcId="{96532F7B-5B35-492F-82D8-4619CAE53A49}" destId="{B0477D6C-730C-46AA-9206-2E191E795B10}" srcOrd="4" destOrd="0" presId="urn:microsoft.com/office/officeart/2005/8/layout/orgChart1"/>
    <dgm:cxn modelId="{437FBA42-3A05-4FF5-B52E-2D33390DC070}" type="presParOf" srcId="{96532F7B-5B35-492F-82D8-4619CAE53A49}" destId="{37328F69-D7A3-49CC-B354-6EBCBC73ACDB}" srcOrd="5" destOrd="0" presId="urn:microsoft.com/office/officeart/2005/8/layout/orgChart1"/>
    <dgm:cxn modelId="{50BAB14A-EC9D-47DB-8C3C-07B175081436}" type="presParOf" srcId="{37328F69-D7A3-49CC-B354-6EBCBC73ACDB}" destId="{3446B633-6A43-4B08-9516-7A23E4C5C9F3}" srcOrd="0" destOrd="0" presId="urn:microsoft.com/office/officeart/2005/8/layout/orgChart1"/>
    <dgm:cxn modelId="{DDBC70AC-09DC-4F8A-B3A0-74E49775C65B}" type="presParOf" srcId="{3446B633-6A43-4B08-9516-7A23E4C5C9F3}" destId="{F352E5A1-EA72-480A-BA79-47411EBFCC9D}" srcOrd="0" destOrd="0" presId="urn:microsoft.com/office/officeart/2005/8/layout/orgChart1"/>
    <dgm:cxn modelId="{65D45FA3-F177-4E64-9DA0-3A2A28AEE448}" type="presParOf" srcId="{3446B633-6A43-4B08-9516-7A23E4C5C9F3}" destId="{993E0169-D678-4B3F-82A5-EB5339539F6D}" srcOrd="1" destOrd="0" presId="urn:microsoft.com/office/officeart/2005/8/layout/orgChart1"/>
    <dgm:cxn modelId="{6E4A6B95-4E91-4751-BED1-1B2723EB31ED}" type="presParOf" srcId="{37328F69-D7A3-49CC-B354-6EBCBC73ACDB}" destId="{8F1197C4-CA98-443D-A79D-D03361D9C4DE}" srcOrd="1" destOrd="0" presId="urn:microsoft.com/office/officeart/2005/8/layout/orgChart1"/>
    <dgm:cxn modelId="{475902B8-5312-449D-8D08-54EE1A8C878E}" type="presParOf" srcId="{37328F69-D7A3-49CC-B354-6EBCBC73ACDB}" destId="{A8EABF46-214B-408E-9436-B7DBA2717791}" srcOrd="2" destOrd="0" presId="urn:microsoft.com/office/officeart/2005/8/layout/orgChart1"/>
    <dgm:cxn modelId="{E69F1DEC-7CAA-49D7-8EA3-B2772CF3B84D}" type="presParOf" srcId="{D068D052-4C83-4FAB-AABD-13223D897FF0}" destId="{6A47BBC8-81A6-43E3-8FE3-3A96C00EECDD}" srcOrd="2" destOrd="0" presId="urn:microsoft.com/office/officeart/2005/8/layout/orgChart1"/>
    <dgm:cxn modelId="{06460B82-FA44-450C-B120-3E2ADDAC7416}" type="presParOf" srcId="{2EAF6B62-6578-4D30-9BC8-6F145F931BE1}" destId="{A85D8E8D-276D-404C-9D47-76001D16B19A}" srcOrd="4" destOrd="0" presId="urn:microsoft.com/office/officeart/2005/8/layout/orgChart1"/>
    <dgm:cxn modelId="{186A89BF-1EAF-44E1-A989-4FA7E534DC70}" type="presParOf" srcId="{2EAF6B62-6578-4D30-9BC8-6F145F931BE1}" destId="{080C9539-622B-4BED-A59D-D23A1AC35ADE}" srcOrd="5" destOrd="0" presId="urn:microsoft.com/office/officeart/2005/8/layout/orgChart1"/>
    <dgm:cxn modelId="{D829F0A3-A95E-4106-8403-51F31A66B61D}" type="presParOf" srcId="{080C9539-622B-4BED-A59D-D23A1AC35ADE}" destId="{28DB6A40-E1A4-4417-8ACE-39321A16578B}" srcOrd="0" destOrd="0" presId="urn:microsoft.com/office/officeart/2005/8/layout/orgChart1"/>
    <dgm:cxn modelId="{4CD027E0-E2BA-4864-8E54-B14B9286BB9D}" type="presParOf" srcId="{28DB6A40-E1A4-4417-8ACE-39321A16578B}" destId="{D4A47436-A09D-4ACE-89B0-36A83D4D427B}" srcOrd="0" destOrd="0" presId="urn:microsoft.com/office/officeart/2005/8/layout/orgChart1"/>
    <dgm:cxn modelId="{716E0F14-3B79-4351-96ED-5FDBAE63995B}" type="presParOf" srcId="{28DB6A40-E1A4-4417-8ACE-39321A16578B}" destId="{8D25CC7C-951E-4092-91CB-A351F89E4F30}" srcOrd="1" destOrd="0" presId="urn:microsoft.com/office/officeart/2005/8/layout/orgChart1"/>
    <dgm:cxn modelId="{16291B54-305A-4C48-AB99-B8809B38B841}" type="presParOf" srcId="{080C9539-622B-4BED-A59D-D23A1AC35ADE}" destId="{ACEC509D-1C97-4899-99B8-2EE448C0E4C0}" srcOrd="1" destOrd="0" presId="urn:microsoft.com/office/officeart/2005/8/layout/orgChart1"/>
    <dgm:cxn modelId="{8133C1BE-3705-437B-8872-85A7E86BAF7A}" type="presParOf" srcId="{ACEC509D-1C97-4899-99B8-2EE448C0E4C0}" destId="{5626BF0E-7DAC-48AF-8BB5-BF97CE21216E}" srcOrd="0" destOrd="0" presId="urn:microsoft.com/office/officeart/2005/8/layout/orgChart1"/>
    <dgm:cxn modelId="{11C1E808-A406-420D-B0DB-836EDAD99A9D}" type="presParOf" srcId="{ACEC509D-1C97-4899-99B8-2EE448C0E4C0}" destId="{F5C108EE-CBEE-4D53-A86B-6369805B2B15}" srcOrd="1" destOrd="0" presId="urn:microsoft.com/office/officeart/2005/8/layout/orgChart1"/>
    <dgm:cxn modelId="{A9F9E00B-AA21-4713-8BAD-4213FB1BF02F}" type="presParOf" srcId="{F5C108EE-CBEE-4D53-A86B-6369805B2B15}" destId="{FEA56C1A-072A-485C-A7F2-3C134F5DE26F}" srcOrd="0" destOrd="0" presId="urn:microsoft.com/office/officeart/2005/8/layout/orgChart1"/>
    <dgm:cxn modelId="{4BF49D79-E67D-4431-80BE-32EA92281914}" type="presParOf" srcId="{FEA56C1A-072A-485C-A7F2-3C134F5DE26F}" destId="{5207B36B-8475-4C91-A029-B3652D4830D3}" srcOrd="0" destOrd="0" presId="urn:microsoft.com/office/officeart/2005/8/layout/orgChart1"/>
    <dgm:cxn modelId="{645B6A22-CE89-4CC9-A469-73BFC00D6BC9}" type="presParOf" srcId="{FEA56C1A-072A-485C-A7F2-3C134F5DE26F}" destId="{CF252FF5-1A0F-41B9-9816-D1527B5E9196}" srcOrd="1" destOrd="0" presId="urn:microsoft.com/office/officeart/2005/8/layout/orgChart1"/>
    <dgm:cxn modelId="{29A95AFA-4D30-44DA-BBE4-A379A07D8C91}" type="presParOf" srcId="{F5C108EE-CBEE-4D53-A86B-6369805B2B15}" destId="{A6F579ED-0902-4F63-B84A-BD6C7AF8B401}" srcOrd="1" destOrd="0" presId="urn:microsoft.com/office/officeart/2005/8/layout/orgChart1"/>
    <dgm:cxn modelId="{FB23AF6F-24BD-4D6D-B347-E7FC8D2B2608}" type="presParOf" srcId="{F5C108EE-CBEE-4D53-A86B-6369805B2B15}" destId="{9EF7B6AC-23BE-43CC-AA40-F02C74B37FD5}" srcOrd="2" destOrd="0" presId="urn:microsoft.com/office/officeart/2005/8/layout/orgChart1"/>
    <dgm:cxn modelId="{F71BB4FF-87A9-4354-810D-8D6F78E4D1B7}" type="presParOf" srcId="{ACEC509D-1C97-4899-99B8-2EE448C0E4C0}" destId="{D6B09E84-06B9-4C22-9711-36A7DAEFA2B4}" srcOrd="2" destOrd="0" presId="urn:microsoft.com/office/officeart/2005/8/layout/orgChart1"/>
    <dgm:cxn modelId="{C984D6BF-9AF8-4C5B-BCBB-3C5A41B4BE1D}" type="presParOf" srcId="{ACEC509D-1C97-4899-99B8-2EE448C0E4C0}" destId="{C2266783-CF15-4FA0-A2D8-1501046B13AF}" srcOrd="3" destOrd="0" presId="urn:microsoft.com/office/officeart/2005/8/layout/orgChart1"/>
    <dgm:cxn modelId="{FD179921-B898-4418-A251-400FAE018FC8}" type="presParOf" srcId="{C2266783-CF15-4FA0-A2D8-1501046B13AF}" destId="{C44BF064-7709-41BF-8096-18D86C978C0E}" srcOrd="0" destOrd="0" presId="urn:microsoft.com/office/officeart/2005/8/layout/orgChart1"/>
    <dgm:cxn modelId="{ED5A39BB-E4E5-4596-AB41-E360C82C1A55}" type="presParOf" srcId="{C44BF064-7709-41BF-8096-18D86C978C0E}" destId="{FB42A7E2-0245-4392-BCA2-F911A9C9AC7C}" srcOrd="0" destOrd="0" presId="urn:microsoft.com/office/officeart/2005/8/layout/orgChart1"/>
    <dgm:cxn modelId="{A60F160C-A07F-4D0C-BE31-AA344316F922}" type="presParOf" srcId="{C44BF064-7709-41BF-8096-18D86C978C0E}" destId="{50A3E561-DBCD-4A56-9603-AB8989941EA7}" srcOrd="1" destOrd="0" presId="urn:microsoft.com/office/officeart/2005/8/layout/orgChart1"/>
    <dgm:cxn modelId="{4C295441-0F69-4E20-AAEF-6A471644DC74}" type="presParOf" srcId="{C2266783-CF15-4FA0-A2D8-1501046B13AF}" destId="{5026DEEA-CDEF-4921-AA62-22E3EBC3065D}" srcOrd="1" destOrd="0" presId="urn:microsoft.com/office/officeart/2005/8/layout/orgChart1"/>
    <dgm:cxn modelId="{87A76BA5-53AA-4C6F-98F0-FD2498F059E4}" type="presParOf" srcId="{C2266783-CF15-4FA0-A2D8-1501046B13AF}" destId="{BB934AD5-C02D-4304-AF14-278227A8357E}" srcOrd="2" destOrd="0" presId="urn:microsoft.com/office/officeart/2005/8/layout/orgChart1"/>
    <dgm:cxn modelId="{6E85F7D1-941E-4343-AF6C-3580BD8CEFC3}" type="presParOf" srcId="{080C9539-622B-4BED-A59D-D23A1AC35ADE}" destId="{CF7D7E0B-126B-4307-A9DC-D4464C24B136}" srcOrd="2" destOrd="0" presId="urn:microsoft.com/office/officeart/2005/8/layout/orgChart1"/>
    <dgm:cxn modelId="{D89954CC-4645-4E6A-AE39-C8BBA1FAA003}" type="presParOf" srcId="{2EAF6B62-6578-4D30-9BC8-6F145F931BE1}" destId="{2E1CEEEA-C533-4C1A-9906-20462C3D661C}" srcOrd="6" destOrd="0" presId="urn:microsoft.com/office/officeart/2005/8/layout/orgChart1"/>
    <dgm:cxn modelId="{190DEAAE-67CE-46B2-8C1D-E51F45EFE287}" type="presParOf" srcId="{2EAF6B62-6578-4D30-9BC8-6F145F931BE1}" destId="{EAA57091-1DCE-4147-84AE-A12211152B37}" srcOrd="7" destOrd="0" presId="urn:microsoft.com/office/officeart/2005/8/layout/orgChart1"/>
    <dgm:cxn modelId="{2FC311EC-1F8B-4EB9-BF9F-0F6C40172F9E}" type="presParOf" srcId="{EAA57091-1DCE-4147-84AE-A12211152B37}" destId="{7287A46E-29BF-4B48-BCCB-FDAE367C864D}" srcOrd="0" destOrd="0" presId="urn:microsoft.com/office/officeart/2005/8/layout/orgChart1"/>
    <dgm:cxn modelId="{D3D2EAA7-4FE4-4C6E-92C5-9677A6C0FCCF}" type="presParOf" srcId="{7287A46E-29BF-4B48-BCCB-FDAE367C864D}" destId="{D330AE1F-A7D1-4345-A885-17187C04A8E1}" srcOrd="0" destOrd="0" presId="urn:microsoft.com/office/officeart/2005/8/layout/orgChart1"/>
    <dgm:cxn modelId="{846E47C9-25CE-42F0-868D-A410DA9DBCC9}" type="presParOf" srcId="{7287A46E-29BF-4B48-BCCB-FDAE367C864D}" destId="{61ABCCDE-71A5-4383-9D61-9245AFA23844}" srcOrd="1" destOrd="0" presId="urn:microsoft.com/office/officeart/2005/8/layout/orgChart1"/>
    <dgm:cxn modelId="{6B308159-EDBD-4935-8AB7-D108EB69CC73}" type="presParOf" srcId="{EAA57091-1DCE-4147-84AE-A12211152B37}" destId="{D51F3E9C-53C8-4746-8DCA-A77F2DCEE158}" srcOrd="1" destOrd="0" presId="urn:microsoft.com/office/officeart/2005/8/layout/orgChart1"/>
    <dgm:cxn modelId="{500402D8-8B0F-4307-9728-93A65B26CC52}" type="presParOf" srcId="{D51F3E9C-53C8-4746-8DCA-A77F2DCEE158}" destId="{2A6B1EE3-BC00-4DB6-B5FB-655B0305A7EA}" srcOrd="0" destOrd="0" presId="urn:microsoft.com/office/officeart/2005/8/layout/orgChart1"/>
    <dgm:cxn modelId="{65B91EB8-E455-4056-9B2A-9240D245A51D}" type="presParOf" srcId="{D51F3E9C-53C8-4746-8DCA-A77F2DCEE158}" destId="{73E55313-DC70-478E-A378-23E862EFA57A}" srcOrd="1" destOrd="0" presId="urn:microsoft.com/office/officeart/2005/8/layout/orgChart1"/>
    <dgm:cxn modelId="{BB59E3F4-D265-4FEE-B041-19BE76204DFF}" type="presParOf" srcId="{73E55313-DC70-478E-A378-23E862EFA57A}" destId="{ED0AB867-0B8E-4CBE-8BD5-6D05BB3E53D5}" srcOrd="0" destOrd="0" presId="urn:microsoft.com/office/officeart/2005/8/layout/orgChart1"/>
    <dgm:cxn modelId="{CA13A560-AAC3-448E-B6CA-C57B551CDF81}" type="presParOf" srcId="{ED0AB867-0B8E-4CBE-8BD5-6D05BB3E53D5}" destId="{949FDA25-955E-4FCE-BFD1-95D2B6A126D2}" srcOrd="0" destOrd="0" presId="urn:microsoft.com/office/officeart/2005/8/layout/orgChart1"/>
    <dgm:cxn modelId="{3A1F9BE7-EE8A-4327-A8DB-ACA72EBCFEEA}" type="presParOf" srcId="{ED0AB867-0B8E-4CBE-8BD5-6D05BB3E53D5}" destId="{1F6B32D5-1117-4D94-8436-B4FF6788700F}" srcOrd="1" destOrd="0" presId="urn:microsoft.com/office/officeart/2005/8/layout/orgChart1"/>
    <dgm:cxn modelId="{8503003B-AAD4-480F-B044-4355778D7D6B}" type="presParOf" srcId="{73E55313-DC70-478E-A378-23E862EFA57A}" destId="{01F1E2D0-144A-441A-8E6C-ADA87B38E2D9}" srcOrd="1" destOrd="0" presId="urn:microsoft.com/office/officeart/2005/8/layout/orgChart1"/>
    <dgm:cxn modelId="{E7785C64-C6B2-4026-A690-5FAD3D34A87F}" type="presParOf" srcId="{73E55313-DC70-478E-A378-23E862EFA57A}" destId="{C628E39B-5FB9-461A-B8D4-DEC454B9C6D6}" srcOrd="2" destOrd="0" presId="urn:microsoft.com/office/officeart/2005/8/layout/orgChart1"/>
    <dgm:cxn modelId="{E48C5DB4-363B-4983-8ED5-488039EDF6CE}" type="presParOf" srcId="{D51F3E9C-53C8-4746-8DCA-A77F2DCEE158}" destId="{562A15FF-E3FB-445D-AC40-1D71170801B4}" srcOrd="2" destOrd="0" presId="urn:microsoft.com/office/officeart/2005/8/layout/orgChart1"/>
    <dgm:cxn modelId="{84EF25B2-EB10-4631-9CB2-3D411E611E6F}" type="presParOf" srcId="{D51F3E9C-53C8-4746-8DCA-A77F2DCEE158}" destId="{F3E9371E-4AB7-4ABA-9E9A-2D1321576675}" srcOrd="3" destOrd="0" presId="urn:microsoft.com/office/officeart/2005/8/layout/orgChart1"/>
    <dgm:cxn modelId="{720EFF69-666D-4439-A91D-7496D1B7F3F0}" type="presParOf" srcId="{F3E9371E-4AB7-4ABA-9E9A-2D1321576675}" destId="{B74F0A88-4A77-4AED-9217-EC28FE34DF47}" srcOrd="0" destOrd="0" presId="urn:microsoft.com/office/officeart/2005/8/layout/orgChart1"/>
    <dgm:cxn modelId="{037BD6C3-B031-42E5-AF1C-E9A3B5D7FE80}" type="presParOf" srcId="{B74F0A88-4A77-4AED-9217-EC28FE34DF47}" destId="{179330AA-E04D-42D8-ADD1-0839B0BFA07A}" srcOrd="0" destOrd="0" presId="urn:microsoft.com/office/officeart/2005/8/layout/orgChart1"/>
    <dgm:cxn modelId="{C0FC89B0-5204-4695-B9DC-D0E11E173D0D}" type="presParOf" srcId="{B74F0A88-4A77-4AED-9217-EC28FE34DF47}" destId="{17749834-A61D-4D6F-9782-2AB70CDA615C}" srcOrd="1" destOrd="0" presId="urn:microsoft.com/office/officeart/2005/8/layout/orgChart1"/>
    <dgm:cxn modelId="{D0A15534-531B-4711-8FC1-326C9C62DF04}" type="presParOf" srcId="{F3E9371E-4AB7-4ABA-9E9A-2D1321576675}" destId="{6F511924-E3C7-4DE1-973E-A35BE4DD5B81}" srcOrd="1" destOrd="0" presId="urn:microsoft.com/office/officeart/2005/8/layout/orgChart1"/>
    <dgm:cxn modelId="{2E6C6688-2273-4176-93BB-E1CB2C2783E3}" type="presParOf" srcId="{F3E9371E-4AB7-4ABA-9E9A-2D1321576675}" destId="{0B88BD91-9AF7-4D56-833A-B1AA36381803}" srcOrd="2" destOrd="0" presId="urn:microsoft.com/office/officeart/2005/8/layout/orgChart1"/>
    <dgm:cxn modelId="{10B959D2-A0D3-48DB-8474-01386AFEFECB}" type="presParOf" srcId="{EAA57091-1DCE-4147-84AE-A12211152B37}" destId="{44159FD4-0B95-4902-A56A-BF1232323F23}" srcOrd="2" destOrd="0" presId="urn:microsoft.com/office/officeart/2005/8/layout/orgChart1"/>
    <dgm:cxn modelId="{AB7ECA35-3FA9-46FA-AACB-A1D9666B0F43}" type="presParOf" srcId="{A500C48E-C0C7-4136-A3C7-44B2D920C420}" destId="{837DCB75-5C67-47DB-8527-22892BE77E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6E4BD8-4543-4183-81BB-508C7D556F7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760371D-4101-43D0-AA7D-FD955D1AA44B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Section IV: Inter-UAV Interference Management Strategies</a:t>
          </a:r>
        </a:p>
      </dgm:t>
    </dgm:pt>
    <dgm:pt modelId="{7B010AB5-84A1-49A4-BB25-A561FEAD94ED}" type="parTrans" cxnId="{02EC66B2-30DC-4587-AE16-F6AD0F0F7F4D}">
      <dgm:prSet/>
      <dgm:spPr/>
      <dgm:t>
        <a:bodyPr/>
        <a:lstStyle/>
        <a:p>
          <a:endParaRPr lang="en-SG"/>
        </a:p>
      </dgm:t>
    </dgm:pt>
    <dgm:pt modelId="{54E11CC8-432D-48F3-A956-54DDACA467F0}" type="sibTrans" cxnId="{02EC66B2-30DC-4587-AE16-F6AD0F0F7F4D}">
      <dgm:prSet/>
      <dgm:spPr/>
      <dgm:t>
        <a:bodyPr/>
        <a:lstStyle/>
        <a:p>
          <a:endParaRPr lang="en-SG"/>
        </a:p>
      </dgm:t>
    </dgm:pt>
    <dgm:pt modelId="{5C8DDAEA-C475-462D-8384-BBD8B96334F3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Interference Management Strategies</a:t>
          </a:r>
        </a:p>
      </dgm:t>
    </dgm:pt>
    <dgm:pt modelId="{5F3B3354-0114-42B8-85D6-DB17F63E2DC0}" type="parTrans" cxnId="{5F7D19FF-87B6-45B9-84BF-2B666D1A416B}">
      <dgm:prSet/>
      <dgm:spPr/>
      <dgm:t>
        <a:bodyPr/>
        <a:lstStyle/>
        <a:p>
          <a:endParaRPr lang="en-SG"/>
        </a:p>
      </dgm:t>
    </dgm:pt>
    <dgm:pt modelId="{A123D345-AC6E-4C12-A019-B0FA0D2702BC}" type="sibTrans" cxnId="{5F7D19FF-87B6-45B9-84BF-2B666D1A416B}">
      <dgm:prSet/>
      <dgm:spPr/>
      <dgm:t>
        <a:bodyPr/>
        <a:lstStyle/>
        <a:p>
          <a:endParaRPr lang="en-SG"/>
        </a:p>
      </dgm:t>
    </dgm:pt>
    <dgm:pt modelId="{9539B980-7247-4CBD-AE38-9B3CA319F790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Interference Ignorant</a:t>
          </a:r>
        </a:p>
      </dgm:t>
    </dgm:pt>
    <dgm:pt modelId="{9BD948C5-3A71-42C7-9AA7-7BB45027F11D}" type="parTrans" cxnId="{169CAA44-99F9-4079-BF7E-BFC57FB386C7}">
      <dgm:prSet/>
      <dgm:spPr/>
      <dgm:t>
        <a:bodyPr/>
        <a:lstStyle/>
        <a:p>
          <a:endParaRPr lang="en-SG"/>
        </a:p>
      </dgm:t>
    </dgm:pt>
    <dgm:pt modelId="{CF408616-1621-4C52-AB2D-F34B3CB78B9F}" type="sibTrans" cxnId="{169CAA44-99F9-4079-BF7E-BFC57FB386C7}">
      <dgm:prSet/>
      <dgm:spPr/>
      <dgm:t>
        <a:bodyPr/>
        <a:lstStyle/>
        <a:p>
          <a:endParaRPr lang="en-SG"/>
        </a:p>
      </dgm:t>
    </dgm:pt>
    <dgm:pt modelId="{AA5215ED-9DC0-4A0D-81BE-C696B935987B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Successive Interference Cancellation</a:t>
          </a:r>
        </a:p>
      </dgm:t>
    </dgm:pt>
    <dgm:pt modelId="{1867A45D-FF82-43EC-AB41-9E7D31794CE4}" type="parTrans" cxnId="{56DCE00E-A8AD-4A1C-93C3-17DFB80F5B70}">
      <dgm:prSet/>
      <dgm:spPr/>
      <dgm:t>
        <a:bodyPr/>
        <a:lstStyle/>
        <a:p>
          <a:endParaRPr lang="en-SG"/>
        </a:p>
      </dgm:t>
    </dgm:pt>
    <dgm:pt modelId="{93A789D3-E1A3-422F-9EC8-4E7F19A8EA0F}" type="sibTrans" cxnId="{56DCE00E-A8AD-4A1C-93C3-17DFB80F5B70}">
      <dgm:prSet/>
      <dgm:spPr/>
      <dgm:t>
        <a:bodyPr/>
        <a:lstStyle/>
        <a:p>
          <a:endParaRPr lang="en-SG"/>
        </a:p>
      </dgm:t>
    </dgm:pt>
    <dgm:pt modelId="{53612E24-4D10-416D-AEB7-F350AA3E62A3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Joint Detection</a:t>
          </a:r>
        </a:p>
      </dgm:t>
    </dgm:pt>
    <dgm:pt modelId="{13EEF77F-9997-4889-BC94-6E15C2EA48C9}" type="parTrans" cxnId="{9808716D-6B08-43B0-9FA0-0E5082DA7493}">
      <dgm:prSet/>
      <dgm:spPr/>
      <dgm:t>
        <a:bodyPr/>
        <a:lstStyle/>
        <a:p>
          <a:endParaRPr lang="en-SG"/>
        </a:p>
      </dgm:t>
    </dgm:pt>
    <dgm:pt modelId="{F0210C6D-DE0A-4006-A1B8-C0356CF1D2D9}" type="sibTrans" cxnId="{9808716D-6B08-43B0-9FA0-0E5082DA7493}">
      <dgm:prSet/>
      <dgm:spPr/>
      <dgm:t>
        <a:bodyPr/>
        <a:lstStyle/>
        <a:p>
          <a:endParaRPr lang="en-SG"/>
        </a:p>
      </dgm:t>
    </dgm:pt>
    <dgm:pt modelId="{72CDE85F-E774-48A4-BE6D-F5E02A520B27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Performance Evaluation</a:t>
          </a:r>
        </a:p>
      </dgm:t>
    </dgm:pt>
    <dgm:pt modelId="{68A561A0-7B06-49F3-9989-4B7CC5AF1C5C}" type="parTrans" cxnId="{15013F52-A4D9-43EE-A217-7AB13FD7C7CD}">
      <dgm:prSet/>
      <dgm:spPr/>
      <dgm:t>
        <a:bodyPr/>
        <a:lstStyle/>
        <a:p>
          <a:endParaRPr lang="en-SG"/>
        </a:p>
      </dgm:t>
    </dgm:pt>
    <dgm:pt modelId="{0A3AFAA4-2CB3-4793-ABE9-049F0B8F630B}" type="sibTrans" cxnId="{15013F52-A4D9-43EE-A217-7AB13FD7C7CD}">
      <dgm:prSet/>
      <dgm:spPr/>
      <dgm:t>
        <a:bodyPr/>
        <a:lstStyle/>
        <a:p>
          <a:endParaRPr lang="en-SG"/>
        </a:p>
      </dgm:t>
    </dgm:pt>
    <dgm:pt modelId="{614A4323-8E70-4D12-BD69-052BAF386054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Outage Probability</a:t>
          </a:r>
        </a:p>
      </dgm:t>
    </dgm:pt>
    <dgm:pt modelId="{0EC9E6EB-D3A9-4040-B18F-6008AF50F9D4}" type="parTrans" cxnId="{B178564A-BE4E-4130-B520-96D624A2C88B}">
      <dgm:prSet/>
      <dgm:spPr/>
      <dgm:t>
        <a:bodyPr/>
        <a:lstStyle/>
        <a:p>
          <a:endParaRPr lang="en-SG"/>
        </a:p>
      </dgm:t>
    </dgm:pt>
    <dgm:pt modelId="{17A5D420-29D4-4F95-A905-59F768723C4C}" type="sibTrans" cxnId="{B178564A-BE4E-4130-B520-96D624A2C88B}">
      <dgm:prSet/>
      <dgm:spPr/>
      <dgm:t>
        <a:bodyPr/>
        <a:lstStyle/>
        <a:p>
          <a:endParaRPr lang="en-SG"/>
        </a:p>
      </dgm:t>
    </dgm:pt>
    <dgm:pt modelId="{6E1D1655-D63B-4242-BE13-018260F35671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Finite SNR Diversity Gain</a:t>
          </a:r>
        </a:p>
      </dgm:t>
    </dgm:pt>
    <dgm:pt modelId="{B13C296B-5AB4-4B4E-9CD2-C83F41EE2C2C}" type="parTrans" cxnId="{1A8E8A4A-0FBD-41AD-BF98-170B9626326F}">
      <dgm:prSet/>
      <dgm:spPr/>
      <dgm:t>
        <a:bodyPr/>
        <a:lstStyle/>
        <a:p>
          <a:endParaRPr lang="en-SG"/>
        </a:p>
      </dgm:t>
    </dgm:pt>
    <dgm:pt modelId="{17B79BFC-8FD8-4A8D-B6BC-A56BA7EB5A6B}" type="sibTrans" cxnId="{1A8E8A4A-0FBD-41AD-BF98-170B9626326F}">
      <dgm:prSet/>
      <dgm:spPr/>
      <dgm:t>
        <a:bodyPr/>
        <a:lstStyle/>
        <a:p>
          <a:endParaRPr lang="en-SG"/>
        </a:p>
      </dgm:t>
    </dgm:pt>
    <dgm:pt modelId="{2CC33383-D177-4D86-A6C8-C2598B3781C0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Open Research Problems and Challenges</a:t>
          </a:r>
        </a:p>
      </dgm:t>
    </dgm:pt>
    <dgm:pt modelId="{94CC0D1F-9188-4068-A85F-E903DA8A65CC}" type="parTrans" cxnId="{4271ADA2-6728-467F-8040-BBFDF2D45866}">
      <dgm:prSet/>
      <dgm:spPr/>
      <dgm:t>
        <a:bodyPr/>
        <a:lstStyle/>
        <a:p>
          <a:endParaRPr lang="en-SG"/>
        </a:p>
      </dgm:t>
    </dgm:pt>
    <dgm:pt modelId="{BEE8A75F-C206-4979-9D1F-396976C2DFD1}" type="sibTrans" cxnId="{4271ADA2-6728-467F-8040-BBFDF2D45866}">
      <dgm:prSet/>
      <dgm:spPr/>
      <dgm:t>
        <a:bodyPr/>
        <a:lstStyle/>
        <a:p>
          <a:endParaRPr lang="en-SG"/>
        </a:p>
      </dgm:t>
    </dgm:pt>
    <dgm:pt modelId="{CC72DC13-8D59-420A-85C3-4A08E8B2B12D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Feasibility of Interference Forwarding in HBD UAV Communications</a:t>
          </a:r>
        </a:p>
      </dgm:t>
    </dgm:pt>
    <dgm:pt modelId="{6F8F2D6A-2BF1-4EAC-8DBA-A911734674DF}" type="parTrans" cxnId="{CCE76F3F-6D60-48F7-8F96-D0EA6D1B76A5}">
      <dgm:prSet/>
      <dgm:spPr/>
      <dgm:t>
        <a:bodyPr/>
        <a:lstStyle/>
        <a:p>
          <a:endParaRPr lang="en-SG"/>
        </a:p>
      </dgm:t>
    </dgm:pt>
    <dgm:pt modelId="{C6DF0C27-BE6A-4EF4-98F6-D94809ADA3DE}" type="sibTrans" cxnId="{CCE76F3F-6D60-48F7-8F96-D0EA6D1B76A5}">
      <dgm:prSet/>
      <dgm:spPr/>
      <dgm:t>
        <a:bodyPr/>
        <a:lstStyle/>
        <a:p>
          <a:endParaRPr lang="en-SG"/>
        </a:p>
      </dgm:t>
    </dgm:pt>
    <dgm:pt modelId="{847F166E-D1C9-422C-8609-FED21EA847C6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Ergodic Capacity as a Performance Metric</a:t>
          </a:r>
        </a:p>
      </dgm:t>
    </dgm:pt>
    <dgm:pt modelId="{C6F48BB5-589A-47BB-B1A8-55CBA5996100}" type="parTrans" cxnId="{02C6AB33-D340-4E48-9F42-82EA06A477AC}">
      <dgm:prSet/>
      <dgm:spPr/>
      <dgm:t>
        <a:bodyPr/>
        <a:lstStyle/>
        <a:p>
          <a:endParaRPr lang="en-SG"/>
        </a:p>
      </dgm:t>
    </dgm:pt>
    <dgm:pt modelId="{A0CC2CDE-46FC-41D3-B355-31B716BC0E2A}" type="sibTrans" cxnId="{02C6AB33-D340-4E48-9F42-82EA06A477AC}">
      <dgm:prSet/>
      <dgm:spPr/>
      <dgm:t>
        <a:bodyPr/>
        <a:lstStyle/>
        <a:p>
          <a:endParaRPr lang="en-SG"/>
        </a:p>
      </dgm:t>
    </dgm:pt>
    <dgm:pt modelId="{215D4380-7854-4616-98B0-3F30759E764B}" type="pres">
      <dgm:prSet presAssocID="{B66E4BD8-4543-4183-81BB-508C7D556F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AC9753-BBE1-41A6-9E66-76CE79709DF7}" type="pres">
      <dgm:prSet presAssocID="{8760371D-4101-43D0-AA7D-FD955D1AA44B}" presName="hierRoot1" presStyleCnt="0">
        <dgm:presLayoutVars>
          <dgm:hierBranch val="hang"/>
        </dgm:presLayoutVars>
      </dgm:prSet>
      <dgm:spPr/>
    </dgm:pt>
    <dgm:pt modelId="{6B2889E3-C5BD-4926-AA3B-75143D25A801}" type="pres">
      <dgm:prSet presAssocID="{8760371D-4101-43D0-AA7D-FD955D1AA44B}" presName="rootComposite1" presStyleCnt="0"/>
      <dgm:spPr/>
    </dgm:pt>
    <dgm:pt modelId="{63E62AB0-D383-497A-8A6B-DAF32AA0338E}" type="pres">
      <dgm:prSet presAssocID="{8760371D-4101-43D0-AA7D-FD955D1AA44B}" presName="rootText1" presStyleLbl="node0" presStyleIdx="0" presStyleCnt="1" custScaleX="518336" custScaleY="162033">
        <dgm:presLayoutVars>
          <dgm:chPref val="3"/>
        </dgm:presLayoutVars>
      </dgm:prSet>
      <dgm:spPr/>
    </dgm:pt>
    <dgm:pt modelId="{D0F509B7-DDD4-4EAB-8EA6-308DEE69CAC4}" type="pres">
      <dgm:prSet presAssocID="{8760371D-4101-43D0-AA7D-FD955D1AA44B}" presName="rootConnector1" presStyleLbl="node1" presStyleIdx="0" presStyleCnt="0"/>
      <dgm:spPr/>
    </dgm:pt>
    <dgm:pt modelId="{25A1ABDC-E8B6-4C1F-A388-D81873C2DBFD}" type="pres">
      <dgm:prSet presAssocID="{8760371D-4101-43D0-AA7D-FD955D1AA44B}" presName="hierChild2" presStyleCnt="0"/>
      <dgm:spPr/>
    </dgm:pt>
    <dgm:pt modelId="{674ACBE6-3CBD-4749-BD45-16D4A5FFDCF3}" type="pres">
      <dgm:prSet presAssocID="{5F3B3354-0114-42B8-85D6-DB17F63E2DC0}" presName="Name48" presStyleLbl="parChTrans1D2" presStyleIdx="0" presStyleCnt="3"/>
      <dgm:spPr/>
    </dgm:pt>
    <dgm:pt modelId="{7C89F9F9-6B75-40E4-8F85-4068043D0F5E}" type="pres">
      <dgm:prSet presAssocID="{5C8DDAEA-C475-462D-8384-BBD8B96334F3}" presName="hierRoot2" presStyleCnt="0">
        <dgm:presLayoutVars>
          <dgm:hierBranch val="hang"/>
        </dgm:presLayoutVars>
      </dgm:prSet>
      <dgm:spPr/>
    </dgm:pt>
    <dgm:pt modelId="{3060BF73-E12C-46BD-BF11-D0A968B7BC3B}" type="pres">
      <dgm:prSet presAssocID="{5C8DDAEA-C475-462D-8384-BBD8B96334F3}" presName="rootComposite" presStyleCnt="0"/>
      <dgm:spPr/>
    </dgm:pt>
    <dgm:pt modelId="{43881EEB-3EF8-4CD0-ADD6-C7BD1AB4F3A4}" type="pres">
      <dgm:prSet presAssocID="{5C8DDAEA-C475-462D-8384-BBD8B96334F3}" presName="rootText" presStyleLbl="node2" presStyleIdx="0" presStyleCnt="3" custScaleX="557529" custScaleY="155801">
        <dgm:presLayoutVars>
          <dgm:chPref val="3"/>
        </dgm:presLayoutVars>
      </dgm:prSet>
      <dgm:spPr/>
    </dgm:pt>
    <dgm:pt modelId="{757DC6AB-7FF4-494C-85B7-CE7A6ECC5547}" type="pres">
      <dgm:prSet presAssocID="{5C8DDAEA-C475-462D-8384-BBD8B96334F3}" presName="rootConnector" presStyleLbl="node2" presStyleIdx="0" presStyleCnt="3"/>
      <dgm:spPr/>
    </dgm:pt>
    <dgm:pt modelId="{B19BCA26-D740-4AA2-9E66-27299DEA7A7E}" type="pres">
      <dgm:prSet presAssocID="{5C8DDAEA-C475-462D-8384-BBD8B96334F3}" presName="hierChild4" presStyleCnt="0"/>
      <dgm:spPr/>
    </dgm:pt>
    <dgm:pt modelId="{6C356D68-6073-4B2D-B15B-CBAF74C0F025}" type="pres">
      <dgm:prSet presAssocID="{9BD948C5-3A71-42C7-9AA7-7BB45027F11D}" presName="Name48" presStyleLbl="parChTrans1D3" presStyleIdx="0" presStyleCnt="7"/>
      <dgm:spPr/>
    </dgm:pt>
    <dgm:pt modelId="{993D8857-1986-4EFF-9F0B-DF6EAA3A7856}" type="pres">
      <dgm:prSet presAssocID="{9539B980-7247-4CBD-AE38-9B3CA319F790}" presName="hierRoot2" presStyleCnt="0">
        <dgm:presLayoutVars>
          <dgm:hierBranch val="hang"/>
        </dgm:presLayoutVars>
      </dgm:prSet>
      <dgm:spPr/>
    </dgm:pt>
    <dgm:pt modelId="{3D0093E2-349F-4C13-9C26-59E067E87A81}" type="pres">
      <dgm:prSet presAssocID="{9539B980-7247-4CBD-AE38-9B3CA319F790}" presName="rootComposite" presStyleCnt="0"/>
      <dgm:spPr/>
    </dgm:pt>
    <dgm:pt modelId="{0B89C788-A61E-4B74-AA64-82AC23DACA60}" type="pres">
      <dgm:prSet presAssocID="{9539B980-7247-4CBD-AE38-9B3CA319F790}" presName="rootText" presStyleLbl="node3" presStyleIdx="0" presStyleCnt="7" custScaleX="311281" custScaleY="162275">
        <dgm:presLayoutVars>
          <dgm:chPref val="3"/>
        </dgm:presLayoutVars>
      </dgm:prSet>
      <dgm:spPr/>
    </dgm:pt>
    <dgm:pt modelId="{49A85A66-0352-46D3-8B64-938A59E1C906}" type="pres">
      <dgm:prSet presAssocID="{9539B980-7247-4CBD-AE38-9B3CA319F790}" presName="rootConnector" presStyleLbl="node3" presStyleIdx="0" presStyleCnt="7"/>
      <dgm:spPr/>
    </dgm:pt>
    <dgm:pt modelId="{0AC89205-B1A6-4C90-8B06-92225F8F4AC6}" type="pres">
      <dgm:prSet presAssocID="{9539B980-7247-4CBD-AE38-9B3CA319F790}" presName="hierChild4" presStyleCnt="0"/>
      <dgm:spPr/>
    </dgm:pt>
    <dgm:pt modelId="{CECB93BC-A9F2-48A8-982A-740F3A4C22B5}" type="pres">
      <dgm:prSet presAssocID="{9539B980-7247-4CBD-AE38-9B3CA319F790}" presName="hierChild5" presStyleCnt="0"/>
      <dgm:spPr/>
    </dgm:pt>
    <dgm:pt modelId="{06FBC15F-DB3E-4E7F-868B-9573A226F25F}" type="pres">
      <dgm:prSet presAssocID="{1867A45D-FF82-43EC-AB41-9E7D31794CE4}" presName="Name48" presStyleLbl="parChTrans1D3" presStyleIdx="1" presStyleCnt="7"/>
      <dgm:spPr/>
    </dgm:pt>
    <dgm:pt modelId="{42D7196F-820F-4882-9B18-D911C216E166}" type="pres">
      <dgm:prSet presAssocID="{AA5215ED-9DC0-4A0D-81BE-C696B935987B}" presName="hierRoot2" presStyleCnt="0">
        <dgm:presLayoutVars>
          <dgm:hierBranch val="hang"/>
        </dgm:presLayoutVars>
      </dgm:prSet>
      <dgm:spPr/>
    </dgm:pt>
    <dgm:pt modelId="{C9BE96D5-80C3-4818-8966-49EFE3A2A040}" type="pres">
      <dgm:prSet presAssocID="{AA5215ED-9DC0-4A0D-81BE-C696B935987B}" presName="rootComposite" presStyleCnt="0"/>
      <dgm:spPr/>
    </dgm:pt>
    <dgm:pt modelId="{C7E9468A-2B11-4D94-ACE4-53C8DD8B2144}" type="pres">
      <dgm:prSet presAssocID="{AA5215ED-9DC0-4A0D-81BE-C696B935987B}" presName="rootText" presStyleLbl="node3" presStyleIdx="1" presStyleCnt="7" custScaleX="311281" custScaleY="162275">
        <dgm:presLayoutVars>
          <dgm:chPref val="3"/>
        </dgm:presLayoutVars>
      </dgm:prSet>
      <dgm:spPr/>
    </dgm:pt>
    <dgm:pt modelId="{C1D5A179-3062-42DA-9AB6-CA3D1559E730}" type="pres">
      <dgm:prSet presAssocID="{AA5215ED-9DC0-4A0D-81BE-C696B935987B}" presName="rootConnector" presStyleLbl="node3" presStyleIdx="1" presStyleCnt="7"/>
      <dgm:spPr/>
    </dgm:pt>
    <dgm:pt modelId="{68DB463D-4110-4143-BB11-AB8A94BD4B48}" type="pres">
      <dgm:prSet presAssocID="{AA5215ED-9DC0-4A0D-81BE-C696B935987B}" presName="hierChild4" presStyleCnt="0"/>
      <dgm:spPr/>
    </dgm:pt>
    <dgm:pt modelId="{CE5B6DEC-63B1-4188-AA19-51E510D8DE6B}" type="pres">
      <dgm:prSet presAssocID="{AA5215ED-9DC0-4A0D-81BE-C696B935987B}" presName="hierChild5" presStyleCnt="0"/>
      <dgm:spPr/>
    </dgm:pt>
    <dgm:pt modelId="{B33EEE2F-3C06-4AE4-97EA-46A8D37730B0}" type="pres">
      <dgm:prSet presAssocID="{13EEF77F-9997-4889-BC94-6E15C2EA48C9}" presName="Name48" presStyleLbl="parChTrans1D3" presStyleIdx="2" presStyleCnt="7"/>
      <dgm:spPr/>
    </dgm:pt>
    <dgm:pt modelId="{78E3D98B-025D-4B0C-8CFB-625D95908262}" type="pres">
      <dgm:prSet presAssocID="{53612E24-4D10-416D-AEB7-F350AA3E62A3}" presName="hierRoot2" presStyleCnt="0">
        <dgm:presLayoutVars>
          <dgm:hierBranch val="hang"/>
        </dgm:presLayoutVars>
      </dgm:prSet>
      <dgm:spPr/>
    </dgm:pt>
    <dgm:pt modelId="{86523FED-53DA-4AE1-B460-DC756AC564C7}" type="pres">
      <dgm:prSet presAssocID="{53612E24-4D10-416D-AEB7-F350AA3E62A3}" presName="rootComposite" presStyleCnt="0"/>
      <dgm:spPr/>
    </dgm:pt>
    <dgm:pt modelId="{22772AFA-A6EF-4EB2-8410-0396A17C67E4}" type="pres">
      <dgm:prSet presAssocID="{53612E24-4D10-416D-AEB7-F350AA3E62A3}" presName="rootText" presStyleLbl="node3" presStyleIdx="2" presStyleCnt="7" custScaleX="311281" custScaleY="162275">
        <dgm:presLayoutVars>
          <dgm:chPref val="3"/>
        </dgm:presLayoutVars>
      </dgm:prSet>
      <dgm:spPr/>
    </dgm:pt>
    <dgm:pt modelId="{EEE34306-6B15-4D84-9442-E15D26ABE5CC}" type="pres">
      <dgm:prSet presAssocID="{53612E24-4D10-416D-AEB7-F350AA3E62A3}" presName="rootConnector" presStyleLbl="node3" presStyleIdx="2" presStyleCnt="7"/>
      <dgm:spPr/>
    </dgm:pt>
    <dgm:pt modelId="{1C59E619-140B-41BA-8632-E2BAE087B18E}" type="pres">
      <dgm:prSet presAssocID="{53612E24-4D10-416D-AEB7-F350AA3E62A3}" presName="hierChild4" presStyleCnt="0"/>
      <dgm:spPr/>
    </dgm:pt>
    <dgm:pt modelId="{17BEDE3B-85D7-415F-B28C-34986C41FB14}" type="pres">
      <dgm:prSet presAssocID="{53612E24-4D10-416D-AEB7-F350AA3E62A3}" presName="hierChild5" presStyleCnt="0"/>
      <dgm:spPr/>
    </dgm:pt>
    <dgm:pt modelId="{4EE50BB0-51F5-4C9D-9C4C-6EBDB6AE8B8B}" type="pres">
      <dgm:prSet presAssocID="{5C8DDAEA-C475-462D-8384-BBD8B96334F3}" presName="hierChild5" presStyleCnt="0"/>
      <dgm:spPr/>
    </dgm:pt>
    <dgm:pt modelId="{40797B8E-688F-47FA-A564-4CCE57F3673D}" type="pres">
      <dgm:prSet presAssocID="{68A561A0-7B06-49F3-9989-4B7CC5AF1C5C}" presName="Name48" presStyleLbl="parChTrans1D2" presStyleIdx="1" presStyleCnt="3"/>
      <dgm:spPr/>
    </dgm:pt>
    <dgm:pt modelId="{AA1F876A-31D7-4E0B-84E7-072F62747728}" type="pres">
      <dgm:prSet presAssocID="{72CDE85F-E774-48A4-BE6D-F5E02A520B27}" presName="hierRoot2" presStyleCnt="0">
        <dgm:presLayoutVars>
          <dgm:hierBranch val="hang"/>
        </dgm:presLayoutVars>
      </dgm:prSet>
      <dgm:spPr/>
    </dgm:pt>
    <dgm:pt modelId="{38CFBADD-AC9A-427F-8D91-0BAAB34F0C00}" type="pres">
      <dgm:prSet presAssocID="{72CDE85F-E774-48A4-BE6D-F5E02A520B27}" presName="rootComposite" presStyleCnt="0"/>
      <dgm:spPr/>
    </dgm:pt>
    <dgm:pt modelId="{F884702F-6ED2-4BCC-9CEC-7DB5BD15880B}" type="pres">
      <dgm:prSet presAssocID="{72CDE85F-E774-48A4-BE6D-F5E02A520B27}" presName="rootText" presStyleLbl="node2" presStyleIdx="1" presStyleCnt="3" custScaleX="305379" custScaleY="155801">
        <dgm:presLayoutVars>
          <dgm:chPref val="3"/>
        </dgm:presLayoutVars>
      </dgm:prSet>
      <dgm:spPr/>
    </dgm:pt>
    <dgm:pt modelId="{A95A24AA-1081-4AFA-AF99-FA1EF7FEAA1B}" type="pres">
      <dgm:prSet presAssocID="{72CDE85F-E774-48A4-BE6D-F5E02A520B27}" presName="rootConnector" presStyleLbl="node2" presStyleIdx="1" presStyleCnt="3"/>
      <dgm:spPr/>
    </dgm:pt>
    <dgm:pt modelId="{5B99ECA8-9E4F-4EC8-BE0F-0A1FE22C0C15}" type="pres">
      <dgm:prSet presAssocID="{72CDE85F-E774-48A4-BE6D-F5E02A520B27}" presName="hierChild4" presStyleCnt="0"/>
      <dgm:spPr/>
    </dgm:pt>
    <dgm:pt modelId="{844F836A-CF10-476C-A5DA-F3CD7F3252F7}" type="pres">
      <dgm:prSet presAssocID="{0EC9E6EB-D3A9-4040-B18F-6008AF50F9D4}" presName="Name48" presStyleLbl="parChTrans1D3" presStyleIdx="3" presStyleCnt="7"/>
      <dgm:spPr/>
    </dgm:pt>
    <dgm:pt modelId="{62071A51-CAED-4180-B1BC-4C42941DE427}" type="pres">
      <dgm:prSet presAssocID="{614A4323-8E70-4D12-BD69-052BAF386054}" presName="hierRoot2" presStyleCnt="0">
        <dgm:presLayoutVars>
          <dgm:hierBranch val="hang"/>
        </dgm:presLayoutVars>
      </dgm:prSet>
      <dgm:spPr/>
    </dgm:pt>
    <dgm:pt modelId="{9C18EAC6-4A49-4B58-A47C-182DDAB90748}" type="pres">
      <dgm:prSet presAssocID="{614A4323-8E70-4D12-BD69-052BAF386054}" presName="rootComposite" presStyleCnt="0"/>
      <dgm:spPr/>
    </dgm:pt>
    <dgm:pt modelId="{CF9E44C1-AAD6-48C5-9076-1557979A7D63}" type="pres">
      <dgm:prSet presAssocID="{614A4323-8E70-4D12-BD69-052BAF386054}" presName="rootText" presStyleLbl="node3" presStyleIdx="3" presStyleCnt="7" custScaleX="198308" custScaleY="198008">
        <dgm:presLayoutVars>
          <dgm:chPref val="3"/>
        </dgm:presLayoutVars>
      </dgm:prSet>
      <dgm:spPr/>
    </dgm:pt>
    <dgm:pt modelId="{7EBF77ED-7921-4A91-924B-D269BCACF366}" type="pres">
      <dgm:prSet presAssocID="{614A4323-8E70-4D12-BD69-052BAF386054}" presName="rootConnector" presStyleLbl="node3" presStyleIdx="3" presStyleCnt="7"/>
      <dgm:spPr/>
    </dgm:pt>
    <dgm:pt modelId="{83C5617A-B918-4FE3-92AE-D2B5AC5A831C}" type="pres">
      <dgm:prSet presAssocID="{614A4323-8E70-4D12-BD69-052BAF386054}" presName="hierChild4" presStyleCnt="0"/>
      <dgm:spPr/>
    </dgm:pt>
    <dgm:pt modelId="{DFAE4B30-F2B4-4358-BD4A-BA3BB766FDE8}" type="pres">
      <dgm:prSet presAssocID="{614A4323-8E70-4D12-BD69-052BAF386054}" presName="hierChild5" presStyleCnt="0"/>
      <dgm:spPr/>
    </dgm:pt>
    <dgm:pt modelId="{3F4C205B-0CAA-429E-BBA1-85BE6E528691}" type="pres">
      <dgm:prSet presAssocID="{B13C296B-5AB4-4B4E-9CD2-C83F41EE2C2C}" presName="Name48" presStyleLbl="parChTrans1D3" presStyleIdx="4" presStyleCnt="7"/>
      <dgm:spPr/>
    </dgm:pt>
    <dgm:pt modelId="{74070589-32E1-49C2-9E7C-0AA2AE77D7B9}" type="pres">
      <dgm:prSet presAssocID="{6E1D1655-D63B-4242-BE13-018260F35671}" presName="hierRoot2" presStyleCnt="0">
        <dgm:presLayoutVars>
          <dgm:hierBranch val="hang"/>
        </dgm:presLayoutVars>
      </dgm:prSet>
      <dgm:spPr/>
    </dgm:pt>
    <dgm:pt modelId="{F80B1394-2925-4AD1-AEAD-9ABDC9F7B073}" type="pres">
      <dgm:prSet presAssocID="{6E1D1655-D63B-4242-BE13-018260F35671}" presName="rootComposite" presStyleCnt="0"/>
      <dgm:spPr/>
    </dgm:pt>
    <dgm:pt modelId="{1AFB3784-3BBC-40C7-A294-8D91435184B2}" type="pres">
      <dgm:prSet presAssocID="{6E1D1655-D63B-4242-BE13-018260F35671}" presName="rootText" presStyleLbl="node3" presStyleIdx="4" presStyleCnt="7" custScaleX="198308" custScaleY="198008">
        <dgm:presLayoutVars>
          <dgm:chPref val="3"/>
        </dgm:presLayoutVars>
      </dgm:prSet>
      <dgm:spPr/>
    </dgm:pt>
    <dgm:pt modelId="{3745149D-9633-481E-B456-849AC91D1B29}" type="pres">
      <dgm:prSet presAssocID="{6E1D1655-D63B-4242-BE13-018260F35671}" presName="rootConnector" presStyleLbl="node3" presStyleIdx="4" presStyleCnt="7"/>
      <dgm:spPr/>
    </dgm:pt>
    <dgm:pt modelId="{BB52EF57-A243-434E-AE18-5383CC506C18}" type="pres">
      <dgm:prSet presAssocID="{6E1D1655-D63B-4242-BE13-018260F35671}" presName="hierChild4" presStyleCnt="0"/>
      <dgm:spPr/>
    </dgm:pt>
    <dgm:pt modelId="{5F03502E-2E5F-4FE8-AEDD-440325643DF4}" type="pres">
      <dgm:prSet presAssocID="{6E1D1655-D63B-4242-BE13-018260F35671}" presName="hierChild5" presStyleCnt="0"/>
      <dgm:spPr/>
    </dgm:pt>
    <dgm:pt modelId="{6018CBBF-231A-4911-8EBC-D3A562075889}" type="pres">
      <dgm:prSet presAssocID="{72CDE85F-E774-48A4-BE6D-F5E02A520B27}" presName="hierChild5" presStyleCnt="0"/>
      <dgm:spPr/>
    </dgm:pt>
    <dgm:pt modelId="{467C56FA-69DB-419A-B1ED-75CBBB41E489}" type="pres">
      <dgm:prSet presAssocID="{94CC0D1F-9188-4068-A85F-E903DA8A65CC}" presName="Name48" presStyleLbl="parChTrans1D2" presStyleIdx="2" presStyleCnt="3"/>
      <dgm:spPr/>
    </dgm:pt>
    <dgm:pt modelId="{66060D4F-B43F-4C54-863A-B4C99DAC36C6}" type="pres">
      <dgm:prSet presAssocID="{2CC33383-D177-4D86-A6C8-C2598B3781C0}" presName="hierRoot2" presStyleCnt="0">
        <dgm:presLayoutVars>
          <dgm:hierBranch val="hang"/>
        </dgm:presLayoutVars>
      </dgm:prSet>
      <dgm:spPr/>
    </dgm:pt>
    <dgm:pt modelId="{9ECC9358-5E44-4D68-B99B-1BA1F0E2C266}" type="pres">
      <dgm:prSet presAssocID="{2CC33383-D177-4D86-A6C8-C2598B3781C0}" presName="rootComposite" presStyleCnt="0"/>
      <dgm:spPr/>
    </dgm:pt>
    <dgm:pt modelId="{BCEE1ADB-D978-44D0-B3D2-341B6952DAC9}" type="pres">
      <dgm:prSet presAssocID="{2CC33383-D177-4D86-A6C8-C2598B3781C0}" presName="rootText" presStyleLbl="node2" presStyleIdx="2" presStyleCnt="3" custScaleX="379472" custScaleY="179255">
        <dgm:presLayoutVars>
          <dgm:chPref val="3"/>
        </dgm:presLayoutVars>
      </dgm:prSet>
      <dgm:spPr/>
    </dgm:pt>
    <dgm:pt modelId="{90F7C9D3-0205-4420-91D0-95415EA98605}" type="pres">
      <dgm:prSet presAssocID="{2CC33383-D177-4D86-A6C8-C2598B3781C0}" presName="rootConnector" presStyleLbl="node2" presStyleIdx="2" presStyleCnt="3"/>
      <dgm:spPr/>
    </dgm:pt>
    <dgm:pt modelId="{D464889D-FFA5-45BE-9212-32E3F18D5125}" type="pres">
      <dgm:prSet presAssocID="{2CC33383-D177-4D86-A6C8-C2598B3781C0}" presName="hierChild4" presStyleCnt="0"/>
      <dgm:spPr/>
    </dgm:pt>
    <dgm:pt modelId="{C7B8C779-1F71-4C59-A6A5-553CE0D4F378}" type="pres">
      <dgm:prSet presAssocID="{6F8F2D6A-2BF1-4EAC-8DBA-A911734674DF}" presName="Name48" presStyleLbl="parChTrans1D3" presStyleIdx="5" presStyleCnt="7"/>
      <dgm:spPr/>
    </dgm:pt>
    <dgm:pt modelId="{4A836ABB-A9B7-4AC0-9E80-300D9B100929}" type="pres">
      <dgm:prSet presAssocID="{CC72DC13-8D59-420A-85C3-4A08E8B2B12D}" presName="hierRoot2" presStyleCnt="0">
        <dgm:presLayoutVars>
          <dgm:hierBranch val="hang"/>
        </dgm:presLayoutVars>
      </dgm:prSet>
      <dgm:spPr/>
    </dgm:pt>
    <dgm:pt modelId="{9A53671D-2BC4-47ED-865E-E8F1338F64EB}" type="pres">
      <dgm:prSet presAssocID="{CC72DC13-8D59-420A-85C3-4A08E8B2B12D}" presName="rootComposite" presStyleCnt="0"/>
      <dgm:spPr/>
    </dgm:pt>
    <dgm:pt modelId="{9B09FF1B-8922-4F1F-A88D-3BC858FAB45A}" type="pres">
      <dgm:prSet presAssocID="{CC72DC13-8D59-420A-85C3-4A08E8B2B12D}" presName="rootText" presStyleLbl="node3" presStyleIdx="5" presStyleCnt="7" custScaleX="344902" custScaleY="252565">
        <dgm:presLayoutVars>
          <dgm:chPref val="3"/>
        </dgm:presLayoutVars>
      </dgm:prSet>
      <dgm:spPr/>
    </dgm:pt>
    <dgm:pt modelId="{A5592219-7005-4A90-AD5E-C6D635D5CA5F}" type="pres">
      <dgm:prSet presAssocID="{CC72DC13-8D59-420A-85C3-4A08E8B2B12D}" presName="rootConnector" presStyleLbl="node3" presStyleIdx="5" presStyleCnt="7"/>
      <dgm:spPr/>
    </dgm:pt>
    <dgm:pt modelId="{B12EF7A6-FA93-4BE6-8929-BCF632914771}" type="pres">
      <dgm:prSet presAssocID="{CC72DC13-8D59-420A-85C3-4A08E8B2B12D}" presName="hierChild4" presStyleCnt="0"/>
      <dgm:spPr/>
    </dgm:pt>
    <dgm:pt modelId="{9238ED28-7B2A-42CF-A216-092B76032029}" type="pres">
      <dgm:prSet presAssocID="{CC72DC13-8D59-420A-85C3-4A08E8B2B12D}" presName="hierChild5" presStyleCnt="0"/>
      <dgm:spPr/>
    </dgm:pt>
    <dgm:pt modelId="{470C68EF-36C8-4CBD-B514-D19120DAFB37}" type="pres">
      <dgm:prSet presAssocID="{C6F48BB5-589A-47BB-B1A8-55CBA5996100}" presName="Name48" presStyleLbl="parChTrans1D3" presStyleIdx="6" presStyleCnt="7"/>
      <dgm:spPr/>
    </dgm:pt>
    <dgm:pt modelId="{37F91887-0F38-4BB5-8F6D-329F71AC0E46}" type="pres">
      <dgm:prSet presAssocID="{847F166E-D1C9-422C-8609-FED21EA847C6}" presName="hierRoot2" presStyleCnt="0">
        <dgm:presLayoutVars>
          <dgm:hierBranch val="hang"/>
        </dgm:presLayoutVars>
      </dgm:prSet>
      <dgm:spPr/>
    </dgm:pt>
    <dgm:pt modelId="{F2AB5D6E-520C-4A19-8380-27EC83EBC07A}" type="pres">
      <dgm:prSet presAssocID="{847F166E-D1C9-422C-8609-FED21EA847C6}" presName="rootComposite" presStyleCnt="0"/>
      <dgm:spPr/>
    </dgm:pt>
    <dgm:pt modelId="{75EEEEB9-CE7F-426D-8C58-E8B8C50A7F56}" type="pres">
      <dgm:prSet presAssocID="{847F166E-D1C9-422C-8609-FED21EA847C6}" presName="rootText" presStyleLbl="node3" presStyleIdx="6" presStyleCnt="7" custScaleX="344902" custScaleY="252565">
        <dgm:presLayoutVars>
          <dgm:chPref val="3"/>
        </dgm:presLayoutVars>
      </dgm:prSet>
      <dgm:spPr/>
    </dgm:pt>
    <dgm:pt modelId="{2538F989-BF5F-4D2B-AD23-A198C0BD3E5B}" type="pres">
      <dgm:prSet presAssocID="{847F166E-D1C9-422C-8609-FED21EA847C6}" presName="rootConnector" presStyleLbl="node3" presStyleIdx="6" presStyleCnt="7"/>
      <dgm:spPr/>
    </dgm:pt>
    <dgm:pt modelId="{10BBB18D-D330-416A-955F-3B09E6DFFA10}" type="pres">
      <dgm:prSet presAssocID="{847F166E-D1C9-422C-8609-FED21EA847C6}" presName="hierChild4" presStyleCnt="0"/>
      <dgm:spPr/>
    </dgm:pt>
    <dgm:pt modelId="{35463B5E-2420-4AFE-B383-D3F0D792BFB1}" type="pres">
      <dgm:prSet presAssocID="{847F166E-D1C9-422C-8609-FED21EA847C6}" presName="hierChild5" presStyleCnt="0"/>
      <dgm:spPr/>
    </dgm:pt>
    <dgm:pt modelId="{2735E99A-1C49-489F-8574-C4B3FF85A624}" type="pres">
      <dgm:prSet presAssocID="{2CC33383-D177-4D86-A6C8-C2598B3781C0}" presName="hierChild5" presStyleCnt="0"/>
      <dgm:spPr/>
    </dgm:pt>
    <dgm:pt modelId="{230FF322-B6E8-48C8-9ADF-0D960B05A9F5}" type="pres">
      <dgm:prSet presAssocID="{8760371D-4101-43D0-AA7D-FD955D1AA44B}" presName="hierChild3" presStyleCnt="0"/>
      <dgm:spPr/>
    </dgm:pt>
  </dgm:ptLst>
  <dgm:cxnLst>
    <dgm:cxn modelId="{146DA707-5D11-4748-AF97-9AF33DCF7057}" type="presOf" srcId="{9539B980-7247-4CBD-AE38-9B3CA319F790}" destId="{49A85A66-0352-46D3-8B64-938A59E1C906}" srcOrd="1" destOrd="0" presId="urn:microsoft.com/office/officeart/2005/8/layout/orgChart1"/>
    <dgm:cxn modelId="{8EE6D00A-9DC7-4AEF-AE47-2160ED4F589D}" type="presOf" srcId="{6F8F2D6A-2BF1-4EAC-8DBA-A911734674DF}" destId="{C7B8C779-1F71-4C59-A6A5-553CE0D4F378}" srcOrd="0" destOrd="0" presId="urn:microsoft.com/office/officeart/2005/8/layout/orgChart1"/>
    <dgm:cxn modelId="{5A1FAD0D-2E57-4EB8-B080-B35C52AB21F1}" type="presOf" srcId="{2CC33383-D177-4D86-A6C8-C2598B3781C0}" destId="{90F7C9D3-0205-4420-91D0-95415EA98605}" srcOrd="1" destOrd="0" presId="urn:microsoft.com/office/officeart/2005/8/layout/orgChart1"/>
    <dgm:cxn modelId="{56DCE00E-A8AD-4A1C-93C3-17DFB80F5B70}" srcId="{5C8DDAEA-C475-462D-8384-BBD8B96334F3}" destId="{AA5215ED-9DC0-4A0D-81BE-C696B935987B}" srcOrd="1" destOrd="0" parTransId="{1867A45D-FF82-43EC-AB41-9E7D31794CE4}" sibTransId="{93A789D3-E1A3-422F-9EC8-4E7F19A8EA0F}"/>
    <dgm:cxn modelId="{88694F12-EFBC-4AFB-A912-193DA7040782}" type="presOf" srcId="{72CDE85F-E774-48A4-BE6D-F5E02A520B27}" destId="{A95A24AA-1081-4AFA-AF99-FA1EF7FEAA1B}" srcOrd="1" destOrd="0" presId="urn:microsoft.com/office/officeart/2005/8/layout/orgChart1"/>
    <dgm:cxn modelId="{834F2418-77DD-43B5-8A68-60B20196348C}" type="presOf" srcId="{9BD948C5-3A71-42C7-9AA7-7BB45027F11D}" destId="{6C356D68-6073-4B2D-B15B-CBAF74C0F025}" srcOrd="0" destOrd="0" presId="urn:microsoft.com/office/officeart/2005/8/layout/orgChart1"/>
    <dgm:cxn modelId="{2EFB2819-8A2F-404F-A8B0-EA9602E2C461}" type="presOf" srcId="{53612E24-4D10-416D-AEB7-F350AA3E62A3}" destId="{EEE34306-6B15-4D84-9442-E15D26ABE5CC}" srcOrd="1" destOrd="0" presId="urn:microsoft.com/office/officeart/2005/8/layout/orgChart1"/>
    <dgm:cxn modelId="{EDBA4B1B-1CD5-43E7-8AFE-3768A9A6D2D0}" type="presOf" srcId="{8760371D-4101-43D0-AA7D-FD955D1AA44B}" destId="{63E62AB0-D383-497A-8A6B-DAF32AA0338E}" srcOrd="0" destOrd="0" presId="urn:microsoft.com/office/officeart/2005/8/layout/orgChart1"/>
    <dgm:cxn modelId="{02C6AB33-D340-4E48-9F42-82EA06A477AC}" srcId="{2CC33383-D177-4D86-A6C8-C2598B3781C0}" destId="{847F166E-D1C9-422C-8609-FED21EA847C6}" srcOrd="1" destOrd="0" parTransId="{C6F48BB5-589A-47BB-B1A8-55CBA5996100}" sibTransId="{A0CC2CDE-46FC-41D3-B355-31B716BC0E2A}"/>
    <dgm:cxn modelId="{CCE76F3F-6D60-48F7-8F96-D0EA6D1B76A5}" srcId="{2CC33383-D177-4D86-A6C8-C2598B3781C0}" destId="{CC72DC13-8D59-420A-85C3-4A08E8B2B12D}" srcOrd="0" destOrd="0" parTransId="{6F8F2D6A-2BF1-4EAC-8DBA-A911734674DF}" sibTransId="{C6DF0C27-BE6A-4EF4-98F6-D94809ADA3DE}"/>
    <dgm:cxn modelId="{7A42805D-C6AF-457E-8D38-45FAC0DAA136}" type="presOf" srcId="{0EC9E6EB-D3A9-4040-B18F-6008AF50F9D4}" destId="{844F836A-CF10-476C-A5DA-F3CD7F3252F7}" srcOrd="0" destOrd="0" presId="urn:microsoft.com/office/officeart/2005/8/layout/orgChart1"/>
    <dgm:cxn modelId="{54CBF75F-C7C6-4653-B84B-2D9E42E47E90}" type="presOf" srcId="{847F166E-D1C9-422C-8609-FED21EA847C6}" destId="{2538F989-BF5F-4D2B-AD23-A198C0BD3E5B}" srcOrd="1" destOrd="0" presId="urn:microsoft.com/office/officeart/2005/8/layout/orgChart1"/>
    <dgm:cxn modelId="{169CAA44-99F9-4079-BF7E-BFC57FB386C7}" srcId="{5C8DDAEA-C475-462D-8384-BBD8B96334F3}" destId="{9539B980-7247-4CBD-AE38-9B3CA319F790}" srcOrd="0" destOrd="0" parTransId="{9BD948C5-3A71-42C7-9AA7-7BB45027F11D}" sibTransId="{CF408616-1621-4C52-AB2D-F34B3CB78B9F}"/>
    <dgm:cxn modelId="{B178564A-BE4E-4130-B520-96D624A2C88B}" srcId="{72CDE85F-E774-48A4-BE6D-F5E02A520B27}" destId="{614A4323-8E70-4D12-BD69-052BAF386054}" srcOrd="0" destOrd="0" parTransId="{0EC9E6EB-D3A9-4040-B18F-6008AF50F9D4}" sibTransId="{17A5D420-29D4-4F95-A905-59F768723C4C}"/>
    <dgm:cxn modelId="{1A8E8A4A-0FBD-41AD-BF98-170B9626326F}" srcId="{72CDE85F-E774-48A4-BE6D-F5E02A520B27}" destId="{6E1D1655-D63B-4242-BE13-018260F35671}" srcOrd="1" destOrd="0" parTransId="{B13C296B-5AB4-4B4E-9CD2-C83F41EE2C2C}" sibTransId="{17B79BFC-8FD8-4A8D-B6BC-A56BA7EB5A6B}"/>
    <dgm:cxn modelId="{9808716D-6B08-43B0-9FA0-0E5082DA7493}" srcId="{5C8DDAEA-C475-462D-8384-BBD8B96334F3}" destId="{53612E24-4D10-416D-AEB7-F350AA3E62A3}" srcOrd="2" destOrd="0" parTransId="{13EEF77F-9997-4889-BC94-6E15C2EA48C9}" sibTransId="{F0210C6D-DE0A-4006-A1B8-C0356CF1D2D9}"/>
    <dgm:cxn modelId="{9D800450-B809-4711-9077-348113D15C69}" type="presOf" srcId="{94CC0D1F-9188-4068-A85F-E903DA8A65CC}" destId="{467C56FA-69DB-419A-B1ED-75CBBB41E489}" srcOrd="0" destOrd="0" presId="urn:microsoft.com/office/officeart/2005/8/layout/orgChart1"/>
    <dgm:cxn modelId="{15013F52-A4D9-43EE-A217-7AB13FD7C7CD}" srcId="{8760371D-4101-43D0-AA7D-FD955D1AA44B}" destId="{72CDE85F-E774-48A4-BE6D-F5E02A520B27}" srcOrd="1" destOrd="0" parTransId="{68A561A0-7B06-49F3-9989-4B7CC5AF1C5C}" sibTransId="{0A3AFAA4-2CB3-4793-ABE9-049F0B8F630B}"/>
    <dgm:cxn modelId="{F604D85A-1632-4E77-AE94-90DE543C60DC}" type="presOf" srcId="{614A4323-8E70-4D12-BD69-052BAF386054}" destId="{7EBF77ED-7921-4A91-924B-D269BCACF366}" srcOrd="1" destOrd="0" presId="urn:microsoft.com/office/officeart/2005/8/layout/orgChart1"/>
    <dgm:cxn modelId="{F61BEA7F-BC2F-44A7-A8E5-A2F93DA404F4}" type="presOf" srcId="{CC72DC13-8D59-420A-85C3-4A08E8B2B12D}" destId="{9B09FF1B-8922-4F1F-A88D-3BC858FAB45A}" srcOrd="0" destOrd="0" presId="urn:microsoft.com/office/officeart/2005/8/layout/orgChart1"/>
    <dgm:cxn modelId="{6EB74883-1ADE-4A9C-8C0B-CF2C30B1D4AC}" type="presOf" srcId="{9539B980-7247-4CBD-AE38-9B3CA319F790}" destId="{0B89C788-A61E-4B74-AA64-82AC23DACA60}" srcOrd="0" destOrd="0" presId="urn:microsoft.com/office/officeart/2005/8/layout/orgChart1"/>
    <dgm:cxn modelId="{CB7F1088-A509-4C9E-B516-1BADA5005A7E}" type="presOf" srcId="{B66E4BD8-4543-4183-81BB-508C7D556F75}" destId="{215D4380-7854-4616-98B0-3F30759E764B}" srcOrd="0" destOrd="0" presId="urn:microsoft.com/office/officeart/2005/8/layout/orgChart1"/>
    <dgm:cxn modelId="{CD18528B-6574-4B92-8B85-8464FE0FC3C1}" type="presOf" srcId="{5C8DDAEA-C475-462D-8384-BBD8B96334F3}" destId="{43881EEB-3EF8-4CD0-ADD6-C7BD1AB4F3A4}" srcOrd="0" destOrd="0" presId="urn:microsoft.com/office/officeart/2005/8/layout/orgChart1"/>
    <dgm:cxn modelId="{ABEB5898-C230-43BA-9D1F-205EE73373BD}" type="presOf" srcId="{53612E24-4D10-416D-AEB7-F350AA3E62A3}" destId="{22772AFA-A6EF-4EB2-8410-0396A17C67E4}" srcOrd="0" destOrd="0" presId="urn:microsoft.com/office/officeart/2005/8/layout/orgChart1"/>
    <dgm:cxn modelId="{9163889A-058C-41BC-967B-4725E0C72540}" type="presOf" srcId="{1867A45D-FF82-43EC-AB41-9E7D31794CE4}" destId="{06FBC15F-DB3E-4E7F-868B-9573A226F25F}" srcOrd="0" destOrd="0" presId="urn:microsoft.com/office/officeart/2005/8/layout/orgChart1"/>
    <dgm:cxn modelId="{3B1C87A0-889D-4014-8884-DF76092F4A7F}" type="presOf" srcId="{614A4323-8E70-4D12-BD69-052BAF386054}" destId="{CF9E44C1-AAD6-48C5-9076-1557979A7D63}" srcOrd="0" destOrd="0" presId="urn:microsoft.com/office/officeart/2005/8/layout/orgChart1"/>
    <dgm:cxn modelId="{BA4ACBA0-B05F-495A-B6F4-A9DDA7A9B5E2}" type="presOf" srcId="{68A561A0-7B06-49F3-9989-4B7CC5AF1C5C}" destId="{40797B8E-688F-47FA-A564-4CCE57F3673D}" srcOrd="0" destOrd="0" presId="urn:microsoft.com/office/officeart/2005/8/layout/orgChart1"/>
    <dgm:cxn modelId="{4271ADA2-6728-467F-8040-BBFDF2D45866}" srcId="{8760371D-4101-43D0-AA7D-FD955D1AA44B}" destId="{2CC33383-D177-4D86-A6C8-C2598B3781C0}" srcOrd="2" destOrd="0" parTransId="{94CC0D1F-9188-4068-A85F-E903DA8A65CC}" sibTransId="{BEE8A75F-C206-4979-9D1F-396976C2DFD1}"/>
    <dgm:cxn modelId="{972688AA-B4BA-4B27-B064-925A45534A2D}" type="presOf" srcId="{6E1D1655-D63B-4242-BE13-018260F35671}" destId="{3745149D-9633-481E-B456-849AC91D1B29}" srcOrd="1" destOrd="0" presId="urn:microsoft.com/office/officeart/2005/8/layout/orgChart1"/>
    <dgm:cxn modelId="{965B97AE-48D2-4E07-A0E8-8898BCC42885}" type="presOf" srcId="{CC72DC13-8D59-420A-85C3-4A08E8B2B12D}" destId="{A5592219-7005-4A90-AD5E-C6D635D5CA5F}" srcOrd="1" destOrd="0" presId="urn:microsoft.com/office/officeart/2005/8/layout/orgChart1"/>
    <dgm:cxn modelId="{5FB6F3B0-615B-4CA7-9330-BF844D0F7976}" type="presOf" srcId="{8760371D-4101-43D0-AA7D-FD955D1AA44B}" destId="{D0F509B7-DDD4-4EAB-8EA6-308DEE69CAC4}" srcOrd="1" destOrd="0" presId="urn:microsoft.com/office/officeart/2005/8/layout/orgChart1"/>
    <dgm:cxn modelId="{09793CB2-B098-4650-9286-AA73322E64B2}" type="presOf" srcId="{72CDE85F-E774-48A4-BE6D-F5E02A520B27}" destId="{F884702F-6ED2-4BCC-9CEC-7DB5BD15880B}" srcOrd="0" destOrd="0" presId="urn:microsoft.com/office/officeart/2005/8/layout/orgChart1"/>
    <dgm:cxn modelId="{02EC66B2-30DC-4587-AE16-F6AD0F0F7F4D}" srcId="{B66E4BD8-4543-4183-81BB-508C7D556F75}" destId="{8760371D-4101-43D0-AA7D-FD955D1AA44B}" srcOrd="0" destOrd="0" parTransId="{7B010AB5-84A1-49A4-BB25-A561FEAD94ED}" sibTransId="{54E11CC8-432D-48F3-A956-54DDACA467F0}"/>
    <dgm:cxn modelId="{AA5053B3-F7F4-4449-B214-EF6289EBA48E}" type="presOf" srcId="{6E1D1655-D63B-4242-BE13-018260F35671}" destId="{1AFB3784-3BBC-40C7-A294-8D91435184B2}" srcOrd="0" destOrd="0" presId="urn:microsoft.com/office/officeart/2005/8/layout/orgChart1"/>
    <dgm:cxn modelId="{FD5824BD-E310-45FF-97F2-AE50F37BB94D}" type="presOf" srcId="{5F3B3354-0114-42B8-85D6-DB17F63E2DC0}" destId="{674ACBE6-3CBD-4749-BD45-16D4A5FFDCF3}" srcOrd="0" destOrd="0" presId="urn:microsoft.com/office/officeart/2005/8/layout/orgChart1"/>
    <dgm:cxn modelId="{F4344CBD-D084-44E1-B8E4-38E06FF329CB}" type="presOf" srcId="{C6F48BB5-589A-47BB-B1A8-55CBA5996100}" destId="{470C68EF-36C8-4CBD-B514-D19120DAFB37}" srcOrd="0" destOrd="0" presId="urn:microsoft.com/office/officeart/2005/8/layout/orgChart1"/>
    <dgm:cxn modelId="{3C22EAC6-BBD9-46DB-B503-F34C2423C44C}" type="presOf" srcId="{B13C296B-5AB4-4B4E-9CD2-C83F41EE2C2C}" destId="{3F4C205B-0CAA-429E-BBA1-85BE6E528691}" srcOrd="0" destOrd="0" presId="urn:microsoft.com/office/officeart/2005/8/layout/orgChart1"/>
    <dgm:cxn modelId="{BD4122C9-8684-4CFC-BF6A-2C40048AF40B}" type="presOf" srcId="{AA5215ED-9DC0-4A0D-81BE-C696B935987B}" destId="{C1D5A179-3062-42DA-9AB6-CA3D1559E730}" srcOrd="1" destOrd="0" presId="urn:microsoft.com/office/officeart/2005/8/layout/orgChart1"/>
    <dgm:cxn modelId="{E5D5C2CE-613E-4BE6-B2F5-DBFA6CE2E7D9}" type="presOf" srcId="{2CC33383-D177-4D86-A6C8-C2598B3781C0}" destId="{BCEE1ADB-D978-44D0-B3D2-341B6952DAC9}" srcOrd="0" destOrd="0" presId="urn:microsoft.com/office/officeart/2005/8/layout/orgChart1"/>
    <dgm:cxn modelId="{1085B6EA-0713-48B5-A604-C1E6EBE2F74B}" type="presOf" srcId="{5C8DDAEA-C475-462D-8384-BBD8B96334F3}" destId="{757DC6AB-7FF4-494C-85B7-CE7A6ECC5547}" srcOrd="1" destOrd="0" presId="urn:microsoft.com/office/officeart/2005/8/layout/orgChart1"/>
    <dgm:cxn modelId="{2B37F3EA-B976-452B-A7AB-D01C24D7D646}" type="presOf" srcId="{AA5215ED-9DC0-4A0D-81BE-C696B935987B}" destId="{C7E9468A-2B11-4D94-ACE4-53C8DD8B2144}" srcOrd="0" destOrd="0" presId="urn:microsoft.com/office/officeart/2005/8/layout/orgChart1"/>
    <dgm:cxn modelId="{0CB7C1F7-BCE1-4C5D-9B78-BB625520C8FF}" type="presOf" srcId="{847F166E-D1C9-422C-8609-FED21EA847C6}" destId="{75EEEEB9-CE7F-426D-8C58-E8B8C50A7F56}" srcOrd="0" destOrd="0" presId="urn:microsoft.com/office/officeart/2005/8/layout/orgChart1"/>
    <dgm:cxn modelId="{05452EFA-B562-4B9F-A0AE-39C97C0404CB}" type="presOf" srcId="{13EEF77F-9997-4889-BC94-6E15C2EA48C9}" destId="{B33EEE2F-3C06-4AE4-97EA-46A8D37730B0}" srcOrd="0" destOrd="0" presId="urn:microsoft.com/office/officeart/2005/8/layout/orgChart1"/>
    <dgm:cxn modelId="{5F7D19FF-87B6-45B9-84BF-2B666D1A416B}" srcId="{8760371D-4101-43D0-AA7D-FD955D1AA44B}" destId="{5C8DDAEA-C475-462D-8384-BBD8B96334F3}" srcOrd="0" destOrd="0" parTransId="{5F3B3354-0114-42B8-85D6-DB17F63E2DC0}" sibTransId="{A123D345-AC6E-4C12-A019-B0FA0D2702BC}"/>
    <dgm:cxn modelId="{E30C519F-3B03-45E0-8F56-FF3A03FB95DC}" type="presParOf" srcId="{215D4380-7854-4616-98B0-3F30759E764B}" destId="{5AAC9753-BBE1-41A6-9E66-76CE79709DF7}" srcOrd="0" destOrd="0" presId="urn:microsoft.com/office/officeart/2005/8/layout/orgChart1"/>
    <dgm:cxn modelId="{85B2037E-2FC5-4501-86AB-D22E8E39238B}" type="presParOf" srcId="{5AAC9753-BBE1-41A6-9E66-76CE79709DF7}" destId="{6B2889E3-C5BD-4926-AA3B-75143D25A801}" srcOrd="0" destOrd="0" presId="urn:microsoft.com/office/officeart/2005/8/layout/orgChart1"/>
    <dgm:cxn modelId="{D6F61749-CAEA-42C4-B59D-72A6BB40617F}" type="presParOf" srcId="{6B2889E3-C5BD-4926-AA3B-75143D25A801}" destId="{63E62AB0-D383-497A-8A6B-DAF32AA0338E}" srcOrd="0" destOrd="0" presId="urn:microsoft.com/office/officeart/2005/8/layout/orgChart1"/>
    <dgm:cxn modelId="{DDA61776-6482-4164-AAD9-28EA1DBEB27E}" type="presParOf" srcId="{6B2889E3-C5BD-4926-AA3B-75143D25A801}" destId="{D0F509B7-DDD4-4EAB-8EA6-308DEE69CAC4}" srcOrd="1" destOrd="0" presId="urn:microsoft.com/office/officeart/2005/8/layout/orgChart1"/>
    <dgm:cxn modelId="{C14E24E9-3030-40CC-A09C-86AE903FDDF9}" type="presParOf" srcId="{5AAC9753-BBE1-41A6-9E66-76CE79709DF7}" destId="{25A1ABDC-E8B6-4C1F-A388-D81873C2DBFD}" srcOrd="1" destOrd="0" presId="urn:microsoft.com/office/officeart/2005/8/layout/orgChart1"/>
    <dgm:cxn modelId="{19CC89BB-A7A3-47BE-922C-9394BF8FBFEB}" type="presParOf" srcId="{25A1ABDC-E8B6-4C1F-A388-D81873C2DBFD}" destId="{674ACBE6-3CBD-4749-BD45-16D4A5FFDCF3}" srcOrd="0" destOrd="0" presId="urn:microsoft.com/office/officeart/2005/8/layout/orgChart1"/>
    <dgm:cxn modelId="{41F22A55-56F6-4AEB-A48F-F2A7DD373B98}" type="presParOf" srcId="{25A1ABDC-E8B6-4C1F-A388-D81873C2DBFD}" destId="{7C89F9F9-6B75-40E4-8F85-4068043D0F5E}" srcOrd="1" destOrd="0" presId="urn:microsoft.com/office/officeart/2005/8/layout/orgChart1"/>
    <dgm:cxn modelId="{26785D84-13A6-4213-B543-06B912E80399}" type="presParOf" srcId="{7C89F9F9-6B75-40E4-8F85-4068043D0F5E}" destId="{3060BF73-E12C-46BD-BF11-D0A968B7BC3B}" srcOrd="0" destOrd="0" presId="urn:microsoft.com/office/officeart/2005/8/layout/orgChart1"/>
    <dgm:cxn modelId="{815B0F5D-F294-4099-94B0-E41A52852D31}" type="presParOf" srcId="{3060BF73-E12C-46BD-BF11-D0A968B7BC3B}" destId="{43881EEB-3EF8-4CD0-ADD6-C7BD1AB4F3A4}" srcOrd="0" destOrd="0" presId="urn:microsoft.com/office/officeart/2005/8/layout/orgChart1"/>
    <dgm:cxn modelId="{6C79E7DA-945F-4704-946D-E84F781E6E9A}" type="presParOf" srcId="{3060BF73-E12C-46BD-BF11-D0A968B7BC3B}" destId="{757DC6AB-7FF4-494C-85B7-CE7A6ECC5547}" srcOrd="1" destOrd="0" presId="urn:microsoft.com/office/officeart/2005/8/layout/orgChart1"/>
    <dgm:cxn modelId="{4D855D29-5C71-4FCA-A25A-6C6913DB11DF}" type="presParOf" srcId="{7C89F9F9-6B75-40E4-8F85-4068043D0F5E}" destId="{B19BCA26-D740-4AA2-9E66-27299DEA7A7E}" srcOrd="1" destOrd="0" presId="urn:microsoft.com/office/officeart/2005/8/layout/orgChart1"/>
    <dgm:cxn modelId="{EC923683-3D2C-42D9-9E4D-5F2C921E38F4}" type="presParOf" srcId="{B19BCA26-D740-4AA2-9E66-27299DEA7A7E}" destId="{6C356D68-6073-4B2D-B15B-CBAF74C0F025}" srcOrd="0" destOrd="0" presId="urn:microsoft.com/office/officeart/2005/8/layout/orgChart1"/>
    <dgm:cxn modelId="{86F96E60-CD8B-4E96-8023-DC038758DE87}" type="presParOf" srcId="{B19BCA26-D740-4AA2-9E66-27299DEA7A7E}" destId="{993D8857-1986-4EFF-9F0B-DF6EAA3A7856}" srcOrd="1" destOrd="0" presId="urn:microsoft.com/office/officeart/2005/8/layout/orgChart1"/>
    <dgm:cxn modelId="{C0F90E1D-178E-4E69-B115-4006DE4ABBF3}" type="presParOf" srcId="{993D8857-1986-4EFF-9F0B-DF6EAA3A7856}" destId="{3D0093E2-349F-4C13-9C26-59E067E87A81}" srcOrd="0" destOrd="0" presId="urn:microsoft.com/office/officeart/2005/8/layout/orgChart1"/>
    <dgm:cxn modelId="{46504CB2-626C-4EB9-83A4-1E624CCDD840}" type="presParOf" srcId="{3D0093E2-349F-4C13-9C26-59E067E87A81}" destId="{0B89C788-A61E-4B74-AA64-82AC23DACA60}" srcOrd="0" destOrd="0" presId="urn:microsoft.com/office/officeart/2005/8/layout/orgChart1"/>
    <dgm:cxn modelId="{25A8A9DE-CCFE-4B29-BF3C-43817F6789D3}" type="presParOf" srcId="{3D0093E2-349F-4C13-9C26-59E067E87A81}" destId="{49A85A66-0352-46D3-8B64-938A59E1C906}" srcOrd="1" destOrd="0" presId="urn:microsoft.com/office/officeart/2005/8/layout/orgChart1"/>
    <dgm:cxn modelId="{89792CC1-C5BB-4670-BCBB-14F250E7E310}" type="presParOf" srcId="{993D8857-1986-4EFF-9F0B-DF6EAA3A7856}" destId="{0AC89205-B1A6-4C90-8B06-92225F8F4AC6}" srcOrd="1" destOrd="0" presId="urn:microsoft.com/office/officeart/2005/8/layout/orgChart1"/>
    <dgm:cxn modelId="{0FDE2E08-B780-4BC2-980E-AEDB68D3946E}" type="presParOf" srcId="{993D8857-1986-4EFF-9F0B-DF6EAA3A7856}" destId="{CECB93BC-A9F2-48A8-982A-740F3A4C22B5}" srcOrd="2" destOrd="0" presId="urn:microsoft.com/office/officeart/2005/8/layout/orgChart1"/>
    <dgm:cxn modelId="{2A001F3C-091E-4C4A-986A-6C284ED1B543}" type="presParOf" srcId="{B19BCA26-D740-4AA2-9E66-27299DEA7A7E}" destId="{06FBC15F-DB3E-4E7F-868B-9573A226F25F}" srcOrd="2" destOrd="0" presId="urn:microsoft.com/office/officeart/2005/8/layout/orgChart1"/>
    <dgm:cxn modelId="{F8DF7726-3340-4180-87CB-47F15FABCF4C}" type="presParOf" srcId="{B19BCA26-D740-4AA2-9E66-27299DEA7A7E}" destId="{42D7196F-820F-4882-9B18-D911C216E166}" srcOrd="3" destOrd="0" presId="urn:microsoft.com/office/officeart/2005/8/layout/orgChart1"/>
    <dgm:cxn modelId="{BDABE578-1520-4685-8057-264C7EFC5AB8}" type="presParOf" srcId="{42D7196F-820F-4882-9B18-D911C216E166}" destId="{C9BE96D5-80C3-4818-8966-49EFE3A2A040}" srcOrd="0" destOrd="0" presId="urn:microsoft.com/office/officeart/2005/8/layout/orgChart1"/>
    <dgm:cxn modelId="{DD348A6B-E0F1-45B8-8FA4-E29B290CBC58}" type="presParOf" srcId="{C9BE96D5-80C3-4818-8966-49EFE3A2A040}" destId="{C7E9468A-2B11-4D94-ACE4-53C8DD8B2144}" srcOrd="0" destOrd="0" presId="urn:microsoft.com/office/officeart/2005/8/layout/orgChart1"/>
    <dgm:cxn modelId="{98FCFBD8-0E93-433D-8868-74C5BBB9790B}" type="presParOf" srcId="{C9BE96D5-80C3-4818-8966-49EFE3A2A040}" destId="{C1D5A179-3062-42DA-9AB6-CA3D1559E730}" srcOrd="1" destOrd="0" presId="urn:microsoft.com/office/officeart/2005/8/layout/orgChart1"/>
    <dgm:cxn modelId="{6E1D93D5-EF40-4BD1-9BFF-75FFADBEE6BB}" type="presParOf" srcId="{42D7196F-820F-4882-9B18-D911C216E166}" destId="{68DB463D-4110-4143-BB11-AB8A94BD4B48}" srcOrd="1" destOrd="0" presId="urn:microsoft.com/office/officeart/2005/8/layout/orgChart1"/>
    <dgm:cxn modelId="{164390B8-C3D4-4696-8D4D-A520F7A23A91}" type="presParOf" srcId="{42D7196F-820F-4882-9B18-D911C216E166}" destId="{CE5B6DEC-63B1-4188-AA19-51E510D8DE6B}" srcOrd="2" destOrd="0" presId="urn:microsoft.com/office/officeart/2005/8/layout/orgChart1"/>
    <dgm:cxn modelId="{BD6F2A94-6834-40B0-8E2E-7E882D954ABF}" type="presParOf" srcId="{B19BCA26-D740-4AA2-9E66-27299DEA7A7E}" destId="{B33EEE2F-3C06-4AE4-97EA-46A8D37730B0}" srcOrd="4" destOrd="0" presId="urn:microsoft.com/office/officeart/2005/8/layout/orgChart1"/>
    <dgm:cxn modelId="{DEFB4215-3987-4C77-A342-725CEC2D3869}" type="presParOf" srcId="{B19BCA26-D740-4AA2-9E66-27299DEA7A7E}" destId="{78E3D98B-025D-4B0C-8CFB-625D95908262}" srcOrd="5" destOrd="0" presId="urn:microsoft.com/office/officeart/2005/8/layout/orgChart1"/>
    <dgm:cxn modelId="{DB9FE92B-A6BC-4362-B44E-19DA084A838D}" type="presParOf" srcId="{78E3D98B-025D-4B0C-8CFB-625D95908262}" destId="{86523FED-53DA-4AE1-B460-DC756AC564C7}" srcOrd="0" destOrd="0" presId="urn:microsoft.com/office/officeart/2005/8/layout/orgChart1"/>
    <dgm:cxn modelId="{F500B775-2ABD-49AD-8CCE-26625AA5C570}" type="presParOf" srcId="{86523FED-53DA-4AE1-B460-DC756AC564C7}" destId="{22772AFA-A6EF-4EB2-8410-0396A17C67E4}" srcOrd="0" destOrd="0" presId="urn:microsoft.com/office/officeart/2005/8/layout/orgChart1"/>
    <dgm:cxn modelId="{F57B9891-2374-48E9-8CC8-E56441C45F80}" type="presParOf" srcId="{86523FED-53DA-4AE1-B460-DC756AC564C7}" destId="{EEE34306-6B15-4D84-9442-E15D26ABE5CC}" srcOrd="1" destOrd="0" presId="urn:microsoft.com/office/officeart/2005/8/layout/orgChart1"/>
    <dgm:cxn modelId="{05D97290-A71E-49EC-9399-900504132B7B}" type="presParOf" srcId="{78E3D98B-025D-4B0C-8CFB-625D95908262}" destId="{1C59E619-140B-41BA-8632-E2BAE087B18E}" srcOrd="1" destOrd="0" presId="urn:microsoft.com/office/officeart/2005/8/layout/orgChart1"/>
    <dgm:cxn modelId="{E0A95CBE-2565-4E26-A1B7-823E07FBEE7D}" type="presParOf" srcId="{78E3D98B-025D-4B0C-8CFB-625D95908262}" destId="{17BEDE3B-85D7-415F-B28C-34986C41FB14}" srcOrd="2" destOrd="0" presId="urn:microsoft.com/office/officeart/2005/8/layout/orgChart1"/>
    <dgm:cxn modelId="{BAA43764-595F-4FAA-BA28-683CE07E8430}" type="presParOf" srcId="{7C89F9F9-6B75-40E4-8F85-4068043D0F5E}" destId="{4EE50BB0-51F5-4C9D-9C4C-6EBDB6AE8B8B}" srcOrd="2" destOrd="0" presId="urn:microsoft.com/office/officeart/2005/8/layout/orgChart1"/>
    <dgm:cxn modelId="{379A3531-E163-40F4-B09A-8C28E6C3280A}" type="presParOf" srcId="{25A1ABDC-E8B6-4C1F-A388-D81873C2DBFD}" destId="{40797B8E-688F-47FA-A564-4CCE57F3673D}" srcOrd="2" destOrd="0" presId="urn:microsoft.com/office/officeart/2005/8/layout/orgChart1"/>
    <dgm:cxn modelId="{58447B19-49BE-41DF-A888-DC1ADD054C76}" type="presParOf" srcId="{25A1ABDC-E8B6-4C1F-A388-D81873C2DBFD}" destId="{AA1F876A-31D7-4E0B-84E7-072F62747728}" srcOrd="3" destOrd="0" presId="urn:microsoft.com/office/officeart/2005/8/layout/orgChart1"/>
    <dgm:cxn modelId="{E9547DFA-0FA3-475A-8F82-C75CE84841A6}" type="presParOf" srcId="{AA1F876A-31D7-4E0B-84E7-072F62747728}" destId="{38CFBADD-AC9A-427F-8D91-0BAAB34F0C00}" srcOrd="0" destOrd="0" presId="urn:microsoft.com/office/officeart/2005/8/layout/orgChart1"/>
    <dgm:cxn modelId="{F6BCA556-FFBD-4681-AD57-C189C2B4979B}" type="presParOf" srcId="{38CFBADD-AC9A-427F-8D91-0BAAB34F0C00}" destId="{F884702F-6ED2-4BCC-9CEC-7DB5BD15880B}" srcOrd="0" destOrd="0" presId="urn:microsoft.com/office/officeart/2005/8/layout/orgChart1"/>
    <dgm:cxn modelId="{D88113DD-DAFC-4269-A361-A2639676F0AD}" type="presParOf" srcId="{38CFBADD-AC9A-427F-8D91-0BAAB34F0C00}" destId="{A95A24AA-1081-4AFA-AF99-FA1EF7FEAA1B}" srcOrd="1" destOrd="0" presId="urn:microsoft.com/office/officeart/2005/8/layout/orgChart1"/>
    <dgm:cxn modelId="{8860C4D7-BEA2-4448-A1F3-6988BCD5DEDC}" type="presParOf" srcId="{AA1F876A-31D7-4E0B-84E7-072F62747728}" destId="{5B99ECA8-9E4F-4EC8-BE0F-0A1FE22C0C15}" srcOrd="1" destOrd="0" presId="urn:microsoft.com/office/officeart/2005/8/layout/orgChart1"/>
    <dgm:cxn modelId="{6F0EFAEB-CECA-4969-8072-3F213C1260CE}" type="presParOf" srcId="{5B99ECA8-9E4F-4EC8-BE0F-0A1FE22C0C15}" destId="{844F836A-CF10-476C-A5DA-F3CD7F3252F7}" srcOrd="0" destOrd="0" presId="urn:microsoft.com/office/officeart/2005/8/layout/orgChart1"/>
    <dgm:cxn modelId="{5B13F4DA-4A24-4AC4-AB24-4B4A803A16BB}" type="presParOf" srcId="{5B99ECA8-9E4F-4EC8-BE0F-0A1FE22C0C15}" destId="{62071A51-CAED-4180-B1BC-4C42941DE427}" srcOrd="1" destOrd="0" presId="urn:microsoft.com/office/officeart/2005/8/layout/orgChart1"/>
    <dgm:cxn modelId="{31BDABA9-9141-4A60-8C5F-17FC9C76CC7E}" type="presParOf" srcId="{62071A51-CAED-4180-B1BC-4C42941DE427}" destId="{9C18EAC6-4A49-4B58-A47C-182DDAB90748}" srcOrd="0" destOrd="0" presId="urn:microsoft.com/office/officeart/2005/8/layout/orgChart1"/>
    <dgm:cxn modelId="{9A61CC43-0BF5-46A5-B41E-0A1C60BB1A39}" type="presParOf" srcId="{9C18EAC6-4A49-4B58-A47C-182DDAB90748}" destId="{CF9E44C1-AAD6-48C5-9076-1557979A7D63}" srcOrd="0" destOrd="0" presId="urn:microsoft.com/office/officeart/2005/8/layout/orgChart1"/>
    <dgm:cxn modelId="{BE661C9F-31E7-4779-9FE7-7A79FABAD512}" type="presParOf" srcId="{9C18EAC6-4A49-4B58-A47C-182DDAB90748}" destId="{7EBF77ED-7921-4A91-924B-D269BCACF366}" srcOrd="1" destOrd="0" presId="urn:microsoft.com/office/officeart/2005/8/layout/orgChart1"/>
    <dgm:cxn modelId="{EEAF4BD2-DE1A-4027-B84B-5BC77EDD9D57}" type="presParOf" srcId="{62071A51-CAED-4180-B1BC-4C42941DE427}" destId="{83C5617A-B918-4FE3-92AE-D2B5AC5A831C}" srcOrd="1" destOrd="0" presId="urn:microsoft.com/office/officeart/2005/8/layout/orgChart1"/>
    <dgm:cxn modelId="{6A015F93-2081-4C04-B5FC-DE4B3EE8FD58}" type="presParOf" srcId="{62071A51-CAED-4180-B1BC-4C42941DE427}" destId="{DFAE4B30-F2B4-4358-BD4A-BA3BB766FDE8}" srcOrd="2" destOrd="0" presId="urn:microsoft.com/office/officeart/2005/8/layout/orgChart1"/>
    <dgm:cxn modelId="{83243DC3-54B3-47A0-8C1E-437EC4A67204}" type="presParOf" srcId="{5B99ECA8-9E4F-4EC8-BE0F-0A1FE22C0C15}" destId="{3F4C205B-0CAA-429E-BBA1-85BE6E528691}" srcOrd="2" destOrd="0" presId="urn:microsoft.com/office/officeart/2005/8/layout/orgChart1"/>
    <dgm:cxn modelId="{0A027581-1245-4FCB-8C7A-652271A9443C}" type="presParOf" srcId="{5B99ECA8-9E4F-4EC8-BE0F-0A1FE22C0C15}" destId="{74070589-32E1-49C2-9E7C-0AA2AE77D7B9}" srcOrd="3" destOrd="0" presId="urn:microsoft.com/office/officeart/2005/8/layout/orgChart1"/>
    <dgm:cxn modelId="{C5F27C86-5EC6-4A69-A641-DFF54FF4D407}" type="presParOf" srcId="{74070589-32E1-49C2-9E7C-0AA2AE77D7B9}" destId="{F80B1394-2925-4AD1-AEAD-9ABDC9F7B073}" srcOrd="0" destOrd="0" presId="urn:microsoft.com/office/officeart/2005/8/layout/orgChart1"/>
    <dgm:cxn modelId="{14A65C58-3468-4651-A360-988E88568DC3}" type="presParOf" srcId="{F80B1394-2925-4AD1-AEAD-9ABDC9F7B073}" destId="{1AFB3784-3BBC-40C7-A294-8D91435184B2}" srcOrd="0" destOrd="0" presId="urn:microsoft.com/office/officeart/2005/8/layout/orgChart1"/>
    <dgm:cxn modelId="{2EA20A27-928E-40AE-A626-46A0C3B8C2E8}" type="presParOf" srcId="{F80B1394-2925-4AD1-AEAD-9ABDC9F7B073}" destId="{3745149D-9633-481E-B456-849AC91D1B29}" srcOrd="1" destOrd="0" presId="urn:microsoft.com/office/officeart/2005/8/layout/orgChart1"/>
    <dgm:cxn modelId="{EF70871B-865D-487E-83A4-DA7A8189D683}" type="presParOf" srcId="{74070589-32E1-49C2-9E7C-0AA2AE77D7B9}" destId="{BB52EF57-A243-434E-AE18-5383CC506C18}" srcOrd="1" destOrd="0" presId="urn:microsoft.com/office/officeart/2005/8/layout/orgChart1"/>
    <dgm:cxn modelId="{D2DAD119-5609-42C8-A98D-8C184F108A10}" type="presParOf" srcId="{74070589-32E1-49C2-9E7C-0AA2AE77D7B9}" destId="{5F03502E-2E5F-4FE8-AEDD-440325643DF4}" srcOrd="2" destOrd="0" presId="urn:microsoft.com/office/officeart/2005/8/layout/orgChart1"/>
    <dgm:cxn modelId="{B4999381-F957-40AC-B202-299F20695359}" type="presParOf" srcId="{AA1F876A-31D7-4E0B-84E7-072F62747728}" destId="{6018CBBF-231A-4911-8EBC-D3A562075889}" srcOrd="2" destOrd="0" presId="urn:microsoft.com/office/officeart/2005/8/layout/orgChart1"/>
    <dgm:cxn modelId="{B48BA7BF-A3B5-4F90-ABA5-EE9D2C0FEA32}" type="presParOf" srcId="{25A1ABDC-E8B6-4C1F-A388-D81873C2DBFD}" destId="{467C56FA-69DB-419A-B1ED-75CBBB41E489}" srcOrd="4" destOrd="0" presId="urn:microsoft.com/office/officeart/2005/8/layout/orgChart1"/>
    <dgm:cxn modelId="{9EA7B88F-0CAB-4CA8-A53C-FCBDB521AB5A}" type="presParOf" srcId="{25A1ABDC-E8B6-4C1F-A388-D81873C2DBFD}" destId="{66060D4F-B43F-4C54-863A-B4C99DAC36C6}" srcOrd="5" destOrd="0" presId="urn:microsoft.com/office/officeart/2005/8/layout/orgChart1"/>
    <dgm:cxn modelId="{64A77B0E-6FBF-45C1-AC42-FED82D9D9860}" type="presParOf" srcId="{66060D4F-B43F-4C54-863A-B4C99DAC36C6}" destId="{9ECC9358-5E44-4D68-B99B-1BA1F0E2C266}" srcOrd="0" destOrd="0" presId="urn:microsoft.com/office/officeart/2005/8/layout/orgChart1"/>
    <dgm:cxn modelId="{3A08AFA3-A060-49F2-82CC-D1C6266E8777}" type="presParOf" srcId="{9ECC9358-5E44-4D68-B99B-1BA1F0E2C266}" destId="{BCEE1ADB-D978-44D0-B3D2-341B6952DAC9}" srcOrd="0" destOrd="0" presId="urn:microsoft.com/office/officeart/2005/8/layout/orgChart1"/>
    <dgm:cxn modelId="{EBAA194A-AD36-4001-9299-FB44431375AA}" type="presParOf" srcId="{9ECC9358-5E44-4D68-B99B-1BA1F0E2C266}" destId="{90F7C9D3-0205-4420-91D0-95415EA98605}" srcOrd="1" destOrd="0" presId="urn:microsoft.com/office/officeart/2005/8/layout/orgChart1"/>
    <dgm:cxn modelId="{650A8E3E-84FA-4602-B3F6-49B0AFF53DC4}" type="presParOf" srcId="{66060D4F-B43F-4C54-863A-B4C99DAC36C6}" destId="{D464889D-FFA5-45BE-9212-32E3F18D5125}" srcOrd="1" destOrd="0" presId="urn:microsoft.com/office/officeart/2005/8/layout/orgChart1"/>
    <dgm:cxn modelId="{0D33323C-294E-4E64-A5F3-40FB4805BC7B}" type="presParOf" srcId="{D464889D-FFA5-45BE-9212-32E3F18D5125}" destId="{C7B8C779-1F71-4C59-A6A5-553CE0D4F378}" srcOrd="0" destOrd="0" presId="urn:microsoft.com/office/officeart/2005/8/layout/orgChart1"/>
    <dgm:cxn modelId="{E48E3C57-1438-436D-9AB8-A95CEB18BA61}" type="presParOf" srcId="{D464889D-FFA5-45BE-9212-32E3F18D5125}" destId="{4A836ABB-A9B7-4AC0-9E80-300D9B100929}" srcOrd="1" destOrd="0" presId="urn:microsoft.com/office/officeart/2005/8/layout/orgChart1"/>
    <dgm:cxn modelId="{19BEED09-FCA9-4116-90D8-CB811CB948CD}" type="presParOf" srcId="{4A836ABB-A9B7-4AC0-9E80-300D9B100929}" destId="{9A53671D-2BC4-47ED-865E-E8F1338F64EB}" srcOrd="0" destOrd="0" presId="urn:microsoft.com/office/officeart/2005/8/layout/orgChart1"/>
    <dgm:cxn modelId="{9CBA6AFE-AD0A-468B-AE62-BE642E1197BC}" type="presParOf" srcId="{9A53671D-2BC4-47ED-865E-E8F1338F64EB}" destId="{9B09FF1B-8922-4F1F-A88D-3BC858FAB45A}" srcOrd="0" destOrd="0" presId="urn:microsoft.com/office/officeart/2005/8/layout/orgChart1"/>
    <dgm:cxn modelId="{97F2152B-1D81-4190-BE64-D69877304621}" type="presParOf" srcId="{9A53671D-2BC4-47ED-865E-E8F1338F64EB}" destId="{A5592219-7005-4A90-AD5E-C6D635D5CA5F}" srcOrd="1" destOrd="0" presId="urn:microsoft.com/office/officeart/2005/8/layout/orgChart1"/>
    <dgm:cxn modelId="{47308E0E-ECDC-4827-8A0A-712989888483}" type="presParOf" srcId="{4A836ABB-A9B7-4AC0-9E80-300D9B100929}" destId="{B12EF7A6-FA93-4BE6-8929-BCF632914771}" srcOrd="1" destOrd="0" presId="urn:microsoft.com/office/officeart/2005/8/layout/orgChart1"/>
    <dgm:cxn modelId="{1AB4AC77-21CD-4D51-BE5C-D06E81DA8B6F}" type="presParOf" srcId="{4A836ABB-A9B7-4AC0-9E80-300D9B100929}" destId="{9238ED28-7B2A-42CF-A216-092B76032029}" srcOrd="2" destOrd="0" presId="urn:microsoft.com/office/officeart/2005/8/layout/orgChart1"/>
    <dgm:cxn modelId="{076B72D5-E757-4985-ADAB-DEE241CAE292}" type="presParOf" srcId="{D464889D-FFA5-45BE-9212-32E3F18D5125}" destId="{470C68EF-36C8-4CBD-B514-D19120DAFB37}" srcOrd="2" destOrd="0" presId="urn:microsoft.com/office/officeart/2005/8/layout/orgChart1"/>
    <dgm:cxn modelId="{901736AD-60DB-4386-AF68-2C91C73051C8}" type="presParOf" srcId="{D464889D-FFA5-45BE-9212-32E3F18D5125}" destId="{37F91887-0F38-4BB5-8F6D-329F71AC0E46}" srcOrd="3" destOrd="0" presId="urn:microsoft.com/office/officeart/2005/8/layout/orgChart1"/>
    <dgm:cxn modelId="{7ABEAF64-A04B-4206-BB0E-83CC9728C969}" type="presParOf" srcId="{37F91887-0F38-4BB5-8F6D-329F71AC0E46}" destId="{F2AB5D6E-520C-4A19-8380-27EC83EBC07A}" srcOrd="0" destOrd="0" presId="urn:microsoft.com/office/officeart/2005/8/layout/orgChart1"/>
    <dgm:cxn modelId="{7ECB95A0-9C9E-4450-BD3E-C8038AA5B093}" type="presParOf" srcId="{F2AB5D6E-520C-4A19-8380-27EC83EBC07A}" destId="{75EEEEB9-CE7F-426D-8C58-E8B8C50A7F56}" srcOrd="0" destOrd="0" presId="urn:microsoft.com/office/officeart/2005/8/layout/orgChart1"/>
    <dgm:cxn modelId="{B8628DCB-92BF-4BD5-B626-6C720D60EFB2}" type="presParOf" srcId="{F2AB5D6E-520C-4A19-8380-27EC83EBC07A}" destId="{2538F989-BF5F-4D2B-AD23-A198C0BD3E5B}" srcOrd="1" destOrd="0" presId="urn:microsoft.com/office/officeart/2005/8/layout/orgChart1"/>
    <dgm:cxn modelId="{B18B7BC0-1C51-4D2D-91F9-15E16AE71B4D}" type="presParOf" srcId="{37F91887-0F38-4BB5-8F6D-329F71AC0E46}" destId="{10BBB18D-D330-416A-955F-3B09E6DFFA10}" srcOrd="1" destOrd="0" presId="urn:microsoft.com/office/officeart/2005/8/layout/orgChart1"/>
    <dgm:cxn modelId="{DAA31594-44A1-42B7-9F9E-018E38067544}" type="presParOf" srcId="{37F91887-0F38-4BB5-8F6D-329F71AC0E46}" destId="{35463B5E-2420-4AFE-B383-D3F0D792BFB1}" srcOrd="2" destOrd="0" presId="urn:microsoft.com/office/officeart/2005/8/layout/orgChart1"/>
    <dgm:cxn modelId="{40340A39-9818-4DCF-B208-47A8C3B7092C}" type="presParOf" srcId="{66060D4F-B43F-4C54-863A-B4C99DAC36C6}" destId="{2735E99A-1C49-489F-8574-C4B3FF85A624}" srcOrd="2" destOrd="0" presId="urn:microsoft.com/office/officeart/2005/8/layout/orgChart1"/>
    <dgm:cxn modelId="{B39744E1-8229-4E06-9B96-CDF017053A2C}" type="presParOf" srcId="{5AAC9753-BBE1-41A6-9E66-76CE79709DF7}" destId="{230FF322-B6E8-48C8-9ADF-0D960B05A9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6E4BD8-4543-4183-81BB-508C7D556F7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47F166E-D1C9-422C-8609-FED21EA847C6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Section V: Power-Domain Non-Orthogonal Multiple Access for HBD UAV Communications</a:t>
          </a:r>
        </a:p>
      </dgm:t>
    </dgm:pt>
    <dgm:pt modelId="{C6F48BB5-589A-47BB-B1A8-55CBA5996100}" type="parTrans" cxnId="{02C6AB33-D340-4E48-9F42-82EA06A477AC}">
      <dgm:prSet/>
      <dgm:spPr/>
      <dgm:t>
        <a:bodyPr/>
        <a:lstStyle/>
        <a:p>
          <a:endParaRPr lang="en-SG"/>
        </a:p>
      </dgm:t>
    </dgm:pt>
    <dgm:pt modelId="{A0CC2CDE-46FC-41D3-B355-31B716BC0E2A}" type="sibTrans" cxnId="{02C6AB33-D340-4E48-9F42-82EA06A477AC}">
      <dgm:prSet/>
      <dgm:spPr/>
      <dgm:t>
        <a:bodyPr/>
        <a:lstStyle/>
        <a:p>
          <a:endParaRPr lang="en-SG"/>
        </a:p>
      </dgm:t>
    </dgm:pt>
    <dgm:pt modelId="{B0803F97-A97A-40BE-85CC-4275818FBDC7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Brief Overview of NOMA</a:t>
          </a:r>
        </a:p>
      </dgm:t>
    </dgm:pt>
    <dgm:pt modelId="{687EDE16-59F2-4741-934E-D1EF77634FCA}" type="parTrans" cxnId="{0131AA43-2B10-4169-B25A-04247FB01341}">
      <dgm:prSet/>
      <dgm:spPr/>
      <dgm:t>
        <a:bodyPr/>
        <a:lstStyle/>
        <a:p>
          <a:endParaRPr lang="en-SG"/>
        </a:p>
      </dgm:t>
    </dgm:pt>
    <dgm:pt modelId="{F76FF66D-F863-4C50-A7AE-499680DC8D76}" type="sibTrans" cxnId="{0131AA43-2B10-4169-B25A-04247FB01341}">
      <dgm:prSet/>
      <dgm:spPr/>
      <dgm:t>
        <a:bodyPr/>
        <a:lstStyle/>
        <a:p>
          <a:endParaRPr lang="en-SG"/>
        </a:p>
      </dgm:t>
    </dgm:pt>
    <dgm:pt modelId="{3AC02656-A8C2-41C1-B78A-DDA707E8F6F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Code-Domain NOMA</a:t>
          </a:r>
        </a:p>
      </dgm:t>
    </dgm:pt>
    <dgm:pt modelId="{D6795FBD-B4A5-4CAC-92B2-A0FB200A3AFE}" type="parTrans" cxnId="{B42F4D47-9C6D-4039-8ACE-3BA768844698}">
      <dgm:prSet/>
      <dgm:spPr/>
      <dgm:t>
        <a:bodyPr/>
        <a:lstStyle/>
        <a:p>
          <a:endParaRPr lang="en-SG"/>
        </a:p>
      </dgm:t>
    </dgm:pt>
    <dgm:pt modelId="{F7A520A7-946A-4121-823F-2C43B9DEB61B}" type="sibTrans" cxnId="{B42F4D47-9C6D-4039-8ACE-3BA768844698}">
      <dgm:prSet/>
      <dgm:spPr/>
      <dgm:t>
        <a:bodyPr/>
        <a:lstStyle/>
        <a:p>
          <a:endParaRPr lang="en-SG"/>
        </a:p>
      </dgm:t>
    </dgm:pt>
    <dgm:pt modelId="{231A3CB3-B03E-4B5A-83CF-9439F2857F3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Power-Domain NOMA</a:t>
          </a:r>
        </a:p>
      </dgm:t>
    </dgm:pt>
    <dgm:pt modelId="{317AE1BC-71E9-4868-AD54-E9D270C45961}" type="parTrans" cxnId="{5B733858-0271-453F-B8A0-8D87B4BBE848}">
      <dgm:prSet/>
      <dgm:spPr/>
      <dgm:t>
        <a:bodyPr/>
        <a:lstStyle/>
        <a:p>
          <a:endParaRPr lang="en-SG"/>
        </a:p>
      </dgm:t>
    </dgm:pt>
    <dgm:pt modelId="{88816759-F5CA-4D36-9D18-65057A8E9AFC}" type="sibTrans" cxnId="{5B733858-0271-453F-B8A0-8D87B4BBE848}">
      <dgm:prSet/>
      <dgm:spPr/>
      <dgm:t>
        <a:bodyPr/>
        <a:lstStyle/>
        <a:p>
          <a:endParaRPr lang="en-SG"/>
        </a:p>
      </dgm:t>
    </dgm:pt>
    <dgm:pt modelId="{DAB8DD81-DB31-4733-A653-58C3D9EE9ED9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Relevance of Power-Domain NOMA in an HBD-UCS</a:t>
          </a:r>
        </a:p>
      </dgm:t>
    </dgm:pt>
    <dgm:pt modelId="{85E551FD-F067-4982-B3D4-46E12CF1E489}" type="parTrans" cxnId="{1C4BF5B6-A3C0-46A8-BD5C-CF81255CC870}">
      <dgm:prSet/>
      <dgm:spPr/>
      <dgm:t>
        <a:bodyPr/>
        <a:lstStyle/>
        <a:p>
          <a:endParaRPr lang="en-SG"/>
        </a:p>
      </dgm:t>
    </dgm:pt>
    <dgm:pt modelId="{13B5A6AD-9478-4917-9912-F383CB02B153}" type="sibTrans" cxnId="{1C4BF5B6-A3C0-46A8-BD5C-CF81255CC870}">
      <dgm:prSet/>
      <dgm:spPr/>
      <dgm:t>
        <a:bodyPr/>
        <a:lstStyle/>
        <a:p>
          <a:endParaRPr lang="en-SG"/>
        </a:p>
      </dgm:t>
    </dgm:pt>
    <dgm:pt modelId="{69135C32-07F1-4C68-9A90-2B15FFBA85C6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Example Signal Model in HBD UAV Communications</a:t>
          </a:r>
        </a:p>
      </dgm:t>
    </dgm:pt>
    <dgm:pt modelId="{52CF9EDE-A792-4026-B4D6-DEE65E27D01B}" type="parTrans" cxnId="{711295A7-138C-4718-807E-A2B88B72B843}">
      <dgm:prSet/>
      <dgm:spPr/>
      <dgm:t>
        <a:bodyPr/>
        <a:lstStyle/>
        <a:p>
          <a:endParaRPr lang="en-SG"/>
        </a:p>
      </dgm:t>
    </dgm:pt>
    <dgm:pt modelId="{59AF2E56-6447-4486-A8A7-499B5836F4B4}" type="sibTrans" cxnId="{711295A7-138C-4718-807E-A2B88B72B843}">
      <dgm:prSet/>
      <dgm:spPr/>
      <dgm:t>
        <a:bodyPr/>
        <a:lstStyle/>
        <a:p>
          <a:endParaRPr lang="en-SG"/>
        </a:p>
      </dgm:t>
    </dgm:pt>
    <dgm:pt modelId="{53D98B31-CA89-40C8-B80E-EDDE18519CD6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Open Research Problems and Challenges</a:t>
          </a:r>
        </a:p>
      </dgm:t>
    </dgm:pt>
    <dgm:pt modelId="{E256A967-4003-409F-B714-67B04454B810}" type="parTrans" cxnId="{070E1D33-0E94-491B-8D66-AA05A74D59E1}">
      <dgm:prSet/>
      <dgm:spPr/>
      <dgm:t>
        <a:bodyPr/>
        <a:lstStyle/>
        <a:p>
          <a:endParaRPr lang="en-SG"/>
        </a:p>
      </dgm:t>
    </dgm:pt>
    <dgm:pt modelId="{C0592F89-E20A-4A77-BB12-58BAED71D0DB}" type="sibTrans" cxnId="{070E1D33-0E94-491B-8D66-AA05A74D59E1}">
      <dgm:prSet/>
      <dgm:spPr/>
      <dgm:t>
        <a:bodyPr/>
        <a:lstStyle/>
        <a:p>
          <a:endParaRPr lang="en-SG"/>
        </a:p>
      </dgm:t>
    </dgm:pt>
    <dgm:pt modelId="{CEA2E307-B6D1-4670-8CE9-43683AC1A59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SIC-based Detection Complexity and Error Propagation</a:t>
          </a:r>
        </a:p>
      </dgm:t>
    </dgm:pt>
    <dgm:pt modelId="{CC677843-45F9-480C-9DB4-529160DA5CE7}" type="parTrans" cxnId="{80FCE27B-EA38-4BBC-9438-F568436B48EA}">
      <dgm:prSet/>
      <dgm:spPr/>
      <dgm:t>
        <a:bodyPr/>
        <a:lstStyle/>
        <a:p>
          <a:endParaRPr lang="en-SG"/>
        </a:p>
      </dgm:t>
    </dgm:pt>
    <dgm:pt modelId="{C24A01AF-F2F6-4B63-830D-E22DE0E9E291}" type="sibTrans" cxnId="{80FCE27B-EA38-4BBC-9438-F568436B48EA}">
      <dgm:prSet/>
      <dgm:spPr/>
      <dgm:t>
        <a:bodyPr/>
        <a:lstStyle/>
        <a:p>
          <a:endParaRPr lang="en-SG"/>
        </a:p>
      </dgm:t>
    </dgm:pt>
    <dgm:pt modelId="{13043BE4-0F6C-49C0-BC32-400EAAFFDA7C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User Pairing in Power-Domain NOMA</a:t>
          </a:r>
        </a:p>
      </dgm:t>
    </dgm:pt>
    <dgm:pt modelId="{B59D082A-A8C6-4A1C-BA0A-E6371D870301}" type="parTrans" cxnId="{2AE1742E-A6E9-4CB7-A36E-AB037AA7FA6D}">
      <dgm:prSet/>
      <dgm:spPr/>
      <dgm:t>
        <a:bodyPr/>
        <a:lstStyle/>
        <a:p>
          <a:endParaRPr lang="en-SG"/>
        </a:p>
      </dgm:t>
    </dgm:pt>
    <dgm:pt modelId="{62932851-29F9-4C68-B48A-3959D18A950F}" type="sibTrans" cxnId="{2AE1742E-A6E9-4CB7-A36E-AB037AA7FA6D}">
      <dgm:prSet/>
      <dgm:spPr/>
      <dgm:t>
        <a:bodyPr/>
        <a:lstStyle/>
        <a:p>
          <a:endParaRPr lang="en-SG"/>
        </a:p>
      </dgm:t>
    </dgm:pt>
    <dgm:pt modelId="{A30583ED-735C-4A42-A789-1AA368BE7A5D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Deep-Learning Techniques for Power-Domain NOMA</a:t>
          </a:r>
        </a:p>
      </dgm:t>
    </dgm:pt>
    <dgm:pt modelId="{58401DDA-E69F-43C4-BC6D-6460B9D3BA04}" type="parTrans" cxnId="{E5596B8A-C37A-4897-A77E-79A56DACB3EF}">
      <dgm:prSet/>
      <dgm:spPr/>
      <dgm:t>
        <a:bodyPr/>
        <a:lstStyle/>
        <a:p>
          <a:endParaRPr lang="en-SG"/>
        </a:p>
      </dgm:t>
    </dgm:pt>
    <dgm:pt modelId="{AAB892C6-22D4-4EF6-B5A2-31936889A181}" type="sibTrans" cxnId="{E5596B8A-C37A-4897-A77E-79A56DACB3EF}">
      <dgm:prSet/>
      <dgm:spPr/>
      <dgm:t>
        <a:bodyPr/>
        <a:lstStyle/>
        <a:p>
          <a:endParaRPr lang="en-SG"/>
        </a:p>
      </dgm:t>
    </dgm:pt>
    <dgm:pt modelId="{688ABE1F-A7FA-47B1-B932-E9294AA5237C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Uplink Transmissions</a:t>
          </a:r>
        </a:p>
      </dgm:t>
    </dgm:pt>
    <dgm:pt modelId="{017965DB-ABCB-4081-A787-B8690756FFD6}" type="parTrans" cxnId="{27ED4E2B-9670-4E24-ABF3-2218FEDDC2A8}">
      <dgm:prSet/>
      <dgm:spPr/>
      <dgm:t>
        <a:bodyPr/>
        <a:lstStyle/>
        <a:p>
          <a:endParaRPr lang="en-SG"/>
        </a:p>
      </dgm:t>
    </dgm:pt>
    <dgm:pt modelId="{0D4FCF30-F656-4F94-94DE-06DE23A1EF11}" type="sibTrans" cxnId="{27ED4E2B-9670-4E24-ABF3-2218FEDDC2A8}">
      <dgm:prSet/>
      <dgm:spPr/>
      <dgm:t>
        <a:bodyPr/>
        <a:lstStyle/>
        <a:p>
          <a:endParaRPr lang="en-SG"/>
        </a:p>
      </dgm:t>
    </dgm:pt>
    <dgm:pt modelId="{401DE673-3EAF-4679-9145-0A71102A8E8A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Downlink Transmissions</a:t>
          </a:r>
        </a:p>
      </dgm:t>
    </dgm:pt>
    <dgm:pt modelId="{A909296D-DB0A-4F27-B12A-5C6C021F5CC4}" type="parTrans" cxnId="{1CF391C4-73FB-4C29-930E-9F1D82B42B6C}">
      <dgm:prSet/>
      <dgm:spPr/>
      <dgm:t>
        <a:bodyPr/>
        <a:lstStyle/>
        <a:p>
          <a:endParaRPr lang="en-SG"/>
        </a:p>
      </dgm:t>
    </dgm:pt>
    <dgm:pt modelId="{B890A5B8-385A-4866-A7A1-F538A9DE5AC4}" type="sibTrans" cxnId="{1CF391C4-73FB-4C29-930E-9F1D82B42B6C}">
      <dgm:prSet/>
      <dgm:spPr/>
      <dgm:t>
        <a:bodyPr/>
        <a:lstStyle/>
        <a:p>
          <a:endParaRPr lang="en-SG"/>
        </a:p>
      </dgm:t>
    </dgm:pt>
    <dgm:pt modelId="{6B1FAF79-9C46-455C-8BB0-1422A1F36739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Towards Multi-User HBD Communications </a:t>
          </a:r>
        </a:p>
      </dgm:t>
    </dgm:pt>
    <dgm:pt modelId="{B507D78B-4DB5-4A6E-A8A7-686947005CE5}" type="parTrans" cxnId="{6B76789D-B46D-469C-B529-313246A1B6E0}">
      <dgm:prSet/>
      <dgm:spPr/>
      <dgm:t>
        <a:bodyPr/>
        <a:lstStyle/>
        <a:p>
          <a:endParaRPr lang="en-SG"/>
        </a:p>
      </dgm:t>
    </dgm:pt>
    <dgm:pt modelId="{AAE2C3C1-F211-41D9-82FC-205F101CEABE}" type="sibTrans" cxnId="{6B76789D-B46D-469C-B529-313246A1B6E0}">
      <dgm:prSet/>
      <dgm:spPr/>
      <dgm:t>
        <a:bodyPr/>
        <a:lstStyle/>
        <a:p>
          <a:endParaRPr lang="en-SG"/>
        </a:p>
      </dgm:t>
    </dgm:pt>
    <dgm:pt modelId="{B4855189-7907-4E3E-B935-1508FF2F249C}" type="pres">
      <dgm:prSet presAssocID="{B66E4BD8-4543-4183-81BB-508C7D556F7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F7536C-5B4B-437B-A4AA-36D95C247AC8}" type="pres">
      <dgm:prSet presAssocID="{847F166E-D1C9-422C-8609-FED21EA847C6}" presName="root1" presStyleCnt="0"/>
      <dgm:spPr/>
    </dgm:pt>
    <dgm:pt modelId="{70A674E1-6322-4F3E-A482-86851A16DD64}" type="pres">
      <dgm:prSet presAssocID="{847F166E-D1C9-422C-8609-FED21EA847C6}" presName="LevelOneTextNode" presStyleLbl="node0" presStyleIdx="0" presStyleCnt="1" custScaleX="285969" custScaleY="262059">
        <dgm:presLayoutVars>
          <dgm:chPref val="3"/>
        </dgm:presLayoutVars>
      </dgm:prSet>
      <dgm:spPr/>
    </dgm:pt>
    <dgm:pt modelId="{846A2E64-76D5-4E6E-9E41-B8DEECC7CB74}" type="pres">
      <dgm:prSet presAssocID="{847F166E-D1C9-422C-8609-FED21EA847C6}" presName="level2hierChild" presStyleCnt="0"/>
      <dgm:spPr/>
    </dgm:pt>
    <dgm:pt modelId="{9EFEC574-DFF6-414A-96DB-73EC1D77D904}" type="pres">
      <dgm:prSet presAssocID="{B507D78B-4DB5-4A6E-A8A7-686947005CE5}" presName="conn2-1" presStyleLbl="parChTrans1D2" presStyleIdx="0" presStyleCnt="4"/>
      <dgm:spPr/>
    </dgm:pt>
    <dgm:pt modelId="{2DE2E93D-0E08-4860-978F-76314B660DD3}" type="pres">
      <dgm:prSet presAssocID="{B507D78B-4DB5-4A6E-A8A7-686947005CE5}" presName="connTx" presStyleLbl="parChTrans1D2" presStyleIdx="0" presStyleCnt="4"/>
      <dgm:spPr/>
    </dgm:pt>
    <dgm:pt modelId="{C28CED62-1B3C-45C1-9722-876A0C132ECD}" type="pres">
      <dgm:prSet presAssocID="{6B1FAF79-9C46-455C-8BB0-1422A1F36739}" presName="root2" presStyleCnt="0"/>
      <dgm:spPr/>
    </dgm:pt>
    <dgm:pt modelId="{E828017B-764D-4A7A-899A-44A09AA57CF6}" type="pres">
      <dgm:prSet presAssocID="{6B1FAF79-9C46-455C-8BB0-1422A1F36739}" presName="LevelTwoTextNode" presStyleLbl="node2" presStyleIdx="0" presStyleCnt="4" custScaleX="231911" custScaleY="164443">
        <dgm:presLayoutVars>
          <dgm:chPref val="3"/>
        </dgm:presLayoutVars>
      </dgm:prSet>
      <dgm:spPr/>
    </dgm:pt>
    <dgm:pt modelId="{C1F0BAC3-21A4-4F32-88B6-FE8B416584AC}" type="pres">
      <dgm:prSet presAssocID="{6B1FAF79-9C46-455C-8BB0-1422A1F36739}" presName="level3hierChild" presStyleCnt="0"/>
      <dgm:spPr/>
    </dgm:pt>
    <dgm:pt modelId="{034E7414-62E4-49AE-A3B3-A1CDD06F32B2}" type="pres">
      <dgm:prSet presAssocID="{687EDE16-59F2-4741-934E-D1EF77634FCA}" presName="conn2-1" presStyleLbl="parChTrans1D2" presStyleIdx="1" presStyleCnt="4"/>
      <dgm:spPr/>
    </dgm:pt>
    <dgm:pt modelId="{FFA99026-4813-4B4D-BAA7-6553669CDE5A}" type="pres">
      <dgm:prSet presAssocID="{687EDE16-59F2-4741-934E-D1EF77634FCA}" presName="connTx" presStyleLbl="parChTrans1D2" presStyleIdx="1" presStyleCnt="4"/>
      <dgm:spPr/>
    </dgm:pt>
    <dgm:pt modelId="{1F23F662-82D1-4001-862D-C883FA3B640F}" type="pres">
      <dgm:prSet presAssocID="{B0803F97-A97A-40BE-85CC-4275818FBDC7}" presName="root2" presStyleCnt="0"/>
      <dgm:spPr/>
    </dgm:pt>
    <dgm:pt modelId="{F4C74A40-3684-4680-BC4F-49411B423E26}" type="pres">
      <dgm:prSet presAssocID="{B0803F97-A97A-40BE-85CC-4275818FBDC7}" presName="LevelTwoTextNode" presStyleLbl="node2" presStyleIdx="1" presStyleCnt="4" custScaleX="231911" custScaleY="164443">
        <dgm:presLayoutVars>
          <dgm:chPref val="3"/>
        </dgm:presLayoutVars>
      </dgm:prSet>
      <dgm:spPr/>
    </dgm:pt>
    <dgm:pt modelId="{255DD647-E255-431C-8952-51C840266F44}" type="pres">
      <dgm:prSet presAssocID="{B0803F97-A97A-40BE-85CC-4275818FBDC7}" presName="level3hierChild" presStyleCnt="0"/>
      <dgm:spPr/>
    </dgm:pt>
    <dgm:pt modelId="{01BEBDE9-2EC1-4377-B5AC-E24A23C0B7C4}" type="pres">
      <dgm:prSet presAssocID="{D6795FBD-B4A5-4CAC-92B2-A0FB200A3AFE}" presName="conn2-1" presStyleLbl="parChTrans1D3" presStyleIdx="0" presStyleCnt="8"/>
      <dgm:spPr/>
    </dgm:pt>
    <dgm:pt modelId="{D187AC48-9239-40BD-8B8F-D935EF236CD0}" type="pres">
      <dgm:prSet presAssocID="{D6795FBD-B4A5-4CAC-92B2-A0FB200A3AFE}" presName="connTx" presStyleLbl="parChTrans1D3" presStyleIdx="0" presStyleCnt="8"/>
      <dgm:spPr/>
    </dgm:pt>
    <dgm:pt modelId="{273EF9DE-E0E4-41B0-8D0A-3FF8CCB7E260}" type="pres">
      <dgm:prSet presAssocID="{3AC02656-A8C2-41C1-B78A-DDA707E8F6F2}" presName="root2" presStyleCnt="0"/>
      <dgm:spPr/>
    </dgm:pt>
    <dgm:pt modelId="{31AC0E8F-BA8B-43A7-AB75-09A1BA9FB011}" type="pres">
      <dgm:prSet presAssocID="{3AC02656-A8C2-41C1-B78A-DDA707E8F6F2}" presName="LevelTwoTextNode" presStyleLbl="node3" presStyleIdx="0" presStyleCnt="8" custScaleX="360041">
        <dgm:presLayoutVars>
          <dgm:chPref val="3"/>
        </dgm:presLayoutVars>
      </dgm:prSet>
      <dgm:spPr/>
    </dgm:pt>
    <dgm:pt modelId="{E3F2C7A7-6A21-4F57-B478-6A186982EB74}" type="pres">
      <dgm:prSet presAssocID="{3AC02656-A8C2-41C1-B78A-DDA707E8F6F2}" presName="level3hierChild" presStyleCnt="0"/>
      <dgm:spPr/>
    </dgm:pt>
    <dgm:pt modelId="{188F59F5-D8CB-43F0-8DB3-F75FBE08163A}" type="pres">
      <dgm:prSet presAssocID="{317AE1BC-71E9-4868-AD54-E9D270C45961}" presName="conn2-1" presStyleLbl="parChTrans1D3" presStyleIdx="1" presStyleCnt="8"/>
      <dgm:spPr/>
    </dgm:pt>
    <dgm:pt modelId="{4DDE53FE-7975-479A-8AF9-301D79342C5E}" type="pres">
      <dgm:prSet presAssocID="{317AE1BC-71E9-4868-AD54-E9D270C45961}" presName="connTx" presStyleLbl="parChTrans1D3" presStyleIdx="1" presStyleCnt="8"/>
      <dgm:spPr/>
    </dgm:pt>
    <dgm:pt modelId="{855CA428-E696-44DD-A06F-F68BEBCF276B}" type="pres">
      <dgm:prSet presAssocID="{231A3CB3-B03E-4B5A-83CF-9439F2857F32}" presName="root2" presStyleCnt="0"/>
      <dgm:spPr/>
    </dgm:pt>
    <dgm:pt modelId="{7472BAF8-98AF-4371-92B7-10877E78961F}" type="pres">
      <dgm:prSet presAssocID="{231A3CB3-B03E-4B5A-83CF-9439F2857F32}" presName="LevelTwoTextNode" presStyleLbl="node3" presStyleIdx="1" presStyleCnt="8" custScaleX="360041">
        <dgm:presLayoutVars>
          <dgm:chPref val="3"/>
        </dgm:presLayoutVars>
      </dgm:prSet>
      <dgm:spPr/>
    </dgm:pt>
    <dgm:pt modelId="{DAE8E75C-56D4-4C67-9398-6DF5AF0A88C1}" type="pres">
      <dgm:prSet presAssocID="{231A3CB3-B03E-4B5A-83CF-9439F2857F32}" presName="level3hierChild" presStyleCnt="0"/>
      <dgm:spPr/>
    </dgm:pt>
    <dgm:pt modelId="{6D872252-341C-4943-A340-88070C10A7B1}" type="pres">
      <dgm:prSet presAssocID="{85E551FD-F067-4982-B3D4-46E12CF1E489}" presName="conn2-1" presStyleLbl="parChTrans1D3" presStyleIdx="2" presStyleCnt="8"/>
      <dgm:spPr/>
    </dgm:pt>
    <dgm:pt modelId="{8E85C28E-F231-40F3-8364-255A2318D883}" type="pres">
      <dgm:prSet presAssocID="{85E551FD-F067-4982-B3D4-46E12CF1E489}" presName="connTx" presStyleLbl="parChTrans1D3" presStyleIdx="2" presStyleCnt="8"/>
      <dgm:spPr/>
    </dgm:pt>
    <dgm:pt modelId="{725B5437-B75F-4BB1-A20B-B78BAC3B946A}" type="pres">
      <dgm:prSet presAssocID="{DAB8DD81-DB31-4733-A653-58C3D9EE9ED9}" presName="root2" presStyleCnt="0"/>
      <dgm:spPr/>
    </dgm:pt>
    <dgm:pt modelId="{77E5B7EB-AC9C-48E6-94DD-D28226926454}" type="pres">
      <dgm:prSet presAssocID="{DAB8DD81-DB31-4733-A653-58C3D9EE9ED9}" presName="LevelTwoTextNode" presStyleLbl="node3" presStyleIdx="2" presStyleCnt="8" custScaleX="360041">
        <dgm:presLayoutVars>
          <dgm:chPref val="3"/>
        </dgm:presLayoutVars>
      </dgm:prSet>
      <dgm:spPr/>
    </dgm:pt>
    <dgm:pt modelId="{C21DD4FC-C6D3-4BCE-9D49-247BE48FDB7E}" type="pres">
      <dgm:prSet presAssocID="{DAB8DD81-DB31-4733-A653-58C3D9EE9ED9}" presName="level3hierChild" presStyleCnt="0"/>
      <dgm:spPr/>
    </dgm:pt>
    <dgm:pt modelId="{7DF3D36A-71FC-4A0E-B54C-73FB5350A74D}" type="pres">
      <dgm:prSet presAssocID="{52CF9EDE-A792-4026-B4D6-DEE65E27D01B}" presName="conn2-1" presStyleLbl="parChTrans1D2" presStyleIdx="2" presStyleCnt="4"/>
      <dgm:spPr/>
    </dgm:pt>
    <dgm:pt modelId="{B5913021-26E3-4912-9DBB-452695F3FEFB}" type="pres">
      <dgm:prSet presAssocID="{52CF9EDE-A792-4026-B4D6-DEE65E27D01B}" presName="connTx" presStyleLbl="parChTrans1D2" presStyleIdx="2" presStyleCnt="4"/>
      <dgm:spPr/>
    </dgm:pt>
    <dgm:pt modelId="{F59A07CD-63C2-4089-A9FC-9FE536FC2037}" type="pres">
      <dgm:prSet presAssocID="{69135C32-07F1-4C68-9A90-2B15FFBA85C6}" presName="root2" presStyleCnt="0"/>
      <dgm:spPr/>
    </dgm:pt>
    <dgm:pt modelId="{D88D929D-5A97-453E-AD28-699CC860248F}" type="pres">
      <dgm:prSet presAssocID="{69135C32-07F1-4C68-9A90-2B15FFBA85C6}" presName="LevelTwoTextNode" presStyleLbl="node2" presStyleIdx="2" presStyleCnt="4" custScaleX="231911" custScaleY="164443">
        <dgm:presLayoutVars>
          <dgm:chPref val="3"/>
        </dgm:presLayoutVars>
      </dgm:prSet>
      <dgm:spPr/>
    </dgm:pt>
    <dgm:pt modelId="{11653FBE-E93E-4CF8-9BF7-62FD6361F9BC}" type="pres">
      <dgm:prSet presAssocID="{69135C32-07F1-4C68-9A90-2B15FFBA85C6}" presName="level3hierChild" presStyleCnt="0"/>
      <dgm:spPr/>
    </dgm:pt>
    <dgm:pt modelId="{0EA865A1-BCC3-4E5B-A402-7F011A8E9653}" type="pres">
      <dgm:prSet presAssocID="{017965DB-ABCB-4081-A787-B8690756FFD6}" presName="conn2-1" presStyleLbl="parChTrans1D3" presStyleIdx="3" presStyleCnt="8"/>
      <dgm:spPr/>
    </dgm:pt>
    <dgm:pt modelId="{E7158883-CCDD-4253-B7FF-9BFA3569369F}" type="pres">
      <dgm:prSet presAssocID="{017965DB-ABCB-4081-A787-B8690756FFD6}" presName="connTx" presStyleLbl="parChTrans1D3" presStyleIdx="3" presStyleCnt="8"/>
      <dgm:spPr/>
    </dgm:pt>
    <dgm:pt modelId="{2E812982-1596-4B5C-9D06-7CA0AC838362}" type="pres">
      <dgm:prSet presAssocID="{688ABE1F-A7FA-47B1-B932-E9294AA5237C}" presName="root2" presStyleCnt="0"/>
      <dgm:spPr/>
    </dgm:pt>
    <dgm:pt modelId="{EFD5FF3F-0A27-4B19-882C-6A7A90613596}" type="pres">
      <dgm:prSet presAssocID="{688ABE1F-A7FA-47B1-B932-E9294AA5237C}" presName="LevelTwoTextNode" presStyleLbl="node3" presStyleIdx="3" presStyleCnt="8" custScaleX="360041">
        <dgm:presLayoutVars>
          <dgm:chPref val="3"/>
        </dgm:presLayoutVars>
      </dgm:prSet>
      <dgm:spPr/>
    </dgm:pt>
    <dgm:pt modelId="{84DD32E4-94F7-43EA-95DE-C40A921AB29E}" type="pres">
      <dgm:prSet presAssocID="{688ABE1F-A7FA-47B1-B932-E9294AA5237C}" presName="level3hierChild" presStyleCnt="0"/>
      <dgm:spPr/>
    </dgm:pt>
    <dgm:pt modelId="{E3D70157-ADA4-452A-AC11-9C244E03EC74}" type="pres">
      <dgm:prSet presAssocID="{A909296D-DB0A-4F27-B12A-5C6C021F5CC4}" presName="conn2-1" presStyleLbl="parChTrans1D3" presStyleIdx="4" presStyleCnt="8"/>
      <dgm:spPr/>
    </dgm:pt>
    <dgm:pt modelId="{0E6C096F-6FCC-4AEC-8D27-118813FAC7D1}" type="pres">
      <dgm:prSet presAssocID="{A909296D-DB0A-4F27-B12A-5C6C021F5CC4}" presName="connTx" presStyleLbl="parChTrans1D3" presStyleIdx="4" presStyleCnt="8"/>
      <dgm:spPr/>
    </dgm:pt>
    <dgm:pt modelId="{8C557828-48D7-49FB-851A-FCAA1F348C8C}" type="pres">
      <dgm:prSet presAssocID="{401DE673-3EAF-4679-9145-0A71102A8E8A}" presName="root2" presStyleCnt="0"/>
      <dgm:spPr/>
    </dgm:pt>
    <dgm:pt modelId="{FD34EDDF-84DF-4801-B0E2-2C8C1922F9B1}" type="pres">
      <dgm:prSet presAssocID="{401DE673-3EAF-4679-9145-0A71102A8E8A}" presName="LevelTwoTextNode" presStyleLbl="node3" presStyleIdx="4" presStyleCnt="8" custScaleX="360041">
        <dgm:presLayoutVars>
          <dgm:chPref val="3"/>
        </dgm:presLayoutVars>
      </dgm:prSet>
      <dgm:spPr/>
    </dgm:pt>
    <dgm:pt modelId="{EE96360B-B86F-4F77-A04D-36DE620975A0}" type="pres">
      <dgm:prSet presAssocID="{401DE673-3EAF-4679-9145-0A71102A8E8A}" presName="level3hierChild" presStyleCnt="0"/>
      <dgm:spPr/>
    </dgm:pt>
    <dgm:pt modelId="{24FAA985-0ED5-4652-98BA-18F08BAE2A92}" type="pres">
      <dgm:prSet presAssocID="{E256A967-4003-409F-B714-67B04454B810}" presName="conn2-1" presStyleLbl="parChTrans1D2" presStyleIdx="3" presStyleCnt="4"/>
      <dgm:spPr/>
    </dgm:pt>
    <dgm:pt modelId="{55A62185-0874-47C0-BB37-1246D3D243F9}" type="pres">
      <dgm:prSet presAssocID="{E256A967-4003-409F-B714-67B04454B810}" presName="connTx" presStyleLbl="parChTrans1D2" presStyleIdx="3" presStyleCnt="4"/>
      <dgm:spPr/>
    </dgm:pt>
    <dgm:pt modelId="{E6AF0319-5977-418A-BE28-D48BA58AEC44}" type="pres">
      <dgm:prSet presAssocID="{53D98B31-CA89-40C8-B80E-EDDE18519CD6}" presName="root2" presStyleCnt="0"/>
      <dgm:spPr/>
    </dgm:pt>
    <dgm:pt modelId="{7898BACC-FA47-4353-9ADE-860167A79839}" type="pres">
      <dgm:prSet presAssocID="{53D98B31-CA89-40C8-B80E-EDDE18519CD6}" presName="LevelTwoTextNode" presStyleLbl="node2" presStyleIdx="3" presStyleCnt="4" custScaleX="231911" custScaleY="164443">
        <dgm:presLayoutVars>
          <dgm:chPref val="3"/>
        </dgm:presLayoutVars>
      </dgm:prSet>
      <dgm:spPr/>
    </dgm:pt>
    <dgm:pt modelId="{F2C2FC2F-7355-430E-8482-C57709578A8E}" type="pres">
      <dgm:prSet presAssocID="{53D98B31-CA89-40C8-B80E-EDDE18519CD6}" presName="level3hierChild" presStyleCnt="0"/>
      <dgm:spPr/>
    </dgm:pt>
    <dgm:pt modelId="{2C4E69CC-392E-42A4-A133-3ED6E8DB1C76}" type="pres">
      <dgm:prSet presAssocID="{CC677843-45F9-480C-9DB4-529160DA5CE7}" presName="conn2-1" presStyleLbl="parChTrans1D3" presStyleIdx="5" presStyleCnt="8"/>
      <dgm:spPr/>
    </dgm:pt>
    <dgm:pt modelId="{5E5574A6-59B8-4B5B-8CDD-CBCB4FDB4E71}" type="pres">
      <dgm:prSet presAssocID="{CC677843-45F9-480C-9DB4-529160DA5CE7}" presName="connTx" presStyleLbl="parChTrans1D3" presStyleIdx="5" presStyleCnt="8"/>
      <dgm:spPr/>
    </dgm:pt>
    <dgm:pt modelId="{EBC0A529-D6DB-43E0-ABF2-6223BEADFF4C}" type="pres">
      <dgm:prSet presAssocID="{CEA2E307-B6D1-4670-8CE9-43683AC1A592}" presName="root2" presStyleCnt="0"/>
      <dgm:spPr/>
    </dgm:pt>
    <dgm:pt modelId="{BBACFD6A-8555-4BDA-B638-46F50F5AB7B8}" type="pres">
      <dgm:prSet presAssocID="{CEA2E307-B6D1-4670-8CE9-43683AC1A592}" presName="LevelTwoTextNode" presStyleLbl="node3" presStyleIdx="5" presStyleCnt="8" custScaleX="360041">
        <dgm:presLayoutVars>
          <dgm:chPref val="3"/>
        </dgm:presLayoutVars>
      </dgm:prSet>
      <dgm:spPr/>
    </dgm:pt>
    <dgm:pt modelId="{ADC93B8B-9611-419B-9279-628481390103}" type="pres">
      <dgm:prSet presAssocID="{CEA2E307-B6D1-4670-8CE9-43683AC1A592}" presName="level3hierChild" presStyleCnt="0"/>
      <dgm:spPr/>
    </dgm:pt>
    <dgm:pt modelId="{B758CE0A-682E-4BB7-A721-F907A9171C29}" type="pres">
      <dgm:prSet presAssocID="{B59D082A-A8C6-4A1C-BA0A-E6371D870301}" presName="conn2-1" presStyleLbl="parChTrans1D3" presStyleIdx="6" presStyleCnt="8"/>
      <dgm:spPr/>
    </dgm:pt>
    <dgm:pt modelId="{22F35F53-B435-45C6-BE76-C1AA78C673D7}" type="pres">
      <dgm:prSet presAssocID="{B59D082A-A8C6-4A1C-BA0A-E6371D870301}" presName="connTx" presStyleLbl="parChTrans1D3" presStyleIdx="6" presStyleCnt="8"/>
      <dgm:spPr/>
    </dgm:pt>
    <dgm:pt modelId="{B137BDF9-1D4D-4053-B0A4-B54759CF96A8}" type="pres">
      <dgm:prSet presAssocID="{13043BE4-0F6C-49C0-BC32-400EAAFFDA7C}" presName="root2" presStyleCnt="0"/>
      <dgm:spPr/>
    </dgm:pt>
    <dgm:pt modelId="{4053535C-766A-4D1F-A2BE-BE448B3D2316}" type="pres">
      <dgm:prSet presAssocID="{13043BE4-0F6C-49C0-BC32-400EAAFFDA7C}" presName="LevelTwoTextNode" presStyleLbl="node3" presStyleIdx="6" presStyleCnt="8" custScaleX="360041">
        <dgm:presLayoutVars>
          <dgm:chPref val="3"/>
        </dgm:presLayoutVars>
      </dgm:prSet>
      <dgm:spPr/>
    </dgm:pt>
    <dgm:pt modelId="{5FC7EEA9-F42B-4C88-9CB6-A253C036AA63}" type="pres">
      <dgm:prSet presAssocID="{13043BE4-0F6C-49C0-BC32-400EAAFFDA7C}" presName="level3hierChild" presStyleCnt="0"/>
      <dgm:spPr/>
    </dgm:pt>
    <dgm:pt modelId="{1EEC2EB2-8789-4CF5-BA4C-1C6DB288EBB6}" type="pres">
      <dgm:prSet presAssocID="{58401DDA-E69F-43C4-BC6D-6460B9D3BA04}" presName="conn2-1" presStyleLbl="parChTrans1D3" presStyleIdx="7" presStyleCnt="8"/>
      <dgm:spPr/>
    </dgm:pt>
    <dgm:pt modelId="{7FA8A074-CD26-4081-AA0C-6669A5E3A29E}" type="pres">
      <dgm:prSet presAssocID="{58401DDA-E69F-43C4-BC6D-6460B9D3BA04}" presName="connTx" presStyleLbl="parChTrans1D3" presStyleIdx="7" presStyleCnt="8"/>
      <dgm:spPr/>
    </dgm:pt>
    <dgm:pt modelId="{2277B149-6A07-4001-8A0F-40995EED004E}" type="pres">
      <dgm:prSet presAssocID="{A30583ED-735C-4A42-A789-1AA368BE7A5D}" presName="root2" presStyleCnt="0"/>
      <dgm:spPr/>
    </dgm:pt>
    <dgm:pt modelId="{93FC7776-D670-4912-9410-8C9C7AE316C2}" type="pres">
      <dgm:prSet presAssocID="{A30583ED-735C-4A42-A789-1AA368BE7A5D}" presName="LevelTwoTextNode" presStyleLbl="node3" presStyleIdx="7" presStyleCnt="8" custScaleX="360041">
        <dgm:presLayoutVars>
          <dgm:chPref val="3"/>
        </dgm:presLayoutVars>
      </dgm:prSet>
      <dgm:spPr/>
    </dgm:pt>
    <dgm:pt modelId="{65F9F1EE-E710-4CB0-90AA-1EE2F55C8975}" type="pres">
      <dgm:prSet presAssocID="{A30583ED-735C-4A42-A789-1AA368BE7A5D}" presName="level3hierChild" presStyleCnt="0"/>
      <dgm:spPr/>
    </dgm:pt>
  </dgm:ptLst>
  <dgm:cxnLst>
    <dgm:cxn modelId="{FCBFEC02-6A91-4D02-9009-991DA9013F65}" type="presOf" srcId="{13043BE4-0F6C-49C0-BC32-400EAAFFDA7C}" destId="{4053535C-766A-4D1F-A2BE-BE448B3D2316}" srcOrd="0" destOrd="0" presId="urn:microsoft.com/office/officeart/2005/8/layout/hierarchy2"/>
    <dgm:cxn modelId="{6F780806-1D74-4BC5-94ED-CCA7041000D0}" type="presOf" srcId="{52CF9EDE-A792-4026-B4D6-DEE65E27D01B}" destId="{B5913021-26E3-4912-9DBB-452695F3FEFB}" srcOrd="1" destOrd="0" presId="urn:microsoft.com/office/officeart/2005/8/layout/hierarchy2"/>
    <dgm:cxn modelId="{50335206-D090-470B-AE1F-73F9AAC36363}" type="presOf" srcId="{E256A967-4003-409F-B714-67B04454B810}" destId="{24FAA985-0ED5-4652-98BA-18F08BAE2A92}" srcOrd="0" destOrd="0" presId="urn:microsoft.com/office/officeart/2005/8/layout/hierarchy2"/>
    <dgm:cxn modelId="{66E3DD09-2179-44A0-B0A0-E8E233842A8B}" type="presOf" srcId="{687EDE16-59F2-4741-934E-D1EF77634FCA}" destId="{034E7414-62E4-49AE-A3B3-A1CDD06F32B2}" srcOrd="0" destOrd="0" presId="urn:microsoft.com/office/officeart/2005/8/layout/hierarchy2"/>
    <dgm:cxn modelId="{43AB0210-5CCA-460E-A43E-AE7AB3281ECB}" type="presOf" srcId="{688ABE1F-A7FA-47B1-B932-E9294AA5237C}" destId="{EFD5FF3F-0A27-4B19-882C-6A7A90613596}" srcOrd="0" destOrd="0" presId="urn:microsoft.com/office/officeart/2005/8/layout/hierarchy2"/>
    <dgm:cxn modelId="{150A4812-7756-4FE2-A4CE-945FB0FA56EA}" type="presOf" srcId="{53D98B31-CA89-40C8-B80E-EDDE18519CD6}" destId="{7898BACC-FA47-4353-9ADE-860167A79839}" srcOrd="0" destOrd="0" presId="urn:microsoft.com/office/officeart/2005/8/layout/hierarchy2"/>
    <dgm:cxn modelId="{5995DA1C-4E56-44C3-A9DA-ACB20B7729E8}" type="presOf" srcId="{DAB8DD81-DB31-4733-A653-58C3D9EE9ED9}" destId="{77E5B7EB-AC9C-48E6-94DD-D28226926454}" srcOrd="0" destOrd="0" presId="urn:microsoft.com/office/officeart/2005/8/layout/hierarchy2"/>
    <dgm:cxn modelId="{C89C7029-B975-4725-8ADA-3E5736F32419}" type="presOf" srcId="{A30583ED-735C-4A42-A789-1AA368BE7A5D}" destId="{93FC7776-D670-4912-9410-8C9C7AE316C2}" srcOrd="0" destOrd="0" presId="urn:microsoft.com/office/officeart/2005/8/layout/hierarchy2"/>
    <dgm:cxn modelId="{27ED4E2B-9670-4E24-ABF3-2218FEDDC2A8}" srcId="{69135C32-07F1-4C68-9A90-2B15FFBA85C6}" destId="{688ABE1F-A7FA-47B1-B932-E9294AA5237C}" srcOrd="0" destOrd="0" parTransId="{017965DB-ABCB-4081-A787-B8690756FFD6}" sibTransId="{0D4FCF30-F656-4F94-94DE-06DE23A1EF11}"/>
    <dgm:cxn modelId="{506FC12C-A814-4D14-AB65-354C5DD7527E}" type="presOf" srcId="{6B1FAF79-9C46-455C-8BB0-1422A1F36739}" destId="{E828017B-764D-4A7A-899A-44A09AA57CF6}" srcOrd="0" destOrd="0" presId="urn:microsoft.com/office/officeart/2005/8/layout/hierarchy2"/>
    <dgm:cxn modelId="{2AE1742E-A6E9-4CB7-A36E-AB037AA7FA6D}" srcId="{53D98B31-CA89-40C8-B80E-EDDE18519CD6}" destId="{13043BE4-0F6C-49C0-BC32-400EAAFFDA7C}" srcOrd="1" destOrd="0" parTransId="{B59D082A-A8C6-4A1C-BA0A-E6371D870301}" sibTransId="{62932851-29F9-4C68-B48A-3959D18A950F}"/>
    <dgm:cxn modelId="{070E1D33-0E94-491B-8D66-AA05A74D59E1}" srcId="{847F166E-D1C9-422C-8609-FED21EA847C6}" destId="{53D98B31-CA89-40C8-B80E-EDDE18519CD6}" srcOrd="3" destOrd="0" parTransId="{E256A967-4003-409F-B714-67B04454B810}" sibTransId="{C0592F89-E20A-4A77-BB12-58BAED71D0DB}"/>
    <dgm:cxn modelId="{02C6AB33-D340-4E48-9F42-82EA06A477AC}" srcId="{B66E4BD8-4543-4183-81BB-508C7D556F75}" destId="{847F166E-D1C9-422C-8609-FED21EA847C6}" srcOrd="0" destOrd="0" parTransId="{C6F48BB5-589A-47BB-B1A8-55CBA5996100}" sibTransId="{A0CC2CDE-46FC-41D3-B355-31B716BC0E2A}"/>
    <dgm:cxn modelId="{65578737-C7C9-4949-978C-B6CDDE969C34}" type="presOf" srcId="{B507D78B-4DB5-4A6E-A8A7-686947005CE5}" destId="{9EFEC574-DFF6-414A-96DB-73EC1D77D904}" srcOrd="0" destOrd="0" presId="urn:microsoft.com/office/officeart/2005/8/layout/hierarchy2"/>
    <dgm:cxn modelId="{B1B8D137-35F1-47DB-8BF1-569637B6A4D0}" type="presOf" srcId="{231A3CB3-B03E-4B5A-83CF-9439F2857F32}" destId="{7472BAF8-98AF-4371-92B7-10877E78961F}" srcOrd="0" destOrd="0" presId="urn:microsoft.com/office/officeart/2005/8/layout/hierarchy2"/>
    <dgm:cxn modelId="{8C817A3F-C0C7-4568-BAE1-10BEC5E801B7}" type="presOf" srcId="{B66E4BD8-4543-4183-81BB-508C7D556F75}" destId="{B4855189-7907-4E3E-B935-1508FF2F249C}" srcOrd="0" destOrd="0" presId="urn:microsoft.com/office/officeart/2005/8/layout/hierarchy2"/>
    <dgm:cxn modelId="{0131AA43-2B10-4169-B25A-04247FB01341}" srcId="{847F166E-D1C9-422C-8609-FED21EA847C6}" destId="{B0803F97-A97A-40BE-85CC-4275818FBDC7}" srcOrd="1" destOrd="0" parTransId="{687EDE16-59F2-4741-934E-D1EF77634FCA}" sibTransId="{F76FF66D-F863-4C50-A7AE-499680DC8D76}"/>
    <dgm:cxn modelId="{A5DF1167-2262-4734-98B1-1D82E90524A0}" type="presOf" srcId="{317AE1BC-71E9-4868-AD54-E9D270C45961}" destId="{188F59F5-D8CB-43F0-8DB3-F75FBE08163A}" srcOrd="0" destOrd="0" presId="urn:microsoft.com/office/officeart/2005/8/layout/hierarchy2"/>
    <dgm:cxn modelId="{B42F4D47-9C6D-4039-8ACE-3BA768844698}" srcId="{B0803F97-A97A-40BE-85CC-4275818FBDC7}" destId="{3AC02656-A8C2-41C1-B78A-DDA707E8F6F2}" srcOrd="0" destOrd="0" parTransId="{D6795FBD-B4A5-4CAC-92B2-A0FB200A3AFE}" sibTransId="{F7A520A7-946A-4121-823F-2C43B9DEB61B}"/>
    <dgm:cxn modelId="{EA772749-FFDE-482E-BB2C-C9FCCD57D3F4}" type="presOf" srcId="{3AC02656-A8C2-41C1-B78A-DDA707E8F6F2}" destId="{31AC0E8F-BA8B-43A7-AB75-09A1BA9FB011}" srcOrd="0" destOrd="0" presId="urn:microsoft.com/office/officeart/2005/8/layout/hierarchy2"/>
    <dgm:cxn modelId="{3474836C-9B55-4876-ABAB-BA18AB423B9C}" type="presOf" srcId="{85E551FD-F067-4982-B3D4-46E12CF1E489}" destId="{8E85C28E-F231-40F3-8364-255A2318D883}" srcOrd="1" destOrd="0" presId="urn:microsoft.com/office/officeart/2005/8/layout/hierarchy2"/>
    <dgm:cxn modelId="{322A5C6F-9411-444F-A325-DF9593484575}" type="presOf" srcId="{017965DB-ABCB-4081-A787-B8690756FFD6}" destId="{E7158883-CCDD-4253-B7FF-9BFA3569369F}" srcOrd="1" destOrd="0" presId="urn:microsoft.com/office/officeart/2005/8/layout/hierarchy2"/>
    <dgm:cxn modelId="{73BB1A72-5212-45D4-A26C-720C1622CEB4}" type="presOf" srcId="{401DE673-3EAF-4679-9145-0A71102A8E8A}" destId="{FD34EDDF-84DF-4801-B0E2-2C8C1922F9B1}" srcOrd="0" destOrd="0" presId="urn:microsoft.com/office/officeart/2005/8/layout/hierarchy2"/>
    <dgm:cxn modelId="{8AB23E52-58D6-4D87-9EF3-27D937AB1E9B}" type="presOf" srcId="{CEA2E307-B6D1-4670-8CE9-43683AC1A592}" destId="{BBACFD6A-8555-4BDA-B638-46F50F5AB7B8}" srcOrd="0" destOrd="0" presId="urn:microsoft.com/office/officeart/2005/8/layout/hierarchy2"/>
    <dgm:cxn modelId="{05350B53-2845-4B1A-9375-EE0F4558C756}" type="presOf" srcId="{52CF9EDE-A792-4026-B4D6-DEE65E27D01B}" destId="{7DF3D36A-71FC-4A0E-B54C-73FB5350A74D}" srcOrd="0" destOrd="0" presId="urn:microsoft.com/office/officeart/2005/8/layout/hierarchy2"/>
    <dgm:cxn modelId="{C04BB253-593D-4177-AB4A-B5C0EF3526B8}" type="presOf" srcId="{85E551FD-F067-4982-B3D4-46E12CF1E489}" destId="{6D872252-341C-4943-A340-88070C10A7B1}" srcOrd="0" destOrd="0" presId="urn:microsoft.com/office/officeart/2005/8/layout/hierarchy2"/>
    <dgm:cxn modelId="{A17BCB75-1013-41AC-BE2F-A4083C1E0BA7}" type="presOf" srcId="{847F166E-D1C9-422C-8609-FED21EA847C6}" destId="{70A674E1-6322-4F3E-A482-86851A16DD64}" srcOrd="0" destOrd="0" presId="urn:microsoft.com/office/officeart/2005/8/layout/hierarchy2"/>
    <dgm:cxn modelId="{DC553556-6934-4C7C-AA0E-7EA8F85661EF}" type="presOf" srcId="{58401DDA-E69F-43C4-BC6D-6460B9D3BA04}" destId="{7FA8A074-CD26-4081-AA0C-6669A5E3A29E}" srcOrd="1" destOrd="0" presId="urn:microsoft.com/office/officeart/2005/8/layout/hierarchy2"/>
    <dgm:cxn modelId="{5B733858-0271-453F-B8A0-8D87B4BBE848}" srcId="{B0803F97-A97A-40BE-85CC-4275818FBDC7}" destId="{231A3CB3-B03E-4B5A-83CF-9439F2857F32}" srcOrd="1" destOrd="0" parTransId="{317AE1BC-71E9-4868-AD54-E9D270C45961}" sibTransId="{88816759-F5CA-4D36-9D18-65057A8E9AFC}"/>
    <dgm:cxn modelId="{2DFCBD5A-DA03-465B-BFCC-9689CA9C36A9}" type="presOf" srcId="{017965DB-ABCB-4081-A787-B8690756FFD6}" destId="{0EA865A1-BCC3-4E5B-A402-7F011A8E9653}" srcOrd="0" destOrd="0" presId="urn:microsoft.com/office/officeart/2005/8/layout/hierarchy2"/>
    <dgm:cxn modelId="{80FCE27B-EA38-4BBC-9438-F568436B48EA}" srcId="{53D98B31-CA89-40C8-B80E-EDDE18519CD6}" destId="{CEA2E307-B6D1-4670-8CE9-43683AC1A592}" srcOrd="0" destOrd="0" parTransId="{CC677843-45F9-480C-9DB4-529160DA5CE7}" sibTransId="{C24A01AF-F2F6-4B63-830D-E22DE0E9E291}"/>
    <dgm:cxn modelId="{94DACC87-4B4E-488A-B846-8BDDD077AD2A}" type="presOf" srcId="{69135C32-07F1-4C68-9A90-2B15FFBA85C6}" destId="{D88D929D-5A97-453E-AD28-699CC860248F}" srcOrd="0" destOrd="0" presId="urn:microsoft.com/office/officeart/2005/8/layout/hierarchy2"/>
    <dgm:cxn modelId="{E5596B8A-C37A-4897-A77E-79A56DACB3EF}" srcId="{53D98B31-CA89-40C8-B80E-EDDE18519CD6}" destId="{A30583ED-735C-4A42-A789-1AA368BE7A5D}" srcOrd="2" destOrd="0" parTransId="{58401DDA-E69F-43C4-BC6D-6460B9D3BA04}" sibTransId="{AAB892C6-22D4-4EF6-B5A2-31936889A181}"/>
    <dgm:cxn modelId="{07F40691-D928-4D35-A38E-4E73111120E2}" type="presOf" srcId="{B59D082A-A8C6-4A1C-BA0A-E6371D870301}" destId="{B758CE0A-682E-4BB7-A721-F907A9171C29}" srcOrd="0" destOrd="0" presId="urn:microsoft.com/office/officeart/2005/8/layout/hierarchy2"/>
    <dgm:cxn modelId="{6B76789D-B46D-469C-B529-313246A1B6E0}" srcId="{847F166E-D1C9-422C-8609-FED21EA847C6}" destId="{6B1FAF79-9C46-455C-8BB0-1422A1F36739}" srcOrd="0" destOrd="0" parTransId="{B507D78B-4DB5-4A6E-A8A7-686947005CE5}" sibTransId="{AAE2C3C1-F211-41D9-82FC-205F101CEABE}"/>
    <dgm:cxn modelId="{711295A7-138C-4718-807E-A2B88B72B843}" srcId="{847F166E-D1C9-422C-8609-FED21EA847C6}" destId="{69135C32-07F1-4C68-9A90-2B15FFBA85C6}" srcOrd="2" destOrd="0" parTransId="{52CF9EDE-A792-4026-B4D6-DEE65E27D01B}" sibTransId="{59AF2E56-6447-4486-A8A7-499B5836F4B4}"/>
    <dgm:cxn modelId="{6867B2B4-507C-498B-82CB-E6D1D768D679}" type="presOf" srcId="{D6795FBD-B4A5-4CAC-92B2-A0FB200A3AFE}" destId="{01BEBDE9-2EC1-4377-B5AC-E24A23C0B7C4}" srcOrd="0" destOrd="0" presId="urn:microsoft.com/office/officeart/2005/8/layout/hierarchy2"/>
    <dgm:cxn modelId="{1C4BF5B6-A3C0-46A8-BD5C-CF81255CC870}" srcId="{B0803F97-A97A-40BE-85CC-4275818FBDC7}" destId="{DAB8DD81-DB31-4733-A653-58C3D9EE9ED9}" srcOrd="2" destOrd="0" parTransId="{85E551FD-F067-4982-B3D4-46E12CF1E489}" sibTransId="{13B5A6AD-9478-4917-9912-F383CB02B153}"/>
    <dgm:cxn modelId="{BA705BC1-8D6A-4E77-B774-DBAB5CF38153}" type="presOf" srcId="{CC677843-45F9-480C-9DB4-529160DA5CE7}" destId="{2C4E69CC-392E-42A4-A133-3ED6E8DB1C76}" srcOrd="0" destOrd="0" presId="urn:microsoft.com/office/officeart/2005/8/layout/hierarchy2"/>
    <dgm:cxn modelId="{5DAA02C2-0139-4ECB-BF03-269ECB3A1F62}" type="presOf" srcId="{B59D082A-A8C6-4A1C-BA0A-E6371D870301}" destId="{22F35F53-B435-45C6-BE76-C1AA78C673D7}" srcOrd="1" destOrd="0" presId="urn:microsoft.com/office/officeart/2005/8/layout/hierarchy2"/>
    <dgm:cxn modelId="{68D386C2-C43F-4B45-9E6B-F0CE3D06AE36}" type="presOf" srcId="{B0803F97-A97A-40BE-85CC-4275818FBDC7}" destId="{F4C74A40-3684-4680-BC4F-49411B423E26}" srcOrd="0" destOrd="0" presId="urn:microsoft.com/office/officeart/2005/8/layout/hierarchy2"/>
    <dgm:cxn modelId="{1CF391C4-73FB-4C29-930E-9F1D82B42B6C}" srcId="{69135C32-07F1-4C68-9A90-2B15FFBA85C6}" destId="{401DE673-3EAF-4679-9145-0A71102A8E8A}" srcOrd="1" destOrd="0" parTransId="{A909296D-DB0A-4F27-B12A-5C6C021F5CC4}" sibTransId="{B890A5B8-385A-4866-A7A1-F538A9DE5AC4}"/>
    <dgm:cxn modelId="{64A25AC9-5902-4D31-9A69-9B24A2281C00}" type="presOf" srcId="{B507D78B-4DB5-4A6E-A8A7-686947005CE5}" destId="{2DE2E93D-0E08-4860-978F-76314B660DD3}" srcOrd="1" destOrd="0" presId="urn:microsoft.com/office/officeart/2005/8/layout/hierarchy2"/>
    <dgm:cxn modelId="{F0474FCD-546F-4FAA-8C98-A34DD779F307}" type="presOf" srcId="{A909296D-DB0A-4F27-B12A-5C6C021F5CC4}" destId="{E3D70157-ADA4-452A-AC11-9C244E03EC74}" srcOrd="0" destOrd="0" presId="urn:microsoft.com/office/officeart/2005/8/layout/hierarchy2"/>
    <dgm:cxn modelId="{1DB3D0CD-038F-40E8-B032-1F4E1511E7B1}" type="presOf" srcId="{CC677843-45F9-480C-9DB4-529160DA5CE7}" destId="{5E5574A6-59B8-4B5B-8CDD-CBCB4FDB4E71}" srcOrd="1" destOrd="0" presId="urn:microsoft.com/office/officeart/2005/8/layout/hierarchy2"/>
    <dgm:cxn modelId="{DE37D0D6-5DF1-4A08-8E6A-29F459E27B4A}" type="presOf" srcId="{58401DDA-E69F-43C4-BC6D-6460B9D3BA04}" destId="{1EEC2EB2-8789-4CF5-BA4C-1C6DB288EBB6}" srcOrd="0" destOrd="0" presId="urn:microsoft.com/office/officeart/2005/8/layout/hierarchy2"/>
    <dgm:cxn modelId="{20F82DD9-FCE7-44F1-87D5-F351B8BFFAA7}" type="presOf" srcId="{E256A967-4003-409F-B714-67B04454B810}" destId="{55A62185-0874-47C0-BB37-1246D3D243F9}" srcOrd="1" destOrd="0" presId="urn:microsoft.com/office/officeart/2005/8/layout/hierarchy2"/>
    <dgm:cxn modelId="{0FB302DF-7FC1-4601-B974-42B4A61F4742}" type="presOf" srcId="{D6795FBD-B4A5-4CAC-92B2-A0FB200A3AFE}" destId="{D187AC48-9239-40BD-8B8F-D935EF236CD0}" srcOrd="1" destOrd="0" presId="urn:microsoft.com/office/officeart/2005/8/layout/hierarchy2"/>
    <dgm:cxn modelId="{FFA137DF-A729-4C1B-8409-F84CEEF5E99B}" type="presOf" srcId="{687EDE16-59F2-4741-934E-D1EF77634FCA}" destId="{FFA99026-4813-4B4D-BAA7-6553669CDE5A}" srcOrd="1" destOrd="0" presId="urn:microsoft.com/office/officeart/2005/8/layout/hierarchy2"/>
    <dgm:cxn modelId="{8AE85BE3-E299-4357-88EB-968231F89C28}" type="presOf" srcId="{A909296D-DB0A-4F27-B12A-5C6C021F5CC4}" destId="{0E6C096F-6FCC-4AEC-8D27-118813FAC7D1}" srcOrd="1" destOrd="0" presId="urn:microsoft.com/office/officeart/2005/8/layout/hierarchy2"/>
    <dgm:cxn modelId="{AB86CBE7-422D-47A6-8790-EC741148F51B}" type="presOf" srcId="{317AE1BC-71E9-4868-AD54-E9D270C45961}" destId="{4DDE53FE-7975-479A-8AF9-301D79342C5E}" srcOrd="1" destOrd="0" presId="urn:microsoft.com/office/officeart/2005/8/layout/hierarchy2"/>
    <dgm:cxn modelId="{742FEF28-BEBC-4AA4-8149-92DB2E78A410}" type="presParOf" srcId="{B4855189-7907-4E3E-B935-1508FF2F249C}" destId="{56F7536C-5B4B-437B-A4AA-36D95C247AC8}" srcOrd="0" destOrd="0" presId="urn:microsoft.com/office/officeart/2005/8/layout/hierarchy2"/>
    <dgm:cxn modelId="{DFA2059F-60E3-408C-83E5-724150AE4FDF}" type="presParOf" srcId="{56F7536C-5B4B-437B-A4AA-36D95C247AC8}" destId="{70A674E1-6322-4F3E-A482-86851A16DD64}" srcOrd="0" destOrd="0" presId="urn:microsoft.com/office/officeart/2005/8/layout/hierarchy2"/>
    <dgm:cxn modelId="{5015D29F-981B-4D43-8B9F-4B048F94D2BB}" type="presParOf" srcId="{56F7536C-5B4B-437B-A4AA-36D95C247AC8}" destId="{846A2E64-76D5-4E6E-9E41-B8DEECC7CB74}" srcOrd="1" destOrd="0" presId="urn:microsoft.com/office/officeart/2005/8/layout/hierarchy2"/>
    <dgm:cxn modelId="{42BD69A4-2E1A-4C10-9F66-BEC3ACD871E7}" type="presParOf" srcId="{846A2E64-76D5-4E6E-9E41-B8DEECC7CB74}" destId="{9EFEC574-DFF6-414A-96DB-73EC1D77D904}" srcOrd="0" destOrd="0" presId="urn:microsoft.com/office/officeart/2005/8/layout/hierarchy2"/>
    <dgm:cxn modelId="{54CBE340-07EE-4F57-AE9B-89F854555869}" type="presParOf" srcId="{9EFEC574-DFF6-414A-96DB-73EC1D77D904}" destId="{2DE2E93D-0E08-4860-978F-76314B660DD3}" srcOrd="0" destOrd="0" presId="urn:microsoft.com/office/officeart/2005/8/layout/hierarchy2"/>
    <dgm:cxn modelId="{43F7D8B4-5C77-4490-AC2D-26FFA69D4EF7}" type="presParOf" srcId="{846A2E64-76D5-4E6E-9E41-B8DEECC7CB74}" destId="{C28CED62-1B3C-45C1-9722-876A0C132ECD}" srcOrd="1" destOrd="0" presId="urn:microsoft.com/office/officeart/2005/8/layout/hierarchy2"/>
    <dgm:cxn modelId="{8967DF0B-335E-46BF-9C05-0E7807FAD4C8}" type="presParOf" srcId="{C28CED62-1B3C-45C1-9722-876A0C132ECD}" destId="{E828017B-764D-4A7A-899A-44A09AA57CF6}" srcOrd="0" destOrd="0" presId="urn:microsoft.com/office/officeart/2005/8/layout/hierarchy2"/>
    <dgm:cxn modelId="{F6E377AA-D9F5-43C1-A454-CF0E3CB57009}" type="presParOf" srcId="{C28CED62-1B3C-45C1-9722-876A0C132ECD}" destId="{C1F0BAC3-21A4-4F32-88B6-FE8B416584AC}" srcOrd="1" destOrd="0" presId="urn:microsoft.com/office/officeart/2005/8/layout/hierarchy2"/>
    <dgm:cxn modelId="{7894B9FA-0298-4D43-A51B-A663628A569B}" type="presParOf" srcId="{846A2E64-76D5-4E6E-9E41-B8DEECC7CB74}" destId="{034E7414-62E4-49AE-A3B3-A1CDD06F32B2}" srcOrd="2" destOrd="0" presId="urn:microsoft.com/office/officeart/2005/8/layout/hierarchy2"/>
    <dgm:cxn modelId="{E5E8CFBB-FB82-4783-95E4-D5DA43254D14}" type="presParOf" srcId="{034E7414-62E4-49AE-A3B3-A1CDD06F32B2}" destId="{FFA99026-4813-4B4D-BAA7-6553669CDE5A}" srcOrd="0" destOrd="0" presId="urn:microsoft.com/office/officeart/2005/8/layout/hierarchy2"/>
    <dgm:cxn modelId="{A62AC377-626D-4922-9076-04542C5C0E21}" type="presParOf" srcId="{846A2E64-76D5-4E6E-9E41-B8DEECC7CB74}" destId="{1F23F662-82D1-4001-862D-C883FA3B640F}" srcOrd="3" destOrd="0" presId="urn:microsoft.com/office/officeart/2005/8/layout/hierarchy2"/>
    <dgm:cxn modelId="{26AE5E9D-81EB-4EFA-AEBF-FD60AFDA9631}" type="presParOf" srcId="{1F23F662-82D1-4001-862D-C883FA3B640F}" destId="{F4C74A40-3684-4680-BC4F-49411B423E26}" srcOrd="0" destOrd="0" presId="urn:microsoft.com/office/officeart/2005/8/layout/hierarchy2"/>
    <dgm:cxn modelId="{C1DB6781-ABE7-4DB2-915D-7949ED994453}" type="presParOf" srcId="{1F23F662-82D1-4001-862D-C883FA3B640F}" destId="{255DD647-E255-431C-8952-51C840266F44}" srcOrd="1" destOrd="0" presId="urn:microsoft.com/office/officeart/2005/8/layout/hierarchy2"/>
    <dgm:cxn modelId="{0E409919-8420-4FB6-82EB-5644755B9B1C}" type="presParOf" srcId="{255DD647-E255-431C-8952-51C840266F44}" destId="{01BEBDE9-2EC1-4377-B5AC-E24A23C0B7C4}" srcOrd="0" destOrd="0" presId="urn:microsoft.com/office/officeart/2005/8/layout/hierarchy2"/>
    <dgm:cxn modelId="{A7C66147-D522-4219-AAC4-B5CC35E3F144}" type="presParOf" srcId="{01BEBDE9-2EC1-4377-B5AC-E24A23C0B7C4}" destId="{D187AC48-9239-40BD-8B8F-D935EF236CD0}" srcOrd="0" destOrd="0" presId="urn:microsoft.com/office/officeart/2005/8/layout/hierarchy2"/>
    <dgm:cxn modelId="{6D194E98-94A1-4F86-93D8-89667EFFC59B}" type="presParOf" srcId="{255DD647-E255-431C-8952-51C840266F44}" destId="{273EF9DE-E0E4-41B0-8D0A-3FF8CCB7E260}" srcOrd="1" destOrd="0" presId="urn:microsoft.com/office/officeart/2005/8/layout/hierarchy2"/>
    <dgm:cxn modelId="{1F432ACD-F8D6-455E-A801-8BFF7059EF92}" type="presParOf" srcId="{273EF9DE-E0E4-41B0-8D0A-3FF8CCB7E260}" destId="{31AC0E8F-BA8B-43A7-AB75-09A1BA9FB011}" srcOrd="0" destOrd="0" presId="urn:microsoft.com/office/officeart/2005/8/layout/hierarchy2"/>
    <dgm:cxn modelId="{BC07C549-955E-4965-B1F8-36AD700E4216}" type="presParOf" srcId="{273EF9DE-E0E4-41B0-8D0A-3FF8CCB7E260}" destId="{E3F2C7A7-6A21-4F57-B478-6A186982EB74}" srcOrd="1" destOrd="0" presId="urn:microsoft.com/office/officeart/2005/8/layout/hierarchy2"/>
    <dgm:cxn modelId="{A963F7E6-79A4-459C-B7B3-CB8CDE8C5274}" type="presParOf" srcId="{255DD647-E255-431C-8952-51C840266F44}" destId="{188F59F5-D8CB-43F0-8DB3-F75FBE08163A}" srcOrd="2" destOrd="0" presId="urn:microsoft.com/office/officeart/2005/8/layout/hierarchy2"/>
    <dgm:cxn modelId="{524B222B-D6AB-46ED-8CC1-EF4EDA2CE999}" type="presParOf" srcId="{188F59F5-D8CB-43F0-8DB3-F75FBE08163A}" destId="{4DDE53FE-7975-479A-8AF9-301D79342C5E}" srcOrd="0" destOrd="0" presId="urn:microsoft.com/office/officeart/2005/8/layout/hierarchy2"/>
    <dgm:cxn modelId="{5A5235F2-6BA6-4F9D-9EDA-F94A6A76399F}" type="presParOf" srcId="{255DD647-E255-431C-8952-51C840266F44}" destId="{855CA428-E696-44DD-A06F-F68BEBCF276B}" srcOrd="3" destOrd="0" presId="urn:microsoft.com/office/officeart/2005/8/layout/hierarchy2"/>
    <dgm:cxn modelId="{92B265F7-EFEA-4182-8E80-98A44E70A3ED}" type="presParOf" srcId="{855CA428-E696-44DD-A06F-F68BEBCF276B}" destId="{7472BAF8-98AF-4371-92B7-10877E78961F}" srcOrd="0" destOrd="0" presId="urn:microsoft.com/office/officeart/2005/8/layout/hierarchy2"/>
    <dgm:cxn modelId="{AA1ACF18-66EB-478F-AECD-87347FA30E97}" type="presParOf" srcId="{855CA428-E696-44DD-A06F-F68BEBCF276B}" destId="{DAE8E75C-56D4-4C67-9398-6DF5AF0A88C1}" srcOrd="1" destOrd="0" presId="urn:microsoft.com/office/officeart/2005/8/layout/hierarchy2"/>
    <dgm:cxn modelId="{3E164C80-FE08-40F0-99A7-B674F41DD427}" type="presParOf" srcId="{255DD647-E255-431C-8952-51C840266F44}" destId="{6D872252-341C-4943-A340-88070C10A7B1}" srcOrd="4" destOrd="0" presId="urn:microsoft.com/office/officeart/2005/8/layout/hierarchy2"/>
    <dgm:cxn modelId="{B876B873-D1E6-417C-92DC-D15560F7AD17}" type="presParOf" srcId="{6D872252-341C-4943-A340-88070C10A7B1}" destId="{8E85C28E-F231-40F3-8364-255A2318D883}" srcOrd="0" destOrd="0" presId="urn:microsoft.com/office/officeart/2005/8/layout/hierarchy2"/>
    <dgm:cxn modelId="{E804DF45-7534-4EFC-BC3F-F362721EEFFF}" type="presParOf" srcId="{255DD647-E255-431C-8952-51C840266F44}" destId="{725B5437-B75F-4BB1-A20B-B78BAC3B946A}" srcOrd="5" destOrd="0" presId="urn:microsoft.com/office/officeart/2005/8/layout/hierarchy2"/>
    <dgm:cxn modelId="{5ED8E409-1ECE-4FD4-A1D7-633A7D8261EF}" type="presParOf" srcId="{725B5437-B75F-4BB1-A20B-B78BAC3B946A}" destId="{77E5B7EB-AC9C-48E6-94DD-D28226926454}" srcOrd="0" destOrd="0" presId="urn:microsoft.com/office/officeart/2005/8/layout/hierarchy2"/>
    <dgm:cxn modelId="{B4790BA8-8347-4782-945B-585B357F2926}" type="presParOf" srcId="{725B5437-B75F-4BB1-A20B-B78BAC3B946A}" destId="{C21DD4FC-C6D3-4BCE-9D49-247BE48FDB7E}" srcOrd="1" destOrd="0" presId="urn:microsoft.com/office/officeart/2005/8/layout/hierarchy2"/>
    <dgm:cxn modelId="{FA5892B2-EA82-49AE-AFC7-8B6EB89C903E}" type="presParOf" srcId="{846A2E64-76D5-4E6E-9E41-B8DEECC7CB74}" destId="{7DF3D36A-71FC-4A0E-B54C-73FB5350A74D}" srcOrd="4" destOrd="0" presId="urn:microsoft.com/office/officeart/2005/8/layout/hierarchy2"/>
    <dgm:cxn modelId="{BA6928B6-E68C-48CB-B99D-8D9AF130CE60}" type="presParOf" srcId="{7DF3D36A-71FC-4A0E-B54C-73FB5350A74D}" destId="{B5913021-26E3-4912-9DBB-452695F3FEFB}" srcOrd="0" destOrd="0" presId="urn:microsoft.com/office/officeart/2005/8/layout/hierarchy2"/>
    <dgm:cxn modelId="{6563221B-2B44-4616-B2AE-1183F918287D}" type="presParOf" srcId="{846A2E64-76D5-4E6E-9E41-B8DEECC7CB74}" destId="{F59A07CD-63C2-4089-A9FC-9FE536FC2037}" srcOrd="5" destOrd="0" presId="urn:microsoft.com/office/officeart/2005/8/layout/hierarchy2"/>
    <dgm:cxn modelId="{D2DFC7F2-8CE8-4A2F-8796-4D8B07AB6814}" type="presParOf" srcId="{F59A07CD-63C2-4089-A9FC-9FE536FC2037}" destId="{D88D929D-5A97-453E-AD28-699CC860248F}" srcOrd="0" destOrd="0" presId="urn:microsoft.com/office/officeart/2005/8/layout/hierarchy2"/>
    <dgm:cxn modelId="{1E04A2AF-FAFD-4A44-8FDA-166245D4AFB2}" type="presParOf" srcId="{F59A07CD-63C2-4089-A9FC-9FE536FC2037}" destId="{11653FBE-E93E-4CF8-9BF7-62FD6361F9BC}" srcOrd="1" destOrd="0" presId="urn:microsoft.com/office/officeart/2005/8/layout/hierarchy2"/>
    <dgm:cxn modelId="{AA8387FA-A47B-4AA3-9B9B-40FAD4A4D095}" type="presParOf" srcId="{11653FBE-E93E-4CF8-9BF7-62FD6361F9BC}" destId="{0EA865A1-BCC3-4E5B-A402-7F011A8E9653}" srcOrd="0" destOrd="0" presId="urn:microsoft.com/office/officeart/2005/8/layout/hierarchy2"/>
    <dgm:cxn modelId="{A4F9A709-ECAB-46D2-ABCA-FBAC3D9A2AC7}" type="presParOf" srcId="{0EA865A1-BCC3-4E5B-A402-7F011A8E9653}" destId="{E7158883-CCDD-4253-B7FF-9BFA3569369F}" srcOrd="0" destOrd="0" presId="urn:microsoft.com/office/officeart/2005/8/layout/hierarchy2"/>
    <dgm:cxn modelId="{9CAF3A3A-5FE0-4544-B25D-B575E48E914E}" type="presParOf" srcId="{11653FBE-E93E-4CF8-9BF7-62FD6361F9BC}" destId="{2E812982-1596-4B5C-9D06-7CA0AC838362}" srcOrd="1" destOrd="0" presId="urn:microsoft.com/office/officeart/2005/8/layout/hierarchy2"/>
    <dgm:cxn modelId="{47D8B1F3-A7D7-4187-8AD8-EA43F9BFB3A9}" type="presParOf" srcId="{2E812982-1596-4B5C-9D06-7CA0AC838362}" destId="{EFD5FF3F-0A27-4B19-882C-6A7A90613596}" srcOrd="0" destOrd="0" presId="urn:microsoft.com/office/officeart/2005/8/layout/hierarchy2"/>
    <dgm:cxn modelId="{ABBA6876-1887-4468-B367-0BC4739A4C34}" type="presParOf" srcId="{2E812982-1596-4B5C-9D06-7CA0AC838362}" destId="{84DD32E4-94F7-43EA-95DE-C40A921AB29E}" srcOrd="1" destOrd="0" presId="urn:microsoft.com/office/officeart/2005/8/layout/hierarchy2"/>
    <dgm:cxn modelId="{2D0BB424-5F4C-46AE-BF80-AF96F134EDB6}" type="presParOf" srcId="{11653FBE-E93E-4CF8-9BF7-62FD6361F9BC}" destId="{E3D70157-ADA4-452A-AC11-9C244E03EC74}" srcOrd="2" destOrd="0" presId="urn:microsoft.com/office/officeart/2005/8/layout/hierarchy2"/>
    <dgm:cxn modelId="{D90D548D-BFC2-46B6-8DFB-60FF2ADEDBAB}" type="presParOf" srcId="{E3D70157-ADA4-452A-AC11-9C244E03EC74}" destId="{0E6C096F-6FCC-4AEC-8D27-118813FAC7D1}" srcOrd="0" destOrd="0" presId="urn:microsoft.com/office/officeart/2005/8/layout/hierarchy2"/>
    <dgm:cxn modelId="{0B404750-B942-4A1F-981F-9D720646761A}" type="presParOf" srcId="{11653FBE-E93E-4CF8-9BF7-62FD6361F9BC}" destId="{8C557828-48D7-49FB-851A-FCAA1F348C8C}" srcOrd="3" destOrd="0" presId="urn:microsoft.com/office/officeart/2005/8/layout/hierarchy2"/>
    <dgm:cxn modelId="{9A24AECB-0986-4697-AB94-DEFCF6361CB6}" type="presParOf" srcId="{8C557828-48D7-49FB-851A-FCAA1F348C8C}" destId="{FD34EDDF-84DF-4801-B0E2-2C8C1922F9B1}" srcOrd="0" destOrd="0" presId="urn:microsoft.com/office/officeart/2005/8/layout/hierarchy2"/>
    <dgm:cxn modelId="{9FBD7F51-0688-48C0-86EA-3D4E9F400ADE}" type="presParOf" srcId="{8C557828-48D7-49FB-851A-FCAA1F348C8C}" destId="{EE96360B-B86F-4F77-A04D-36DE620975A0}" srcOrd="1" destOrd="0" presId="urn:microsoft.com/office/officeart/2005/8/layout/hierarchy2"/>
    <dgm:cxn modelId="{04BB806F-C40E-421D-8A8E-E9F08D9818C8}" type="presParOf" srcId="{846A2E64-76D5-4E6E-9E41-B8DEECC7CB74}" destId="{24FAA985-0ED5-4652-98BA-18F08BAE2A92}" srcOrd="6" destOrd="0" presId="urn:microsoft.com/office/officeart/2005/8/layout/hierarchy2"/>
    <dgm:cxn modelId="{C784AA4A-A670-41FB-B9F7-C9E65A4E4CAD}" type="presParOf" srcId="{24FAA985-0ED5-4652-98BA-18F08BAE2A92}" destId="{55A62185-0874-47C0-BB37-1246D3D243F9}" srcOrd="0" destOrd="0" presId="urn:microsoft.com/office/officeart/2005/8/layout/hierarchy2"/>
    <dgm:cxn modelId="{204D7A13-919C-460E-967F-B16A5F02CCF0}" type="presParOf" srcId="{846A2E64-76D5-4E6E-9E41-B8DEECC7CB74}" destId="{E6AF0319-5977-418A-BE28-D48BA58AEC44}" srcOrd="7" destOrd="0" presId="urn:microsoft.com/office/officeart/2005/8/layout/hierarchy2"/>
    <dgm:cxn modelId="{EE377E8B-0123-4461-8625-54FE2E92D493}" type="presParOf" srcId="{E6AF0319-5977-418A-BE28-D48BA58AEC44}" destId="{7898BACC-FA47-4353-9ADE-860167A79839}" srcOrd="0" destOrd="0" presId="urn:microsoft.com/office/officeart/2005/8/layout/hierarchy2"/>
    <dgm:cxn modelId="{8B5BE44D-75A1-426D-8B7F-469C18D27C31}" type="presParOf" srcId="{E6AF0319-5977-418A-BE28-D48BA58AEC44}" destId="{F2C2FC2F-7355-430E-8482-C57709578A8E}" srcOrd="1" destOrd="0" presId="urn:microsoft.com/office/officeart/2005/8/layout/hierarchy2"/>
    <dgm:cxn modelId="{666C05DA-FEBB-43E2-B5BA-90332CDD4FE9}" type="presParOf" srcId="{F2C2FC2F-7355-430E-8482-C57709578A8E}" destId="{2C4E69CC-392E-42A4-A133-3ED6E8DB1C76}" srcOrd="0" destOrd="0" presId="urn:microsoft.com/office/officeart/2005/8/layout/hierarchy2"/>
    <dgm:cxn modelId="{67DFCD70-3939-498D-8B84-94006596B02D}" type="presParOf" srcId="{2C4E69CC-392E-42A4-A133-3ED6E8DB1C76}" destId="{5E5574A6-59B8-4B5B-8CDD-CBCB4FDB4E71}" srcOrd="0" destOrd="0" presId="urn:microsoft.com/office/officeart/2005/8/layout/hierarchy2"/>
    <dgm:cxn modelId="{0F17FC13-4187-4E44-8902-15E57433C853}" type="presParOf" srcId="{F2C2FC2F-7355-430E-8482-C57709578A8E}" destId="{EBC0A529-D6DB-43E0-ABF2-6223BEADFF4C}" srcOrd="1" destOrd="0" presId="urn:microsoft.com/office/officeart/2005/8/layout/hierarchy2"/>
    <dgm:cxn modelId="{66A6B253-A9E2-4B33-9B0D-1161AE115746}" type="presParOf" srcId="{EBC0A529-D6DB-43E0-ABF2-6223BEADFF4C}" destId="{BBACFD6A-8555-4BDA-B638-46F50F5AB7B8}" srcOrd="0" destOrd="0" presId="urn:microsoft.com/office/officeart/2005/8/layout/hierarchy2"/>
    <dgm:cxn modelId="{DC0A25DB-ABBA-4072-8550-3E9E07003692}" type="presParOf" srcId="{EBC0A529-D6DB-43E0-ABF2-6223BEADFF4C}" destId="{ADC93B8B-9611-419B-9279-628481390103}" srcOrd="1" destOrd="0" presId="urn:microsoft.com/office/officeart/2005/8/layout/hierarchy2"/>
    <dgm:cxn modelId="{95F4EBC8-D239-4C2B-B3E9-AD4D5B48B2EE}" type="presParOf" srcId="{F2C2FC2F-7355-430E-8482-C57709578A8E}" destId="{B758CE0A-682E-4BB7-A721-F907A9171C29}" srcOrd="2" destOrd="0" presId="urn:microsoft.com/office/officeart/2005/8/layout/hierarchy2"/>
    <dgm:cxn modelId="{4712550B-EAFD-4F76-8F9A-B6D92FE2AFB8}" type="presParOf" srcId="{B758CE0A-682E-4BB7-A721-F907A9171C29}" destId="{22F35F53-B435-45C6-BE76-C1AA78C673D7}" srcOrd="0" destOrd="0" presId="urn:microsoft.com/office/officeart/2005/8/layout/hierarchy2"/>
    <dgm:cxn modelId="{A7CB7EC2-E087-4BEB-87CA-8A14E1C15409}" type="presParOf" srcId="{F2C2FC2F-7355-430E-8482-C57709578A8E}" destId="{B137BDF9-1D4D-4053-B0A4-B54759CF96A8}" srcOrd="3" destOrd="0" presId="urn:microsoft.com/office/officeart/2005/8/layout/hierarchy2"/>
    <dgm:cxn modelId="{F5A3AA01-9F42-4770-B9D1-4FF9C8A82B57}" type="presParOf" srcId="{B137BDF9-1D4D-4053-B0A4-B54759CF96A8}" destId="{4053535C-766A-4D1F-A2BE-BE448B3D2316}" srcOrd="0" destOrd="0" presId="urn:microsoft.com/office/officeart/2005/8/layout/hierarchy2"/>
    <dgm:cxn modelId="{05A34F2C-23C7-4FC1-ADE3-C02F5B5180E4}" type="presParOf" srcId="{B137BDF9-1D4D-4053-B0A4-B54759CF96A8}" destId="{5FC7EEA9-F42B-4C88-9CB6-A253C036AA63}" srcOrd="1" destOrd="0" presId="urn:microsoft.com/office/officeart/2005/8/layout/hierarchy2"/>
    <dgm:cxn modelId="{C770A87C-552B-471C-A83C-276814AEF017}" type="presParOf" srcId="{F2C2FC2F-7355-430E-8482-C57709578A8E}" destId="{1EEC2EB2-8789-4CF5-BA4C-1C6DB288EBB6}" srcOrd="4" destOrd="0" presId="urn:microsoft.com/office/officeart/2005/8/layout/hierarchy2"/>
    <dgm:cxn modelId="{1ED6E09F-937F-4B5D-BF10-19DEF6ED6199}" type="presParOf" srcId="{1EEC2EB2-8789-4CF5-BA4C-1C6DB288EBB6}" destId="{7FA8A074-CD26-4081-AA0C-6669A5E3A29E}" srcOrd="0" destOrd="0" presId="urn:microsoft.com/office/officeart/2005/8/layout/hierarchy2"/>
    <dgm:cxn modelId="{D835263A-16D2-4C20-8B6F-F01F26C8C2D0}" type="presParOf" srcId="{F2C2FC2F-7355-430E-8482-C57709578A8E}" destId="{2277B149-6A07-4001-8A0F-40995EED004E}" srcOrd="5" destOrd="0" presId="urn:microsoft.com/office/officeart/2005/8/layout/hierarchy2"/>
    <dgm:cxn modelId="{2D57DDED-73A4-4E3D-A129-EB0922260868}" type="presParOf" srcId="{2277B149-6A07-4001-8A0F-40995EED004E}" destId="{93FC7776-D670-4912-9410-8C9C7AE316C2}" srcOrd="0" destOrd="0" presId="urn:microsoft.com/office/officeart/2005/8/layout/hierarchy2"/>
    <dgm:cxn modelId="{13E4C8A8-7BE9-4E38-B3CF-F9E315B4CF43}" type="presParOf" srcId="{2277B149-6A07-4001-8A0F-40995EED004E}" destId="{65F9F1EE-E710-4CB0-90AA-1EE2F55C89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6E4BD8-4543-4183-81BB-508C7D556F7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47F166E-D1C9-422C-8609-FED21EA847C6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Section V: Power-Domain Non-Orthogonal Multiple Access for HBD UAV Communications</a:t>
          </a:r>
        </a:p>
      </dgm:t>
    </dgm:pt>
    <dgm:pt modelId="{C6F48BB5-589A-47BB-B1A8-55CBA5996100}" type="parTrans" cxnId="{02C6AB33-D340-4E48-9F42-82EA06A477AC}">
      <dgm:prSet/>
      <dgm:spPr/>
      <dgm:t>
        <a:bodyPr/>
        <a:lstStyle/>
        <a:p>
          <a:endParaRPr lang="en-SG"/>
        </a:p>
      </dgm:t>
    </dgm:pt>
    <dgm:pt modelId="{A0CC2CDE-46FC-41D3-B355-31B716BC0E2A}" type="sibTrans" cxnId="{02C6AB33-D340-4E48-9F42-82EA06A477AC}">
      <dgm:prSet/>
      <dgm:spPr/>
      <dgm:t>
        <a:bodyPr/>
        <a:lstStyle/>
        <a:p>
          <a:endParaRPr lang="en-SG"/>
        </a:p>
      </dgm:t>
    </dgm:pt>
    <dgm:pt modelId="{B0803F97-A97A-40BE-85CC-4275818FBDC7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Brief Overview of NOMA</a:t>
          </a:r>
        </a:p>
      </dgm:t>
    </dgm:pt>
    <dgm:pt modelId="{687EDE16-59F2-4741-934E-D1EF77634FCA}" type="parTrans" cxnId="{0131AA43-2B10-4169-B25A-04247FB01341}">
      <dgm:prSet/>
      <dgm:spPr/>
      <dgm:t>
        <a:bodyPr/>
        <a:lstStyle/>
        <a:p>
          <a:endParaRPr lang="en-SG"/>
        </a:p>
      </dgm:t>
    </dgm:pt>
    <dgm:pt modelId="{F76FF66D-F863-4C50-A7AE-499680DC8D76}" type="sibTrans" cxnId="{0131AA43-2B10-4169-B25A-04247FB01341}">
      <dgm:prSet/>
      <dgm:spPr/>
      <dgm:t>
        <a:bodyPr/>
        <a:lstStyle/>
        <a:p>
          <a:endParaRPr lang="en-SG"/>
        </a:p>
      </dgm:t>
    </dgm:pt>
    <dgm:pt modelId="{3AC02656-A8C2-41C1-B78A-DDA707E8F6F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Code-Domain NOMA</a:t>
          </a:r>
        </a:p>
      </dgm:t>
    </dgm:pt>
    <dgm:pt modelId="{D6795FBD-B4A5-4CAC-92B2-A0FB200A3AFE}" type="parTrans" cxnId="{B42F4D47-9C6D-4039-8ACE-3BA768844698}">
      <dgm:prSet/>
      <dgm:spPr/>
      <dgm:t>
        <a:bodyPr/>
        <a:lstStyle/>
        <a:p>
          <a:endParaRPr lang="en-SG"/>
        </a:p>
      </dgm:t>
    </dgm:pt>
    <dgm:pt modelId="{F7A520A7-946A-4121-823F-2C43B9DEB61B}" type="sibTrans" cxnId="{B42F4D47-9C6D-4039-8ACE-3BA768844698}">
      <dgm:prSet/>
      <dgm:spPr/>
      <dgm:t>
        <a:bodyPr/>
        <a:lstStyle/>
        <a:p>
          <a:endParaRPr lang="en-SG"/>
        </a:p>
      </dgm:t>
    </dgm:pt>
    <dgm:pt modelId="{231A3CB3-B03E-4B5A-83CF-9439F2857F3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Power-Domain NOMA</a:t>
          </a:r>
        </a:p>
      </dgm:t>
    </dgm:pt>
    <dgm:pt modelId="{317AE1BC-71E9-4868-AD54-E9D270C45961}" type="parTrans" cxnId="{5B733858-0271-453F-B8A0-8D87B4BBE848}">
      <dgm:prSet/>
      <dgm:spPr/>
      <dgm:t>
        <a:bodyPr/>
        <a:lstStyle/>
        <a:p>
          <a:endParaRPr lang="en-SG"/>
        </a:p>
      </dgm:t>
    </dgm:pt>
    <dgm:pt modelId="{88816759-F5CA-4D36-9D18-65057A8E9AFC}" type="sibTrans" cxnId="{5B733858-0271-453F-B8A0-8D87B4BBE848}">
      <dgm:prSet/>
      <dgm:spPr/>
      <dgm:t>
        <a:bodyPr/>
        <a:lstStyle/>
        <a:p>
          <a:endParaRPr lang="en-SG"/>
        </a:p>
      </dgm:t>
    </dgm:pt>
    <dgm:pt modelId="{DAB8DD81-DB31-4733-A653-58C3D9EE9ED9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Relevance of Power-Domain NOMA in an HBD-UCS</a:t>
          </a:r>
        </a:p>
      </dgm:t>
    </dgm:pt>
    <dgm:pt modelId="{85E551FD-F067-4982-B3D4-46E12CF1E489}" type="parTrans" cxnId="{1C4BF5B6-A3C0-46A8-BD5C-CF81255CC870}">
      <dgm:prSet/>
      <dgm:spPr/>
      <dgm:t>
        <a:bodyPr/>
        <a:lstStyle/>
        <a:p>
          <a:endParaRPr lang="en-SG"/>
        </a:p>
      </dgm:t>
    </dgm:pt>
    <dgm:pt modelId="{13B5A6AD-9478-4917-9912-F383CB02B153}" type="sibTrans" cxnId="{1C4BF5B6-A3C0-46A8-BD5C-CF81255CC870}">
      <dgm:prSet/>
      <dgm:spPr/>
      <dgm:t>
        <a:bodyPr/>
        <a:lstStyle/>
        <a:p>
          <a:endParaRPr lang="en-SG"/>
        </a:p>
      </dgm:t>
    </dgm:pt>
    <dgm:pt modelId="{69135C32-07F1-4C68-9A90-2B15FFBA85C6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Example Signal Model in HBD UAV Communications</a:t>
          </a:r>
        </a:p>
      </dgm:t>
    </dgm:pt>
    <dgm:pt modelId="{52CF9EDE-A792-4026-B4D6-DEE65E27D01B}" type="parTrans" cxnId="{711295A7-138C-4718-807E-A2B88B72B843}">
      <dgm:prSet/>
      <dgm:spPr/>
      <dgm:t>
        <a:bodyPr/>
        <a:lstStyle/>
        <a:p>
          <a:endParaRPr lang="en-SG"/>
        </a:p>
      </dgm:t>
    </dgm:pt>
    <dgm:pt modelId="{59AF2E56-6447-4486-A8A7-499B5836F4B4}" type="sibTrans" cxnId="{711295A7-138C-4718-807E-A2B88B72B843}">
      <dgm:prSet/>
      <dgm:spPr/>
      <dgm:t>
        <a:bodyPr/>
        <a:lstStyle/>
        <a:p>
          <a:endParaRPr lang="en-SG"/>
        </a:p>
      </dgm:t>
    </dgm:pt>
    <dgm:pt modelId="{53D98B31-CA89-40C8-B80E-EDDE18519CD6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Open Research Problems and Challenges</a:t>
          </a:r>
        </a:p>
      </dgm:t>
    </dgm:pt>
    <dgm:pt modelId="{E256A967-4003-409F-B714-67B04454B810}" type="parTrans" cxnId="{070E1D33-0E94-491B-8D66-AA05A74D59E1}">
      <dgm:prSet/>
      <dgm:spPr/>
      <dgm:t>
        <a:bodyPr/>
        <a:lstStyle/>
        <a:p>
          <a:endParaRPr lang="en-SG"/>
        </a:p>
      </dgm:t>
    </dgm:pt>
    <dgm:pt modelId="{C0592F89-E20A-4A77-BB12-58BAED71D0DB}" type="sibTrans" cxnId="{070E1D33-0E94-491B-8D66-AA05A74D59E1}">
      <dgm:prSet/>
      <dgm:spPr/>
      <dgm:t>
        <a:bodyPr/>
        <a:lstStyle/>
        <a:p>
          <a:endParaRPr lang="en-SG"/>
        </a:p>
      </dgm:t>
    </dgm:pt>
    <dgm:pt modelId="{CEA2E307-B6D1-4670-8CE9-43683AC1A59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SIC-based Detection Complexity and Error Propagation</a:t>
          </a:r>
        </a:p>
      </dgm:t>
    </dgm:pt>
    <dgm:pt modelId="{CC677843-45F9-480C-9DB4-529160DA5CE7}" type="parTrans" cxnId="{80FCE27B-EA38-4BBC-9438-F568436B48EA}">
      <dgm:prSet/>
      <dgm:spPr/>
      <dgm:t>
        <a:bodyPr/>
        <a:lstStyle/>
        <a:p>
          <a:endParaRPr lang="en-SG"/>
        </a:p>
      </dgm:t>
    </dgm:pt>
    <dgm:pt modelId="{C24A01AF-F2F6-4B63-830D-E22DE0E9E291}" type="sibTrans" cxnId="{80FCE27B-EA38-4BBC-9438-F568436B48EA}">
      <dgm:prSet/>
      <dgm:spPr/>
      <dgm:t>
        <a:bodyPr/>
        <a:lstStyle/>
        <a:p>
          <a:endParaRPr lang="en-SG"/>
        </a:p>
      </dgm:t>
    </dgm:pt>
    <dgm:pt modelId="{13043BE4-0F6C-49C0-BC32-400EAAFFDA7C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User Pairing in Power-Domain NOMA</a:t>
          </a:r>
        </a:p>
      </dgm:t>
    </dgm:pt>
    <dgm:pt modelId="{B59D082A-A8C6-4A1C-BA0A-E6371D870301}" type="parTrans" cxnId="{2AE1742E-A6E9-4CB7-A36E-AB037AA7FA6D}">
      <dgm:prSet/>
      <dgm:spPr/>
      <dgm:t>
        <a:bodyPr/>
        <a:lstStyle/>
        <a:p>
          <a:endParaRPr lang="en-SG"/>
        </a:p>
      </dgm:t>
    </dgm:pt>
    <dgm:pt modelId="{62932851-29F9-4C68-B48A-3959D18A950F}" type="sibTrans" cxnId="{2AE1742E-A6E9-4CB7-A36E-AB037AA7FA6D}">
      <dgm:prSet/>
      <dgm:spPr/>
      <dgm:t>
        <a:bodyPr/>
        <a:lstStyle/>
        <a:p>
          <a:endParaRPr lang="en-SG"/>
        </a:p>
      </dgm:t>
    </dgm:pt>
    <dgm:pt modelId="{A30583ED-735C-4A42-A789-1AA368BE7A5D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Deep-Learning Techniques for Power-Domain NOMA</a:t>
          </a:r>
        </a:p>
      </dgm:t>
    </dgm:pt>
    <dgm:pt modelId="{58401DDA-E69F-43C4-BC6D-6460B9D3BA04}" type="parTrans" cxnId="{E5596B8A-C37A-4897-A77E-79A56DACB3EF}">
      <dgm:prSet/>
      <dgm:spPr/>
      <dgm:t>
        <a:bodyPr/>
        <a:lstStyle/>
        <a:p>
          <a:endParaRPr lang="en-SG"/>
        </a:p>
      </dgm:t>
    </dgm:pt>
    <dgm:pt modelId="{AAB892C6-22D4-4EF6-B5A2-31936889A181}" type="sibTrans" cxnId="{E5596B8A-C37A-4897-A77E-79A56DACB3EF}">
      <dgm:prSet/>
      <dgm:spPr/>
      <dgm:t>
        <a:bodyPr/>
        <a:lstStyle/>
        <a:p>
          <a:endParaRPr lang="en-SG"/>
        </a:p>
      </dgm:t>
    </dgm:pt>
    <dgm:pt modelId="{688ABE1F-A7FA-47B1-B932-E9294AA5237C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Uplink Transmissions</a:t>
          </a:r>
        </a:p>
      </dgm:t>
    </dgm:pt>
    <dgm:pt modelId="{017965DB-ABCB-4081-A787-B8690756FFD6}" type="parTrans" cxnId="{27ED4E2B-9670-4E24-ABF3-2218FEDDC2A8}">
      <dgm:prSet/>
      <dgm:spPr/>
      <dgm:t>
        <a:bodyPr/>
        <a:lstStyle/>
        <a:p>
          <a:endParaRPr lang="en-SG"/>
        </a:p>
      </dgm:t>
    </dgm:pt>
    <dgm:pt modelId="{0D4FCF30-F656-4F94-94DE-06DE23A1EF11}" type="sibTrans" cxnId="{27ED4E2B-9670-4E24-ABF3-2218FEDDC2A8}">
      <dgm:prSet/>
      <dgm:spPr/>
      <dgm:t>
        <a:bodyPr/>
        <a:lstStyle/>
        <a:p>
          <a:endParaRPr lang="en-SG"/>
        </a:p>
      </dgm:t>
    </dgm:pt>
    <dgm:pt modelId="{401DE673-3EAF-4679-9145-0A71102A8E8A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Downlink Transmissions</a:t>
          </a:r>
        </a:p>
      </dgm:t>
    </dgm:pt>
    <dgm:pt modelId="{A909296D-DB0A-4F27-B12A-5C6C021F5CC4}" type="parTrans" cxnId="{1CF391C4-73FB-4C29-930E-9F1D82B42B6C}">
      <dgm:prSet/>
      <dgm:spPr/>
      <dgm:t>
        <a:bodyPr/>
        <a:lstStyle/>
        <a:p>
          <a:endParaRPr lang="en-SG"/>
        </a:p>
      </dgm:t>
    </dgm:pt>
    <dgm:pt modelId="{B890A5B8-385A-4866-A7A1-F538A9DE5AC4}" type="sibTrans" cxnId="{1CF391C4-73FB-4C29-930E-9F1D82B42B6C}">
      <dgm:prSet/>
      <dgm:spPr/>
      <dgm:t>
        <a:bodyPr/>
        <a:lstStyle/>
        <a:p>
          <a:endParaRPr lang="en-SG"/>
        </a:p>
      </dgm:t>
    </dgm:pt>
    <dgm:pt modelId="{215D4380-7854-4616-98B0-3F30759E764B}" type="pres">
      <dgm:prSet presAssocID="{B66E4BD8-4543-4183-81BB-508C7D556F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CF7C78-9602-4107-A6FF-A1A669A235CE}" type="pres">
      <dgm:prSet presAssocID="{847F166E-D1C9-422C-8609-FED21EA847C6}" presName="hierRoot1" presStyleCnt="0">
        <dgm:presLayoutVars>
          <dgm:hierBranch val="init"/>
        </dgm:presLayoutVars>
      </dgm:prSet>
      <dgm:spPr/>
    </dgm:pt>
    <dgm:pt modelId="{9B5A2253-8327-449D-A4A8-80F854EAA4A3}" type="pres">
      <dgm:prSet presAssocID="{847F166E-D1C9-422C-8609-FED21EA847C6}" presName="rootComposite1" presStyleCnt="0"/>
      <dgm:spPr/>
    </dgm:pt>
    <dgm:pt modelId="{78EF665C-9C86-4794-B543-5651DE5C7D48}" type="pres">
      <dgm:prSet presAssocID="{847F166E-D1C9-422C-8609-FED21EA847C6}" presName="rootText1" presStyleLbl="node0" presStyleIdx="0" presStyleCnt="1" custScaleX="488068">
        <dgm:presLayoutVars>
          <dgm:chPref val="3"/>
        </dgm:presLayoutVars>
      </dgm:prSet>
      <dgm:spPr/>
    </dgm:pt>
    <dgm:pt modelId="{6541ABD9-A8F2-4570-93F7-255F68B9510E}" type="pres">
      <dgm:prSet presAssocID="{847F166E-D1C9-422C-8609-FED21EA847C6}" presName="rootConnector1" presStyleLbl="node1" presStyleIdx="0" presStyleCnt="0"/>
      <dgm:spPr/>
    </dgm:pt>
    <dgm:pt modelId="{FECC38D3-F5E7-4A55-8297-AFDEDD23FA10}" type="pres">
      <dgm:prSet presAssocID="{847F166E-D1C9-422C-8609-FED21EA847C6}" presName="hierChild2" presStyleCnt="0"/>
      <dgm:spPr/>
    </dgm:pt>
    <dgm:pt modelId="{7E5C512B-FECA-4831-910B-33AFDEFD9B08}" type="pres">
      <dgm:prSet presAssocID="{687EDE16-59F2-4741-934E-D1EF77634FCA}" presName="Name37" presStyleLbl="parChTrans1D2" presStyleIdx="0" presStyleCnt="3"/>
      <dgm:spPr/>
    </dgm:pt>
    <dgm:pt modelId="{1EF7C6F5-5215-4E08-9708-A080F8FE199D}" type="pres">
      <dgm:prSet presAssocID="{B0803F97-A97A-40BE-85CC-4275818FBDC7}" presName="hierRoot2" presStyleCnt="0">
        <dgm:presLayoutVars>
          <dgm:hierBranch val="init"/>
        </dgm:presLayoutVars>
      </dgm:prSet>
      <dgm:spPr/>
    </dgm:pt>
    <dgm:pt modelId="{5E6D76C9-2446-4165-A6E3-22F28CF2C7D2}" type="pres">
      <dgm:prSet presAssocID="{B0803F97-A97A-40BE-85CC-4275818FBDC7}" presName="rootComposite" presStyleCnt="0"/>
      <dgm:spPr/>
    </dgm:pt>
    <dgm:pt modelId="{6AB1A15A-A557-4D48-94DF-683653D853A0}" type="pres">
      <dgm:prSet presAssocID="{B0803F97-A97A-40BE-85CC-4275818FBDC7}" presName="rootText" presStyleLbl="node2" presStyleIdx="0" presStyleCnt="3" custScaleX="222860" custScaleY="119245">
        <dgm:presLayoutVars>
          <dgm:chPref val="3"/>
        </dgm:presLayoutVars>
      </dgm:prSet>
      <dgm:spPr/>
    </dgm:pt>
    <dgm:pt modelId="{001074F3-F46D-4D92-A272-FBC95F6695CC}" type="pres">
      <dgm:prSet presAssocID="{B0803F97-A97A-40BE-85CC-4275818FBDC7}" presName="rootConnector" presStyleLbl="node2" presStyleIdx="0" presStyleCnt="3"/>
      <dgm:spPr/>
    </dgm:pt>
    <dgm:pt modelId="{8E91E57F-02C5-487F-89B3-553BE2AA7721}" type="pres">
      <dgm:prSet presAssocID="{B0803F97-A97A-40BE-85CC-4275818FBDC7}" presName="hierChild4" presStyleCnt="0"/>
      <dgm:spPr/>
    </dgm:pt>
    <dgm:pt modelId="{CEDE7205-8D0E-4549-8ADA-74957E9234E8}" type="pres">
      <dgm:prSet presAssocID="{D6795FBD-B4A5-4CAC-92B2-A0FB200A3AFE}" presName="Name37" presStyleLbl="parChTrans1D3" presStyleIdx="0" presStyleCnt="8"/>
      <dgm:spPr/>
    </dgm:pt>
    <dgm:pt modelId="{7B58CA78-7BB3-49B3-94B4-6A9BABA6254A}" type="pres">
      <dgm:prSet presAssocID="{3AC02656-A8C2-41C1-B78A-DDA707E8F6F2}" presName="hierRoot2" presStyleCnt="0">
        <dgm:presLayoutVars>
          <dgm:hierBranch val="init"/>
        </dgm:presLayoutVars>
      </dgm:prSet>
      <dgm:spPr/>
    </dgm:pt>
    <dgm:pt modelId="{336CFCBD-71BF-49E8-84D7-4BE487C2F2C9}" type="pres">
      <dgm:prSet presAssocID="{3AC02656-A8C2-41C1-B78A-DDA707E8F6F2}" presName="rootComposite" presStyleCnt="0"/>
      <dgm:spPr/>
    </dgm:pt>
    <dgm:pt modelId="{AE9BC7CF-49CB-4E6E-9381-499D58C3F50D}" type="pres">
      <dgm:prSet presAssocID="{3AC02656-A8C2-41C1-B78A-DDA707E8F6F2}" presName="rootText" presStyleLbl="node3" presStyleIdx="0" presStyleCnt="8" custScaleX="170428" custScaleY="132990">
        <dgm:presLayoutVars>
          <dgm:chPref val="3"/>
        </dgm:presLayoutVars>
      </dgm:prSet>
      <dgm:spPr/>
    </dgm:pt>
    <dgm:pt modelId="{A7217AB2-6EE6-4B30-B4BC-DBCF60347840}" type="pres">
      <dgm:prSet presAssocID="{3AC02656-A8C2-41C1-B78A-DDA707E8F6F2}" presName="rootConnector" presStyleLbl="node3" presStyleIdx="0" presStyleCnt="8"/>
      <dgm:spPr/>
    </dgm:pt>
    <dgm:pt modelId="{5EF73872-E885-438B-B2C2-566003FD8446}" type="pres">
      <dgm:prSet presAssocID="{3AC02656-A8C2-41C1-B78A-DDA707E8F6F2}" presName="hierChild4" presStyleCnt="0"/>
      <dgm:spPr/>
    </dgm:pt>
    <dgm:pt modelId="{6B5A2267-F362-49F5-A8D1-25FF8FBFF762}" type="pres">
      <dgm:prSet presAssocID="{3AC02656-A8C2-41C1-B78A-DDA707E8F6F2}" presName="hierChild5" presStyleCnt="0"/>
      <dgm:spPr/>
    </dgm:pt>
    <dgm:pt modelId="{DF31D4FE-E63F-4584-B4A5-60DABF852D32}" type="pres">
      <dgm:prSet presAssocID="{317AE1BC-71E9-4868-AD54-E9D270C45961}" presName="Name37" presStyleLbl="parChTrans1D3" presStyleIdx="1" presStyleCnt="8"/>
      <dgm:spPr/>
    </dgm:pt>
    <dgm:pt modelId="{4B40930A-49DD-4EBF-B465-3A7EE0512C83}" type="pres">
      <dgm:prSet presAssocID="{231A3CB3-B03E-4B5A-83CF-9439F2857F32}" presName="hierRoot2" presStyleCnt="0">
        <dgm:presLayoutVars>
          <dgm:hierBranch val="init"/>
        </dgm:presLayoutVars>
      </dgm:prSet>
      <dgm:spPr/>
    </dgm:pt>
    <dgm:pt modelId="{C8740D6B-C65E-4C53-9E1C-6DA2117356F2}" type="pres">
      <dgm:prSet presAssocID="{231A3CB3-B03E-4B5A-83CF-9439F2857F32}" presName="rootComposite" presStyleCnt="0"/>
      <dgm:spPr/>
    </dgm:pt>
    <dgm:pt modelId="{7744FF91-CD9E-473F-A540-45ACD5640457}" type="pres">
      <dgm:prSet presAssocID="{231A3CB3-B03E-4B5A-83CF-9439F2857F32}" presName="rootText" presStyleLbl="node3" presStyleIdx="1" presStyleCnt="8" custScaleX="170428" custScaleY="132990">
        <dgm:presLayoutVars>
          <dgm:chPref val="3"/>
        </dgm:presLayoutVars>
      </dgm:prSet>
      <dgm:spPr/>
    </dgm:pt>
    <dgm:pt modelId="{1AB2B7B8-D2C9-455C-8600-EEFC12B2A43C}" type="pres">
      <dgm:prSet presAssocID="{231A3CB3-B03E-4B5A-83CF-9439F2857F32}" presName="rootConnector" presStyleLbl="node3" presStyleIdx="1" presStyleCnt="8"/>
      <dgm:spPr/>
    </dgm:pt>
    <dgm:pt modelId="{A8CAFD29-9AA6-48C2-BC6A-EC0E72AEA159}" type="pres">
      <dgm:prSet presAssocID="{231A3CB3-B03E-4B5A-83CF-9439F2857F32}" presName="hierChild4" presStyleCnt="0"/>
      <dgm:spPr/>
    </dgm:pt>
    <dgm:pt modelId="{E9A7C5EE-1BCA-4FC7-B71C-471ED5BEAD07}" type="pres">
      <dgm:prSet presAssocID="{231A3CB3-B03E-4B5A-83CF-9439F2857F32}" presName="hierChild5" presStyleCnt="0"/>
      <dgm:spPr/>
    </dgm:pt>
    <dgm:pt modelId="{7029AF76-7259-43EA-8B4C-D3024B9F026D}" type="pres">
      <dgm:prSet presAssocID="{85E551FD-F067-4982-B3D4-46E12CF1E489}" presName="Name37" presStyleLbl="parChTrans1D3" presStyleIdx="2" presStyleCnt="8"/>
      <dgm:spPr/>
    </dgm:pt>
    <dgm:pt modelId="{3AD216E2-6A5A-4DBB-9EBD-8F8FCD9F0B4C}" type="pres">
      <dgm:prSet presAssocID="{DAB8DD81-DB31-4733-A653-58C3D9EE9ED9}" presName="hierRoot2" presStyleCnt="0">
        <dgm:presLayoutVars>
          <dgm:hierBranch val="init"/>
        </dgm:presLayoutVars>
      </dgm:prSet>
      <dgm:spPr/>
    </dgm:pt>
    <dgm:pt modelId="{E985F165-24C6-4002-B9DE-C92295AF959A}" type="pres">
      <dgm:prSet presAssocID="{DAB8DD81-DB31-4733-A653-58C3D9EE9ED9}" presName="rootComposite" presStyleCnt="0"/>
      <dgm:spPr/>
    </dgm:pt>
    <dgm:pt modelId="{190720A6-8BD3-40C7-8E6E-135504BDD97B}" type="pres">
      <dgm:prSet presAssocID="{DAB8DD81-DB31-4733-A653-58C3D9EE9ED9}" presName="rootText" presStyleLbl="node3" presStyleIdx="2" presStyleCnt="8" custScaleX="170428" custScaleY="132990">
        <dgm:presLayoutVars>
          <dgm:chPref val="3"/>
        </dgm:presLayoutVars>
      </dgm:prSet>
      <dgm:spPr/>
    </dgm:pt>
    <dgm:pt modelId="{6F38736D-DA6E-4954-B0D6-8D071F101C4D}" type="pres">
      <dgm:prSet presAssocID="{DAB8DD81-DB31-4733-A653-58C3D9EE9ED9}" presName="rootConnector" presStyleLbl="node3" presStyleIdx="2" presStyleCnt="8"/>
      <dgm:spPr/>
    </dgm:pt>
    <dgm:pt modelId="{1D27DE63-BB66-458C-892D-F20EB04AA44E}" type="pres">
      <dgm:prSet presAssocID="{DAB8DD81-DB31-4733-A653-58C3D9EE9ED9}" presName="hierChild4" presStyleCnt="0"/>
      <dgm:spPr/>
    </dgm:pt>
    <dgm:pt modelId="{91C0192E-8A2A-437C-AC85-9E07B44D5F2C}" type="pres">
      <dgm:prSet presAssocID="{DAB8DD81-DB31-4733-A653-58C3D9EE9ED9}" presName="hierChild5" presStyleCnt="0"/>
      <dgm:spPr/>
    </dgm:pt>
    <dgm:pt modelId="{2E2CF7BC-7434-46D7-9A92-004FCFEFBB42}" type="pres">
      <dgm:prSet presAssocID="{B0803F97-A97A-40BE-85CC-4275818FBDC7}" presName="hierChild5" presStyleCnt="0"/>
      <dgm:spPr/>
    </dgm:pt>
    <dgm:pt modelId="{547A5436-C6C2-4F9C-90DD-DFDB51056735}" type="pres">
      <dgm:prSet presAssocID="{52CF9EDE-A792-4026-B4D6-DEE65E27D01B}" presName="Name37" presStyleLbl="parChTrans1D2" presStyleIdx="1" presStyleCnt="3"/>
      <dgm:spPr/>
    </dgm:pt>
    <dgm:pt modelId="{7C2954CE-61BA-4FF5-B256-05594676DAB3}" type="pres">
      <dgm:prSet presAssocID="{69135C32-07F1-4C68-9A90-2B15FFBA85C6}" presName="hierRoot2" presStyleCnt="0">
        <dgm:presLayoutVars>
          <dgm:hierBranch val="init"/>
        </dgm:presLayoutVars>
      </dgm:prSet>
      <dgm:spPr/>
    </dgm:pt>
    <dgm:pt modelId="{B5427292-1C26-43AC-BA7E-0D435ECC323D}" type="pres">
      <dgm:prSet presAssocID="{69135C32-07F1-4C68-9A90-2B15FFBA85C6}" presName="rootComposite" presStyleCnt="0"/>
      <dgm:spPr/>
    </dgm:pt>
    <dgm:pt modelId="{F950CCEC-5D55-4404-8628-DF4A5DD0C203}" type="pres">
      <dgm:prSet presAssocID="{69135C32-07F1-4C68-9A90-2B15FFBA85C6}" presName="rootText" presStyleLbl="node2" presStyleIdx="1" presStyleCnt="3" custScaleX="222860" custScaleY="119245">
        <dgm:presLayoutVars>
          <dgm:chPref val="3"/>
        </dgm:presLayoutVars>
      </dgm:prSet>
      <dgm:spPr/>
    </dgm:pt>
    <dgm:pt modelId="{25EBE4D1-4306-49CF-8D29-4E4ED0157AD7}" type="pres">
      <dgm:prSet presAssocID="{69135C32-07F1-4C68-9A90-2B15FFBA85C6}" presName="rootConnector" presStyleLbl="node2" presStyleIdx="1" presStyleCnt="3"/>
      <dgm:spPr/>
    </dgm:pt>
    <dgm:pt modelId="{520F93F3-5C36-4D91-A174-A63FDEED17E5}" type="pres">
      <dgm:prSet presAssocID="{69135C32-07F1-4C68-9A90-2B15FFBA85C6}" presName="hierChild4" presStyleCnt="0"/>
      <dgm:spPr/>
    </dgm:pt>
    <dgm:pt modelId="{F4B6AEFE-F64B-4C3E-B5A2-689CC7EECCF0}" type="pres">
      <dgm:prSet presAssocID="{017965DB-ABCB-4081-A787-B8690756FFD6}" presName="Name37" presStyleLbl="parChTrans1D3" presStyleIdx="3" presStyleCnt="8"/>
      <dgm:spPr/>
    </dgm:pt>
    <dgm:pt modelId="{A68C2BA9-6663-455D-A6D5-D111B9E46D3F}" type="pres">
      <dgm:prSet presAssocID="{688ABE1F-A7FA-47B1-B932-E9294AA5237C}" presName="hierRoot2" presStyleCnt="0">
        <dgm:presLayoutVars>
          <dgm:hierBranch val="init"/>
        </dgm:presLayoutVars>
      </dgm:prSet>
      <dgm:spPr/>
    </dgm:pt>
    <dgm:pt modelId="{47A1700C-F6C9-43DE-8A27-E8F78E8742B7}" type="pres">
      <dgm:prSet presAssocID="{688ABE1F-A7FA-47B1-B932-E9294AA5237C}" presName="rootComposite" presStyleCnt="0"/>
      <dgm:spPr/>
    </dgm:pt>
    <dgm:pt modelId="{CD180C78-EE07-41C8-A2E4-D3F0FB0D478A}" type="pres">
      <dgm:prSet presAssocID="{688ABE1F-A7FA-47B1-B932-E9294AA5237C}" presName="rootText" presStyleLbl="node3" presStyleIdx="3" presStyleCnt="8" custScaleX="158375">
        <dgm:presLayoutVars>
          <dgm:chPref val="3"/>
        </dgm:presLayoutVars>
      </dgm:prSet>
      <dgm:spPr/>
    </dgm:pt>
    <dgm:pt modelId="{59C48B96-8688-4470-922A-26AADC009A10}" type="pres">
      <dgm:prSet presAssocID="{688ABE1F-A7FA-47B1-B932-E9294AA5237C}" presName="rootConnector" presStyleLbl="node3" presStyleIdx="3" presStyleCnt="8"/>
      <dgm:spPr/>
    </dgm:pt>
    <dgm:pt modelId="{F07AF877-1102-48BD-A43E-0A91245DCFC5}" type="pres">
      <dgm:prSet presAssocID="{688ABE1F-A7FA-47B1-B932-E9294AA5237C}" presName="hierChild4" presStyleCnt="0"/>
      <dgm:spPr/>
    </dgm:pt>
    <dgm:pt modelId="{A2238FDC-5C73-4FB0-B49A-F84622A448BB}" type="pres">
      <dgm:prSet presAssocID="{688ABE1F-A7FA-47B1-B932-E9294AA5237C}" presName="hierChild5" presStyleCnt="0"/>
      <dgm:spPr/>
    </dgm:pt>
    <dgm:pt modelId="{104AC25C-6277-4254-835F-0E72A11E0FB7}" type="pres">
      <dgm:prSet presAssocID="{A909296D-DB0A-4F27-B12A-5C6C021F5CC4}" presName="Name37" presStyleLbl="parChTrans1D3" presStyleIdx="4" presStyleCnt="8"/>
      <dgm:spPr/>
    </dgm:pt>
    <dgm:pt modelId="{0AE3F59F-6967-4C5F-8603-FC49907EC9A4}" type="pres">
      <dgm:prSet presAssocID="{401DE673-3EAF-4679-9145-0A71102A8E8A}" presName="hierRoot2" presStyleCnt="0">
        <dgm:presLayoutVars>
          <dgm:hierBranch val="init"/>
        </dgm:presLayoutVars>
      </dgm:prSet>
      <dgm:spPr/>
    </dgm:pt>
    <dgm:pt modelId="{7121097F-73CA-4D66-B986-67BD71466CE1}" type="pres">
      <dgm:prSet presAssocID="{401DE673-3EAF-4679-9145-0A71102A8E8A}" presName="rootComposite" presStyleCnt="0"/>
      <dgm:spPr/>
    </dgm:pt>
    <dgm:pt modelId="{062F2ED0-DF00-43FC-8421-088B6B9F385C}" type="pres">
      <dgm:prSet presAssocID="{401DE673-3EAF-4679-9145-0A71102A8E8A}" presName="rootText" presStyleLbl="node3" presStyleIdx="4" presStyleCnt="8" custScaleX="158375">
        <dgm:presLayoutVars>
          <dgm:chPref val="3"/>
        </dgm:presLayoutVars>
      </dgm:prSet>
      <dgm:spPr/>
    </dgm:pt>
    <dgm:pt modelId="{2DE0AE81-3A8A-40BE-93AF-63A85EAEA178}" type="pres">
      <dgm:prSet presAssocID="{401DE673-3EAF-4679-9145-0A71102A8E8A}" presName="rootConnector" presStyleLbl="node3" presStyleIdx="4" presStyleCnt="8"/>
      <dgm:spPr/>
    </dgm:pt>
    <dgm:pt modelId="{E527CB8F-AC6D-4785-8346-7717E149AF79}" type="pres">
      <dgm:prSet presAssocID="{401DE673-3EAF-4679-9145-0A71102A8E8A}" presName="hierChild4" presStyleCnt="0"/>
      <dgm:spPr/>
    </dgm:pt>
    <dgm:pt modelId="{88D00C01-C1CA-4DC4-BD00-946898719FB9}" type="pres">
      <dgm:prSet presAssocID="{401DE673-3EAF-4679-9145-0A71102A8E8A}" presName="hierChild5" presStyleCnt="0"/>
      <dgm:spPr/>
    </dgm:pt>
    <dgm:pt modelId="{14D9E66E-3401-4917-B369-5ACC092971E0}" type="pres">
      <dgm:prSet presAssocID="{69135C32-07F1-4C68-9A90-2B15FFBA85C6}" presName="hierChild5" presStyleCnt="0"/>
      <dgm:spPr/>
    </dgm:pt>
    <dgm:pt modelId="{365B9D30-1EFE-441C-93CE-1985DE91FBDC}" type="pres">
      <dgm:prSet presAssocID="{E256A967-4003-409F-B714-67B04454B810}" presName="Name37" presStyleLbl="parChTrans1D2" presStyleIdx="2" presStyleCnt="3"/>
      <dgm:spPr/>
    </dgm:pt>
    <dgm:pt modelId="{60BF0B75-E3DD-407E-B075-6E50D370B0C7}" type="pres">
      <dgm:prSet presAssocID="{53D98B31-CA89-40C8-B80E-EDDE18519CD6}" presName="hierRoot2" presStyleCnt="0">
        <dgm:presLayoutVars>
          <dgm:hierBranch val="init"/>
        </dgm:presLayoutVars>
      </dgm:prSet>
      <dgm:spPr/>
    </dgm:pt>
    <dgm:pt modelId="{3EA957F1-E346-4AEB-9F11-F326B70C98FB}" type="pres">
      <dgm:prSet presAssocID="{53D98B31-CA89-40C8-B80E-EDDE18519CD6}" presName="rootComposite" presStyleCnt="0"/>
      <dgm:spPr/>
    </dgm:pt>
    <dgm:pt modelId="{321608D4-6D4A-49D2-B7E3-3842AE596296}" type="pres">
      <dgm:prSet presAssocID="{53D98B31-CA89-40C8-B80E-EDDE18519CD6}" presName="rootText" presStyleLbl="node2" presStyleIdx="2" presStyleCnt="3" custScaleX="222860" custScaleY="119245">
        <dgm:presLayoutVars>
          <dgm:chPref val="3"/>
        </dgm:presLayoutVars>
      </dgm:prSet>
      <dgm:spPr/>
    </dgm:pt>
    <dgm:pt modelId="{25C6C216-06C4-4FE8-B886-C751F96F01DD}" type="pres">
      <dgm:prSet presAssocID="{53D98B31-CA89-40C8-B80E-EDDE18519CD6}" presName="rootConnector" presStyleLbl="node2" presStyleIdx="2" presStyleCnt="3"/>
      <dgm:spPr/>
    </dgm:pt>
    <dgm:pt modelId="{C8B53885-4390-4468-AAF9-7B0D202D0C8F}" type="pres">
      <dgm:prSet presAssocID="{53D98B31-CA89-40C8-B80E-EDDE18519CD6}" presName="hierChild4" presStyleCnt="0"/>
      <dgm:spPr/>
    </dgm:pt>
    <dgm:pt modelId="{2A798749-CA90-4CB8-AB45-94DB7214E201}" type="pres">
      <dgm:prSet presAssocID="{CC677843-45F9-480C-9DB4-529160DA5CE7}" presName="Name37" presStyleLbl="parChTrans1D3" presStyleIdx="5" presStyleCnt="8"/>
      <dgm:spPr/>
    </dgm:pt>
    <dgm:pt modelId="{BDF445E5-00DC-4B56-805B-B9100E357E35}" type="pres">
      <dgm:prSet presAssocID="{CEA2E307-B6D1-4670-8CE9-43683AC1A592}" presName="hierRoot2" presStyleCnt="0">
        <dgm:presLayoutVars>
          <dgm:hierBranch val="init"/>
        </dgm:presLayoutVars>
      </dgm:prSet>
      <dgm:spPr/>
    </dgm:pt>
    <dgm:pt modelId="{2AABE0FF-2604-48C7-8D97-A97CC47A7AC2}" type="pres">
      <dgm:prSet presAssocID="{CEA2E307-B6D1-4670-8CE9-43683AC1A592}" presName="rootComposite" presStyleCnt="0"/>
      <dgm:spPr/>
    </dgm:pt>
    <dgm:pt modelId="{5FBB658F-93C7-4696-B264-2232CABC1C9B}" type="pres">
      <dgm:prSet presAssocID="{CEA2E307-B6D1-4670-8CE9-43683AC1A592}" presName="rootText" presStyleLbl="node3" presStyleIdx="5" presStyleCnt="8" custScaleX="207269" custScaleY="161059">
        <dgm:presLayoutVars>
          <dgm:chPref val="3"/>
        </dgm:presLayoutVars>
      </dgm:prSet>
      <dgm:spPr/>
    </dgm:pt>
    <dgm:pt modelId="{73A418D5-9FB8-4DDA-96E4-C24F2C73BA20}" type="pres">
      <dgm:prSet presAssocID="{CEA2E307-B6D1-4670-8CE9-43683AC1A592}" presName="rootConnector" presStyleLbl="node3" presStyleIdx="5" presStyleCnt="8"/>
      <dgm:spPr/>
    </dgm:pt>
    <dgm:pt modelId="{A332EAC7-594B-4A94-A2B3-DEDD38D5D538}" type="pres">
      <dgm:prSet presAssocID="{CEA2E307-B6D1-4670-8CE9-43683AC1A592}" presName="hierChild4" presStyleCnt="0"/>
      <dgm:spPr/>
    </dgm:pt>
    <dgm:pt modelId="{BCCA19C7-3503-4E97-B542-D56EF330B22C}" type="pres">
      <dgm:prSet presAssocID="{CEA2E307-B6D1-4670-8CE9-43683AC1A592}" presName="hierChild5" presStyleCnt="0"/>
      <dgm:spPr/>
    </dgm:pt>
    <dgm:pt modelId="{C985EE11-AF2B-4DA1-8A8B-0F6661470BB8}" type="pres">
      <dgm:prSet presAssocID="{B59D082A-A8C6-4A1C-BA0A-E6371D870301}" presName="Name37" presStyleLbl="parChTrans1D3" presStyleIdx="6" presStyleCnt="8"/>
      <dgm:spPr/>
    </dgm:pt>
    <dgm:pt modelId="{35B54202-025D-4794-964B-1B463D4A969D}" type="pres">
      <dgm:prSet presAssocID="{13043BE4-0F6C-49C0-BC32-400EAAFFDA7C}" presName="hierRoot2" presStyleCnt="0">
        <dgm:presLayoutVars>
          <dgm:hierBranch val="init"/>
        </dgm:presLayoutVars>
      </dgm:prSet>
      <dgm:spPr/>
    </dgm:pt>
    <dgm:pt modelId="{E15E70F8-2502-4463-A106-70C6AE80CDC5}" type="pres">
      <dgm:prSet presAssocID="{13043BE4-0F6C-49C0-BC32-400EAAFFDA7C}" presName="rootComposite" presStyleCnt="0"/>
      <dgm:spPr/>
    </dgm:pt>
    <dgm:pt modelId="{CD3DF4C9-B13F-410C-A172-AEE69D67B202}" type="pres">
      <dgm:prSet presAssocID="{13043BE4-0F6C-49C0-BC32-400EAAFFDA7C}" presName="rootText" presStyleLbl="node3" presStyleIdx="6" presStyleCnt="8" custScaleX="207269" custScaleY="161059">
        <dgm:presLayoutVars>
          <dgm:chPref val="3"/>
        </dgm:presLayoutVars>
      </dgm:prSet>
      <dgm:spPr/>
    </dgm:pt>
    <dgm:pt modelId="{A5A0D2ED-22B8-4CA2-BB4B-F39CFD0B9BCA}" type="pres">
      <dgm:prSet presAssocID="{13043BE4-0F6C-49C0-BC32-400EAAFFDA7C}" presName="rootConnector" presStyleLbl="node3" presStyleIdx="6" presStyleCnt="8"/>
      <dgm:spPr/>
    </dgm:pt>
    <dgm:pt modelId="{B9083A0D-BE24-4DF2-A25B-8D8D7CC66F7B}" type="pres">
      <dgm:prSet presAssocID="{13043BE4-0F6C-49C0-BC32-400EAAFFDA7C}" presName="hierChild4" presStyleCnt="0"/>
      <dgm:spPr/>
    </dgm:pt>
    <dgm:pt modelId="{73FF1649-F10B-47D7-92CB-4EC0567D91E7}" type="pres">
      <dgm:prSet presAssocID="{13043BE4-0F6C-49C0-BC32-400EAAFFDA7C}" presName="hierChild5" presStyleCnt="0"/>
      <dgm:spPr/>
    </dgm:pt>
    <dgm:pt modelId="{3D3FDD04-1849-498D-82CF-BAC742B53FA8}" type="pres">
      <dgm:prSet presAssocID="{58401DDA-E69F-43C4-BC6D-6460B9D3BA04}" presName="Name37" presStyleLbl="parChTrans1D3" presStyleIdx="7" presStyleCnt="8"/>
      <dgm:spPr/>
    </dgm:pt>
    <dgm:pt modelId="{ACBC5114-E055-483F-93F5-66BEC1E5A0CF}" type="pres">
      <dgm:prSet presAssocID="{A30583ED-735C-4A42-A789-1AA368BE7A5D}" presName="hierRoot2" presStyleCnt="0">
        <dgm:presLayoutVars>
          <dgm:hierBranch val="init"/>
        </dgm:presLayoutVars>
      </dgm:prSet>
      <dgm:spPr/>
    </dgm:pt>
    <dgm:pt modelId="{C21F2F47-DD08-4647-A617-5E922372CEFB}" type="pres">
      <dgm:prSet presAssocID="{A30583ED-735C-4A42-A789-1AA368BE7A5D}" presName="rootComposite" presStyleCnt="0"/>
      <dgm:spPr/>
    </dgm:pt>
    <dgm:pt modelId="{936647AB-CFAF-411D-A275-46210DFB44D5}" type="pres">
      <dgm:prSet presAssocID="{A30583ED-735C-4A42-A789-1AA368BE7A5D}" presName="rootText" presStyleLbl="node3" presStyleIdx="7" presStyleCnt="8" custScaleX="207269" custScaleY="161059">
        <dgm:presLayoutVars>
          <dgm:chPref val="3"/>
        </dgm:presLayoutVars>
      </dgm:prSet>
      <dgm:spPr/>
    </dgm:pt>
    <dgm:pt modelId="{6765687C-DE87-497D-BB5C-568A5A54CA3B}" type="pres">
      <dgm:prSet presAssocID="{A30583ED-735C-4A42-A789-1AA368BE7A5D}" presName="rootConnector" presStyleLbl="node3" presStyleIdx="7" presStyleCnt="8"/>
      <dgm:spPr/>
    </dgm:pt>
    <dgm:pt modelId="{B95C9328-B129-45BE-BF29-735F5FD2A833}" type="pres">
      <dgm:prSet presAssocID="{A30583ED-735C-4A42-A789-1AA368BE7A5D}" presName="hierChild4" presStyleCnt="0"/>
      <dgm:spPr/>
    </dgm:pt>
    <dgm:pt modelId="{6DFA4D8A-BB54-4A2C-8F39-90C58816183A}" type="pres">
      <dgm:prSet presAssocID="{A30583ED-735C-4A42-A789-1AA368BE7A5D}" presName="hierChild5" presStyleCnt="0"/>
      <dgm:spPr/>
    </dgm:pt>
    <dgm:pt modelId="{4006C2E1-4886-44E4-AC1A-6B7DD4388821}" type="pres">
      <dgm:prSet presAssocID="{53D98B31-CA89-40C8-B80E-EDDE18519CD6}" presName="hierChild5" presStyleCnt="0"/>
      <dgm:spPr/>
    </dgm:pt>
    <dgm:pt modelId="{75ECDD71-8940-47BE-8B06-7240F0C9D436}" type="pres">
      <dgm:prSet presAssocID="{847F166E-D1C9-422C-8609-FED21EA847C6}" presName="hierChild3" presStyleCnt="0"/>
      <dgm:spPr/>
    </dgm:pt>
  </dgm:ptLst>
  <dgm:cxnLst>
    <dgm:cxn modelId="{19C2DF05-3F28-4E62-B362-FAA02630BDBF}" type="presOf" srcId="{688ABE1F-A7FA-47B1-B932-E9294AA5237C}" destId="{CD180C78-EE07-41C8-A2E4-D3F0FB0D478A}" srcOrd="0" destOrd="0" presId="urn:microsoft.com/office/officeart/2005/8/layout/orgChart1"/>
    <dgm:cxn modelId="{DFB26509-2451-4473-BF69-0EAF7F32EE50}" type="presOf" srcId="{DAB8DD81-DB31-4733-A653-58C3D9EE9ED9}" destId="{190720A6-8BD3-40C7-8E6E-135504BDD97B}" srcOrd="0" destOrd="0" presId="urn:microsoft.com/office/officeart/2005/8/layout/orgChart1"/>
    <dgm:cxn modelId="{351FF214-0958-4F26-9D61-E452C64E4C08}" type="presOf" srcId="{B59D082A-A8C6-4A1C-BA0A-E6371D870301}" destId="{C985EE11-AF2B-4DA1-8A8B-0F6661470BB8}" srcOrd="0" destOrd="0" presId="urn:microsoft.com/office/officeart/2005/8/layout/orgChart1"/>
    <dgm:cxn modelId="{A591FB17-8940-4999-AF78-5733DDF2BB9B}" type="presOf" srcId="{CEA2E307-B6D1-4670-8CE9-43683AC1A592}" destId="{5FBB658F-93C7-4696-B264-2232CABC1C9B}" srcOrd="0" destOrd="0" presId="urn:microsoft.com/office/officeart/2005/8/layout/orgChart1"/>
    <dgm:cxn modelId="{7BA54D1C-FA88-41D6-87B0-8145006874BF}" type="presOf" srcId="{85E551FD-F067-4982-B3D4-46E12CF1E489}" destId="{7029AF76-7259-43EA-8B4C-D3024B9F026D}" srcOrd="0" destOrd="0" presId="urn:microsoft.com/office/officeart/2005/8/layout/orgChart1"/>
    <dgm:cxn modelId="{F3D89120-292A-4F8D-9EF8-163BEAA22203}" type="presOf" srcId="{B0803F97-A97A-40BE-85CC-4275818FBDC7}" destId="{6AB1A15A-A557-4D48-94DF-683653D853A0}" srcOrd="0" destOrd="0" presId="urn:microsoft.com/office/officeart/2005/8/layout/orgChart1"/>
    <dgm:cxn modelId="{06FBC323-360D-45CC-8228-A447C5A74D2D}" type="presOf" srcId="{231A3CB3-B03E-4B5A-83CF-9439F2857F32}" destId="{7744FF91-CD9E-473F-A540-45ACD5640457}" srcOrd="0" destOrd="0" presId="urn:microsoft.com/office/officeart/2005/8/layout/orgChart1"/>
    <dgm:cxn modelId="{27ED4E2B-9670-4E24-ABF3-2218FEDDC2A8}" srcId="{69135C32-07F1-4C68-9A90-2B15FFBA85C6}" destId="{688ABE1F-A7FA-47B1-B932-E9294AA5237C}" srcOrd="0" destOrd="0" parTransId="{017965DB-ABCB-4081-A787-B8690756FFD6}" sibTransId="{0D4FCF30-F656-4F94-94DE-06DE23A1EF11}"/>
    <dgm:cxn modelId="{F8B63D2E-BDC2-4F40-AB17-21231A9706A9}" type="presOf" srcId="{D6795FBD-B4A5-4CAC-92B2-A0FB200A3AFE}" destId="{CEDE7205-8D0E-4549-8ADA-74957E9234E8}" srcOrd="0" destOrd="0" presId="urn:microsoft.com/office/officeart/2005/8/layout/orgChart1"/>
    <dgm:cxn modelId="{2AE1742E-A6E9-4CB7-A36E-AB037AA7FA6D}" srcId="{53D98B31-CA89-40C8-B80E-EDDE18519CD6}" destId="{13043BE4-0F6C-49C0-BC32-400EAAFFDA7C}" srcOrd="1" destOrd="0" parTransId="{B59D082A-A8C6-4A1C-BA0A-E6371D870301}" sibTransId="{62932851-29F9-4C68-B48A-3959D18A950F}"/>
    <dgm:cxn modelId="{C46F5A2E-B76A-4AAC-9E61-9953D659CAFA}" type="presOf" srcId="{687EDE16-59F2-4741-934E-D1EF77634FCA}" destId="{7E5C512B-FECA-4831-910B-33AFDEFD9B08}" srcOrd="0" destOrd="0" presId="urn:microsoft.com/office/officeart/2005/8/layout/orgChart1"/>
    <dgm:cxn modelId="{070E1D33-0E94-491B-8D66-AA05A74D59E1}" srcId="{847F166E-D1C9-422C-8609-FED21EA847C6}" destId="{53D98B31-CA89-40C8-B80E-EDDE18519CD6}" srcOrd="2" destOrd="0" parTransId="{E256A967-4003-409F-B714-67B04454B810}" sibTransId="{C0592F89-E20A-4A77-BB12-58BAED71D0DB}"/>
    <dgm:cxn modelId="{02C6AB33-D340-4E48-9F42-82EA06A477AC}" srcId="{B66E4BD8-4543-4183-81BB-508C7D556F75}" destId="{847F166E-D1C9-422C-8609-FED21EA847C6}" srcOrd="0" destOrd="0" parTransId="{C6F48BB5-589A-47BB-B1A8-55CBA5996100}" sibTransId="{A0CC2CDE-46FC-41D3-B355-31B716BC0E2A}"/>
    <dgm:cxn modelId="{A7802036-E40E-4EAA-8C3C-A03FBC30A1C3}" type="presOf" srcId="{847F166E-D1C9-422C-8609-FED21EA847C6}" destId="{78EF665C-9C86-4794-B543-5651DE5C7D48}" srcOrd="0" destOrd="0" presId="urn:microsoft.com/office/officeart/2005/8/layout/orgChart1"/>
    <dgm:cxn modelId="{0BFF495C-089D-467A-ACEB-BA8C060F26B7}" type="presOf" srcId="{231A3CB3-B03E-4B5A-83CF-9439F2857F32}" destId="{1AB2B7B8-D2C9-455C-8600-EEFC12B2A43C}" srcOrd="1" destOrd="0" presId="urn:microsoft.com/office/officeart/2005/8/layout/orgChart1"/>
    <dgm:cxn modelId="{0131AA43-2B10-4169-B25A-04247FB01341}" srcId="{847F166E-D1C9-422C-8609-FED21EA847C6}" destId="{B0803F97-A97A-40BE-85CC-4275818FBDC7}" srcOrd="0" destOrd="0" parTransId="{687EDE16-59F2-4741-934E-D1EF77634FCA}" sibTransId="{F76FF66D-F863-4C50-A7AE-499680DC8D76}"/>
    <dgm:cxn modelId="{F4DA5C44-1D74-4641-B3F9-B676E018E504}" type="presOf" srcId="{3AC02656-A8C2-41C1-B78A-DDA707E8F6F2}" destId="{A7217AB2-6EE6-4B30-B4BC-DBCF60347840}" srcOrd="1" destOrd="0" presId="urn:microsoft.com/office/officeart/2005/8/layout/orgChart1"/>
    <dgm:cxn modelId="{7DE14465-3008-42C6-86EE-C09D93640EE5}" type="presOf" srcId="{688ABE1F-A7FA-47B1-B932-E9294AA5237C}" destId="{59C48B96-8688-4470-922A-26AADC009A10}" srcOrd="1" destOrd="0" presId="urn:microsoft.com/office/officeart/2005/8/layout/orgChart1"/>
    <dgm:cxn modelId="{E4402767-295B-483D-8A40-54892B39FD8B}" type="presOf" srcId="{A30583ED-735C-4A42-A789-1AA368BE7A5D}" destId="{936647AB-CFAF-411D-A275-46210DFB44D5}" srcOrd="0" destOrd="0" presId="urn:microsoft.com/office/officeart/2005/8/layout/orgChart1"/>
    <dgm:cxn modelId="{B42F4D47-9C6D-4039-8ACE-3BA768844698}" srcId="{B0803F97-A97A-40BE-85CC-4275818FBDC7}" destId="{3AC02656-A8C2-41C1-B78A-DDA707E8F6F2}" srcOrd="0" destOrd="0" parTransId="{D6795FBD-B4A5-4CAC-92B2-A0FB200A3AFE}" sibTransId="{F7A520A7-946A-4121-823F-2C43B9DEB61B}"/>
    <dgm:cxn modelId="{47B62A68-FF36-4F0E-B0C5-B2C16CBFD9FF}" type="presOf" srcId="{A909296D-DB0A-4F27-B12A-5C6C021F5CC4}" destId="{104AC25C-6277-4254-835F-0E72A11E0FB7}" srcOrd="0" destOrd="0" presId="urn:microsoft.com/office/officeart/2005/8/layout/orgChart1"/>
    <dgm:cxn modelId="{5FE9644C-F4C4-40D9-B66D-DD9848122A7A}" type="presOf" srcId="{52CF9EDE-A792-4026-B4D6-DEE65E27D01B}" destId="{547A5436-C6C2-4F9C-90DD-DFDB51056735}" srcOrd="0" destOrd="0" presId="urn:microsoft.com/office/officeart/2005/8/layout/orgChart1"/>
    <dgm:cxn modelId="{4DBC9E73-51A9-4AF8-8050-2528DBB37800}" type="presOf" srcId="{58401DDA-E69F-43C4-BC6D-6460B9D3BA04}" destId="{3D3FDD04-1849-498D-82CF-BAC742B53FA8}" srcOrd="0" destOrd="0" presId="urn:microsoft.com/office/officeart/2005/8/layout/orgChart1"/>
    <dgm:cxn modelId="{7D120854-CB31-4DEA-A3B0-07D2E9A61CF3}" type="presOf" srcId="{401DE673-3EAF-4679-9145-0A71102A8E8A}" destId="{2DE0AE81-3A8A-40BE-93AF-63A85EAEA178}" srcOrd="1" destOrd="0" presId="urn:microsoft.com/office/officeart/2005/8/layout/orgChart1"/>
    <dgm:cxn modelId="{BB2E1B75-0540-418A-8587-7B67D1175B7C}" type="presOf" srcId="{A30583ED-735C-4A42-A789-1AA368BE7A5D}" destId="{6765687C-DE87-497D-BB5C-568A5A54CA3B}" srcOrd="1" destOrd="0" presId="urn:microsoft.com/office/officeart/2005/8/layout/orgChart1"/>
    <dgm:cxn modelId="{5B733858-0271-453F-B8A0-8D87B4BBE848}" srcId="{B0803F97-A97A-40BE-85CC-4275818FBDC7}" destId="{231A3CB3-B03E-4B5A-83CF-9439F2857F32}" srcOrd="1" destOrd="0" parTransId="{317AE1BC-71E9-4868-AD54-E9D270C45961}" sibTransId="{88816759-F5CA-4D36-9D18-65057A8E9AFC}"/>
    <dgm:cxn modelId="{94E0BF79-B2B0-478A-886C-5A5BCA516219}" type="presOf" srcId="{53D98B31-CA89-40C8-B80E-EDDE18519CD6}" destId="{321608D4-6D4A-49D2-B7E3-3842AE596296}" srcOrd="0" destOrd="0" presId="urn:microsoft.com/office/officeart/2005/8/layout/orgChart1"/>
    <dgm:cxn modelId="{80FCE27B-EA38-4BBC-9438-F568436B48EA}" srcId="{53D98B31-CA89-40C8-B80E-EDDE18519CD6}" destId="{CEA2E307-B6D1-4670-8CE9-43683AC1A592}" srcOrd="0" destOrd="0" parTransId="{CC677843-45F9-480C-9DB4-529160DA5CE7}" sibTransId="{C24A01AF-F2F6-4B63-830D-E22DE0E9E291}"/>
    <dgm:cxn modelId="{A54EF67F-5B6D-481D-9F10-1E3B95D69078}" type="presOf" srcId="{69135C32-07F1-4C68-9A90-2B15FFBA85C6}" destId="{F950CCEC-5D55-4404-8628-DF4A5DD0C203}" srcOrd="0" destOrd="0" presId="urn:microsoft.com/office/officeart/2005/8/layout/orgChart1"/>
    <dgm:cxn modelId="{CB7F1088-A509-4C9E-B516-1BADA5005A7E}" type="presOf" srcId="{B66E4BD8-4543-4183-81BB-508C7D556F75}" destId="{215D4380-7854-4616-98B0-3F30759E764B}" srcOrd="0" destOrd="0" presId="urn:microsoft.com/office/officeart/2005/8/layout/orgChart1"/>
    <dgm:cxn modelId="{E5596B8A-C37A-4897-A77E-79A56DACB3EF}" srcId="{53D98B31-CA89-40C8-B80E-EDDE18519CD6}" destId="{A30583ED-735C-4A42-A789-1AA368BE7A5D}" srcOrd="2" destOrd="0" parTransId="{58401DDA-E69F-43C4-BC6D-6460B9D3BA04}" sibTransId="{AAB892C6-22D4-4EF6-B5A2-31936889A181}"/>
    <dgm:cxn modelId="{E51C578C-7307-4596-9BE5-9998A3032514}" type="presOf" srcId="{017965DB-ABCB-4081-A787-B8690756FFD6}" destId="{F4B6AEFE-F64B-4C3E-B5A2-689CC7EECCF0}" srcOrd="0" destOrd="0" presId="urn:microsoft.com/office/officeart/2005/8/layout/orgChart1"/>
    <dgm:cxn modelId="{103D8794-67E4-46FA-BBB0-F65BA4A53AEA}" type="presOf" srcId="{13043BE4-0F6C-49C0-BC32-400EAAFFDA7C}" destId="{A5A0D2ED-22B8-4CA2-BB4B-F39CFD0B9BCA}" srcOrd="1" destOrd="0" presId="urn:microsoft.com/office/officeart/2005/8/layout/orgChart1"/>
    <dgm:cxn modelId="{57B3CE95-E8E9-473E-95AA-F6547C8A0098}" type="presOf" srcId="{3AC02656-A8C2-41C1-B78A-DDA707E8F6F2}" destId="{AE9BC7CF-49CB-4E6E-9381-499D58C3F50D}" srcOrd="0" destOrd="0" presId="urn:microsoft.com/office/officeart/2005/8/layout/orgChart1"/>
    <dgm:cxn modelId="{ABDBD0A5-2BAB-4D69-A0A8-759EE3400E30}" type="presOf" srcId="{317AE1BC-71E9-4868-AD54-E9D270C45961}" destId="{DF31D4FE-E63F-4584-B4A5-60DABF852D32}" srcOrd="0" destOrd="0" presId="urn:microsoft.com/office/officeart/2005/8/layout/orgChart1"/>
    <dgm:cxn modelId="{711295A7-138C-4718-807E-A2B88B72B843}" srcId="{847F166E-D1C9-422C-8609-FED21EA847C6}" destId="{69135C32-07F1-4C68-9A90-2B15FFBA85C6}" srcOrd="1" destOrd="0" parTransId="{52CF9EDE-A792-4026-B4D6-DEE65E27D01B}" sibTransId="{59AF2E56-6447-4486-A8A7-499B5836F4B4}"/>
    <dgm:cxn modelId="{9C2104AA-004D-4F34-B90F-092A135300C9}" type="presOf" srcId="{847F166E-D1C9-422C-8609-FED21EA847C6}" destId="{6541ABD9-A8F2-4570-93F7-255F68B9510E}" srcOrd="1" destOrd="0" presId="urn:microsoft.com/office/officeart/2005/8/layout/orgChart1"/>
    <dgm:cxn modelId="{E17030AB-CB9B-42D6-9635-9DE6239C3F8A}" type="presOf" srcId="{CC677843-45F9-480C-9DB4-529160DA5CE7}" destId="{2A798749-CA90-4CB8-AB45-94DB7214E201}" srcOrd="0" destOrd="0" presId="urn:microsoft.com/office/officeart/2005/8/layout/orgChart1"/>
    <dgm:cxn modelId="{0439B8AE-5647-4E62-ADFE-8F2DD7A2B51E}" type="presOf" srcId="{E256A967-4003-409F-B714-67B04454B810}" destId="{365B9D30-1EFE-441C-93CE-1985DE91FBDC}" srcOrd="0" destOrd="0" presId="urn:microsoft.com/office/officeart/2005/8/layout/orgChart1"/>
    <dgm:cxn modelId="{EBFE25B2-6976-4D9E-90BA-2F5D20CF2C6B}" type="presOf" srcId="{13043BE4-0F6C-49C0-BC32-400EAAFFDA7C}" destId="{CD3DF4C9-B13F-410C-A172-AEE69D67B202}" srcOrd="0" destOrd="0" presId="urn:microsoft.com/office/officeart/2005/8/layout/orgChart1"/>
    <dgm:cxn modelId="{1C4BF5B6-A3C0-46A8-BD5C-CF81255CC870}" srcId="{B0803F97-A97A-40BE-85CC-4275818FBDC7}" destId="{DAB8DD81-DB31-4733-A653-58C3D9EE9ED9}" srcOrd="2" destOrd="0" parTransId="{85E551FD-F067-4982-B3D4-46E12CF1E489}" sibTransId="{13B5A6AD-9478-4917-9912-F383CB02B153}"/>
    <dgm:cxn modelId="{1CF391C4-73FB-4C29-930E-9F1D82B42B6C}" srcId="{69135C32-07F1-4C68-9A90-2B15FFBA85C6}" destId="{401DE673-3EAF-4679-9145-0A71102A8E8A}" srcOrd="1" destOrd="0" parTransId="{A909296D-DB0A-4F27-B12A-5C6C021F5CC4}" sibTransId="{B890A5B8-385A-4866-A7A1-F538A9DE5AC4}"/>
    <dgm:cxn modelId="{D33088D1-DA1D-4E7B-9847-500B1D422275}" type="presOf" srcId="{69135C32-07F1-4C68-9A90-2B15FFBA85C6}" destId="{25EBE4D1-4306-49CF-8D29-4E4ED0157AD7}" srcOrd="1" destOrd="0" presId="urn:microsoft.com/office/officeart/2005/8/layout/orgChart1"/>
    <dgm:cxn modelId="{DEFB27D3-9B98-41CF-B2A4-B1C47278109D}" type="presOf" srcId="{401DE673-3EAF-4679-9145-0A71102A8E8A}" destId="{062F2ED0-DF00-43FC-8421-088B6B9F385C}" srcOrd="0" destOrd="0" presId="urn:microsoft.com/office/officeart/2005/8/layout/orgChart1"/>
    <dgm:cxn modelId="{87227DD5-93F9-45D9-AECA-CB94F41B413D}" type="presOf" srcId="{53D98B31-CA89-40C8-B80E-EDDE18519CD6}" destId="{25C6C216-06C4-4FE8-B886-C751F96F01DD}" srcOrd="1" destOrd="0" presId="urn:microsoft.com/office/officeart/2005/8/layout/orgChart1"/>
    <dgm:cxn modelId="{B37D55D6-D44B-4F7C-800E-995C748F23DE}" type="presOf" srcId="{B0803F97-A97A-40BE-85CC-4275818FBDC7}" destId="{001074F3-F46D-4D92-A272-FBC95F6695CC}" srcOrd="1" destOrd="0" presId="urn:microsoft.com/office/officeart/2005/8/layout/orgChart1"/>
    <dgm:cxn modelId="{7AA55FDC-EFB2-4397-9424-788A395F6847}" type="presOf" srcId="{DAB8DD81-DB31-4733-A653-58C3D9EE9ED9}" destId="{6F38736D-DA6E-4954-B0D6-8D071F101C4D}" srcOrd="1" destOrd="0" presId="urn:microsoft.com/office/officeart/2005/8/layout/orgChart1"/>
    <dgm:cxn modelId="{BDA218E9-8C8C-49C7-B91C-A52AF5E91D6B}" type="presOf" srcId="{CEA2E307-B6D1-4670-8CE9-43683AC1A592}" destId="{73A418D5-9FB8-4DDA-96E4-C24F2C73BA20}" srcOrd="1" destOrd="0" presId="urn:microsoft.com/office/officeart/2005/8/layout/orgChart1"/>
    <dgm:cxn modelId="{51E754FD-B0E8-489C-8EBB-F5E6DB08F553}" type="presParOf" srcId="{215D4380-7854-4616-98B0-3F30759E764B}" destId="{2CCF7C78-9602-4107-A6FF-A1A669A235CE}" srcOrd="0" destOrd="0" presId="urn:microsoft.com/office/officeart/2005/8/layout/orgChart1"/>
    <dgm:cxn modelId="{51FA0630-70E6-44B1-B48F-EA4AF12D65E3}" type="presParOf" srcId="{2CCF7C78-9602-4107-A6FF-A1A669A235CE}" destId="{9B5A2253-8327-449D-A4A8-80F854EAA4A3}" srcOrd="0" destOrd="0" presId="urn:microsoft.com/office/officeart/2005/8/layout/orgChart1"/>
    <dgm:cxn modelId="{F25ED024-33B7-4736-BFD6-370F2F4FA69F}" type="presParOf" srcId="{9B5A2253-8327-449D-A4A8-80F854EAA4A3}" destId="{78EF665C-9C86-4794-B543-5651DE5C7D48}" srcOrd="0" destOrd="0" presId="urn:microsoft.com/office/officeart/2005/8/layout/orgChart1"/>
    <dgm:cxn modelId="{068BD4EF-0FC4-4355-B047-29F4095A9C14}" type="presParOf" srcId="{9B5A2253-8327-449D-A4A8-80F854EAA4A3}" destId="{6541ABD9-A8F2-4570-93F7-255F68B9510E}" srcOrd="1" destOrd="0" presId="urn:microsoft.com/office/officeart/2005/8/layout/orgChart1"/>
    <dgm:cxn modelId="{A96ED857-5A14-423B-BE40-7194A664E7DC}" type="presParOf" srcId="{2CCF7C78-9602-4107-A6FF-A1A669A235CE}" destId="{FECC38D3-F5E7-4A55-8297-AFDEDD23FA10}" srcOrd="1" destOrd="0" presId="urn:microsoft.com/office/officeart/2005/8/layout/orgChart1"/>
    <dgm:cxn modelId="{87A34784-438D-4BCC-95CA-AA34042242EE}" type="presParOf" srcId="{FECC38D3-F5E7-4A55-8297-AFDEDD23FA10}" destId="{7E5C512B-FECA-4831-910B-33AFDEFD9B08}" srcOrd="0" destOrd="0" presId="urn:microsoft.com/office/officeart/2005/8/layout/orgChart1"/>
    <dgm:cxn modelId="{242B9D28-D57C-4CEA-A9F8-38AA98140DC9}" type="presParOf" srcId="{FECC38D3-F5E7-4A55-8297-AFDEDD23FA10}" destId="{1EF7C6F5-5215-4E08-9708-A080F8FE199D}" srcOrd="1" destOrd="0" presId="urn:microsoft.com/office/officeart/2005/8/layout/orgChart1"/>
    <dgm:cxn modelId="{4E1C2664-99F1-417F-B2F8-F0E660BC484F}" type="presParOf" srcId="{1EF7C6F5-5215-4E08-9708-A080F8FE199D}" destId="{5E6D76C9-2446-4165-A6E3-22F28CF2C7D2}" srcOrd="0" destOrd="0" presId="urn:microsoft.com/office/officeart/2005/8/layout/orgChart1"/>
    <dgm:cxn modelId="{271A2A33-A961-4BEB-871F-1640FC1680AD}" type="presParOf" srcId="{5E6D76C9-2446-4165-A6E3-22F28CF2C7D2}" destId="{6AB1A15A-A557-4D48-94DF-683653D853A0}" srcOrd="0" destOrd="0" presId="urn:microsoft.com/office/officeart/2005/8/layout/orgChart1"/>
    <dgm:cxn modelId="{8DABF7A9-CC4F-4028-B2DA-D3400573D66F}" type="presParOf" srcId="{5E6D76C9-2446-4165-A6E3-22F28CF2C7D2}" destId="{001074F3-F46D-4D92-A272-FBC95F6695CC}" srcOrd="1" destOrd="0" presId="urn:microsoft.com/office/officeart/2005/8/layout/orgChart1"/>
    <dgm:cxn modelId="{B204530B-5F79-45C4-A964-25C91176FC3E}" type="presParOf" srcId="{1EF7C6F5-5215-4E08-9708-A080F8FE199D}" destId="{8E91E57F-02C5-487F-89B3-553BE2AA7721}" srcOrd="1" destOrd="0" presId="urn:microsoft.com/office/officeart/2005/8/layout/orgChart1"/>
    <dgm:cxn modelId="{7D158A28-6DB7-477E-922E-9C83F3EE739B}" type="presParOf" srcId="{8E91E57F-02C5-487F-89B3-553BE2AA7721}" destId="{CEDE7205-8D0E-4549-8ADA-74957E9234E8}" srcOrd="0" destOrd="0" presId="urn:microsoft.com/office/officeart/2005/8/layout/orgChart1"/>
    <dgm:cxn modelId="{FFE70D36-D00E-41B2-806E-34FD16E8A484}" type="presParOf" srcId="{8E91E57F-02C5-487F-89B3-553BE2AA7721}" destId="{7B58CA78-7BB3-49B3-94B4-6A9BABA6254A}" srcOrd="1" destOrd="0" presId="urn:microsoft.com/office/officeart/2005/8/layout/orgChart1"/>
    <dgm:cxn modelId="{A9557419-5619-43A1-85FA-60EED8631E27}" type="presParOf" srcId="{7B58CA78-7BB3-49B3-94B4-6A9BABA6254A}" destId="{336CFCBD-71BF-49E8-84D7-4BE487C2F2C9}" srcOrd="0" destOrd="0" presId="urn:microsoft.com/office/officeart/2005/8/layout/orgChart1"/>
    <dgm:cxn modelId="{DD5988D6-DE4B-43D0-AB1B-0C5B1F9604DE}" type="presParOf" srcId="{336CFCBD-71BF-49E8-84D7-4BE487C2F2C9}" destId="{AE9BC7CF-49CB-4E6E-9381-499D58C3F50D}" srcOrd="0" destOrd="0" presId="urn:microsoft.com/office/officeart/2005/8/layout/orgChart1"/>
    <dgm:cxn modelId="{4E18C63F-AAE7-466F-ADF1-40ED44A7F5E7}" type="presParOf" srcId="{336CFCBD-71BF-49E8-84D7-4BE487C2F2C9}" destId="{A7217AB2-6EE6-4B30-B4BC-DBCF60347840}" srcOrd="1" destOrd="0" presId="urn:microsoft.com/office/officeart/2005/8/layout/orgChart1"/>
    <dgm:cxn modelId="{1C953B15-99B9-43A3-9FBD-9AEAE9B506E8}" type="presParOf" srcId="{7B58CA78-7BB3-49B3-94B4-6A9BABA6254A}" destId="{5EF73872-E885-438B-B2C2-566003FD8446}" srcOrd="1" destOrd="0" presId="urn:microsoft.com/office/officeart/2005/8/layout/orgChart1"/>
    <dgm:cxn modelId="{5A12B010-D4B6-4ABE-80E6-F916B805212F}" type="presParOf" srcId="{7B58CA78-7BB3-49B3-94B4-6A9BABA6254A}" destId="{6B5A2267-F362-49F5-A8D1-25FF8FBFF762}" srcOrd="2" destOrd="0" presId="urn:microsoft.com/office/officeart/2005/8/layout/orgChart1"/>
    <dgm:cxn modelId="{8811598E-B5B0-4FCC-B41D-7113C0E9C2F1}" type="presParOf" srcId="{8E91E57F-02C5-487F-89B3-553BE2AA7721}" destId="{DF31D4FE-E63F-4584-B4A5-60DABF852D32}" srcOrd="2" destOrd="0" presId="urn:microsoft.com/office/officeart/2005/8/layout/orgChart1"/>
    <dgm:cxn modelId="{9865F088-3903-424A-BBDD-1478631600EA}" type="presParOf" srcId="{8E91E57F-02C5-487F-89B3-553BE2AA7721}" destId="{4B40930A-49DD-4EBF-B465-3A7EE0512C83}" srcOrd="3" destOrd="0" presId="urn:microsoft.com/office/officeart/2005/8/layout/orgChart1"/>
    <dgm:cxn modelId="{8A791888-DDFB-4D6A-90C6-F8AD222D945A}" type="presParOf" srcId="{4B40930A-49DD-4EBF-B465-3A7EE0512C83}" destId="{C8740D6B-C65E-4C53-9E1C-6DA2117356F2}" srcOrd="0" destOrd="0" presId="urn:microsoft.com/office/officeart/2005/8/layout/orgChart1"/>
    <dgm:cxn modelId="{F16EF79B-C3B3-4713-B371-57B5EA39D9F3}" type="presParOf" srcId="{C8740D6B-C65E-4C53-9E1C-6DA2117356F2}" destId="{7744FF91-CD9E-473F-A540-45ACD5640457}" srcOrd="0" destOrd="0" presId="urn:microsoft.com/office/officeart/2005/8/layout/orgChart1"/>
    <dgm:cxn modelId="{354C2602-2EB8-4D83-A8EC-41A71C56F24B}" type="presParOf" srcId="{C8740D6B-C65E-4C53-9E1C-6DA2117356F2}" destId="{1AB2B7B8-D2C9-455C-8600-EEFC12B2A43C}" srcOrd="1" destOrd="0" presId="urn:microsoft.com/office/officeart/2005/8/layout/orgChart1"/>
    <dgm:cxn modelId="{99FC09B6-F445-4B08-A67D-995A9D6A4DE2}" type="presParOf" srcId="{4B40930A-49DD-4EBF-B465-3A7EE0512C83}" destId="{A8CAFD29-9AA6-48C2-BC6A-EC0E72AEA159}" srcOrd="1" destOrd="0" presId="urn:microsoft.com/office/officeart/2005/8/layout/orgChart1"/>
    <dgm:cxn modelId="{ECCD341E-1C7E-4457-BF05-1E20814CE7D4}" type="presParOf" srcId="{4B40930A-49DD-4EBF-B465-3A7EE0512C83}" destId="{E9A7C5EE-1BCA-4FC7-B71C-471ED5BEAD07}" srcOrd="2" destOrd="0" presId="urn:microsoft.com/office/officeart/2005/8/layout/orgChart1"/>
    <dgm:cxn modelId="{F4F14FC2-56A1-4EF9-8330-63176DD8E5FE}" type="presParOf" srcId="{8E91E57F-02C5-487F-89B3-553BE2AA7721}" destId="{7029AF76-7259-43EA-8B4C-D3024B9F026D}" srcOrd="4" destOrd="0" presId="urn:microsoft.com/office/officeart/2005/8/layout/orgChart1"/>
    <dgm:cxn modelId="{B46ECF3A-24A0-4493-ACF0-48E3D4EC611A}" type="presParOf" srcId="{8E91E57F-02C5-487F-89B3-553BE2AA7721}" destId="{3AD216E2-6A5A-4DBB-9EBD-8F8FCD9F0B4C}" srcOrd="5" destOrd="0" presId="urn:microsoft.com/office/officeart/2005/8/layout/orgChart1"/>
    <dgm:cxn modelId="{7E2B109B-76D4-4545-9529-B7384B7F00AD}" type="presParOf" srcId="{3AD216E2-6A5A-4DBB-9EBD-8F8FCD9F0B4C}" destId="{E985F165-24C6-4002-B9DE-C92295AF959A}" srcOrd="0" destOrd="0" presId="urn:microsoft.com/office/officeart/2005/8/layout/orgChart1"/>
    <dgm:cxn modelId="{3C2B9B04-BA15-47A6-B1B0-C904CA4C5755}" type="presParOf" srcId="{E985F165-24C6-4002-B9DE-C92295AF959A}" destId="{190720A6-8BD3-40C7-8E6E-135504BDD97B}" srcOrd="0" destOrd="0" presId="urn:microsoft.com/office/officeart/2005/8/layout/orgChart1"/>
    <dgm:cxn modelId="{4C0CF328-E0C6-45D2-8B0B-79136748CB37}" type="presParOf" srcId="{E985F165-24C6-4002-B9DE-C92295AF959A}" destId="{6F38736D-DA6E-4954-B0D6-8D071F101C4D}" srcOrd="1" destOrd="0" presId="urn:microsoft.com/office/officeart/2005/8/layout/orgChart1"/>
    <dgm:cxn modelId="{3B5A3295-39B6-4FFA-A2A4-8A26C440CE7B}" type="presParOf" srcId="{3AD216E2-6A5A-4DBB-9EBD-8F8FCD9F0B4C}" destId="{1D27DE63-BB66-458C-892D-F20EB04AA44E}" srcOrd="1" destOrd="0" presId="urn:microsoft.com/office/officeart/2005/8/layout/orgChart1"/>
    <dgm:cxn modelId="{4B2DF30B-F32D-4DB3-9D36-C0021FEFF296}" type="presParOf" srcId="{3AD216E2-6A5A-4DBB-9EBD-8F8FCD9F0B4C}" destId="{91C0192E-8A2A-437C-AC85-9E07B44D5F2C}" srcOrd="2" destOrd="0" presId="urn:microsoft.com/office/officeart/2005/8/layout/orgChart1"/>
    <dgm:cxn modelId="{29EC5767-9AAE-42D3-AAC2-2B20B9F52E28}" type="presParOf" srcId="{1EF7C6F5-5215-4E08-9708-A080F8FE199D}" destId="{2E2CF7BC-7434-46D7-9A92-004FCFEFBB42}" srcOrd="2" destOrd="0" presId="urn:microsoft.com/office/officeart/2005/8/layout/orgChart1"/>
    <dgm:cxn modelId="{82EA8FE0-1FF1-4B8D-8B97-2DD0AB91E394}" type="presParOf" srcId="{FECC38D3-F5E7-4A55-8297-AFDEDD23FA10}" destId="{547A5436-C6C2-4F9C-90DD-DFDB51056735}" srcOrd="2" destOrd="0" presId="urn:microsoft.com/office/officeart/2005/8/layout/orgChart1"/>
    <dgm:cxn modelId="{48BB7493-3135-47EE-9B8B-B43B1523B7D7}" type="presParOf" srcId="{FECC38D3-F5E7-4A55-8297-AFDEDD23FA10}" destId="{7C2954CE-61BA-4FF5-B256-05594676DAB3}" srcOrd="3" destOrd="0" presId="urn:microsoft.com/office/officeart/2005/8/layout/orgChart1"/>
    <dgm:cxn modelId="{0C03473E-BC71-4AB1-8406-37D5A0566ACB}" type="presParOf" srcId="{7C2954CE-61BA-4FF5-B256-05594676DAB3}" destId="{B5427292-1C26-43AC-BA7E-0D435ECC323D}" srcOrd="0" destOrd="0" presId="urn:microsoft.com/office/officeart/2005/8/layout/orgChart1"/>
    <dgm:cxn modelId="{F06664A4-575A-40B4-8D57-DADAE5E6B556}" type="presParOf" srcId="{B5427292-1C26-43AC-BA7E-0D435ECC323D}" destId="{F950CCEC-5D55-4404-8628-DF4A5DD0C203}" srcOrd="0" destOrd="0" presId="urn:microsoft.com/office/officeart/2005/8/layout/orgChart1"/>
    <dgm:cxn modelId="{CE4C57E4-9D83-4C71-B33F-16B1A1612C7D}" type="presParOf" srcId="{B5427292-1C26-43AC-BA7E-0D435ECC323D}" destId="{25EBE4D1-4306-49CF-8D29-4E4ED0157AD7}" srcOrd="1" destOrd="0" presId="urn:microsoft.com/office/officeart/2005/8/layout/orgChart1"/>
    <dgm:cxn modelId="{B477A4F6-E19E-470C-811D-32E79084282E}" type="presParOf" srcId="{7C2954CE-61BA-4FF5-B256-05594676DAB3}" destId="{520F93F3-5C36-4D91-A174-A63FDEED17E5}" srcOrd="1" destOrd="0" presId="urn:microsoft.com/office/officeart/2005/8/layout/orgChart1"/>
    <dgm:cxn modelId="{F2F1543B-ABCC-49BD-BE13-C6EE5231A42B}" type="presParOf" srcId="{520F93F3-5C36-4D91-A174-A63FDEED17E5}" destId="{F4B6AEFE-F64B-4C3E-B5A2-689CC7EECCF0}" srcOrd="0" destOrd="0" presId="urn:microsoft.com/office/officeart/2005/8/layout/orgChart1"/>
    <dgm:cxn modelId="{46C3D3C7-40CF-4FCA-9ADD-2636423406EB}" type="presParOf" srcId="{520F93F3-5C36-4D91-A174-A63FDEED17E5}" destId="{A68C2BA9-6663-455D-A6D5-D111B9E46D3F}" srcOrd="1" destOrd="0" presId="urn:microsoft.com/office/officeart/2005/8/layout/orgChart1"/>
    <dgm:cxn modelId="{B8242B79-59B6-4E44-80C5-ABD49A7D0F3F}" type="presParOf" srcId="{A68C2BA9-6663-455D-A6D5-D111B9E46D3F}" destId="{47A1700C-F6C9-43DE-8A27-E8F78E8742B7}" srcOrd="0" destOrd="0" presId="urn:microsoft.com/office/officeart/2005/8/layout/orgChart1"/>
    <dgm:cxn modelId="{DC547AF7-11DB-4CDB-ADA0-FF668860E564}" type="presParOf" srcId="{47A1700C-F6C9-43DE-8A27-E8F78E8742B7}" destId="{CD180C78-EE07-41C8-A2E4-D3F0FB0D478A}" srcOrd="0" destOrd="0" presId="urn:microsoft.com/office/officeart/2005/8/layout/orgChart1"/>
    <dgm:cxn modelId="{CE17153B-AE95-44AD-8307-17E4309EB508}" type="presParOf" srcId="{47A1700C-F6C9-43DE-8A27-E8F78E8742B7}" destId="{59C48B96-8688-4470-922A-26AADC009A10}" srcOrd="1" destOrd="0" presId="urn:microsoft.com/office/officeart/2005/8/layout/orgChart1"/>
    <dgm:cxn modelId="{4D9DF26F-5485-4DB4-8152-CD85B6EF82FE}" type="presParOf" srcId="{A68C2BA9-6663-455D-A6D5-D111B9E46D3F}" destId="{F07AF877-1102-48BD-A43E-0A91245DCFC5}" srcOrd="1" destOrd="0" presId="urn:microsoft.com/office/officeart/2005/8/layout/orgChart1"/>
    <dgm:cxn modelId="{018CE9C3-76D9-43CC-9710-D70CEA0F08D7}" type="presParOf" srcId="{A68C2BA9-6663-455D-A6D5-D111B9E46D3F}" destId="{A2238FDC-5C73-4FB0-B49A-F84622A448BB}" srcOrd="2" destOrd="0" presId="urn:microsoft.com/office/officeart/2005/8/layout/orgChart1"/>
    <dgm:cxn modelId="{907A61FD-CB47-4BD8-90E6-B3CB07B252D9}" type="presParOf" srcId="{520F93F3-5C36-4D91-A174-A63FDEED17E5}" destId="{104AC25C-6277-4254-835F-0E72A11E0FB7}" srcOrd="2" destOrd="0" presId="urn:microsoft.com/office/officeart/2005/8/layout/orgChart1"/>
    <dgm:cxn modelId="{831FB5A1-667E-4578-8221-4972790DF9BC}" type="presParOf" srcId="{520F93F3-5C36-4D91-A174-A63FDEED17E5}" destId="{0AE3F59F-6967-4C5F-8603-FC49907EC9A4}" srcOrd="3" destOrd="0" presId="urn:microsoft.com/office/officeart/2005/8/layout/orgChart1"/>
    <dgm:cxn modelId="{336CD197-21A3-4BC2-AD02-8666F0BC69AB}" type="presParOf" srcId="{0AE3F59F-6967-4C5F-8603-FC49907EC9A4}" destId="{7121097F-73CA-4D66-B986-67BD71466CE1}" srcOrd="0" destOrd="0" presId="urn:microsoft.com/office/officeart/2005/8/layout/orgChart1"/>
    <dgm:cxn modelId="{B5E036BB-585C-4E6D-9035-5F355588EC8F}" type="presParOf" srcId="{7121097F-73CA-4D66-B986-67BD71466CE1}" destId="{062F2ED0-DF00-43FC-8421-088B6B9F385C}" srcOrd="0" destOrd="0" presId="urn:microsoft.com/office/officeart/2005/8/layout/orgChart1"/>
    <dgm:cxn modelId="{78D44A29-8DB2-4913-BB9A-EF7F93DF1ECF}" type="presParOf" srcId="{7121097F-73CA-4D66-B986-67BD71466CE1}" destId="{2DE0AE81-3A8A-40BE-93AF-63A85EAEA178}" srcOrd="1" destOrd="0" presId="urn:microsoft.com/office/officeart/2005/8/layout/orgChart1"/>
    <dgm:cxn modelId="{70D643FB-8E36-446F-A489-CDAB14053595}" type="presParOf" srcId="{0AE3F59F-6967-4C5F-8603-FC49907EC9A4}" destId="{E527CB8F-AC6D-4785-8346-7717E149AF79}" srcOrd="1" destOrd="0" presId="urn:microsoft.com/office/officeart/2005/8/layout/orgChart1"/>
    <dgm:cxn modelId="{7CE737A8-7852-4B44-8924-2A0FCEAF3E74}" type="presParOf" srcId="{0AE3F59F-6967-4C5F-8603-FC49907EC9A4}" destId="{88D00C01-C1CA-4DC4-BD00-946898719FB9}" srcOrd="2" destOrd="0" presId="urn:microsoft.com/office/officeart/2005/8/layout/orgChart1"/>
    <dgm:cxn modelId="{B083F6B8-5798-4886-8446-FFE43C63F1FF}" type="presParOf" srcId="{7C2954CE-61BA-4FF5-B256-05594676DAB3}" destId="{14D9E66E-3401-4917-B369-5ACC092971E0}" srcOrd="2" destOrd="0" presId="urn:microsoft.com/office/officeart/2005/8/layout/orgChart1"/>
    <dgm:cxn modelId="{BD9A6E3D-5E37-46D6-9526-A031ACE4B6B4}" type="presParOf" srcId="{FECC38D3-F5E7-4A55-8297-AFDEDD23FA10}" destId="{365B9D30-1EFE-441C-93CE-1985DE91FBDC}" srcOrd="4" destOrd="0" presId="urn:microsoft.com/office/officeart/2005/8/layout/orgChart1"/>
    <dgm:cxn modelId="{C463F89F-B493-4880-ACA7-24271E92600A}" type="presParOf" srcId="{FECC38D3-F5E7-4A55-8297-AFDEDD23FA10}" destId="{60BF0B75-E3DD-407E-B075-6E50D370B0C7}" srcOrd="5" destOrd="0" presId="urn:microsoft.com/office/officeart/2005/8/layout/orgChart1"/>
    <dgm:cxn modelId="{B6F490DA-FD73-4F8C-861B-1E2E5BF181D8}" type="presParOf" srcId="{60BF0B75-E3DD-407E-B075-6E50D370B0C7}" destId="{3EA957F1-E346-4AEB-9F11-F326B70C98FB}" srcOrd="0" destOrd="0" presId="urn:microsoft.com/office/officeart/2005/8/layout/orgChart1"/>
    <dgm:cxn modelId="{10755FB5-A35B-4BA5-AC40-AB1898F7FECF}" type="presParOf" srcId="{3EA957F1-E346-4AEB-9F11-F326B70C98FB}" destId="{321608D4-6D4A-49D2-B7E3-3842AE596296}" srcOrd="0" destOrd="0" presId="urn:microsoft.com/office/officeart/2005/8/layout/orgChart1"/>
    <dgm:cxn modelId="{F600CC1D-8878-42F7-9797-B1FDB02E72D3}" type="presParOf" srcId="{3EA957F1-E346-4AEB-9F11-F326B70C98FB}" destId="{25C6C216-06C4-4FE8-B886-C751F96F01DD}" srcOrd="1" destOrd="0" presId="urn:microsoft.com/office/officeart/2005/8/layout/orgChart1"/>
    <dgm:cxn modelId="{959AF109-0777-4F16-A783-4FADC10E87FD}" type="presParOf" srcId="{60BF0B75-E3DD-407E-B075-6E50D370B0C7}" destId="{C8B53885-4390-4468-AAF9-7B0D202D0C8F}" srcOrd="1" destOrd="0" presId="urn:microsoft.com/office/officeart/2005/8/layout/orgChart1"/>
    <dgm:cxn modelId="{47D751E6-74B2-42EF-B0DC-88349C142FEA}" type="presParOf" srcId="{C8B53885-4390-4468-AAF9-7B0D202D0C8F}" destId="{2A798749-CA90-4CB8-AB45-94DB7214E201}" srcOrd="0" destOrd="0" presId="urn:microsoft.com/office/officeart/2005/8/layout/orgChart1"/>
    <dgm:cxn modelId="{72F680E5-6D6F-4ACF-B2D4-68DED70571FE}" type="presParOf" srcId="{C8B53885-4390-4468-AAF9-7B0D202D0C8F}" destId="{BDF445E5-00DC-4B56-805B-B9100E357E35}" srcOrd="1" destOrd="0" presId="urn:microsoft.com/office/officeart/2005/8/layout/orgChart1"/>
    <dgm:cxn modelId="{F3CF6A42-3856-451E-ABA4-5C21225CDBFD}" type="presParOf" srcId="{BDF445E5-00DC-4B56-805B-B9100E357E35}" destId="{2AABE0FF-2604-48C7-8D97-A97CC47A7AC2}" srcOrd="0" destOrd="0" presId="urn:microsoft.com/office/officeart/2005/8/layout/orgChart1"/>
    <dgm:cxn modelId="{E6912BB4-548C-480E-A45A-3C54A1FA5283}" type="presParOf" srcId="{2AABE0FF-2604-48C7-8D97-A97CC47A7AC2}" destId="{5FBB658F-93C7-4696-B264-2232CABC1C9B}" srcOrd="0" destOrd="0" presId="urn:microsoft.com/office/officeart/2005/8/layout/orgChart1"/>
    <dgm:cxn modelId="{E955BE12-51F2-4A09-8D2A-6E26DCB12556}" type="presParOf" srcId="{2AABE0FF-2604-48C7-8D97-A97CC47A7AC2}" destId="{73A418D5-9FB8-4DDA-96E4-C24F2C73BA20}" srcOrd="1" destOrd="0" presId="urn:microsoft.com/office/officeart/2005/8/layout/orgChart1"/>
    <dgm:cxn modelId="{0363F794-C146-4371-A632-A2560297B668}" type="presParOf" srcId="{BDF445E5-00DC-4B56-805B-B9100E357E35}" destId="{A332EAC7-594B-4A94-A2B3-DEDD38D5D538}" srcOrd="1" destOrd="0" presId="urn:microsoft.com/office/officeart/2005/8/layout/orgChart1"/>
    <dgm:cxn modelId="{917C33E3-3229-4997-9ACA-A576CC19595C}" type="presParOf" srcId="{BDF445E5-00DC-4B56-805B-B9100E357E35}" destId="{BCCA19C7-3503-4E97-B542-D56EF330B22C}" srcOrd="2" destOrd="0" presId="urn:microsoft.com/office/officeart/2005/8/layout/orgChart1"/>
    <dgm:cxn modelId="{BBCE3F77-DE76-4D58-8798-146B073F10CB}" type="presParOf" srcId="{C8B53885-4390-4468-AAF9-7B0D202D0C8F}" destId="{C985EE11-AF2B-4DA1-8A8B-0F6661470BB8}" srcOrd="2" destOrd="0" presId="urn:microsoft.com/office/officeart/2005/8/layout/orgChart1"/>
    <dgm:cxn modelId="{C1CF4A6B-76DE-4DEC-9D8D-C5AA14E30AE1}" type="presParOf" srcId="{C8B53885-4390-4468-AAF9-7B0D202D0C8F}" destId="{35B54202-025D-4794-964B-1B463D4A969D}" srcOrd="3" destOrd="0" presId="urn:microsoft.com/office/officeart/2005/8/layout/orgChart1"/>
    <dgm:cxn modelId="{D776C049-86A2-4304-B2DA-ADB1A7D4D40F}" type="presParOf" srcId="{35B54202-025D-4794-964B-1B463D4A969D}" destId="{E15E70F8-2502-4463-A106-70C6AE80CDC5}" srcOrd="0" destOrd="0" presId="urn:microsoft.com/office/officeart/2005/8/layout/orgChart1"/>
    <dgm:cxn modelId="{13856CAA-9264-4A65-8593-AA7B03B680C5}" type="presParOf" srcId="{E15E70F8-2502-4463-A106-70C6AE80CDC5}" destId="{CD3DF4C9-B13F-410C-A172-AEE69D67B202}" srcOrd="0" destOrd="0" presId="urn:microsoft.com/office/officeart/2005/8/layout/orgChart1"/>
    <dgm:cxn modelId="{D7687D1D-8D0D-47CD-BD8E-B1D7F1DDEE10}" type="presParOf" srcId="{E15E70F8-2502-4463-A106-70C6AE80CDC5}" destId="{A5A0D2ED-22B8-4CA2-BB4B-F39CFD0B9BCA}" srcOrd="1" destOrd="0" presId="urn:microsoft.com/office/officeart/2005/8/layout/orgChart1"/>
    <dgm:cxn modelId="{7C4CDF55-21CE-4FB6-B605-6E50778EE30C}" type="presParOf" srcId="{35B54202-025D-4794-964B-1B463D4A969D}" destId="{B9083A0D-BE24-4DF2-A25B-8D8D7CC66F7B}" srcOrd="1" destOrd="0" presId="urn:microsoft.com/office/officeart/2005/8/layout/orgChart1"/>
    <dgm:cxn modelId="{3C08CCA7-5005-471C-9AC1-D44CEB28A7B1}" type="presParOf" srcId="{35B54202-025D-4794-964B-1B463D4A969D}" destId="{73FF1649-F10B-47D7-92CB-4EC0567D91E7}" srcOrd="2" destOrd="0" presId="urn:microsoft.com/office/officeart/2005/8/layout/orgChart1"/>
    <dgm:cxn modelId="{8809421A-59A1-4EE4-B123-27136AA5A865}" type="presParOf" srcId="{C8B53885-4390-4468-AAF9-7B0D202D0C8F}" destId="{3D3FDD04-1849-498D-82CF-BAC742B53FA8}" srcOrd="4" destOrd="0" presId="urn:microsoft.com/office/officeart/2005/8/layout/orgChart1"/>
    <dgm:cxn modelId="{B35845C1-B844-4496-89AE-3E33960A9619}" type="presParOf" srcId="{C8B53885-4390-4468-AAF9-7B0D202D0C8F}" destId="{ACBC5114-E055-483F-93F5-66BEC1E5A0CF}" srcOrd="5" destOrd="0" presId="urn:microsoft.com/office/officeart/2005/8/layout/orgChart1"/>
    <dgm:cxn modelId="{F922785B-076C-48EA-B3BE-92EF3F6AA44F}" type="presParOf" srcId="{ACBC5114-E055-483F-93F5-66BEC1E5A0CF}" destId="{C21F2F47-DD08-4647-A617-5E922372CEFB}" srcOrd="0" destOrd="0" presId="urn:microsoft.com/office/officeart/2005/8/layout/orgChart1"/>
    <dgm:cxn modelId="{3DC5314B-0B73-4053-9C37-1E4F70388DBE}" type="presParOf" srcId="{C21F2F47-DD08-4647-A617-5E922372CEFB}" destId="{936647AB-CFAF-411D-A275-46210DFB44D5}" srcOrd="0" destOrd="0" presId="urn:microsoft.com/office/officeart/2005/8/layout/orgChart1"/>
    <dgm:cxn modelId="{8EA3F75E-22A0-4076-9848-49E34992DA12}" type="presParOf" srcId="{C21F2F47-DD08-4647-A617-5E922372CEFB}" destId="{6765687C-DE87-497D-BB5C-568A5A54CA3B}" srcOrd="1" destOrd="0" presId="urn:microsoft.com/office/officeart/2005/8/layout/orgChart1"/>
    <dgm:cxn modelId="{E0122CCF-7841-42FA-A848-943530C2B492}" type="presParOf" srcId="{ACBC5114-E055-483F-93F5-66BEC1E5A0CF}" destId="{B95C9328-B129-45BE-BF29-735F5FD2A833}" srcOrd="1" destOrd="0" presId="urn:microsoft.com/office/officeart/2005/8/layout/orgChart1"/>
    <dgm:cxn modelId="{DC5F4734-F6D7-4479-98C8-1A8A45A17DD1}" type="presParOf" srcId="{ACBC5114-E055-483F-93F5-66BEC1E5A0CF}" destId="{6DFA4D8A-BB54-4A2C-8F39-90C58816183A}" srcOrd="2" destOrd="0" presId="urn:microsoft.com/office/officeart/2005/8/layout/orgChart1"/>
    <dgm:cxn modelId="{CC62409E-338E-4849-BEE9-22ED75423382}" type="presParOf" srcId="{60BF0B75-E3DD-407E-B075-6E50D370B0C7}" destId="{4006C2E1-4886-44E4-AC1A-6B7DD4388821}" srcOrd="2" destOrd="0" presId="urn:microsoft.com/office/officeart/2005/8/layout/orgChart1"/>
    <dgm:cxn modelId="{FE7B5DBC-4DAB-41E4-9282-88D3E2BE8CA7}" type="presParOf" srcId="{2CCF7C78-9602-4107-A6FF-A1A669A235CE}" destId="{75ECDD71-8940-47BE-8B06-7240F0C9D4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6E4BD8-4543-4183-81BB-508C7D556F75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47F166E-D1C9-422C-8609-FED21EA847C6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Section V: Power-Domain Non-Orthogonal Multiple Access for HBD UAV Communications</a:t>
          </a:r>
        </a:p>
      </dgm:t>
    </dgm:pt>
    <dgm:pt modelId="{C6F48BB5-589A-47BB-B1A8-55CBA5996100}" type="parTrans" cxnId="{02C6AB33-D340-4E48-9F42-82EA06A477AC}">
      <dgm:prSet/>
      <dgm:spPr/>
      <dgm:t>
        <a:bodyPr/>
        <a:lstStyle/>
        <a:p>
          <a:endParaRPr lang="en-SG"/>
        </a:p>
      </dgm:t>
    </dgm:pt>
    <dgm:pt modelId="{A0CC2CDE-46FC-41D3-B355-31B716BC0E2A}" type="sibTrans" cxnId="{02C6AB33-D340-4E48-9F42-82EA06A477AC}">
      <dgm:prSet/>
      <dgm:spPr/>
      <dgm:t>
        <a:bodyPr/>
        <a:lstStyle/>
        <a:p>
          <a:endParaRPr lang="en-SG"/>
        </a:p>
      </dgm:t>
    </dgm:pt>
    <dgm:pt modelId="{B0803F97-A97A-40BE-85CC-4275818FBDC7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Brief Overview of NOMA</a:t>
          </a:r>
        </a:p>
      </dgm:t>
    </dgm:pt>
    <dgm:pt modelId="{687EDE16-59F2-4741-934E-D1EF77634FCA}" type="parTrans" cxnId="{0131AA43-2B10-4169-B25A-04247FB01341}">
      <dgm:prSet/>
      <dgm:spPr/>
      <dgm:t>
        <a:bodyPr/>
        <a:lstStyle/>
        <a:p>
          <a:endParaRPr lang="en-SG"/>
        </a:p>
      </dgm:t>
    </dgm:pt>
    <dgm:pt modelId="{F76FF66D-F863-4C50-A7AE-499680DC8D76}" type="sibTrans" cxnId="{0131AA43-2B10-4169-B25A-04247FB01341}">
      <dgm:prSet/>
      <dgm:spPr/>
      <dgm:t>
        <a:bodyPr/>
        <a:lstStyle/>
        <a:p>
          <a:endParaRPr lang="en-SG"/>
        </a:p>
      </dgm:t>
    </dgm:pt>
    <dgm:pt modelId="{3AC02656-A8C2-41C1-B78A-DDA707E8F6F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Code-Domain NOMA</a:t>
          </a:r>
        </a:p>
      </dgm:t>
    </dgm:pt>
    <dgm:pt modelId="{D6795FBD-B4A5-4CAC-92B2-A0FB200A3AFE}" type="parTrans" cxnId="{B42F4D47-9C6D-4039-8ACE-3BA768844698}">
      <dgm:prSet/>
      <dgm:spPr/>
      <dgm:t>
        <a:bodyPr/>
        <a:lstStyle/>
        <a:p>
          <a:endParaRPr lang="en-SG"/>
        </a:p>
      </dgm:t>
    </dgm:pt>
    <dgm:pt modelId="{F7A520A7-946A-4121-823F-2C43B9DEB61B}" type="sibTrans" cxnId="{B42F4D47-9C6D-4039-8ACE-3BA768844698}">
      <dgm:prSet/>
      <dgm:spPr/>
      <dgm:t>
        <a:bodyPr/>
        <a:lstStyle/>
        <a:p>
          <a:endParaRPr lang="en-SG"/>
        </a:p>
      </dgm:t>
    </dgm:pt>
    <dgm:pt modelId="{231A3CB3-B03E-4B5A-83CF-9439F2857F3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Power-Domain NOMA</a:t>
          </a:r>
        </a:p>
      </dgm:t>
    </dgm:pt>
    <dgm:pt modelId="{317AE1BC-71E9-4868-AD54-E9D270C45961}" type="parTrans" cxnId="{5B733858-0271-453F-B8A0-8D87B4BBE848}">
      <dgm:prSet/>
      <dgm:spPr/>
      <dgm:t>
        <a:bodyPr/>
        <a:lstStyle/>
        <a:p>
          <a:endParaRPr lang="en-SG"/>
        </a:p>
      </dgm:t>
    </dgm:pt>
    <dgm:pt modelId="{88816759-F5CA-4D36-9D18-65057A8E9AFC}" type="sibTrans" cxnId="{5B733858-0271-453F-B8A0-8D87B4BBE848}">
      <dgm:prSet/>
      <dgm:spPr/>
      <dgm:t>
        <a:bodyPr/>
        <a:lstStyle/>
        <a:p>
          <a:endParaRPr lang="en-SG"/>
        </a:p>
      </dgm:t>
    </dgm:pt>
    <dgm:pt modelId="{DAB8DD81-DB31-4733-A653-58C3D9EE9ED9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Relevance of Power-Domain NOMA in an HBD-UCS</a:t>
          </a:r>
        </a:p>
      </dgm:t>
    </dgm:pt>
    <dgm:pt modelId="{85E551FD-F067-4982-B3D4-46E12CF1E489}" type="parTrans" cxnId="{1C4BF5B6-A3C0-46A8-BD5C-CF81255CC870}">
      <dgm:prSet/>
      <dgm:spPr/>
      <dgm:t>
        <a:bodyPr/>
        <a:lstStyle/>
        <a:p>
          <a:endParaRPr lang="en-SG"/>
        </a:p>
      </dgm:t>
    </dgm:pt>
    <dgm:pt modelId="{13B5A6AD-9478-4917-9912-F383CB02B153}" type="sibTrans" cxnId="{1C4BF5B6-A3C0-46A8-BD5C-CF81255CC870}">
      <dgm:prSet/>
      <dgm:spPr/>
      <dgm:t>
        <a:bodyPr/>
        <a:lstStyle/>
        <a:p>
          <a:endParaRPr lang="en-SG"/>
        </a:p>
      </dgm:t>
    </dgm:pt>
    <dgm:pt modelId="{69135C32-07F1-4C68-9A90-2B15FFBA85C6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Example Signal Model in HBD UAV Communications</a:t>
          </a:r>
        </a:p>
      </dgm:t>
    </dgm:pt>
    <dgm:pt modelId="{52CF9EDE-A792-4026-B4D6-DEE65E27D01B}" type="parTrans" cxnId="{711295A7-138C-4718-807E-A2B88B72B843}">
      <dgm:prSet/>
      <dgm:spPr/>
      <dgm:t>
        <a:bodyPr/>
        <a:lstStyle/>
        <a:p>
          <a:endParaRPr lang="en-SG"/>
        </a:p>
      </dgm:t>
    </dgm:pt>
    <dgm:pt modelId="{59AF2E56-6447-4486-A8A7-499B5836F4B4}" type="sibTrans" cxnId="{711295A7-138C-4718-807E-A2B88B72B843}">
      <dgm:prSet/>
      <dgm:spPr/>
      <dgm:t>
        <a:bodyPr/>
        <a:lstStyle/>
        <a:p>
          <a:endParaRPr lang="en-SG"/>
        </a:p>
      </dgm:t>
    </dgm:pt>
    <dgm:pt modelId="{53D98B31-CA89-40C8-B80E-EDDE18519CD6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Open Research Problems and Challenges</a:t>
          </a:r>
        </a:p>
      </dgm:t>
    </dgm:pt>
    <dgm:pt modelId="{E256A967-4003-409F-B714-67B04454B810}" type="parTrans" cxnId="{070E1D33-0E94-491B-8D66-AA05A74D59E1}">
      <dgm:prSet/>
      <dgm:spPr/>
      <dgm:t>
        <a:bodyPr/>
        <a:lstStyle/>
        <a:p>
          <a:endParaRPr lang="en-SG"/>
        </a:p>
      </dgm:t>
    </dgm:pt>
    <dgm:pt modelId="{C0592F89-E20A-4A77-BB12-58BAED71D0DB}" type="sibTrans" cxnId="{070E1D33-0E94-491B-8D66-AA05A74D59E1}">
      <dgm:prSet/>
      <dgm:spPr/>
      <dgm:t>
        <a:bodyPr/>
        <a:lstStyle/>
        <a:p>
          <a:endParaRPr lang="en-SG"/>
        </a:p>
      </dgm:t>
    </dgm:pt>
    <dgm:pt modelId="{CEA2E307-B6D1-4670-8CE9-43683AC1A59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SIC-based Detection Complexity and Error Propagation</a:t>
          </a:r>
        </a:p>
      </dgm:t>
    </dgm:pt>
    <dgm:pt modelId="{CC677843-45F9-480C-9DB4-529160DA5CE7}" type="parTrans" cxnId="{80FCE27B-EA38-4BBC-9438-F568436B48EA}">
      <dgm:prSet/>
      <dgm:spPr/>
      <dgm:t>
        <a:bodyPr/>
        <a:lstStyle/>
        <a:p>
          <a:endParaRPr lang="en-SG"/>
        </a:p>
      </dgm:t>
    </dgm:pt>
    <dgm:pt modelId="{C24A01AF-F2F6-4B63-830D-E22DE0E9E291}" type="sibTrans" cxnId="{80FCE27B-EA38-4BBC-9438-F568436B48EA}">
      <dgm:prSet/>
      <dgm:spPr/>
      <dgm:t>
        <a:bodyPr/>
        <a:lstStyle/>
        <a:p>
          <a:endParaRPr lang="en-SG"/>
        </a:p>
      </dgm:t>
    </dgm:pt>
    <dgm:pt modelId="{13043BE4-0F6C-49C0-BC32-400EAAFFDA7C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User Pairing in Power-Domain NOMA</a:t>
          </a:r>
        </a:p>
      </dgm:t>
    </dgm:pt>
    <dgm:pt modelId="{B59D082A-A8C6-4A1C-BA0A-E6371D870301}" type="parTrans" cxnId="{2AE1742E-A6E9-4CB7-A36E-AB037AA7FA6D}">
      <dgm:prSet/>
      <dgm:spPr/>
      <dgm:t>
        <a:bodyPr/>
        <a:lstStyle/>
        <a:p>
          <a:endParaRPr lang="en-SG"/>
        </a:p>
      </dgm:t>
    </dgm:pt>
    <dgm:pt modelId="{62932851-29F9-4C68-B48A-3959D18A950F}" type="sibTrans" cxnId="{2AE1742E-A6E9-4CB7-A36E-AB037AA7FA6D}">
      <dgm:prSet/>
      <dgm:spPr/>
      <dgm:t>
        <a:bodyPr/>
        <a:lstStyle/>
        <a:p>
          <a:endParaRPr lang="en-SG"/>
        </a:p>
      </dgm:t>
    </dgm:pt>
    <dgm:pt modelId="{A30583ED-735C-4A42-A789-1AA368BE7A5D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Deep-Learning Techniques for Power-Domain NOMA</a:t>
          </a:r>
        </a:p>
      </dgm:t>
    </dgm:pt>
    <dgm:pt modelId="{58401DDA-E69F-43C4-BC6D-6460B9D3BA04}" type="parTrans" cxnId="{E5596B8A-C37A-4897-A77E-79A56DACB3EF}">
      <dgm:prSet/>
      <dgm:spPr/>
      <dgm:t>
        <a:bodyPr/>
        <a:lstStyle/>
        <a:p>
          <a:endParaRPr lang="en-SG"/>
        </a:p>
      </dgm:t>
    </dgm:pt>
    <dgm:pt modelId="{AAB892C6-22D4-4EF6-B5A2-31936889A181}" type="sibTrans" cxnId="{E5596B8A-C37A-4897-A77E-79A56DACB3EF}">
      <dgm:prSet/>
      <dgm:spPr/>
      <dgm:t>
        <a:bodyPr/>
        <a:lstStyle/>
        <a:p>
          <a:endParaRPr lang="en-SG"/>
        </a:p>
      </dgm:t>
    </dgm:pt>
    <dgm:pt modelId="{688ABE1F-A7FA-47B1-B932-E9294AA5237C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Uplink Transmissions</a:t>
          </a:r>
        </a:p>
      </dgm:t>
    </dgm:pt>
    <dgm:pt modelId="{017965DB-ABCB-4081-A787-B8690756FFD6}" type="parTrans" cxnId="{27ED4E2B-9670-4E24-ABF3-2218FEDDC2A8}">
      <dgm:prSet/>
      <dgm:spPr/>
      <dgm:t>
        <a:bodyPr/>
        <a:lstStyle/>
        <a:p>
          <a:endParaRPr lang="en-SG"/>
        </a:p>
      </dgm:t>
    </dgm:pt>
    <dgm:pt modelId="{0D4FCF30-F656-4F94-94DE-06DE23A1EF11}" type="sibTrans" cxnId="{27ED4E2B-9670-4E24-ABF3-2218FEDDC2A8}">
      <dgm:prSet/>
      <dgm:spPr/>
      <dgm:t>
        <a:bodyPr/>
        <a:lstStyle/>
        <a:p>
          <a:endParaRPr lang="en-SG"/>
        </a:p>
      </dgm:t>
    </dgm:pt>
    <dgm:pt modelId="{401DE673-3EAF-4679-9145-0A71102A8E8A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Downlink Transmissions</a:t>
          </a:r>
        </a:p>
      </dgm:t>
    </dgm:pt>
    <dgm:pt modelId="{A909296D-DB0A-4F27-B12A-5C6C021F5CC4}" type="parTrans" cxnId="{1CF391C4-73FB-4C29-930E-9F1D82B42B6C}">
      <dgm:prSet/>
      <dgm:spPr/>
      <dgm:t>
        <a:bodyPr/>
        <a:lstStyle/>
        <a:p>
          <a:endParaRPr lang="en-SG"/>
        </a:p>
      </dgm:t>
    </dgm:pt>
    <dgm:pt modelId="{B890A5B8-385A-4866-A7A1-F538A9DE5AC4}" type="sibTrans" cxnId="{1CF391C4-73FB-4C29-930E-9F1D82B42B6C}">
      <dgm:prSet/>
      <dgm:spPr/>
      <dgm:t>
        <a:bodyPr/>
        <a:lstStyle/>
        <a:p>
          <a:endParaRPr lang="en-SG"/>
        </a:p>
      </dgm:t>
    </dgm:pt>
    <dgm:pt modelId="{6B1FAF79-9C46-455C-8BB0-1422A1F36739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SG" sz="2400" dirty="0"/>
            <a:t>Towards Multi-User HBD Communications </a:t>
          </a:r>
        </a:p>
      </dgm:t>
    </dgm:pt>
    <dgm:pt modelId="{B507D78B-4DB5-4A6E-A8A7-686947005CE5}" type="parTrans" cxnId="{6B76789D-B46D-469C-B529-313246A1B6E0}">
      <dgm:prSet/>
      <dgm:spPr/>
      <dgm:t>
        <a:bodyPr/>
        <a:lstStyle/>
        <a:p>
          <a:endParaRPr lang="en-SG"/>
        </a:p>
      </dgm:t>
    </dgm:pt>
    <dgm:pt modelId="{AAE2C3C1-F211-41D9-82FC-205F101CEABE}" type="sibTrans" cxnId="{6B76789D-B46D-469C-B529-313246A1B6E0}">
      <dgm:prSet/>
      <dgm:spPr/>
      <dgm:t>
        <a:bodyPr/>
        <a:lstStyle/>
        <a:p>
          <a:endParaRPr lang="en-SG"/>
        </a:p>
      </dgm:t>
    </dgm:pt>
    <dgm:pt modelId="{FAFFA68C-D8FA-4904-BA2C-AFC51E75B776}" type="pres">
      <dgm:prSet presAssocID="{B66E4BD8-4543-4183-81BB-508C7D556F7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40CCA1-6D3C-4EDA-8C2C-C9036240B4D4}" type="pres">
      <dgm:prSet presAssocID="{847F166E-D1C9-422C-8609-FED21EA847C6}" presName="root1" presStyleCnt="0"/>
      <dgm:spPr/>
    </dgm:pt>
    <dgm:pt modelId="{236ADF54-590B-49DE-9E13-66A6427E67F2}" type="pres">
      <dgm:prSet presAssocID="{847F166E-D1C9-422C-8609-FED21EA847C6}" presName="LevelOneTextNode" presStyleLbl="node0" presStyleIdx="0" presStyleCnt="1" custScaleX="226041" custScaleY="136770">
        <dgm:presLayoutVars>
          <dgm:chPref val="3"/>
        </dgm:presLayoutVars>
      </dgm:prSet>
      <dgm:spPr/>
    </dgm:pt>
    <dgm:pt modelId="{BF196479-253A-4689-BCB3-E406DCF8779D}" type="pres">
      <dgm:prSet presAssocID="{847F166E-D1C9-422C-8609-FED21EA847C6}" presName="level2hierChild" presStyleCnt="0"/>
      <dgm:spPr/>
    </dgm:pt>
    <dgm:pt modelId="{06D96E13-3345-4ED2-90AB-13E799FB2454}" type="pres">
      <dgm:prSet presAssocID="{B507D78B-4DB5-4A6E-A8A7-686947005CE5}" presName="conn2-1" presStyleLbl="parChTrans1D2" presStyleIdx="0" presStyleCnt="4"/>
      <dgm:spPr/>
    </dgm:pt>
    <dgm:pt modelId="{CF7AD5AE-9A29-4EDB-B879-FC08D73B36CC}" type="pres">
      <dgm:prSet presAssocID="{B507D78B-4DB5-4A6E-A8A7-686947005CE5}" presName="connTx" presStyleLbl="parChTrans1D2" presStyleIdx="0" presStyleCnt="4"/>
      <dgm:spPr/>
    </dgm:pt>
    <dgm:pt modelId="{17B06D2E-4519-402E-B418-5436D86AEC86}" type="pres">
      <dgm:prSet presAssocID="{6B1FAF79-9C46-455C-8BB0-1422A1F36739}" presName="root2" presStyleCnt="0"/>
      <dgm:spPr/>
    </dgm:pt>
    <dgm:pt modelId="{820054EE-1C97-4FF2-83E3-78ACB1CB2CAF}" type="pres">
      <dgm:prSet presAssocID="{6B1FAF79-9C46-455C-8BB0-1422A1F36739}" presName="LevelTwoTextNode" presStyleLbl="node2" presStyleIdx="0" presStyleCnt="4" custScaleX="175950">
        <dgm:presLayoutVars>
          <dgm:chPref val="3"/>
        </dgm:presLayoutVars>
      </dgm:prSet>
      <dgm:spPr/>
    </dgm:pt>
    <dgm:pt modelId="{C691E668-0D0F-4CA5-84E2-0142672BAE65}" type="pres">
      <dgm:prSet presAssocID="{6B1FAF79-9C46-455C-8BB0-1422A1F36739}" presName="level3hierChild" presStyleCnt="0"/>
      <dgm:spPr/>
    </dgm:pt>
    <dgm:pt modelId="{663268FE-8620-4798-AE2F-8339055C3E49}" type="pres">
      <dgm:prSet presAssocID="{687EDE16-59F2-4741-934E-D1EF77634FCA}" presName="conn2-1" presStyleLbl="parChTrans1D2" presStyleIdx="1" presStyleCnt="4"/>
      <dgm:spPr/>
    </dgm:pt>
    <dgm:pt modelId="{F836120F-0641-4DC4-AB59-BA5FB17A2DFF}" type="pres">
      <dgm:prSet presAssocID="{687EDE16-59F2-4741-934E-D1EF77634FCA}" presName="connTx" presStyleLbl="parChTrans1D2" presStyleIdx="1" presStyleCnt="4"/>
      <dgm:spPr/>
    </dgm:pt>
    <dgm:pt modelId="{CBBCB7B7-E744-46E1-985A-6B5163E0CD59}" type="pres">
      <dgm:prSet presAssocID="{B0803F97-A97A-40BE-85CC-4275818FBDC7}" presName="root2" presStyleCnt="0"/>
      <dgm:spPr/>
    </dgm:pt>
    <dgm:pt modelId="{7B2D2422-94FF-408C-887C-0C4217F2CF7D}" type="pres">
      <dgm:prSet presAssocID="{B0803F97-A97A-40BE-85CC-4275818FBDC7}" presName="LevelTwoTextNode" presStyleLbl="node2" presStyleIdx="1" presStyleCnt="4" custScaleX="175950">
        <dgm:presLayoutVars>
          <dgm:chPref val="3"/>
        </dgm:presLayoutVars>
      </dgm:prSet>
      <dgm:spPr/>
    </dgm:pt>
    <dgm:pt modelId="{9AF4A41B-0E5A-45E6-805A-55DA9D35C9AA}" type="pres">
      <dgm:prSet presAssocID="{B0803F97-A97A-40BE-85CC-4275818FBDC7}" presName="level3hierChild" presStyleCnt="0"/>
      <dgm:spPr/>
    </dgm:pt>
    <dgm:pt modelId="{46EDD288-E46E-4D62-87EE-70D37EAFE96A}" type="pres">
      <dgm:prSet presAssocID="{D6795FBD-B4A5-4CAC-92B2-A0FB200A3AFE}" presName="conn2-1" presStyleLbl="parChTrans1D3" presStyleIdx="0" presStyleCnt="8"/>
      <dgm:spPr/>
    </dgm:pt>
    <dgm:pt modelId="{F02E7E42-CA89-47F6-B190-4E84D79AC498}" type="pres">
      <dgm:prSet presAssocID="{D6795FBD-B4A5-4CAC-92B2-A0FB200A3AFE}" presName="connTx" presStyleLbl="parChTrans1D3" presStyleIdx="0" presStyleCnt="8"/>
      <dgm:spPr/>
    </dgm:pt>
    <dgm:pt modelId="{BC35C353-398E-4715-937F-39D323B719D3}" type="pres">
      <dgm:prSet presAssocID="{3AC02656-A8C2-41C1-B78A-DDA707E8F6F2}" presName="root2" presStyleCnt="0"/>
      <dgm:spPr/>
    </dgm:pt>
    <dgm:pt modelId="{70EA4F9C-DCE2-43A6-B69F-6136F1768DF0}" type="pres">
      <dgm:prSet presAssocID="{3AC02656-A8C2-41C1-B78A-DDA707E8F6F2}" presName="LevelTwoTextNode" presStyleLbl="node3" presStyleIdx="0" presStyleCnt="8" custScaleX="187303">
        <dgm:presLayoutVars>
          <dgm:chPref val="3"/>
        </dgm:presLayoutVars>
      </dgm:prSet>
      <dgm:spPr/>
    </dgm:pt>
    <dgm:pt modelId="{B99507BE-3BA0-4E9F-9A84-2CF529E8FA49}" type="pres">
      <dgm:prSet presAssocID="{3AC02656-A8C2-41C1-B78A-DDA707E8F6F2}" presName="level3hierChild" presStyleCnt="0"/>
      <dgm:spPr/>
    </dgm:pt>
    <dgm:pt modelId="{27C84A23-4698-4A48-B5DE-58C8B5032321}" type="pres">
      <dgm:prSet presAssocID="{317AE1BC-71E9-4868-AD54-E9D270C45961}" presName="conn2-1" presStyleLbl="parChTrans1D3" presStyleIdx="1" presStyleCnt="8"/>
      <dgm:spPr/>
    </dgm:pt>
    <dgm:pt modelId="{DA96CE20-8346-462C-B0FC-E1CCCDA82B75}" type="pres">
      <dgm:prSet presAssocID="{317AE1BC-71E9-4868-AD54-E9D270C45961}" presName="connTx" presStyleLbl="parChTrans1D3" presStyleIdx="1" presStyleCnt="8"/>
      <dgm:spPr/>
    </dgm:pt>
    <dgm:pt modelId="{DB0D26EE-ABD0-4EB2-8870-1D0A27FDC09C}" type="pres">
      <dgm:prSet presAssocID="{231A3CB3-B03E-4B5A-83CF-9439F2857F32}" presName="root2" presStyleCnt="0"/>
      <dgm:spPr/>
    </dgm:pt>
    <dgm:pt modelId="{7152302E-882F-4675-9367-ACF78DB24112}" type="pres">
      <dgm:prSet presAssocID="{231A3CB3-B03E-4B5A-83CF-9439F2857F32}" presName="LevelTwoTextNode" presStyleLbl="node3" presStyleIdx="1" presStyleCnt="8" custScaleX="187303">
        <dgm:presLayoutVars>
          <dgm:chPref val="3"/>
        </dgm:presLayoutVars>
      </dgm:prSet>
      <dgm:spPr/>
    </dgm:pt>
    <dgm:pt modelId="{A1BC087E-1656-461B-9423-2A82DC7FA10F}" type="pres">
      <dgm:prSet presAssocID="{231A3CB3-B03E-4B5A-83CF-9439F2857F32}" presName="level3hierChild" presStyleCnt="0"/>
      <dgm:spPr/>
    </dgm:pt>
    <dgm:pt modelId="{5C8A3CC9-9DDC-47DA-8AC9-29EAFB971548}" type="pres">
      <dgm:prSet presAssocID="{85E551FD-F067-4982-B3D4-46E12CF1E489}" presName="conn2-1" presStyleLbl="parChTrans1D3" presStyleIdx="2" presStyleCnt="8"/>
      <dgm:spPr/>
    </dgm:pt>
    <dgm:pt modelId="{D084C03A-3919-42F6-A705-14435ABA4923}" type="pres">
      <dgm:prSet presAssocID="{85E551FD-F067-4982-B3D4-46E12CF1E489}" presName="connTx" presStyleLbl="parChTrans1D3" presStyleIdx="2" presStyleCnt="8"/>
      <dgm:spPr/>
    </dgm:pt>
    <dgm:pt modelId="{D56323F5-A32C-40F8-A4A1-E9ECD9C498F2}" type="pres">
      <dgm:prSet presAssocID="{DAB8DD81-DB31-4733-A653-58C3D9EE9ED9}" presName="root2" presStyleCnt="0"/>
      <dgm:spPr/>
    </dgm:pt>
    <dgm:pt modelId="{E7C97508-E8E0-4C09-8175-8EDDD9F3A926}" type="pres">
      <dgm:prSet presAssocID="{DAB8DD81-DB31-4733-A653-58C3D9EE9ED9}" presName="LevelTwoTextNode" presStyleLbl="node3" presStyleIdx="2" presStyleCnt="8" custScaleX="187303">
        <dgm:presLayoutVars>
          <dgm:chPref val="3"/>
        </dgm:presLayoutVars>
      </dgm:prSet>
      <dgm:spPr/>
    </dgm:pt>
    <dgm:pt modelId="{27272909-76DB-444B-8B53-003FA0CDC071}" type="pres">
      <dgm:prSet presAssocID="{DAB8DD81-DB31-4733-A653-58C3D9EE9ED9}" presName="level3hierChild" presStyleCnt="0"/>
      <dgm:spPr/>
    </dgm:pt>
    <dgm:pt modelId="{DCCC8126-8A94-447B-8139-324EED0B8608}" type="pres">
      <dgm:prSet presAssocID="{52CF9EDE-A792-4026-B4D6-DEE65E27D01B}" presName="conn2-1" presStyleLbl="parChTrans1D2" presStyleIdx="2" presStyleCnt="4"/>
      <dgm:spPr/>
    </dgm:pt>
    <dgm:pt modelId="{433CEE43-F1FA-4C9A-B5F6-58D1552057ED}" type="pres">
      <dgm:prSet presAssocID="{52CF9EDE-A792-4026-B4D6-DEE65E27D01B}" presName="connTx" presStyleLbl="parChTrans1D2" presStyleIdx="2" presStyleCnt="4"/>
      <dgm:spPr/>
    </dgm:pt>
    <dgm:pt modelId="{BEC95A5B-3446-4A87-92B6-09C593B81AEC}" type="pres">
      <dgm:prSet presAssocID="{69135C32-07F1-4C68-9A90-2B15FFBA85C6}" presName="root2" presStyleCnt="0"/>
      <dgm:spPr/>
    </dgm:pt>
    <dgm:pt modelId="{60BC7833-A230-427F-8454-A7AD42A3EF75}" type="pres">
      <dgm:prSet presAssocID="{69135C32-07F1-4C68-9A90-2B15FFBA85C6}" presName="LevelTwoTextNode" presStyleLbl="node2" presStyleIdx="2" presStyleCnt="4" custScaleX="175950">
        <dgm:presLayoutVars>
          <dgm:chPref val="3"/>
        </dgm:presLayoutVars>
      </dgm:prSet>
      <dgm:spPr/>
    </dgm:pt>
    <dgm:pt modelId="{4815A29B-B1B0-4EB4-902F-0B11F53BBA6D}" type="pres">
      <dgm:prSet presAssocID="{69135C32-07F1-4C68-9A90-2B15FFBA85C6}" presName="level3hierChild" presStyleCnt="0"/>
      <dgm:spPr/>
    </dgm:pt>
    <dgm:pt modelId="{0C80FD89-F6D5-440F-9B5D-29784E38ADEE}" type="pres">
      <dgm:prSet presAssocID="{017965DB-ABCB-4081-A787-B8690756FFD6}" presName="conn2-1" presStyleLbl="parChTrans1D3" presStyleIdx="3" presStyleCnt="8"/>
      <dgm:spPr/>
    </dgm:pt>
    <dgm:pt modelId="{603DDEEB-7933-4C3F-98F0-49264AA8AEA5}" type="pres">
      <dgm:prSet presAssocID="{017965DB-ABCB-4081-A787-B8690756FFD6}" presName="connTx" presStyleLbl="parChTrans1D3" presStyleIdx="3" presStyleCnt="8"/>
      <dgm:spPr/>
    </dgm:pt>
    <dgm:pt modelId="{530518C9-98E5-4D96-97FB-FA3A0D8264C0}" type="pres">
      <dgm:prSet presAssocID="{688ABE1F-A7FA-47B1-B932-E9294AA5237C}" presName="root2" presStyleCnt="0"/>
      <dgm:spPr/>
    </dgm:pt>
    <dgm:pt modelId="{8938DC38-A32C-468E-86B8-38F5763CEED0}" type="pres">
      <dgm:prSet presAssocID="{688ABE1F-A7FA-47B1-B932-E9294AA5237C}" presName="LevelTwoTextNode" presStyleLbl="node3" presStyleIdx="3" presStyleCnt="8" custScaleX="187303">
        <dgm:presLayoutVars>
          <dgm:chPref val="3"/>
        </dgm:presLayoutVars>
      </dgm:prSet>
      <dgm:spPr/>
    </dgm:pt>
    <dgm:pt modelId="{C619A4E5-37F4-4540-BD6E-E6A71B17EE92}" type="pres">
      <dgm:prSet presAssocID="{688ABE1F-A7FA-47B1-B932-E9294AA5237C}" presName="level3hierChild" presStyleCnt="0"/>
      <dgm:spPr/>
    </dgm:pt>
    <dgm:pt modelId="{41D34378-5BD9-422A-8DDA-894D5A5300BE}" type="pres">
      <dgm:prSet presAssocID="{A909296D-DB0A-4F27-B12A-5C6C021F5CC4}" presName="conn2-1" presStyleLbl="parChTrans1D3" presStyleIdx="4" presStyleCnt="8"/>
      <dgm:spPr/>
    </dgm:pt>
    <dgm:pt modelId="{AD2D8CAA-F58A-4EEF-9A82-1111365DCF35}" type="pres">
      <dgm:prSet presAssocID="{A909296D-DB0A-4F27-B12A-5C6C021F5CC4}" presName="connTx" presStyleLbl="parChTrans1D3" presStyleIdx="4" presStyleCnt="8"/>
      <dgm:spPr/>
    </dgm:pt>
    <dgm:pt modelId="{301CF898-4C1D-49F1-8A34-4B98401AC8AD}" type="pres">
      <dgm:prSet presAssocID="{401DE673-3EAF-4679-9145-0A71102A8E8A}" presName="root2" presStyleCnt="0"/>
      <dgm:spPr/>
    </dgm:pt>
    <dgm:pt modelId="{6E36FC8A-7026-48A0-B270-4A6616BA1669}" type="pres">
      <dgm:prSet presAssocID="{401DE673-3EAF-4679-9145-0A71102A8E8A}" presName="LevelTwoTextNode" presStyleLbl="node3" presStyleIdx="4" presStyleCnt="8" custScaleX="187303">
        <dgm:presLayoutVars>
          <dgm:chPref val="3"/>
        </dgm:presLayoutVars>
      </dgm:prSet>
      <dgm:spPr/>
    </dgm:pt>
    <dgm:pt modelId="{ABC2C263-4420-41BA-8093-D7BC629A84DD}" type="pres">
      <dgm:prSet presAssocID="{401DE673-3EAF-4679-9145-0A71102A8E8A}" presName="level3hierChild" presStyleCnt="0"/>
      <dgm:spPr/>
    </dgm:pt>
    <dgm:pt modelId="{628FBEF8-25AB-4566-8729-E40497FE142B}" type="pres">
      <dgm:prSet presAssocID="{E256A967-4003-409F-B714-67B04454B810}" presName="conn2-1" presStyleLbl="parChTrans1D2" presStyleIdx="3" presStyleCnt="4"/>
      <dgm:spPr/>
    </dgm:pt>
    <dgm:pt modelId="{370CDCDD-E06C-48B8-8612-09480ABADF3A}" type="pres">
      <dgm:prSet presAssocID="{E256A967-4003-409F-B714-67B04454B810}" presName="connTx" presStyleLbl="parChTrans1D2" presStyleIdx="3" presStyleCnt="4"/>
      <dgm:spPr/>
    </dgm:pt>
    <dgm:pt modelId="{C16D847B-AAD3-412B-9EAD-8E20FF621B64}" type="pres">
      <dgm:prSet presAssocID="{53D98B31-CA89-40C8-B80E-EDDE18519CD6}" presName="root2" presStyleCnt="0"/>
      <dgm:spPr/>
    </dgm:pt>
    <dgm:pt modelId="{6DF0FA7D-A0D2-47FB-BAFC-D49F1101E9A8}" type="pres">
      <dgm:prSet presAssocID="{53D98B31-CA89-40C8-B80E-EDDE18519CD6}" presName="LevelTwoTextNode" presStyleLbl="node2" presStyleIdx="3" presStyleCnt="4" custScaleX="175950">
        <dgm:presLayoutVars>
          <dgm:chPref val="3"/>
        </dgm:presLayoutVars>
      </dgm:prSet>
      <dgm:spPr/>
    </dgm:pt>
    <dgm:pt modelId="{AE65B431-5DB6-482A-9EC8-43EA5422AF93}" type="pres">
      <dgm:prSet presAssocID="{53D98B31-CA89-40C8-B80E-EDDE18519CD6}" presName="level3hierChild" presStyleCnt="0"/>
      <dgm:spPr/>
    </dgm:pt>
    <dgm:pt modelId="{7936D543-0DCA-47BF-9190-1131E059202F}" type="pres">
      <dgm:prSet presAssocID="{CC677843-45F9-480C-9DB4-529160DA5CE7}" presName="conn2-1" presStyleLbl="parChTrans1D3" presStyleIdx="5" presStyleCnt="8"/>
      <dgm:spPr/>
    </dgm:pt>
    <dgm:pt modelId="{E9E8CA88-879B-4B77-93E5-4D4E29B20750}" type="pres">
      <dgm:prSet presAssocID="{CC677843-45F9-480C-9DB4-529160DA5CE7}" presName="connTx" presStyleLbl="parChTrans1D3" presStyleIdx="5" presStyleCnt="8"/>
      <dgm:spPr/>
    </dgm:pt>
    <dgm:pt modelId="{D52E879D-AEAD-4F2E-B6C7-C5F3A79AABA0}" type="pres">
      <dgm:prSet presAssocID="{CEA2E307-B6D1-4670-8CE9-43683AC1A592}" presName="root2" presStyleCnt="0"/>
      <dgm:spPr/>
    </dgm:pt>
    <dgm:pt modelId="{734698FE-D8A6-4752-AEEB-EDCDE7851104}" type="pres">
      <dgm:prSet presAssocID="{CEA2E307-B6D1-4670-8CE9-43683AC1A592}" presName="LevelTwoTextNode" presStyleLbl="node3" presStyleIdx="5" presStyleCnt="8" custScaleX="187303">
        <dgm:presLayoutVars>
          <dgm:chPref val="3"/>
        </dgm:presLayoutVars>
      </dgm:prSet>
      <dgm:spPr/>
    </dgm:pt>
    <dgm:pt modelId="{16F851A6-91CE-4F0E-B72A-DA71B8320DC5}" type="pres">
      <dgm:prSet presAssocID="{CEA2E307-B6D1-4670-8CE9-43683AC1A592}" presName="level3hierChild" presStyleCnt="0"/>
      <dgm:spPr/>
    </dgm:pt>
    <dgm:pt modelId="{BBB7AD8D-5E31-49A6-B2E7-A084DEC1F254}" type="pres">
      <dgm:prSet presAssocID="{B59D082A-A8C6-4A1C-BA0A-E6371D870301}" presName="conn2-1" presStyleLbl="parChTrans1D3" presStyleIdx="6" presStyleCnt="8"/>
      <dgm:spPr/>
    </dgm:pt>
    <dgm:pt modelId="{1C2762D4-72AF-424E-AFC1-EF688EEBC2F3}" type="pres">
      <dgm:prSet presAssocID="{B59D082A-A8C6-4A1C-BA0A-E6371D870301}" presName="connTx" presStyleLbl="parChTrans1D3" presStyleIdx="6" presStyleCnt="8"/>
      <dgm:spPr/>
    </dgm:pt>
    <dgm:pt modelId="{DC62C990-485E-4C93-9532-FAC7212BE9D8}" type="pres">
      <dgm:prSet presAssocID="{13043BE4-0F6C-49C0-BC32-400EAAFFDA7C}" presName="root2" presStyleCnt="0"/>
      <dgm:spPr/>
    </dgm:pt>
    <dgm:pt modelId="{C0D781C4-E405-4101-AC7B-0357F438E35C}" type="pres">
      <dgm:prSet presAssocID="{13043BE4-0F6C-49C0-BC32-400EAAFFDA7C}" presName="LevelTwoTextNode" presStyleLbl="node3" presStyleIdx="6" presStyleCnt="8" custScaleX="187303">
        <dgm:presLayoutVars>
          <dgm:chPref val="3"/>
        </dgm:presLayoutVars>
      </dgm:prSet>
      <dgm:spPr/>
    </dgm:pt>
    <dgm:pt modelId="{DBBFBDBF-FF73-4CA2-BD73-9E3995636A8C}" type="pres">
      <dgm:prSet presAssocID="{13043BE4-0F6C-49C0-BC32-400EAAFFDA7C}" presName="level3hierChild" presStyleCnt="0"/>
      <dgm:spPr/>
    </dgm:pt>
    <dgm:pt modelId="{FCFFF152-FE10-484B-8783-AEA780C9A205}" type="pres">
      <dgm:prSet presAssocID="{58401DDA-E69F-43C4-BC6D-6460B9D3BA04}" presName="conn2-1" presStyleLbl="parChTrans1D3" presStyleIdx="7" presStyleCnt="8"/>
      <dgm:spPr/>
    </dgm:pt>
    <dgm:pt modelId="{A8C2A94B-63CC-45DD-B660-1A23051DEEDE}" type="pres">
      <dgm:prSet presAssocID="{58401DDA-E69F-43C4-BC6D-6460B9D3BA04}" presName="connTx" presStyleLbl="parChTrans1D3" presStyleIdx="7" presStyleCnt="8"/>
      <dgm:spPr/>
    </dgm:pt>
    <dgm:pt modelId="{483726C4-CDB4-41F5-AF7C-EE74A8104119}" type="pres">
      <dgm:prSet presAssocID="{A30583ED-735C-4A42-A789-1AA368BE7A5D}" presName="root2" presStyleCnt="0"/>
      <dgm:spPr/>
    </dgm:pt>
    <dgm:pt modelId="{B76EB991-FF29-455A-A867-8BD61799584C}" type="pres">
      <dgm:prSet presAssocID="{A30583ED-735C-4A42-A789-1AA368BE7A5D}" presName="LevelTwoTextNode" presStyleLbl="node3" presStyleIdx="7" presStyleCnt="8" custScaleX="187303">
        <dgm:presLayoutVars>
          <dgm:chPref val="3"/>
        </dgm:presLayoutVars>
      </dgm:prSet>
      <dgm:spPr/>
    </dgm:pt>
    <dgm:pt modelId="{54B7CF55-0C50-44EA-9B66-76962E792C1D}" type="pres">
      <dgm:prSet presAssocID="{A30583ED-735C-4A42-A789-1AA368BE7A5D}" presName="level3hierChild" presStyleCnt="0"/>
      <dgm:spPr/>
    </dgm:pt>
  </dgm:ptLst>
  <dgm:cxnLst>
    <dgm:cxn modelId="{B04D3A19-3317-4D48-8800-BB0A4FF126EF}" type="presOf" srcId="{52CF9EDE-A792-4026-B4D6-DEE65E27D01B}" destId="{DCCC8126-8A94-447B-8139-324EED0B8608}" srcOrd="0" destOrd="0" presId="urn:microsoft.com/office/officeart/2008/layout/HorizontalMultiLevelHierarchy"/>
    <dgm:cxn modelId="{828C6E1A-555E-4A6F-A137-13906D37C242}" type="presOf" srcId="{847F166E-D1C9-422C-8609-FED21EA847C6}" destId="{236ADF54-590B-49DE-9E13-66A6427E67F2}" srcOrd="0" destOrd="0" presId="urn:microsoft.com/office/officeart/2008/layout/HorizontalMultiLevelHierarchy"/>
    <dgm:cxn modelId="{A235361D-63E6-43FB-A684-33E4780DF4AF}" type="presOf" srcId="{B59D082A-A8C6-4A1C-BA0A-E6371D870301}" destId="{1C2762D4-72AF-424E-AFC1-EF688EEBC2F3}" srcOrd="1" destOrd="0" presId="urn:microsoft.com/office/officeart/2008/layout/HorizontalMultiLevelHierarchy"/>
    <dgm:cxn modelId="{9ECC4D20-D975-45EC-A0B0-D684BE41C345}" type="presOf" srcId="{B59D082A-A8C6-4A1C-BA0A-E6371D870301}" destId="{BBB7AD8D-5E31-49A6-B2E7-A084DEC1F254}" srcOrd="0" destOrd="0" presId="urn:microsoft.com/office/officeart/2008/layout/HorizontalMultiLevelHierarchy"/>
    <dgm:cxn modelId="{C2AE9820-B79F-4168-ACA3-02F271F5FC75}" type="presOf" srcId="{52CF9EDE-A792-4026-B4D6-DEE65E27D01B}" destId="{433CEE43-F1FA-4C9A-B5F6-58D1552057ED}" srcOrd="1" destOrd="0" presId="urn:microsoft.com/office/officeart/2008/layout/HorizontalMultiLevelHierarchy"/>
    <dgm:cxn modelId="{3D0A1F2B-DF5D-4F11-A463-6543F627DCC5}" type="presOf" srcId="{3AC02656-A8C2-41C1-B78A-DDA707E8F6F2}" destId="{70EA4F9C-DCE2-43A6-B69F-6136F1768DF0}" srcOrd="0" destOrd="0" presId="urn:microsoft.com/office/officeart/2008/layout/HorizontalMultiLevelHierarchy"/>
    <dgm:cxn modelId="{27ED4E2B-9670-4E24-ABF3-2218FEDDC2A8}" srcId="{69135C32-07F1-4C68-9A90-2B15FFBA85C6}" destId="{688ABE1F-A7FA-47B1-B932-E9294AA5237C}" srcOrd="0" destOrd="0" parTransId="{017965DB-ABCB-4081-A787-B8690756FFD6}" sibTransId="{0D4FCF30-F656-4F94-94DE-06DE23A1EF11}"/>
    <dgm:cxn modelId="{2AE1742E-A6E9-4CB7-A36E-AB037AA7FA6D}" srcId="{53D98B31-CA89-40C8-B80E-EDDE18519CD6}" destId="{13043BE4-0F6C-49C0-BC32-400EAAFFDA7C}" srcOrd="1" destOrd="0" parTransId="{B59D082A-A8C6-4A1C-BA0A-E6371D870301}" sibTransId="{62932851-29F9-4C68-B48A-3959D18A950F}"/>
    <dgm:cxn modelId="{FC9F2E30-5076-4803-81F9-AC57A30C8222}" type="presOf" srcId="{6B1FAF79-9C46-455C-8BB0-1422A1F36739}" destId="{820054EE-1C97-4FF2-83E3-78ACB1CB2CAF}" srcOrd="0" destOrd="0" presId="urn:microsoft.com/office/officeart/2008/layout/HorizontalMultiLevelHierarchy"/>
    <dgm:cxn modelId="{070E1D33-0E94-491B-8D66-AA05A74D59E1}" srcId="{847F166E-D1C9-422C-8609-FED21EA847C6}" destId="{53D98B31-CA89-40C8-B80E-EDDE18519CD6}" srcOrd="3" destOrd="0" parTransId="{E256A967-4003-409F-B714-67B04454B810}" sibTransId="{C0592F89-E20A-4A77-BB12-58BAED71D0DB}"/>
    <dgm:cxn modelId="{02C6AB33-D340-4E48-9F42-82EA06A477AC}" srcId="{B66E4BD8-4543-4183-81BB-508C7D556F75}" destId="{847F166E-D1C9-422C-8609-FED21EA847C6}" srcOrd="0" destOrd="0" parTransId="{C6F48BB5-589A-47BB-B1A8-55CBA5996100}" sibTransId="{A0CC2CDE-46FC-41D3-B355-31B716BC0E2A}"/>
    <dgm:cxn modelId="{B873913D-85F1-4980-B91A-0DA81078E5FE}" type="presOf" srcId="{317AE1BC-71E9-4868-AD54-E9D270C45961}" destId="{DA96CE20-8346-462C-B0FC-E1CCCDA82B75}" srcOrd="1" destOrd="0" presId="urn:microsoft.com/office/officeart/2008/layout/HorizontalMultiLevelHierarchy"/>
    <dgm:cxn modelId="{1576CE3E-BD41-41BA-A018-571C08A7EDBA}" type="presOf" srcId="{A909296D-DB0A-4F27-B12A-5C6C021F5CC4}" destId="{41D34378-5BD9-422A-8DDA-894D5A5300BE}" srcOrd="0" destOrd="0" presId="urn:microsoft.com/office/officeart/2008/layout/HorizontalMultiLevelHierarchy"/>
    <dgm:cxn modelId="{DE694E40-817A-426B-B0DF-DD969C800A18}" type="presOf" srcId="{D6795FBD-B4A5-4CAC-92B2-A0FB200A3AFE}" destId="{F02E7E42-CA89-47F6-B190-4E84D79AC498}" srcOrd="1" destOrd="0" presId="urn:microsoft.com/office/officeart/2008/layout/HorizontalMultiLevelHierarchy"/>
    <dgm:cxn modelId="{9F31B05B-063C-4927-B71F-94DE53893729}" type="presOf" srcId="{CC677843-45F9-480C-9DB4-529160DA5CE7}" destId="{7936D543-0DCA-47BF-9190-1131E059202F}" srcOrd="0" destOrd="0" presId="urn:microsoft.com/office/officeart/2008/layout/HorizontalMultiLevelHierarchy"/>
    <dgm:cxn modelId="{0131AA43-2B10-4169-B25A-04247FB01341}" srcId="{847F166E-D1C9-422C-8609-FED21EA847C6}" destId="{B0803F97-A97A-40BE-85CC-4275818FBDC7}" srcOrd="1" destOrd="0" parTransId="{687EDE16-59F2-4741-934E-D1EF77634FCA}" sibTransId="{F76FF66D-F863-4C50-A7AE-499680DC8D76}"/>
    <dgm:cxn modelId="{8175FF64-7893-426C-9987-DED5343D5E95}" type="presOf" srcId="{688ABE1F-A7FA-47B1-B932-E9294AA5237C}" destId="{8938DC38-A32C-468E-86B8-38F5763CEED0}" srcOrd="0" destOrd="0" presId="urn:microsoft.com/office/officeart/2008/layout/HorizontalMultiLevelHierarchy"/>
    <dgm:cxn modelId="{B42F4D47-9C6D-4039-8ACE-3BA768844698}" srcId="{B0803F97-A97A-40BE-85CC-4275818FBDC7}" destId="{3AC02656-A8C2-41C1-B78A-DDA707E8F6F2}" srcOrd="0" destOrd="0" parTransId="{D6795FBD-B4A5-4CAC-92B2-A0FB200A3AFE}" sibTransId="{F7A520A7-946A-4121-823F-2C43B9DEB61B}"/>
    <dgm:cxn modelId="{6CB0D370-D566-4619-8358-C46707783927}" type="presOf" srcId="{DAB8DD81-DB31-4733-A653-58C3D9EE9ED9}" destId="{E7C97508-E8E0-4C09-8175-8EDDD9F3A926}" srcOrd="0" destOrd="0" presId="urn:microsoft.com/office/officeart/2008/layout/HorizontalMultiLevelHierarchy"/>
    <dgm:cxn modelId="{5B733858-0271-453F-B8A0-8D87B4BBE848}" srcId="{B0803F97-A97A-40BE-85CC-4275818FBDC7}" destId="{231A3CB3-B03E-4B5A-83CF-9439F2857F32}" srcOrd="1" destOrd="0" parTransId="{317AE1BC-71E9-4868-AD54-E9D270C45961}" sibTransId="{88816759-F5CA-4D36-9D18-65057A8E9AFC}"/>
    <dgm:cxn modelId="{D9DE2E59-6623-498A-857B-7215E8A374DD}" type="presOf" srcId="{D6795FBD-B4A5-4CAC-92B2-A0FB200A3AFE}" destId="{46EDD288-E46E-4D62-87EE-70D37EAFE96A}" srcOrd="0" destOrd="0" presId="urn:microsoft.com/office/officeart/2008/layout/HorizontalMultiLevelHierarchy"/>
    <dgm:cxn modelId="{80FCE27B-EA38-4BBC-9438-F568436B48EA}" srcId="{53D98B31-CA89-40C8-B80E-EDDE18519CD6}" destId="{CEA2E307-B6D1-4670-8CE9-43683AC1A592}" srcOrd="0" destOrd="0" parTransId="{CC677843-45F9-480C-9DB4-529160DA5CE7}" sibTransId="{C24A01AF-F2F6-4B63-830D-E22DE0E9E291}"/>
    <dgm:cxn modelId="{C952AE7F-3026-4293-8360-8840DB0FD866}" type="presOf" srcId="{317AE1BC-71E9-4868-AD54-E9D270C45961}" destId="{27C84A23-4698-4A48-B5DE-58C8B5032321}" srcOrd="0" destOrd="0" presId="urn:microsoft.com/office/officeart/2008/layout/HorizontalMultiLevelHierarchy"/>
    <dgm:cxn modelId="{E5596B8A-C37A-4897-A77E-79A56DACB3EF}" srcId="{53D98B31-CA89-40C8-B80E-EDDE18519CD6}" destId="{A30583ED-735C-4A42-A789-1AA368BE7A5D}" srcOrd="2" destOrd="0" parTransId="{58401DDA-E69F-43C4-BC6D-6460B9D3BA04}" sibTransId="{AAB892C6-22D4-4EF6-B5A2-31936889A181}"/>
    <dgm:cxn modelId="{BC6F658D-EA5E-4A23-A295-FC6C0C0220D6}" type="presOf" srcId="{CEA2E307-B6D1-4670-8CE9-43683AC1A592}" destId="{734698FE-D8A6-4752-AEEB-EDCDE7851104}" srcOrd="0" destOrd="0" presId="urn:microsoft.com/office/officeart/2008/layout/HorizontalMultiLevelHierarchy"/>
    <dgm:cxn modelId="{FF934595-A697-4DF0-8CA9-3EF8F7A2346D}" type="presOf" srcId="{85E551FD-F067-4982-B3D4-46E12CF1E489}" destId="{5C8A3CC9-9DDC-47DA-8AC9-29EAFB971548}" srcOrd="0" destOrd="0" presId="urn:microsoft.com/office/officeart/2008/layout/HorizontalMultiLevelHierarchy"/>
    <dgm:cxn modelId="{6B76789D-B46D-469C-B529-313246A1B6E0}" srcId="{847F166E-D1C9-422C-8609-FED21EA847C6}" destId="{6B1FAF79-9C46-455C-8BB0-1422A1F36739}" srcOrd="0" destOrd="0" parTransId="{B507D78B-4DB5-4A6E-A8A7-686947005CE5}" sibTransId="{AAE2C3C1-F211-41D9-82FC-205F101CEABE}"/>
    <dgm:cxn modelId="{649CF5A5-16D8-45E5-B3C9-88C91F97C38D}" type="presOf" srcId="{53D98B31-CA89-40C8-B80E-EDDE18519CD6}" destId="{6DF0FA7D-A0D2-47FB-BAFC-D49F1101E9A8}" srcOrd="0" destOrd="0" presId="urn:microsoft.com/office/officeart/2008/layout/HorizontalMultiLevelHierarchy"/>
    <dgm:cxn modelId="{711295A7-138C-4718-807E-A2B88B72B843}" srcId="{847F166E-D1C9-422C-8609-FED21EA847C6}" destId="{69135C32-07F1-4C68-9A90-2B15FFBA85C6}" srcOrd="2" destOrd="0" parTransId="{52CF9EDE-A792-4026-B4D6-DEE65E27D01B}" sibTransId="{59AF2E56-6447-4486-A8A7-499B5836F4B4}"/>
    <dgm:cxn modelId="{43DFE7B4-20D9-4F4C-A7EF-2CA50A016FFA}" type="presOf" srcId="{58401DDA-E69F-43C4-BC6D-6460B9D3BA04}" destId="{FCFFF152-FE10-484B-8783-AEA780C9A205}" srcOrd="0" destOrd="0" presId="urn:microsoft.com/office/officeart/2008/layout/HorizontalMultiLevelHierarchy"/>
    <dgm:cxn modelId="{1C4BF5B6-A3C0-46A8-BD5C-CF81255CC870}" srcId="{B0803F97-A97A-40BE-85CC-4275818FBDC7}" destId="{DAB8DD81-DB31-4733-A653-58C3D9EE9ED9}" srcOrd="2" destOrd="0" parTransId="{85E551FD-F067-4982-B3D4-46E12CF1E489}" sibTransId="{13B5A6AD-9478-4917-9912-F383CB02B153}"/>
    <dgm:cxn modelId="{E391FDB8-9AA6-45C6-B1D2-E7CA629509C0}" type="presOf" srcId="{687EDE16-59F2-4741-934E-D1EF77634FCA}" destId="{663268FE-8620-4798-AE2F-8339055C3E49}" srcOrd="0" destOrd="0" presId="urn:microsoft.com/office/officeart/2008/layout/HorizontalMultiLevelHierarchy"/>
    <dgm:cxn modelId="{3EE472BE-0D56-458F-9799-4383F582D061}" type="presOf" srcId="{401DE673-3EAF-4679-9145-0A71102A8E8A}" destId="{6E36FC8A-7026-48A0-B270-4A6616BA1669}" srcOrd="0" destOrd="0" presId="urn:microsoft.com/office/officeart/2008/layout/HorizontalMultiLevelHierarchy"/>
    <dgm:cxn modelId="{0D55ABBE-3117-4D57-96AE-A8DCB363EC30}" type="presOf" srcId="{69135C32-07F1-4C68-9A90-2B15FFBA85C6}" destId="{60BC7833-A230-427F-8454-A7AD42A3EF75}" srcOrd="0" destOrd="0" presId="urn:microsoft.com/office/officeart/2008/layout/HorizontalMultiLevelHierarchy"/>
    <dgm:cxn modelId="{8B8B66C0-9BD5-4246-9B31-008781FD0200}" type="presOf" srcId="{231A3CB3-B03E-4B5A-83CF-9439F2857F32}" destId="{7152302E-882F-4675-9367-ACF78DB24112}" srcOrd="0" destOrd="0" presId="urn:microsoft.com/office/officeart/2008/layout/HorizontalMultiLevelHierarchy"/>
    <dgm:cxn modelId="{7EA243C1-C5D3-4078-98EE-F01FB48B4D24}" type="presOf" srcId="{58401DDA-E69F-43C4-BC6D-6460B9D3BA04}" destId="{A8C2A94B-63CC-45DD-B660-1A23051DEEDE}" srcOrd="1" destOrd="0" presId="urn:microsoft.com/office/officeart/2008/layout/HorizontalMultiLevelHierarchy"/>
    <dgm:cxn modelId="{1CF391C4-73FB-4C29-930E-9F1D82B42B6C}" srcId="{69135C32-07F1-4C68-9A90-2B15FFBA85C6}" destId="{401DE673-3EAF-4679-9145-0A71102A8E8A}" srcOrd="1" destOrd="0" parTransId="{A909296D-DB0A-4F27-B12A-5C6C021F5CC4}" sibTransId="{B890A5B8-385A-4866-A7A1-F538A9DE5AC4}"/>
    <dgm:cxn modelId="{8B3819CE-F6CE-484C-91F2-2652545E8522}" type="presOf" srcId="{687EDE16-59F2-4741-934E-D1EF77634FCA}" destId="{F836120F-0641-4DC4-AB59-BA5FB17A2DFF}" srcOrd="1" destOrd="0" presId="urn:microsoft.com/office/officeart/2008/layout/HorizontalMultiLevelHierarchy"/>
    <dgm:cxn modelId="{2CB5A1CE-D6E3-4CDE-BED8-166166D13E8E}" type="presOf" srcId="{B507D78B-4DB5-4A6E-A8A7-686947005CE5}" destId="{06D96E13-3345-4ED2-90AB-13E799FB2454}" srcOrd="0" destOrd="0" presId="urn:microsoft.com/office/officeart/2008/layout/HorizontalMultiLevelHierarchy"/>
    <dgm:cxn modelId="{D60433E5-9A31-4348-B46B-59E6B05180DF}" type="presOf" srcId="{E256A967-4003-409F-B714-67B04454B810}" destId="{628FBEF8-25AB-4566-8729-E40497FE142B}" srcOrd="0" destOrd="0" presId="urn:microsoft.com/office/officeart/2008/layout/HorizontalMultiLevelHierarchy"/>
    <dgm:cxn modelId="{2034A0E6-8AC9-49A2-80EA-F83B31F79934}" type="presOf" srcId="{A30583ED-735C-4A42-A789-1AA368BE7A5D}" destId="{B76EB991-FF29-455A-A867-8BD61799584C}" srcOrd="0" destOrd="0" presId="urn:microsoft.com/office/officeart/2008/layout/HorizontalMultiLevelHierarchy"/>
    <dgm:cxn modelId="{8BE3EEE7-6BAF-4227-A17E-CF157FC9DDE0}" type="presOf" srcId="{B0803F97-A97A-40BE-85CC-4275818FBDC7}" destId="{7B2D2422-94FF-408C-887C-0C4217F2CF7D}" srcOrd="0" destOrd="0" presId="urn:microsoft.com/office/officeart/2008/layout/HorizontalMultiLevelHierarchy"/>
    <dgm:cxn modelId="{1BC7D2E9-5C25-4715-AB86-CDFD14C33006}" type="presOf" srcId="{13043BE4-0F6C-49C0-BC32-400EAAFFDA7C}" destId="{C0D781C4-E405-4101-AC7B-0357F438E35C}" srcOrd="0" destOrd="0" presId="urn:microsoft.com/office/officeart/2008/layout/HorizontalMultiLevelHierarchy"/>
    <dgm:cxn modelId="{D1B3C8EC-1B36-40B7-B4A5-FB894BFAB9E0}" type="presOf" srcId="{017965DB-ABCB-4081-A787-B8690756FFD6}" destId="{603DDEEB-7933-4C3F-98F0-49264AA8AEA5}" srcOrd="1" destOrd="0" presId="urn:microsoft.com/office/officeart/2008/layout/HorizontalMultiLevelHierarchy"/>
    <dgm:cxn modelId="{F72EF3EF-67D4-4415-86C5-DA0FC190C707}" type="presOf" srcId="{A909296D-DB0A-4F27-B12A-5C6C021F5CC4}" destId="{AD2D8CAA-F58A-4EEF-9A82-1111365DCF35}" srcOrd="1" destOrd="0" presId="urn:microsoft.com/office/officeart/2008/layout/HorizontalMultiLevelHierarchy"/>
    <dgm:cxn modelId="{CFB238F1-BAEC-4C09-AB15-177918A30D36}" type="presOf" srcId="{B507D78B-4DB5-4A6E-A8A7-686947005CE5}" destId="{CF7AD5AE-9A29-4EDB-B879-FC08D73B36CC}" srcOrd="1" destOrd="0" presId="urn:microsoft.com/office/officeart/2008/layout/HorizontalMultiLevelHierarchy"/>
    <dgm:cxn modelId="{DDD5D8F4-D755-43C2-BEB7-D30B30F2CA0C}" type="presOf" srcId="{85E551FD-F067-4982-B3D4-46E12CF1E489}" destId="{D084C03A-3919-42F6-A705-14435ABA4923}" srcOrd="1" destOrd="0" presId="urn:microsoft.com/office/officeart/2008/layout/HorizontalMultiLevelHierarchy"/>
    <dgm:cxn modelId="{4C2A26F6-07B7-4A0A-9887-973F8E2FB285}" type="presOf" srcId="{CC677843-45F9-480C-9DB4-529160DA5CE7}" destId="{E9E8CA88-879B-4B77-93E5-4D4E29B20750}" srcOrd="1" destOrd="0" presId="urn:microsoft.com/office/officeart/2008/layout/HorizontalMultiLevelHierarchy"/>
    <dgm:cxn modelId="{B746E6F7-EC07-470B-A59B-999C4A7E050A}" type="presOf" srcId="{017965DB-ABCB-4081-A787-B8690756FFD6}" destId="{0C80FD89-F6D5-440F-9B5D-29784E38ADEE}" srcOrd="0" destOrd="0" presId="urn:microsoft.com/office/officeart/2008/layout/HorizontalMultiLevelHierarchy"/>
    <dgm:cxn modelId="{52879CFB-ADD4-4597-B393-1D1D23894428}" type="presOf" srcId="{E256A967-4003-409F-B714-67B04454B810}" destId="{370CDCDD-E06C-48B8-8612-09480ABADF3A}" srcOrd="1" destOrd="0" presId="urn:microsoft.com/office/officeart/2008/layout/HorizontalMultiLevelHierarchy"/>
    <dgm:cxn modelId="{248293FC-5D48-4D3C-A9AC-BB9733FF8AE7}" type="presOf" srcId="{B66E4BD8-4543-4183-81BB-508C7D556F75}" destId="{FAFFA68C-D8FA-4904-BA2C-AFC51E75B776}" srcOrd="0" destOrd="0" presId="urn:microsoft.com/office/officeart/2008/layout/HorizontalMultiLevelHierarchy"/>
    <dgm:cxn modelId="{F822A132-5531-4964-99B6-7F71D6CEBD4D}" type="presParOf" srcId="{FAFFA68C-D8FA-4904-BA2C-AFC51E75B776}" destId="{4A40CCA1-6D3C-4EDA-8C2C-C9036240B4D4}" srcOrd="0" destOrd="0" presId="urn:microsoft.com/office/officeart/2008/layout/HorizontalMultiLevelHierarchy"/>
    <dgm:cxn modelId="{4128BAA6-1ABA-45A8-8A84-AD2BB9130317}" type="presParOf" srcId="{4A40CCA1-6D3C-4EDA-8C2C-C9036240B4D4}" destId="{236ADF54-590B-49DE-9E13-66A6427E67F2}" srcOrd="0" destOrd="0" presId="urn:microsoft.com/office/officeart/2008/layout/HorizontalMultiLevelHierarchy"/>
    <dgm:cxn modelId="{DF15D3E8-2BA8-494F-BC02-48EE3F01BCB6}" type="presParOf" srcId="{4A40CCA1-6D3C-4EDA-8C2C-C9036240B4D4}" destId="{BF196479-253A-4689-BCB3-E406DCF8779D}" srcOrd="1" destOrd="0" presId="urn:microsoft.com/office/officeart/2008/layout/HorizontalMultiLevelHierarchy"/>
    <dgm:cxn modelId="{93AD5FD2-4350-43AA-ABEB-A4179BDDBB19}" type="presParOf" srcId="{BF196479-253A-4689-BCB3-E406DCF8779D}" destId="{06D96E13-3345-4ED2-90AB-13E799FB2454}" srcOrd="0" destOrd="0" presId="urn:microsoft.com/office/officeart/2008/layout/HorizontalMultiLevelHierarchy"/>
    <dgm:cxn modelId="{B509015A-1882-4448-93CB-5B10BC3DB668}" type="presParOf" srcId="{06D96E13-3345-4ED2-90AB-13E799FB2454}" destId="{CF7AD5AE-9A29-4EDB-B879-FC08D73B36CC}" srcOrd="0" destOrd="0" presId="urn:microsoft.com/office/officeart/2008/layout/HorizontalMultiLevelHierarchy"/>
    <dgm:cxn modelId="{2C7A7F25-4B92-4C89-A537-5B8C3ABB9EDE}" type="presParOf" srcId="{BF196479-253A-4689-BCB3-E406DCF8779D}" destId="{17B06D2E-4519-402E-B418-5436D86AEC86}" srcOrd="1" destOrd="0" presId="urn:microsoft.com/office/officeart/2008/layout/HorizontalMultiLevelHierarchy"/>
    <dgm:cxn modelId="{442D5EC5-C002-4DC2-A9EA-1744E6BF4945}" type="presParOf" srcId="{17B06D2E-4519-402E-B418-5436D86AEC86}" destId="{820054EE-1C97-4FF2-83E3-78ACB1CB2CAF}" srcOrd="0" destOrd="0" presId="urn:microsoft.com/office/officeart/2008/layout/HorizontalMultiLevelHierarchy"/>
    <dgm:cxn modelId="{12106C35-C018-428E-AE67-E5FC5EC3A92D}" type="presParOf" srcId="{17B06D2E-4519-402E-B418-5436D86AEC86}" destId="{C691E668-0D0F-4CA5-84E2-0142672BAE65}" srcOrd="1" destOrd="0" presId="urn:microsoft.com/office/officeart/2008/layout/HorizontalMultiLevelHierarchy"/>
    <dgm:cxn modelId="{10673612-7803-4F90-9C44-0079167D0956}" type="presParOf" srcId="{BF196479-253A-4689-BCB3-E406DCF8779D}" destId="{663268FE-8620-4798-AE2F-8339055C3E49}" srcOrd="2" destOrd="0" presId="urn:microsoft.com/office/officeart/2008/layout/HorizontalMultiLevelHierarchy"/>
    <dgm:cxn modelId="{2503B12A-EF95-488A-B9CF-28EAABA19480}" type="presParOf" srcId="{663268FE-8620-4798-AE2F-8339055C3E49}" destId="{F836120F-0641-4DC4-AB59-BA5FB17A2DFF}" srcOrd="0" destOrd="0" presId="urn:microsoft.com/office/officeart/2008/layout/HorizontalMultiLevelHierarchy"/>
    <dgm:cxn modelId="{472C51F5-2DF5-40A8-9397-973DD5F66E3A}" type="presParOf" srcId="{BF196479-253A-4689-BCB3-E406DCF8779D}" destId="{CBBCB7B7-E744-46E1-985A-6B5163E0CD59}" srcOrd="3" destOrd="0" presId="urn:microsoft.com/office/officeart/2008/layout/HorizontalMultiLevelHierarchy"/>
    <dgm:cxn modelId="{FB8B5200-AA9A-4428-9C49-43DA9C6B8092}" type="presParOf" srcId="{CBBCB7B7-E744-46E1-985A-6B5163E0CD59}" destId="{7B2D2422-94FF-408C-887C-0C4217F2CF7D}" srcOrd="0" destOrd="0" presId="urn:microsoft.com/office/officeart/2008/layout/HorizontalMultiLevelHierarchy"/>
    <dgm:cxn modelId="{A4C75B6D-2777-4740-BBDC-0D296D08107B}" type="presParOf" srcId="{CBBCB7B7-E744-46E1-985A-6B5163E0CD59}" destId="{9AF4A41B-0E5A-45E6-805A-55DA9D35C9AA}" srcOrd="1" destOrd="0" presId="urn:microsoft.com/office/officeart/2008/layout/HorizontalMultiLevelHierarchy"/>
    <dgm:cxn modelId="{29F2D382-7F10-4DE3-BD2D-DE7974951BC2}" type="presParOf" srcId="{9AF4A41B-0E5A-45E6-805A-55DA9D35C9AA}" destId="{46EDD288-E46E-4D62-87EE-70D37EAFE96A}" srcOrd="0" destOrd="0" presId="urn:microsoft.com/office/officeart/2008/layout/HorizontalMultiLevelHierarchy"/>
    <dgm:cxn modelId="{0EFA037C-C385-4A9A-96C5-0B339919825E}" type="presParOf" srcId="{46EDD288-E46E-4D62-87EE-70D37EAFE96A}" destId="{F02E7E42-CA89-47F6-B190-4E84D79AC498}" srcOrd="0" destOrd="0" presId="urn:microsoft.com/office/officeart/2008/layout/HorizontalMultiLevelHierarchy"/>
    <dgm:cxn modelId="{668CC232-5E65-4EFE-9F5A-08FF7F02216C}" type="presParOf" srcId="{9AF4A41B-0E5A-45E6-805A-55DA9D35C9AA}" destId="{BC35C353-398E-4715-937F-39D323B719D3}" srcOrd="1" destOrd="0" presId="urn:microsoft.com/office/officeart/2008/layout/HorizontalMultiLevelHierarchy"/>
    <dgm:cxn modelId="{735C4C22-44DF-418D-936D-2CAAFBD6AEF2}" type="presParOf" srcId="{BC35C353-398E-4715-937F-39D323B719D3}" destId="{70EA4F9C-DCE2-43A6-B69F-6136F1768DF0}" srcOrd="0" destOrd="0" presId="urn:microsoft.com/office/officeart/2008/layout/HorizontalMultiLevelHierarchy"/>
    <dgm:cxn modelId="{31FAFF92-0886-4029-ACB4-56036E658CC8}" type="presParOf" srcId="{BC35C353-398E-4715-937F-39D323B719D3}" destId="{B99507BE-3BA0-4E9F-9A84-2CF529E8FA49}" srcOrd="1" destOrd="0" presId="urn:microsoft.com/office/officeart/2008/layout/HorizontalMultiLevelHierarchy"/>
    <dgm:cxn modelId="{FA6DD5A3-A0DA-443E-A46B-E0C9174D8593}" type="presParOf" srcId="{9AF4A41B-0E5A-45E6-805A-55DA9D35C9AA}" destId="{27C84A23-4698-4A48-B5DE-58C8B5032321}" srcOrd="2" destOrd="0" presId="urn:microsoft.com/office/officeart/2008/layout/HorizontalMultiLevelHierarchy"/>
    <dgm:cxn modelId="{4F8C50B8-5780-4937-9FAC-E47B57A546DC}" type="presParOf" srcId="{27C84A23-4698-4A48-B5DE-58C8B5032321}" destId="{DA96CE20-8346-462C-B0FC-E1CCCDA82B75}" srcOrd="0" destOrd="0" presId="urn:microsoft.com/office/officeart/2008/layout/HorizontalMultiLevelHierarchy"/>
    <dgm:cxn modelId="{23984F8A-09DC-4076-B896-441A3A82FEDC}" type="presParOf" srcId="{9AF4A41B-0E5A-45E6-805A-55DA9D35C9AA}" destId="{DB0D26EE-ABD0-4EB2-8870-1D0A27FDC09C}" srcOrd="3" destOrd="0" presId="urn:microsoft.com/office/officeart/2008/layout/HorizontalMultiLevelHierarchy"/>
    <dgm:cxn modelId="{348A4872-CD52-4AF8-944C-2E90EB03B7C9}" type="presParOf" srcId="{DB0D26EE-ABD0-4EB2-8870-1D0A27FDC09C}" destId="{7152302E-882F-4675-9367-ACF78DB24112}" srcOrd="0" destOrd="0" presId="urn:microsoft.com/office/officeart/2008/layout/HorizontalMultiLevelHierarchy"/>
    <dgm:cxn modelId="{B879363B-9D8D-4FA3-8BAE-CAE3DDBA88F4}" type="presParOf" srcId="{DB0D26EE-ABD0-4EB2-8870-1D0A27FDC09C}" destId="{A1BC087E-1656-461B-9423-2A82DC7FA10F}" srcOrd="1" destOrd="0" presId="urn:microsoft.com/office/officeart/2008/layout/HorizontalMultiLevelHierarchy"/>
    <dgm:cxn modelId="{44287E82-FC5A-4C10-B0B5-6F29DAD2AE36}" type="presParOf" srcId="{9AF4A41B-0E5A-45E6-805A-55DA9D35C9AA}" destId="{5C8A3CC9-9DDC-47DA-8AC9-29EAFB971548}" srcOrd="4" destOrd="0" presId="urn:microsoft.com/office/officeart/2008/layout/HorizontalMultiLevelHierarchy"/>
    <dgm:cxn modelId="{6A94FC13-81F8-4CCC-8195-21BD9C234063}" type="presParOf" srcId="{5C8A3CC9-9DDC-47DA-8AC9-29EAFB971548}" destId="{D084C03A-3919-42F6-A705-14435ABA4923}" srcOrd="0" destOrd="0" presId="urn:microsoft.com/office/officeart/2008/layout/HorizontalMultiLevelHierarchy"/>
    <dgm:cxn modelId="{8F8FE11C-560A-426E-98CB-D89545D618CE}" type="presParOf" srcId="{9AF4A41B-0E5A-45E6-805A-55DA9D35C9AA}" destId="{D56323F5-A32C-40F8-A4A1-E9ECD9C498F2}" srcOrd="5" destOrd="0" presId="urn:microsoft.com/office/officeart/2008/layout/HorizontalMultiLevelHierarchy"/>
    <dgm:cxn modelId="{06A782C5-B8F0-4C68-876C-109AF11F262D}" type="presParOf" srcId="{D56323F5-A32C-40F8-A4A1-E9ECD9C498F2}" destId="{E7C97508-E8E0-4C09-8175-8EDDD9F3A926}" srcOrd="0" destOrd="0" presId="urn:microsoft.com/office/officeart/2008/layout/HorizontalMultiLevelHierarchy"/>
    <dgm:cxn modelId="{03D53E73-8A99-4D41-80E4-905C27821F36}" type="presParOf" srcId="{D56323F5-A32C-40F8-A4A1-E9ECD9C498F2}" destId="{27272909-76DB-444B-8B53-003FA0CDC071}" srcOrd="1" destOrd="0" presId="urn:microsoft.com/office/officeart/2008/layout/HorizontalMultiLevelHierarchy"/>
    <dgm:cxn modelId="{0B1AAB47-2D67-4C94-81EF-30D05530E8C3}" type="presParOf" srcId="{BF196479-253A-4689-BCB3-E406DCF8779D}" destId="{DCCC8126-8A94-447B-8139-324EED0B8608}" srcOrd="4" destOrd="0" presId="urn:microsoft.com/office/officeart/2008/layout/HorizontalMultiLevelHierarchy"/>
    <dgm:cxn modelId="{2BECFA05-AC06-4BDA-8C37-DB370264A131}" type="presParOf" srcId="{DCCC8126-8A94-447B-8139-324EED0B8608}" destId="{433CEE43-F1FA-4C9A-B5F6-58D1552057ED}" srcOrd="0" destOrd="0" presId="urn:microsoft.com/office/officeart/2008/layout/HorizontalMultiLevelHierarchy"/>
    <dgm:cxn modelId="{09D8FAD8-98A3-44E8-9BFD-089BE01B0D1B}" type="presParOf" srcId="{BF196479-253A-4689-BCB3-E406DCF8779D}" destId="{BEC95A5B-3446-4A87-92B6-09C593B81AEC}" srcOrd="5" destOrd="0" presId="urn:microsoft.com/office/officeart/2008/layout/HorizontalMultiLevelHierarchy"/>
    <dgm:cxn modelId="{322600F0-1CBF-4A11-850E-65109A40A975}" type="presParOf" srcId="{BEC95A5B-3446-4A87-92B6-09C593B81AEC}" destId="{60BC7833-A230-427F-8454-A7AD42A3EF75}" srcOrd="0" destOrd="0" presId="urn:microsoft.com/office/officeart/2008/layout/HorizontalMultiLevelHierarchy"/>
    <dgm:cxn modelId="{2C1DF665-153F-41C0-9E7B-B801008BCA1F}" type="presParOf" srcId="{BEC95A5B-3446-4A87-92B6-09C593B81AEC}" destId="{4815A29B-B1B0-4EB4-902F-0B11F53BBA6D}" srcOrd="1" destOrd="0" presId="urn:microsoft.com/office/officeart/2008/layout/HorizontalMultiLevelHierarchy"/>
    <dgm:cxn modelId="{BCD9C534-D54D-4D53-BA40-08D802EEC1B3}" type="presParOf" srcId="{4815A29B-B1B0-4EB4-902F-0B11F53BBA6D}" destId="{0C80FD89-F6D5-440F-9B5D-29784E38ADEE}" srcOrd="0" destOrd="0" presId="urn:microsoft.com/office/officeart/2008/layout/HorizontalMultiLevelHierarchy"/>
    <dgm:cxn modelId="{ACA693D8-DDD3-4204-A9E2-47012665B369}" type="presParOf" srcId="{0C80FD89-F6D5-440F-9B5D-29784E38ADEE}" destId="{603DDEEB-7933-4C3F-98F0-49264AA8AEA5}" srcOrd="0" destOrd="0" presId="urn:microsoft.com/office/officeart/2008/layout/HorizontalMultiLevelHierarchy"/>
    <dgm:cxn modelId="{3C70F7D4-1992-4CEE-8D92-43D408BEDAD1}" type="presParOf" srcId="{4815A29B-B1B0-4EB4-902F-0B11F53BBA6D}" destId="{530518C9-98E5-4D96-97FB-FA3A0D8264C0}" srcOrd="1" destOrd="0" presId="urn:microsoft.com/office/officeart/2008/layout/HorizontalMultiLevelHierarchy"/>
    <dgm:cxn modelId="{106AF290-5508-4CBC-8A42-0B7593A6EEEE}" type="presParOf" srcId="{530518C9-98E5-4D96-97FB-FA3A0D8264C0}" destId="{8938DC38-A32C-468E-86B8-38F5763CEED0}" srcOrd="0" destOrd="0" presId="urn:microsoft.com/office/officeart/2008/layout/HorizontalMultiLevelHierarchy"/>
    <dgm:cxn modelId="{29BFAA7D-4AAC-4138-B105-694CE81DD426}" type="presParOf" srcId="{530518C9-98E5-4D96-97FB-FA3A0D8264C0}" destId="{C619A4E5-37F4-4540-BD6E-E6A71B17EE92}" srcOrd="1" destOrd="0" presId="urn:microsoft.com/office/officeart/2008/layout/HorizontalMultiLevelHierarchy"/>
    <dgm:cxn modelId="{7C1E672F-B734-4C6D-9874-DC154DF0EB45}" type="presParOf" srcId="{4815A29B-B1B0-4EB4-902F-0B11F53BBA6D}" destId="{41D34378-5BD9-422A-8DDA-894D5A5300BE}" srcOrd="2" destOrd="0" presId="urn:microsoft.com/office/officeart/2008/layout/HorizontalMultiLevelHierarchy"/>
    <dgm:cxn modelId="{7E1CB18B-385C-4363-9DCB-6E309ADD32BB}" type="presParOf" srcId="{41D34378-5BD9-422A-8DDA-894D5A5300BE}" destId="{AD2D8CAA-F58A-4EEF-9A82-1111365DCF35}" srcOrd="0" destOrd="0" presId="urn:microsoft.com/office/officeart/2008/layout/HorizontalMultiLevelHierarchy"/>
    <dgm:cxn modelId="{4BF7E6D8-7ED1-4704-81A3-2C6765CD4D35}" type="presParOf" srcId="{4815A29B-B1B0-4EB4-902F-0B11F53BBA6D}" destId="{301CF898-4C1D-49F1-8A34-4B98401AC8AD}" srcOrd="3" destOrd="0" presId="urn:microsoft.com/office/officeart/2008/layout/HorizontalMultiLevelHierarchy"/>
    <dgm:cxn modelId="{6757C274-728A-429A-9033-490B54A95F06}" type="presParOf" srcId="{301CF898-4C1D-49F1-8A34-4B98401AC8AD}" destId="{6E36FC8A-7026-48A0-B270-4A6616BA1669}" srcOrd="0" destOrd="0" presId="urn:microsoft.com/office/officeart/2008/layout/HorizontalMultiLevelHierarchy"/>
    <dgm:cxn modelId="{DB89534B-3EDB-41D6-8F57-6106629BDAC6}" type="presParOf" srcId="{301CF898-4C1D-49F1-8A34-4B98401AC8AD}" destId="{ABC2C263-4420-41BA-8093-D7BC629A84DD}" srcOrd="1" destOrd="0" presId="urn:microsoft.com/office/officeart/2008/layout/HorizontalMultiLevelHierarchy"/>
    <dgm:cxn modelId="{6D283BFF-8CDE-4337-A6BF-E59C38DC5A5C}" type="presParOf" srcId="{BF196479-253A-4689-BCB3-E406DCF8779D}" destId="{628FBEF8-25AB-4566-8729-E40497FE142B}" srcOrd="6" destOrd="0" presId="urn:microsoft.com/office/officeart/2008/layout/HorizontalMultiLevelHierarchy"/>
    <dgm:cxn modelId="{EF70341B-B9B1-4423-88CA-940DC7532D0E}" type="presParOf" srcId="{628FBEF8-25AB-4566-8729-E40497FE142B}" destId="{370CDCDD-E06C-48B8-8612-09480ABADF3A}" srcOrd="0" destOrd="0" presId="urn:microsoft.com/office/officeart/2008/layout/HorizontalMultiLevelHierarchy"/>
    <dgm:cxn modelId="{AE2AE084-6B63-4298-89B1-B2D886287B05}" type="presParOf" srcId="{BF196479-253A-4689-BCB3-E406DCF8779D}" destId="{C16D847B-AAD3-412B-9EAD-8E20FF621B64}" srcOrd="7" destOrd="0" presId="urn:microsoft.com/office/officeart/2008/layout/HorizontalMultiLevelHierarchy"/>
    <dgm:cxn modelId="{C2F87E87-2E50-4BE8-A4B7-934FF086A65F}" type="presParOf" srcId="{C16D847B-AAD3-412B-9EAD-8E20FF621B64}" destId="{6DF0FA7D-A0D2-47FB-BAFC-D49F1101E9A8}" srcOrd="0" destOrd="0" presId="urn:microsoft.com/office/officeart/2008/layout/HorizontalMultiLevelHierarchy"/>
    <dgm:cxn modelId="{4DD3FE8A-6535-4F78-BC22-880A8BA9E0ED}" type="presParOf" srcId="{C16D847B-AAD3-412B-9EAD-8E20FF621B64}" destId="{AE65B431-5DB6-482A-9EC8-43EA5422AF93}" srcOrd="1" destOrd="0" presId="urn:microsoft.com/office/officeart/2008/layout/HorizontalMultiLevelHierarchy"/>
    <dgm:cxn modelId="{5F01C893-FB95-4C06-A987-5199085F03D3}" type="presParOf" srcId="{AE65B431-5DB6-482A-9EC8-43EA5422AF93}" destId="{7936D543-0DCA-47BF-9190-1131E059202F}" srcOrd="0" destOrd="0" presId="urn:microsoft.com/office/officeart/2008/layout/HorizontalMultiLevelHierarchy"/>
    <dgm:cxn modelId="{515495F0-CA52-49C5-A085-0312BEC4DE5C}" type="presParOf" srcId="{7936D543-0DCA-47BF-9190-1131E059202F}" destId="{E9E8CA88-879B-4B77-93E5-4D4E29B20750}" srcOrd="0" destOrd="0" presId="urn:microsoft.com/office/officeart/2008/layout/HorizontalMultiLevelHierarchy"/>
    <dgm:cxn modelId="{DF2E2712-40BB-4DBA-910B-0E44C0681CA1}" type="presParOf" srcId="{AE65B431-5DB6-482A-9EC8-43EA5422AF93}" destId="{D52E879D-AEAD-4F2E-B6C7-C5F3A79AABA0}" srcOrd="1" destOrd="0" presId="urn:microsoft.com/office/officeart/2008/layout/HorizontalMultiLevelHierarchy"/>
    <dgm:cxn modelId="{8F38C90A-8E04-43F2-B83B-B86D9DEE4951}" type="presParOf" srcId="{D52E879D-AEAD-4F2E-B6C7-C5F3A79AABA0}" destId="{734698FE-D8A6-4752-AEEB-EDCDE7851104}" srcOrd="0" destOrd="0" presId="urn:microsoft.com/office/officeart/2008/layout/HorizontalMultiLevelHierarchy"/>
    <dgm:cxn modelId="{61AC5B4B-CE68-49CE-9D5E-604812BAE50E}" type="presParOf" srcId="{D52E879D-AEAD-4F2E-B6C7-C5F3A79AABA0}" destId="{16F851A6-91CE-4F0E-B72A-DA71B8320DC5}" srcOrd="1" destOrd="0" presId="urn:microsoft.com/office/officeart/2008/layout/HorizontalMultiLevelHierarchy"/>
    <dgm:cxn modelId="{F7F8D50E-74E6-4951-A98C-CE61506D31BD}" type="presParOf" srcId="{AE65B431-5DB6-482A-9EC8-43EA5422AF93}" destId="{BBB7AD8D-5E31-49A6-B2E7-A084DEC1F254}" srcOrd="2" destOrd="0" presId="urn:microsoft.com/office/officeart/2008/layout/HorizontalMultiLevelHierarchy"/>
    <dgm:cxn modelId="{3C30D211-DD78-4B73-B16A-11EAAE653995}" type="presParOf" srcId="{BBB7AD8D-5E31-49A6-B2E7-A084DEC1F254}" destId="{1C2762D4-72AF-424E-AFC1-EF688EEBC2F3}" srcOrd="0" destOrd="0" presId="urn:microsoft.com/office/officeart/2008/layout/HorizontalMultiLevelHierarchy"/>
    <dgm:cxn modelId="{4149B309-1C59-48FA-99A2-E5BB8CB65FA3}" type="presParOf" srcId="{AE65B431-5DB6-482A-9EC8-43EA5422AF93}" destId="{DC62C990-485E-4C93-9532-FAC7212BE9D8}" srcOrd="3" destOrd="0" presId="urn:microsoft.com/office/officeart/2008/layout/HorizontalMultiLevelHierarchy"/>
    <dgm:cxn modelId="{5506891E-86DD-4F30-B057-4A4B4CA17B78}" type="presParOf" srcId="{DC62C990-485E-4C93-9532-FAC7212BE9D8}" destId="{C0D781C4-E405-4101-AC7B-0357F438E35C}" srcOrd="0" destOrd="0" presId="urn:microsoft.com/office/officeart/2008/layout/HorizontalMultiLevelHierarchy"/>
    <dgm:cxn modelId="{3428F448-FBB5-40BC-84ED-168DABDFC316}" type="presParOf" srcId="{DC62C990-485E-4C93-9532-FAC7212BE9D8}" destId="{DBBFBDBF-FF73-4CA2-BD73-9E3995636A8C}" srcOrd="1" destOrd="0" presId="urn:microsoft.com/office/officeart/2008/layout/HorizontalMultiLevelHierarchy"/>
    <dgm:cxn modelId="{BB966BD7-FF3E-4689-B957-91868975E6E6}" type="presParOf" srcId="{AE65B431-5DB6-482A-9EC8-43EA5422AF93}" destId="{FCFFF152-FE10-484B-8783-AEA780C9A205}" srcOrd="4" destOrd="0" presId="urn:microsoft.com/office/officeart/2008/layout/HorizontalMultiLevelHierarchy"/>
    <dgm:cxn modelId="{C153D7CA-0782-4B8F-A0E7-93CE56A58CCF}" type="presParOf" srcId="{FCFFF152-FE10-484B-8783-AEA780C9A205}" destId="{A8C2A94B-63CC-45DD-B660-1A23051DEEDE}" srcOrd="0" destOrd="0" presId="urn:microsoft.com/office/officeart/2008/layout/HorizontalMultiLevelHierarchy"/>
    <dgm:cxn modelId="{CD438750-448D-49AF-BC60-1A7FC551C442}" type="presParOf" srcId="{AE65B431-5DB6-482A-9EC8-43EA5422AF93}" destId="{483726C4-CDB4-41F5-AF7C-EE74A8104119}" srcOrd="5" destOrd="0" presId="urn:microsoft.com/office/officeart/2008/layout/HorizontalMultiLevelHierarchy"/>
    <dgm:cxn modelId="{376ACA99-C5B3-4639-85AC-0D1CED97B3AC}" type="presParOf" srcId="{483726C4-CDB4-41F5-AF7C-EE74A8104119}" destId="{B76EB991-FF29-455A-A867-8BD61799584C}" srcOrd="0" destOrd="0" presId="urn:microsoft.com/office/officeart/2008/layout/HorizontalMultiLevelHierarchy"/>
    <dgm:cxn modelId="{B5140D8D-0BAC-4613-AD85-A02D7561906F}" type="presParOf" srcId="{483726C4-CDB4-41F5-AF7C-EE74A8104119}" destId="{54B7CF55-0C50-44EA-9B66-76962E792C1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4D539-3E7B-4E1E-B52E-469AA377B3A8}">
      <dsp:nvSpPr>
        <dsp:cNvPr id="0" name=""/>
        <dsp:cNvSpPr/>
      </dsp:nvSpPr>
      <dsp:spPr>
        <a:xfrm>
          <a:off x="589935" y="2531830"/>
          <a:ext cx="5104759" cy="146495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Addressing Spectrum Efficiency through Hybrid-Duplex UAV Communications: Challenges and Opportunities</a:t>
          </a:r>
        </a:p>
      </dsp:txBody>
      <dsp:txXfrm>
        <a:off x="632842" y="2574737"/>
        <a:ext cx="5018945" cy="1379143"/>
      </dsp:txXfrm>
    </dsp:sp>
    <dsp:sp modelId="{D71BAA2F-F80E-4423-9F63-C3DE835A9A98}">
      <dsp:nvSpPr>
        <dsp:cNvPr id="0" name=""/>
        <dsp:cNvSpPr/>
      </dsp:nvSpPr>
      <dsp:spPr>
        <a:xfrm rot="17692822">
          <a:off x="4887884" y="1980588"/>
          <a:ext cx="278558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785586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900" kern="1200"/>
        </a:p>
      </dsp:txBody>
      <dsp:txXfrm>
        <a:off x="6211038" y="1931144"/>
        <a:ext cx="139279" cy="139279"/>
      </dsp:txXfrm>
    </dsp:sp>
    <dsp:sp modelId="{3E145B8B-E6FF-4FCB-AEC3-78551AF90E11}">
      <dsp:nvSpPr>
        <dsp:cNvPr id="0" name=""/>
        <dsp:cNvSpPr/>
      </dsp:nvSpPr>
      <dsp:spPr>
        <a:xfrm>
          <a:off x="6866660" y="4780"/>
          <a:ext cx="4420771" cy="1464957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Section II: UAV Channel Models</a:t>
          </a:r>
        </a:p>
      </dsp:txBody>
      <dsp:txXfrm>
        <a:off x="6909567" y="47687"/>
        <a:ext cx="4334957" cy="1379143"/>
      </dsp:txXfrm>
    </dsp:sp>
    <dsp:sp modelId="{0271EE23-C141-4F50-9225-6C524EC957F8}">
      <dsp:nvSpPr>
        <dsp:cNvPr id="0" name=""/>
        <dsp:cNvSpPr/>
      </dsp:nvSpPr>
      <dsp:spPr>
        <a:xfrm rot="19457599">
          <a:off x="5559037" y="2822939"/>
          <a:ext cx="144328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443280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244595" y="2807052"/>
        <a:ext cx="72164" cy="72164"/>
      </dsp:txXfrm>
    </dsp:sp>
    <dsp:sp modelId="{E50FDDBD-566D-4422-A6E8-491B0208E173}">
      <dsp:nvSpPr>
        <dsp:cNvPr id="0" name=""/>
        <dsp:cNvSpPr/>
      </dsp:nvSpPr>
      <dsp:spPr>
        <a:xfrm>
          <a:off x="6866660" y="1689480"/>
          <a:ext cx="4420771" cy="146495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Section III: Self-Interference at FD Ground Stations</a:t>
          </a:r>
        </a:p>
      </dsp:txBody>
      <dsp:txXfrm>
        <a:off x="6909567" y="1732387"/>
        <a:ext cx="4334957" cy="1379143"/>
      </dsp:txXfrm>
    </dsp:sp>
    <dsp:sp modelId="{D4F7633B-3154-4471-8BC5-7D065D81741A}">
      <dsp:nvSpPr>
        <dsp:cNvPr id="0" name=""/>
        <dsp:cNvSpPr/>
      </dsp:nvSpPr>
      <dsp:spPr>
        <a:xfrm rot="2142401">
          <a:off x="5559037" y="3665289"/>
          <a:ext cx="144328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443280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244595" y="3649402"/>
        <a:ext cx="72164" cy="72164"/>
      </dsp:txXfrm>
    </dsp:sp>
    <dsp:sp modelId="{5EE18071-466F-4251-8041-E73D7EDB4626}">
      <dsp:nvSpPr>
        <dsp:cNvPr id="0" name=""/>
        <dsp:cNvSpPr/>
      </dsp:nvSpPr>
      <dsp:spPr>
        <a:xfrm>
          <a:off x="6866660" y="3374181"/>
          <a:ext cx="4420771" cy="146495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Section IV: Inter-UAV Interference Management Strategies</a:t>
          </a:r>
        </a:p>
      </dsp:txBody>
      <dsp:txXfrm>
        <a:off x="6909567" y="3417088"/>
        <a:ext cx="4334957" cy="1379143"/>
      </dsp:txXfrm>
    </dsp:sp>
    <dsp:sp modelId="{4D23B82E-E911-44FA-A074-47A68C9DB69A}">
      <dsp:nvSpPr>
        <dsp:cNvPr id="0" name=""/>
        <dsp:cNvSpPr/>
      </dsp:nvSpPr>
      <dsp:spPr>
        <a:xfrm rot="3907178">
          <a:off x="4887884" y="4507639"/>
          <a:ext cx="278558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785586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900" kern="1200"/>
        </a:p>
      </dsp:txBody>
      <dsp:txXfrm>
        <a:off x="6211038" y="4458195"/>
        <a:ext cx="139279" cy="139279"/>
      </dsp:txXfrm>
    </dsp:sp>
    <dsp:sp modelId="{505E6B21-22A5-4FD9-92EA-BA81191F4B97}">
      <dsp:nvSpPr>
        <dsp:cNvPr id="0" name=""/>
        <dsp:cNvSpPr/>
      </dsp:nvSpPr>
      <dsp:spPr>
        <a:xfrm>
          <a:off x="6866660" y="5058881"/>
          <a:ext cx="4420771" cy="146495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Section V: Power-Domain Non-Orthogonal Multiple Access for HBD UAV Communications</a:t>
          </a:r>
        </a:p>
      </dsp:txBody>
      <dsp:txXfrm>
        <a:off x="6909567" y="5101788"/>
        <a:ext cx="4334957" cy="1379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E0495-BE5B-4070-ACAF-6288CF2108DA}">
      <dsp:nvSpPr>
        <dsp:cNvPr id="0" name=""/>
        <dsp:cNvSpPr/>
      </dsp:nvSpPr>
      <dsp:spPr>
        <a:xfrm>
          <a:off x="12087" y="1747221"/>
          <a:ext cx="2675138" cy="133756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Section II: UAV Channel Models</a:t>
          </a:r>
        </a:p>
      </dsp:txBody>
      <dsp:txXfrm>
        <a:off x="51263" y="1786397"/>
        <a:ext cx="2596786" cy="1259217"/>
      </dsp:txXfrm>
    </dsp:sp>
    <dsp:sp modelId="{280ED017-BE8F-4CF2-B83E-597BE1BA4735}">
      <dsp:nvSpPr>
        <dsp:cNvPr id="0" name=""/>
        <dsp:cNvSpPr/>
      </dsp:nvSpPr>
      <dsp:spPr>
        <a:xfrm rot="19015826">
          <a:off x="2489865" y="1897429"/>
          <a:ext cx="1464775" cy="36878"/>
        </a:xfrm>
        <a:custGeom>
          <a:avLst/>
          <a:gdLst/>
          <a:ahLst/>
          <a:cxnLst/>
          <a:rect l="0" t="0" r="0" b="0"/>
          <a:pathLst>
            <a:path>
              <a:moveTo>
                <a:pt x="0" y="18439"/>
              </a:moveTo>
              <a:lnTo>
                <a:pt x="1464775" y="18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185634" y="1879249"/>
        <a:ext cx="73238" cy="73238"/>
      </dsp:txXfrm>
    </dsp:sp>
    <dsp:sp modelId="{5A89FE30-4701-46E5-8B19-AFE3F38EA3D1}">
      <dsp:nvSpPr>
        <dsp:cNvPr id="0" name=""/>
        <dsp:cNvSpPr/>
      </dsp:nvSpPr>
      <dsp:spPr>
        <a:xfrm>
          <a:off x="3757281" y="1015912"/>
          <a:ext cx="3340552" cy="79963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Stochastic Approach</a:t>
          </a:r>
        </a:p>
      </dsp:txBody>
      <dsp:txXfrm>
        <a:off x="3780702" y="1039333"/>
        <a:ext cx="3293710" cy="752797"/>
      </dsp:txXfrm>
    </dsp:sp>
    <dsp:sp modelId="{3A2C74F3-7DCE-4247-8BF6-7BADB4D66B34}">
      <dsp:nvSpPr>
        <dsp:cNvPr id="0" name=""/>
        <dsp:cNvSpPr/>
      </dsp:nvSpPr>
      <dsp:spPr>
        <a:xfrm>
          <a:off x="2687226" y="2397567"/>
          <a:ext cx="1070055" cy="36878"/>
        </a:xfrm>
        <a:custGeom>
          <a:avLst/>
          <a:gdLst/>
          <a:ahLst/>
          <a:cxnLst/>
          <a:rect l="0" t="0" r="0" b="0"/>
          <a:pathLst>
            <a:path>
              <a:moveTo>
                <a:pt x="0" y="18439"/>
              </a:moveTo>
              <a:lnTo>
                <a:pt x="1070055" y="18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195502" y="2389254"/>
        <a:ext cx="53502" cy="53502"/>
      </dsp:txXfrm>
    </dsp:sp>
    <dsp:sp modelId="{2598E6C9-B32C-4480-96D0-9C4E04FC1F85}">
      <dsp:nvSpPr>
        <dsp:cNvPr id="0" name=""/>
        <dsp:cNvSpPr/>
      </dsp:nvSpPr>
      <dsp:spPr>
        <a:xfrm>
          <a:off x="3757281" y="2016186"/>
          <a:ext cx="3340552" cy="79963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Log Distance Approach</a:t>
          </a:r>
        </a:p>
      </dsp:txBody>
      <dsp:txXfrm>
        <a:off x="3780702" y="2039607"/>
        <a:ext cx="3293710" cy="752797"/>
      </dsp:txXfrm>
    </dsp:sp>
    <dsp:sp modelId="{860431F5-0207-479B-A884-0AE5868EF13C}">
      <dsp:nvSpPr>
        <dsp:cNvPr id="0" name=""/>
        <dsp:cNvSpPr/>
      </dsp:nvSpPr>
      <dsp:spPr>
        <a:xfrm rot="2584174">
          <a:off x="2489865" y="2897704"/>
          <a:ext cx="1464775" cy="36878"/>
        </a:xfrm>
        <a:custGeom>
          <a:avLst/>
          <a:gdLst/>
          <a:ahLst/>
          <a:cxnLst/>
          <a:rect l="0" t="0" r="0" b="0"/>
          <a:pathLst>
            <a:path>
              <a:moveTo>
                <a:pt x="0" y="18439"/>
              </a:moveTo>
              <a:lnTo>
                <a:pt x="1464775" y="18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185634" y="2879524"/>
        <a:ext cx="73238" cy="73238"/>
      </dsp:txXfrm>
    </dsp:sp>
    <dsp:sp modelId="{0F844FE4-AD22-4426-B85A-CAA9E4D7CC11}">
      <dsp:nvSpPr>
        <dsp:cNvPr id="0" name=""/>
        <dsp:cNvSpPr/>
      </dsp:nvSpPr>
      <dsp:spPr>
        <a:xfrm>
          <a:off x="3757281" y="3016461"/>
          <a:ext cx="3340552" cy="79963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Open Research Problems and Challenges</a:t>
          </a:r>
        </a:p>
      </dsp:txBody>
      <dsp:txXfrm>
        <a:off x="3780702" y="3039882"/>
        <a:ext cx="3293710" cy="752797"/>
      </dsp:txXfrm>
    </dsp:sp>
    <dsp:sp modelId="{549A9F4B-623C-4B4C-BC36-AE0882717362}">
      <dsp:nvSpPr>
        <dsp:cNvPr id="0" name=""/>
        <dsp:cNvSpPr/>
      </dsp:nvSpPr>
      <dsp:spPr>
        <a:xfrm rot="18180175">
          <a:off x="6650586" y="2574062"/>
          <a:ext cx="1964552" cy="36878"/>
        </a:xfrm>
        <a:custGeom>
          <a:avLst/>
          <a:gdLst/>
          <a:ahLst/>
          <a:cxnLst/>
          <a:rect l="0" t="0" r="0" b="0"/>
          <a:pathLst>
            <a:path>
              <a:moveTo>
                <a:pt x="0" y="18439"/>
              </a:moveTo>
              <a:lnTo>
                <a:pt x="1964552" y="1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700" kern="1200"/>
        </a:p>
      </dsp:txBody>
      <dsp:txXfrm>
        <a:off x="7583748" y="2543388"/>
        <a:ext cx="98227" cy="98227"/>
      </dsp:txXfrm>
    </dsp:sp>
    <dsp:sp modelId="{8655A769-6B22-457E-9F48-AAB63074B0CE}">
      <dsp:nvSpPr>
        <dsp:cNvPr id="0" name=""/>
        <dsp:cNvSpPr/>
      </dsp:nvSpPr>
      <dsp:spPr>
        <a:xfrm>
          <a:off x="8167890" y="1319854"/>
          <a:ext cx="3697389" cy="89773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Correlated UAV Channel Models</a:t>
          </a:r>
        </a:p>
      </dsp:txBody>
      <dsp:txXfrm>
        <a:off x="8194184" y="1346148"/>
        <a:ext cx="3644801" cy="845148"/>
      </dsp:txXfrm>
    </dsp:sp>
    <dsp:sp modelId="{C650CBD6-9D06-42C1-B327-C26F650F1852}">
      <dsp:nvSpPr>
        <dsp:cNvPr id="0" name=""/>
        <dsp:cNvSpPr/>
      </dsp:nvSpPr>
      <dsp:spPr>
        <a:xfrm rot="19969901">
          <a:off x="7031483" y="3123248"/>
          <a:ext cx="1202756" cy="36878"/>
        </a:xfrm>
        <a:custGeom>
          <a:avLst/>
          <a:gdLst/>
          <a:ahLst/>
          <a:cxnLst/>
          <a:rect l="0" t="0" r="0" b="0"/>
          <a:pathLst>
            <a:path>
              <a:moveTo>
                <a:pt x="0" y="18439"/>
              </a:moveTo>
              <a:lnTo>
                <a:pt x="1202756" y="1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602793" y="3111618"/>
        <a:ext cx="60137" cy="60137"/>
      </dsp:txXfrm>
    </dsp:sp>
    <dsp:sp modelId="{0A2422CD-7E7E-4432-8762-3D5ED7A56C19}">
      <dsp:nvSpPr>
        <dsp:cNvPr id="0" name=""/>
        <dsp:cNvSpPr/>
      </dsp:nvSpPr>
      <dsp:spPr>
        <a:xfrm>
          <a:off x="8167890" y="2418226"/>
          <a:ext cx="3697389" cy="89773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Impact of UAV Flight Velocity</a:t>
          </a:r>
        </a:p>
      </dsp:txBody>
      <dsp:txXfrm>
        <a:off x="8194184" y="2444520"/>
        <a:ext cx="3644801" cy="845148"/>
      </dsp:txXfrm>
    </dsp:sp>
    <dsp:sp modelId="{F0B8C73D-BCB0-48C1-A78A-378DB56D54F4}">
      <dsp:nvSpPr>
        <dsp:cNvPr id="0" name=""/>
        <dsp:cNvSpPr/>
      </dsp:nvSpPr>
      <dsp:spPr>
        <a:xfrm rot="1630099">
          <a:off x="7031483" y="3672434"/>
          <a:ext cx="1202756" cy="36878"/>
        </a:xfrm>
        <a:custGeom>
          <a:avLst/>
          <a:gdLst/>
          <a:ahLst/>
          <a:cxnLst/>
          <a:rect l="0" t="0" r="0" b="0"/>
          <a:pathLst>
            <a:path>
              <a:moveTo>
                <a:pt x="0" y="18439"/>
              </a:moveTo>
              <a:lnTo>
                <a:pt x="1202756" y="1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602793" y="3660804"/>
        <a:ext cx="60137" cy="60137"/>
      </dsp:txXfrm>
    </dsp:sp>
    <dsp:sp modelId="{D7C18115-D91B-4B23-AAB7-550EC270040C}">
      <dsp:nvSpPr>
        <dsp:cNvPr id="0" name=""/>
        <dsp:cNvSpPr/>
      </dsp:nvSpPr>
      <dsp:spPr>
        <a:xfrm>
          <a:off x="8167890" y="3516598"/>
          <a:ext cx="3697389" cy="89773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Impact of Shadowing</a:t>
          </a:r>
        </a:p>
      </dsp:txBody>
      <dsp:txXfrm>
        <a:off x="8194184" y="3542892"/>
        <a:ext cx="3644801" cy="845148"/>
      </dsp:txXfrm>
    </dsp:sp>
    <dsp:sp modelId="{5845C185-0673-465C-8016-C4493B0E83F8}">
      <dsp:nvSpPr>
        <dsp:cNvPr id="0" name=""/>
        <dsp:cNvSpPr/>
      </dsp:nvSpPr>
      <dsp:spPr>
        <a:xfrm rot="3419825">
          <a:off x="6650586" y="4221620"/>
          <a:ext cx="1964552" cy="36878"/>
        </a:xfrm>
        <a:custGeom>
          <a:avLst/>
          <a:gdLst/>
          <a:ahLst/>
          <a:cxnLst/>
          <a:rect l="0" t="0" r="0" b="0"/>
          <a:pathLst>
            <a:path>
              <a:moveTo>
                <a:pt x="0" y="18439"/>
              </a:moveTo>
              <a:lnTo>
                <a:pt x="1964552" y="1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700" kern="1200"/>
        </a:p>
      </dsp:txBody>
      <dsp:txXfrm>
        <a:off x="7583748" y="4190945"/>
        <a:ext cx="98227" cy="98227"/>
      </dsp:txXfrm>
    </dsp:sp>
    <dsp:sp modelId="{8812FB9E-DDD2-4841-9D0F-377B1EB4B873}">
      <dsp:nvSpPr>
        <dsp:cNvPr id="0" name=""/>
        <dsp:cNvSpPr/>
      </dsp:nvSpPr>
      <dsp:spPr>
        <a:xfrm>
          <a:off x="8167890" y="4614970"/>
          <a:ext cx="3697389" cy="89773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Stochastic Geometry-based UAV Channel Models</a:t>
          </a:r>
        </a:p>
      </dsp:txBody>
      <dsp:txXfrm>
        <a:off x="8194184" y="4641264"/>
        <a:ext cx="3644801" cy="845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A15FF-E3FB-445D-AC40-1D71170801B4}">
      <dsp:nvSpPr>
        <dsp:cNvPr id="0" name=""/>
        <dsp:cNvSpPr/>
      </dsp:nvSpPr>
      <dsp:spPr>
        <a:xfrm>
          <a:off x="9138406" y="5338911"/>
          <a:ext cx="148240" cy="649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34"/>
              </a:lnTo>
              <a:lnTo>
                <a:pt x="148240" y="649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B1EE3-BC00-4DB6-B5FB-655B0305A7EA}">
      <dsp:nvSpPr>
        <dsp:cNvPr id="0" name=""/>
        <dsp:cNvSpPr/>
      </dsp:nvSpPr>
      <dsp:spPr>
        <a:xfrm>
          <a:off x="8990165" y="5338911"/>
          <a:ext cx="148240" cy="649434"/>
        </a:xfrm>
        <a:custGeom>
          <a:avLst/>
          <a:gdLst/>
          <a:ahLst/>
          <a:cxnLst/>
          <a:rect l="0" t="0" r="0" b="0"/>
          <a:pathLst>
            <a:path>
              <a:moveTo>
                <a:pt x="148240" y="0"/>
              </a:moveTo>
              <a:lnTo>
                <a:pt x="148240" y="649434"/>
              </a:lnTo>
              <a:lnTo>
                <a:pt x="0" y="649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CEEEA-C533-4C1A-9906-20462C3D661C}">
      <dsp:nvSpPr>
        <dsp:cNvPr id="0" name=""/>
        <dsp:cNvSpPr/>
      </dsp:nvSpPr>
      <dsp:spPr>
        <a:xfrm>
          <a:off x="6254647" y="893226"/>
          <a:ext cx="1040888" cy="4092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2730"/>
              </a:lnTo>
              <a:lnTo>
                <a:pt x="1040888" y="4092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09E84-06B9-4C22-9711-36A7DAEFA2B4}">
      <dsp:nvSpPr>
        <dsp:cNvPr id="0" name=""/>
        <dsp:cNvSpPr/>
      </dsp:nvSpPr>
      <dsp:spPr>
        <a:xfrm>
          <a:off x="3054924" y="5338911"/>
          <a:ext cx="148240" cy="649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34"/>
              </a:lnTo>
              <a:lnTo>
                <a:pt x="148240" y="649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BF0E-7DAC-48AF-8BB5-BF97CE21216E}">
      <dsp:nvSpPr>
        <dsp:cNvPr id="0" name=""/>
        <dsp:cNvSpPr/>
      </dsp:nvSpPr>
      <dsp:spPr>
        <a:xfrm>
          <a:off x="2906684" y="5338911"/>
          <a:ext cx="148240" cy="649434"/>
        </a:xfrm>
        <a:custGeom>
          <a:avLst/>
          <a:gdLst/>
          <a:ahLst/>
          <a:cxnLst/>
          <a:rect l="0" t="0" r="0" b="0"/>
          <a:pathLst>
            <a:path>
              <a:moveTo>
                <a:pt x="148240" y="0"/>
              </a:moveTo>
              <a:lnTo>
                <a:pt x="148240" y="649434"/>
              </a:lnTo>
              <a:lnTo>
                <a:pt x="0" y="649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D8E8D-276D-404C-9D47-76001D16B19A}">
      <dsp:nvSpPr>
        <dsp:cNvPr id="0" name=""/>
        <dsp:cNvSpPr/>
      </dsp:nvSpPr>
      <dsp:spPr>
        <a:xfrm>
          <a:off x="4897794" y="893226"/>
          <a:ext cx="1356852" cy="4092730"/>
        </a:xfrm>
        <a:custGeom>
          <a:avLst/>
          <a:gdLst/>
          <a:ahLst/>
          <a:cxnLst/>
          <a:rect l="0" t="0" r="0" b="0"/>
          <a:pathLst>
            <a:path>
              <a:moveTo>
                <a:pt x="1356852" y="0"/>
              </a:moveTo>
              <a:lnTo>
                <a:pt x="1356852" y="4092730"/>
              </a:lnTo>
              <a:lnTo>
                <a:pt x="0" y="4092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77D6C-730C-46AA-9206-2E191E795B10}">
      <dsp:nvSpPr>
        <dsp:cNvPr id="0" name=""/>
        <dsp:cNvSpPr/>
      </dsp:nvSpPr>
      <dsp:spPr>
        <a:xfrm>
          <a:off x="8990165" y="1653425"/>
          <a:ext cx="148240" cy="1651823"/>
        </a:xfrm>
        <a:custGeom>
          <a:avLst/>
          <a:gdLst/>
          <a:ahLst/>
          <a:cxnLst/>
          <a:rect l="0" t="0" r="0" b="0"/>
          <a:pathLst>
            <a:path>
              <a:moveTo>
                <a:pt x="148240" y="0"/>
              </a:moveTo>
              <a:lnTo>
                <a:pt x="148240" y="1651823"/>
              </a:lnTo>
              <a:lnTo>
                <a:pt x="0" y="1651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208C1-8EB4-4B1E-A4D3-B02E2EC7A5FB}">
      <dsp:nvSpPr>
        <dsp:cNvPr id="0" name=""/>
        <dsp:cNvSpPr/>
      </dsp:nvSpPr>
      <dsp:spPr>
        <a:xfrm>
          <a:off x="9138406" y="1653425"/>
          <a:ext cx="148240" cy="649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34"/>
              </a:lnTo>
              <a:lnTo>
                <a:pt x="148240" y="649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0D7A6-F584-44E2-A5F4-6BD399084D43}">
      <dsp:nvSpPr>
        <dsp:cNvPr id="0" name=""/>
        <dsp:cNvSpPr/>
      </dsp:nvSpPr>
      <dsp:spPr>
        <a:xfrm>
          <a:off x="8990165" y="1653425"/>
          <a:ext cx="148240" cy="649434"/>
        </a:xfrm>
        <a:custGeom>
          <a:avLst/>
          <a:gdLst/>
          <a:ahLst/>
          <a:cxnLst/>
          <a:rect l="0" t="0" r="0" b="0"/>
          <a:pathLst>
            <a:path>
              <a:moveTo>
                <a:pt x="148240" y="0"/>
              </a:moveTo>
              <a:lnTo>
                <a:pt x="148240" y="649434"/>
              </a:lnTo>
              <a:lnTo>
                <a:pt x="0" y="649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26B90-35E3-4E60-BA9A-9483C3338031}">
      <dsp:nvSpPr>
        <dsp:cNvPr id="0" name=""/>
        <dsp:cNvSpPr/>
      </dsp:nvSpPr>
      <dsp:spPr>
        <a:xfrm>
          <a:off x="6254647" y="893226"/>
          <a:ext cx="942562" cy="528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339"/>
              </a:lnTo>
              <a:lnTo>
                <a:pt x="942562" y="5283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F28F9-E6EC-448E-9A90-30675970C12B}">
      <dsp:nvSpPr>
        <dsp:cNvPr id="0" name=""/>
        <dsp:cNvSpPr/>
      </dsp:nvSpPr>
      <dsp:spPr>
        <a:xfrm>
          <a:off x="2738960" y="1653425"/>
          <a:ext cx="148240" cy="2160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0563"/>
              </a:lnTo>
              <a:lnTo>
                <a:pt x="148240" y="2160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1A510-F93C-4A00-8C7B-848BE881F5EC}">
      <dsp:nvSpPr>
        <dsp:cNvPr id="0" name=""/>
        <dsp:cNvSpPr/>
      </dsp:nvSpPr>
      <dsp:spPr>
        <a:xfrm>
          <a:off x="2590720" y="1653425"/>
          <a:ext cx="148240" cy="2160563"/>
        </a:xfrm>
        <a:custGeom>
          <a:avLst/>
          <a:gdLst/>
          <a:ahLst/>
          <a:cxnLst/>
          <a:rect l="0" t="0" r="0" b="0"/>
          <a:pathLst>
            <a:path>
              <a:moveTo>
                <a:pt x="148240" y="0"/>
              </a:moveTo>
              <a:lnTo>
                <a:pt x="148240" y="2160563"/>
              </a:lnTo>
              <a:lnTo>
                <a:pt x="0" y="2160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B75DA-1928-42F7-A1B1-FC0A48759EC4}">
      <dsp:nvSpPr>
        <dsp:cNvPr id="0" name=""/>
        <dsp:cNvSpPr/>
      </dsp:nvSpPr>
      <dsp:spPr>
        <a:xfrm>
          <a:off x="2738960" y="1653425"/>
          <a:ext cx="148240" cy="819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014"/>
              </a:lnTo>
              <a:lnTo>
                <a:pt x="148240" y="8190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AFEF1-0601-4AF4-B0A1-9B7041455429}">
      <dsp:nvSpPr>
        <dsp:cNvPr id="0" name=""/>
        <dsp:cNvSpPr/>
      </dsp:nvSpPr>
      <dsp:spPr>
        <a:xfrm>
          <a:off x="2590720" y="1653425"/>
          <a:ext cx="148240" cy="819014"/>
        </a:xfrm>
        <a:custGeom>
          <a:avLst/>
          <a:gdLst/>
          <a:ahLst/>
          <a:cxnLst/>
          <a:rect l="0" t="0" r="0" b="0"/>
          <a:pathLst>
            <a:path>
              <a:moveTo>
                <a:pt x="148240" y="0"/>
              </a:moveTo>
              <a:lnTo>
                <a:pt x="148240" y="819014"/>
              </a:lnTo>
              <a:lnTo>
                <a:pt x="0" y="8190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E2C1E-0EED-4A75-AE76-456C500EA2A2}">
      <dsp:nvSpPr>
        <dsp:cNvPr id="0" name=""/>
        <dsp:cNvSpPr/>
      </dsp:nvSpPr>
      <dsp:spPr>
        <a:xfrm>
          <a:off x="4680156" y="893226"/>
          <a:ext cx="1574491" cy="528339"/>
        </a:xfrm>
        <a:custGeom>
          <a:avLst/>
          <a:gdLst/>
          <a:ahLst/>
          <a:cxnLst/>
          <a:rect l="0" t="0" r="0" b="0"/>
          <a:pathLst>
            <a:path>
              <a:moveTo>
                <a:pt x="1574491" y="0"/>
              </a:moveTo>
              <a:lnTo>
                <a:pt x="1574491" y="528339"/>
              </a:lnTo>
              <a:lnTo>
                <a:pt x="0" y="5283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C324A-A5D7-417C-A240-B775F6A41A95}">
      <dsp:nvSpPr>
        <dsp:cNvPr id="0" name=""/>
        <dsp:cNvSpPr/>
      </dsp:nvSpPr>
      <dsp:spPr>
        <a:xfrm>
          <a:off x="4179272" y="187319"/>
          <a:ext cx="4150749" cy="70590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Section III: Self-Interference at FD Ground Stations</a:t>
          </a:r>
        </a:p>
      </dsp:txBody>
      <dsp:txXfrm>
        <a:off x="4179272" y="187319"/>
        <a:ext cx="4150749" cy="705907"/>
      </dsp:txXfrm>
    </dsp:sp>
    <dsp:sp modelId="{F971F6B2-6354-46FF-8854-D6CC2BA722EC}">
      <dsp:nvSpPr>
        <dsp:cNvPr id="0" name=""/>
        <dsp:cNvSpPr/>
      </dsp:nvSpPr>
      <dsp:spPr>
        <a:xfrm>
          <a:off x="797764" y="1189707"/>
          <a:ext cx="3882391" cy="46371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SI Mitigation Architectures</a:t>
          </a:r>
        </a:p>
      </dsp:txBody>
      <dsp:txXfrm>
        <a:off x="797764" y="1189707"/>
        <a:ext cx="3882391" cy="463717"/>
      </dsp:txXfrm>
    </dsp:sp>
    <dsp:sp modelId="{67F8E36E-3DE7-4595-93D7-B1DD4A4616F6}">
      <dsp:nvSpPr>
        <dsp:cNvPr id="0" name=""/>
        <dsp:cNvSpPr/>
      </dsp:nvSpPr>
      <dsp:spPr>
        <a:xfrm>
          <a:off x="3442" y="1949906"/>
          <a:ext cx="2587277" cy="104506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Passive Domain</a:t>
          </a:r>
        </a:p>
      </dsp:txBody>
      <dsp:txXfrm>
        <a:off x="3442" y="1949906"/>
        <a:ext cx="2587277" cy="1045067"/>
      </dsp:txXfrm>
    </dsp:sp>
    <dsp:sp modelId="{88234611-74A8-4788-B9EB-49FAB89DA4A8}">
      <dsp:nvSpPr>
        <dsp:cNvPr id="0" name=""/>
        <dsp:cNvSpPr/>
      </dsp:nvSpPr>
      <dsp:spPr>
        <a:xfrm>
          <a:off x="2887201" y="1949906"/>
          <a:ext cx="2587277" cy="104506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Analog Domain</a:t>
          </a:r>
        </a:p>
      </dsp:txBody>
      <dsp:txXfrm>
        <a:off x="2887201" y="1949906"/>
        <a:ext cx="2587277" cy="1045067"/>
      </dsp:txXfrm>
    </dsp:sp>
    <dsp:sp modelId="{25A3FBC1-ADE2-411B-B64C-2BC26CA9398B}">
      <dsp:nvSpPr>
        <dsp:cNvPr id="0" name=""/>
        <dsp:cNvSpPr/>
      </dsp:nvSpPr>
      <dsp:spPr>
        <a:xfrm>
          <a:off x="3442" y="3291455"/>
          <a:ext cx="2587277" cy="104506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Digital Domain</a:t>
          </a:r>
        </a:p>
      </dsp:txBody>
      <dsp:txXfrm>
        <a:off x="3442" y="3291455"/>
        <a:ext cx="2587277" cy="1045067"/>
      </dsp:txXfrm>
    </dsp:sp>
    <dsp:sp modelId="{E16B7F81-0F59-45EF-AC69-13C131A7D6CD}">
      <dsp:nvSpPr>
        <dsp:cNvPr id="0" name=""/>
        <dsp:cNvSpPr/>
      </dsp:nvSpPr>
      <dsp:spPr>
        <a:xfrm>
          <a:off x="2887201" y="3291455"/>
          <a:ext cx="2587277" cy="104506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Combination of Domains and Other Alternatives</a:t>
          </a:r>
        </a:p>
      </dsp:txBody>
      <dsp:txXfrm>
        <a:off x="2887201" y="3291455"/>
        <a:ext cx="2587277" cy="1045067"/>
      </dsp:txXfrm>
    </dsp:sp>
    <dsp:sp modelId="{FF285C29-CF9A-4CDF-9A64-907B330B7793}">
      <dsp:nvSpPr>
        <dsp:cNvPr id="0" name=""/>
        <dsp:cNvSpPr/>
      </dsp:nvSpPr>
      <dsp:spPr>
        <a:xfrm>
          <a:off x="7197210" y="1189707"/>
          <a:ext cx="3882391" cy="46371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FD Transceiver Impairments</a:t>
          </a:r>
        </a:p>
      </dsp:txBody>
      <dsp:txXfrm>
        <a:off x="7197210" y="1189707"/>
        <a:ext cx="3882391" cy="463717"/>
      </dsp:txXfrm>
    </dsp:sp>
    <dsp:sp modelId="{22581F4D-73F8-4DEC-B660-65CC94BAD976}">
      <dsp:nvSpPr>
        <dsp:cNvPr id="0" name=""/>
        <dsp:cNvSpPr/>
      </dsp:nvSpPr>
      <dsp:spPr>
        <a:xfrm>
          <a:off x="6402888" y="1949906"/>
          <a:ext cx="2587277" cy="70590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Phase Noise</a:t>
          </a:r>
        </a:p>
      </dsp:txBody>
      <dsp:txXfrm>
        <a:off x="6402888" y="1949906"/>
        <a:ext cx="2587277" cy="705907"/>
      </dsp:txXfrm>
    </dsp:sp>
    <dsp:sp modelId="{AA8BB395-197A-47DB-8D47-DFF537CDA871}">
      <dsp:nvSpPr>
        <dsp:cNvPr id="0" name=""/>
        <dsp:cNvSpPr/>
      </dsp:nvSpPr>
      <dsp:spPr>
        <a:xfrm>
          <a:off x="9286646" y="1949906"/>
          <a:ext cx="2587277" cy="70590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Imperfect SI Channel Estimation</a:t>
          </a:r>
        </a:p>
      </dsp:txBody>
      <dsp:txXfrm>
        <a:off x="9286646" y="1949906"/>
        <a:ext cx="2587277" cy="705907"/>
      </dsp:txXfrm>
    </dsp:sp>
    <dsp:sp modelId="{F352E5A1-EA72-480A-BA79-47411EBFCC9D}">
      <dsp:nvSpPr>
        <dsp:cNvPr id="0" name=""/>
        <dsp:cNvSpPr/>
      </dsp:nvSpPr>
      <dsp:spPr>
        <a:xfrm>
          <a:off x="6402888" y="2952294"/>
          <a:ext cx="2587277" cy="70590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Quantization Noise</a:t>
          </a:r>
        </a:p>
      </dsp:txBody>
      <dsp:txXfrm>
        <a:off x="6402888" y="2952294"/>
        <a:ext cx="2587277" cy="705907"/>
      </dsp:txXfrm>
    </dsp:sp>
    <dsp:sp modelId="{D4A47436-A09D-4ACE-89B0-36A83D4D427B}">
      <dsp:nvSpPr>
        <dsp:cNvPr id="0" name=""/>
        <dsp:cNvSpPr/>
      </dsp:nvSpPr>
      <dsp:spPr>
        <a:xfrm>
          <a:off x="1212054" y="4633003"/>
          <a:ext cx="3685739" cy="70590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Example Signal Model</a:t>
          </a:r>
        </a:p>
      </dsp:txBody>
      <dsp:txXfrm>
        <a:off x="1212054" y="4633003"/>
        <a:ext cx="3685739" cy="705907"/>
      </dsp:txXfrm>
    </dsp:sp>
    <dsp:sp modelId="{5207B36B-8475-4C91-A029-B3652D4830D3}">
      <dsp:nvSpPr>
        <dsp:cNvPr id="0" name=""/>
        <dsp:cNvSpPr/>
      </dsp:nvSpPr>
      <dsp:spPr>
        <a:xfrm>
          <a:off x="3442" y="5635392"/>
          <a:ext cx="2903241" cy="70590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/>
            <a:t>Received Signal at the Ground Station</a:t>
          </a:r>
          <a:endParaRPr lang="en-SG" sz="2400" kern="1200" dirty="0"/>
        </a:p>
      </dsp:txBody>
      <dsp:txXfrm>
        <a:off x="3442" y="5635392"/>
        <a:ext cx="2903241" cy="705907"/>
      </dsp:txXfrm>
    </dsp:sp>
    <dsp:sp modelId="{FB42A7E2-0245-4392-BCA2-F911A9C9AC7C}">
      <dsp:nvSpPr>
        <dsp:cNvPr id="0" name=""/>
        <dsp:cNvSpPr/>
      </dsp:nvSpPr>
      <dsp:spPr>
        <a:xfrm>
          <a:off x="3203165" y="5635392"/>
          <a:ext cx="2903241" cy="70590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Received Signal at UAV-2</a:t>
          </a:r>
        </a:p>
      </dsp:txBody>
      <dsp:txXfrm>
        <a:off x="3203165" y="5635392"/>
        <a:ext cx="2903241" cy="705907"/>
      </dsp:txXfrm>
    </dsp:sp>
    <dsp:sp modelId="{D330AE1F-A7D1-4345-A885-17187C04A8E1}">
      <dsp:nvSpPr>
        <dsp:cNvPr id="0" name=""/>
        <dsp:cNvSpPr/>
      </dsp:nvSpPr>
      <dsp:spPr>
        <a:xfrm>
          <a:off x="7295536" y="4633003"/>
          <a:ext cx="3685739" cy="70590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Open Research Problems and Challenges</a:t>
          </a:r>
        </a:p>
      </dsp:txBody>
      <dsp:txXfrm>
        <a:off x="7295536" y="4633003"/>
        <a:ext cx="3685739" cy="705907"/>
      </dsp:txXfrm>
    </dsp:sp>
    <dsp:sp modelId="{949FDA25-955E-4FCE-BFD1-95D2B6A126D2}">
      <dsp:nvSpPr>
        <dsp:cNvPr id="0" name=""/>
        <dsp:cNvSpPr/>
      </dsp:nvSpPr>
      <dsp:spPr>
        <a:xfrm>
          <a:off x="6402888" y="5635392"/>
          <a:ext cx="2587277" cy="70590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Regulatory Compliant HBD-UCS</a:t>
          </a:r>
        </a:p>
      </dsp:txBody>
      <dsp:txXfrm>
        <a:off x="6402888" y="5635392"/>
        <a:ext cx="2587277" cy="705907"/>
      </dsp:txXfrm>
    </dsp:sp>
    <dsp:sp modelId="{179330AA-E04D-42D8-ADD1-0839B0BFA07A}">
      <dsp:nvSpPr>
        <dsp:cNvPr id="0" name=""/>
        <dsp:cNvSpPr/>
      </dsp:nvSpPr>
      <dsp:spPr>
        <a:xfrm>
          <a:off x="9286646" y="5635392"/>
          <a:ext cx="2587277" cy="705907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FD Transceivers on UAVs</a:t>
          </a:r>
        </a:p>
      </dsp:txBody>
      <dsp:txXfrm>
        <a:off x="9286646" y="5635392"/>
        <a:ext cx="2587277" cy="7059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C68EF-36C8-4CBD-B514-D19120DAFB37}">
      <dsp:nvSpPr>
        <dsp:cNvPr id="0" name=""/>
        <dsp:cNvSpPr/>
      </dsp:nvSpPr>
      <dsp:spPr>
        <a:xfrm>
          <a:off x="3708926" y="5031055"/>
          <a:ext cx="106756" cy="855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484"/>
              </a:lnTo>
              <a:lnTo>
                <a:pt x="106756" y="8554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8C779-1F71-4C59-A6A5-553CE0D4F378}">
      <dsp:nvSpPr>
        <dsp:cNvPr id="0" name=""/>
        <dsp:cNvSpPr/>
      </dsp:nvSpPr>
      <dsp:spPr>
        <a:xfrm>
          <a:off x="3602170" y="5031055"/>
          <a:ext cx="106756" cy="855484"/>
        </a:xfrm>
        <a:custGeom>
          <a:avLst/>
          <a:gdLst/>
          <a:ahLst/>
          <a:cxnLst/>
          <a:rect l="0" t="0" r="0" b="0"/>
          <a:pathLst>
            <a:path>
              <a:moveTo>
                <a:pt x="106756" y="0"/>
              </a:moveTo>
              <a:lnTo>
                <a:pt x="106756" y="855484"/>
              </a:lnTo>
              <a:lnTo>
                <a:pt x="0" y="8554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C56FA-69DB-419A-B1ED-75CBBB41E489}">
      <dsp:nvSpPr>
        <dsp:cNvPr id="0" name=""/>
        <dsp:cNvSpPr/>
      </dsp:nvSpPr>
      <dsp:spPr>
        <a:xfrm>
          <a:off x="5638017" y="823820"/>
          <a:ext cx="1791122" cy="3751602"/>
        </a:xfrm>
        <a:custGeom>
          <a:avLst/>
          <a:gdLst/>
          <a:ahLst/>
          <a:cxnLst/>
          <a:rect l="0" t="0" r="0" b="0"/>
          <a:pathLst>
            <a:path>
              <a:moveTo>
                <a:pt x="1791122" y="0"/>
              </a:moveTo>
              <a:lnTo>
                <a:pt x="1791122" y="3751602"/>
              </a:lnTo>
              <a:lnTo>
                <a:pt x="0" y="37516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C205B-0CAA-429E-BBA1-85BE6E528691}">
      <dsp:nvSpPr>
        <dsp:cNvPr id="0" name=""/>
        <dsp:cNvSpPr/>
      </dsp:nvSpPr>
      <dsp:spPr>
        <a:xfrm>
          <a:off x="9658897" y="1829366"/>
          <a:ext cx="106756" cy="716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810"/>
              </a:lnTo>
              <a:lnTo>
                <a:pt x="106756" y="716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F836A-CF10-476C-A5DA-F3CD7F3252F7}">
      <dsp:nvSpPr>
        <dsp:cNvPr id="0" name=""/>
        <dsp:cNvSpPr/>
      </dsp:nvSpPr>
      <dsp:spPr>
        <a:xfrm>
          <a:off x="9552141" y="1829366"/>
          <a:ext cx="106756" cy="716810"/>
        </a:xfrm>
        <a:custGeom>
          <a:avLst/>
          <a:gdLst/>
          <a:ahLst/>
          <a:cxnLst/>
          <a:rect l="0" t="0" r="0" b="0"/>
          <a:pathLst>
            <a:path>
              <a:moveTo>
                <a:pt x="106756" y="0"/>
              </a:moveTo>
              <a:lnTo>
                <a:pt x="106756" y="716810"/>
              </a:lnTo>
              <a:lnTo>
                <a:pt x="0" y="716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97B8E-688F-47FA-A564-4CCE57F3673D}">
      <dsp:nvSpPr>
        <dsp:cNvPr id="0" name=""/>
        <dsp:cNvSpPr/>
      </dsp:nvSpPr>
      <dsp:spPr>
        <a:xfrm>
          <a:off x="7429139" y="823820"/>
          <a:ext cx="677326" cy="609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528"/>
              </a:lnTo>
              <a:lnTo>
                <a:pt x="677326" y="609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EEE2F-3C06-4AE4-97EA-46A8D37730B0}">
      <dsp:nvSpPr>
        <dsp:cNvPr id="0" name=""/>
        <dsp:cNvSpPr/>
      </dsp:nvSpPr>
      <dsp:spPr>
        <a:xfrm>
          <a:off x="3260337" y="1829366"/>
          <a:ext cx="106756" cy="1664440"/>
        </a:xfrm>
        <a:custGeom>
          <a:avLst/>
          <a:gdLst/>
          <a:ahLst/>
          <a:cxnLst/>
          <a:rect l="0" t="0" r="0" b="0"/>
          <a:pathLst>
            <a:path>
              <a:moveTo>
                <a:pt x="106756" y="0"/>
              </a:moveTo>
              <a:lnTo>
                <a:pt x="106756" y="1664440"/>
              </a:lnTo>
              <a:lnTo>
                <a:pt x="0" y="166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BC15F-DB3E-4E7F-868B-9573A226F25F}">
      <dsp:nvSpPr>
        <dsp:cNvPr id="0" name=""/>
        <dsp:cNvSpPr/>
      </dsp:nvSpPr>
      <dsp:spPr>
        <a:xfrm>
          <a:off x="3367093" y="1829366"/>
          <a:ext cx="106756" cy="625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984"/>
              </a:lnTo>
              <a:lnTo>
                <a:pt x="106756" y="6259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56D68-6073-4B2D-B15B-CBAF74C0F025}">
      <dsp:nvSpPr>
        <dsp:cNvPr id="0" name=""/>
        <dsp:cNvSpPr/>
      </dsp:nvSpPr>
      <dsp:spPr>
        <a:xfrm>
          <a:off x="3260337" y="1829366"/>
          <a:ext cx="106756" cy="625984"/>
        </a:xfrm>
        <a:custGeom>
          <a:avLst/>
          <a:gdLst/>
          <a:ahLst/>
          <a:cxnLst/>
          <a:rect l="0" t="0" r="0" b="0"/>
          <a:pathLst>
            <a:path>
              <a:moveTo>
                <a:pt x="106756" y="0"/>
              </a:moveTo>
              <a:lnTo>
                <a:pt x="106756" y="625984"/>
              </a:lnTo>
              <a:lnTo>
                <a:pt x="0" y="6259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ACBE6-3CBD-4749-BD45-16D4A5FFDCF3}">
      <dsp:nvSpPr>
        <dsp:cNvPr id="0" name=""/>
        <dsp:cNvSpPr/>
      </dsp:nvSpPr>
      <dsp:spPr>
        <a:xfrm>
          <a:off x="6201359" y="823820"/>
          <a:ext cx="1227780" cy="609528"/>
        </a:xfrm>
        <a:custGeom>
          <a:avLst/>
          <a:gdLst/>
          <a:ahLst/>
          <a:cxnLst/>
          <a:rect l="0" t="0" r="0" b="0"/>
          <a:pathLst>
            <a:path>
              <a:moveTo>
                <a:pt x="1227780" y="0"/>
              </a:moveTo>
              <a:lnTo>
                <a:pt x="1227780" y="609528"/>
              </a:lnTo>
              <a:lnTo>
                <a:pt x="0" y="609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62AB0-D383-497A-8A6B-DAF32AA0338E}">
      <dsp:nvSpPr>
        <dsp:cNvPr id="0" name=""/>
        <dsp:cNvSpPr/>
      </dsp:nvSpPr>
      <dsp:spPr>
        <a:xfrm>
          <a:off x="4794116" y="106"/>
          <a:ext cx="5270046" cy="82371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Section IV: Inter-UAV Interference Management Strategies</a:t>
          </a:r>
        </a:p>
      </dsp:txBody>
      <dsp:txXfrm>
        <a:off x="4794116" y="106"/>
        <a:ext cx="5270046" cy="823714"/>
      </dsp:txXfrm>
    </dsp:sp>
    <dsp:sp modelId="{43881EEB-3EF8-4CD0-ADD6-C7BD1AB4F3A4}">
      <dsp:nvSpPr>
        <dsp:cNvPr id="0" name=""/>
        <dsp:cNvSpPr/>
      </dsp:nvSpPr>
      <dsp:spPr>
        <a:xfrm>
          <a:off x="532827" y="1037333"/>
          <a:ext cx="5668531" cy="79203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Interference Management Strategies</a:t>
          </a:r>
        </a:p>
      </dsp:txBody>
      <dsp:txXfrm>
        <a:off x="532827" y="1037333"/>
        <a:ext cx="5668531" cy="792033"/>
      </dsp:txXfrm>
    </dsp:sp>
    <dsp:sp modelId="{0B89C788-A61E-4B74-AA64-82AC23DACA60}">
      <dsp:nvSpPr>
        <dsp:cNvPr id="0" name=""/>
        <dsp:cNvSpPr/>
      </dsp:nvSpPr>
      <dsp:spPr>
        <a:xfrm>
          <a:off x="95468" y="2042878"/>
          <a:ext cx="3164868" cy="82494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Interference Ignorant</a:t>
          </a:r>
        </a:p>
      </dsp:txBody>
      <dsp:txXfrm>
        <a:off x="95468" y="2042878"/>
        <a:ext cx="3164868" cy="824944"/>
      </dsp:txXfrm>
    </dsp:sp>
    <dsp:sp modelId="{C7E9468A-2B11-4D94-ACE4-53C8DD8B2144}">
      <dsp:nvSpPr>
        <dsp:cNvPr id="0" name=""/>
        <dsp:cNvSpPr/>
      </dsp:nvSpPr>
      <dsp:spPr>
        <a:xfrm>
          <a:off x="3473849" y="2042878"/>
          <a:ext cx="3164868" cy="82494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Successive Interference Cancellation</a:t>
          </a:r>
        </a:p>
      </dsp:txBody>
      <dsp:txXfrm>
        <a:off x="3473849" y="2042878"/>
        <a:ext cx="3164868" cy="824944"/>
      </dsp:txXfrm>
    </dsp:sp>
    <dsp:sp modelId="{22772AFA-A6EF-4EB2-8410-0396A17C67E4}">
      <dsp:nvSpPr>
        <dsp:cNvPr id="0" name=""/>
        <dsp:cNvSpPr/>
      </dsp:nvSpPr>
      <dsp:spPr>
        <a:xfrm>
          <a:off x="95468" y="3081334"/>
          <a:ext cx="3164868" cy="82494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Joint Detection</a:t>
          </a:r>
        </a:p>
      </dsp:txBody>
      <dsp:txXfrm>
        <a:off x="95468" y="3081334"/>
        <a:ext cx="3164868" cy="824944"/>
      </dsp:txXfrm>
    </dsp:sp>
    <dsp:sp modelId="{F884702F-6ED2-4BCC-9CEC-7DB5BD15880B}">
      <dsp:nvSpPr>
        <dsp:cNvPr id="0" name=""/>
        <dsp:cNvSpPr/>
      </dsp:nvSpPr>
      <dsp:spPr>
        <a:xfrm>
          <a:off x="8106466" y="1037333"/>
          <a:ext cx="3104861" cy="79203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Performance Evaluation</a:t>
          </a:r>
        </a:p>
      </dsp:txBody>
      <dsp:txXfrm>
        <a:off x="8106466" y="1037333"/>
        <a:ext cx="3104861" cy="792033"/>
      </dsp:txXfrm>
    </dsp:sp>
    <dsp:sp modelId="{CF9E44C1-AAD6-48C5-9076-1557979A7D63}">
      <dsp:nvSpPr>
        <dsp:cNvPr id="0" name=""/>
        <dsp:cNvSpPr/>
      </dsp:nvSpPr>
      <dsp:spPr>
        <a:xfrm>
          <a:off x="7535896" y="2042878"/>
          <a:ext cx="2016245" cy="100659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Outage Probability</a:t>
          </a:r>
        </a:p>
      </dsp:txBody>
      <dsp:txXfrm>
        <a:off x="7535896" y="2042878"/>
        <a:ext cx="2016245" cy="1006597"/>
      </dsp:txXfrm>
    </dsp:sp>
    <dsp:sp modelId="{1AFB3784-3BBC-40C7-A294-8D91435184B2}">
      <dsp:nvSpPr>
        <dsp:cNvPr id="0" name=""/>
        <dsp:cNvSpPr/>
      </dsp:nvSpPr>
      <dsp:spPr>
        <a:xfrm>
          <a:off x="9765653" y="2042878"/>
          <a:ext cx="2016245" cy="100659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Finite SNR Diversity Gain</a:t>
          </a:r>
        </a:p>
      </dsp:txBody>
      <dsp:txXfrm>
        <a:off x="9765653" y="2042878"/>
        <a:ext cx="2016245" cy="1006597"/>
      </dsp:txXfrm>
    </dsp:sp>
    <dsp:sp modelId="{BCEE1ADB-D978-44D0-B3D2-341B6952DAC9}">
      <dsp:nvSpPr>
        <dsp:cNvPr id="0" name=""/>
        <dsp:cNvSpPr/>
      </dsp:nvSpPr>
      <dsp:spPr>
        <a:xfrm>
          <a:off x="1779834" y="4119791"/>
          <a:ext cx="3858183" cy="91126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Open Research Problems and Challenges</a:t>
          </a:r>
        </a:p>
      </dsp:txBody>
      <dsp:txXfrm>
        <a:off x="1779834" y="4119791"/>
        <a:ext cx="3858183" cy="911264"/>
      </dsp:txXfrm>
    </dsp:sp>
    <dsp:sp modelId="{9B09FF1B-8922-4F1F-A88D-3BC858FAB45A}">
      <dsp:nvSpPr>
        <dsp:cNvPr id="0" name=""/>
        <dsp:cNvSpPr/>
      </dsp:nvSpPr>
      <dsp:spPr>
        <a:xfrm>
          <a:off x="95468" y="5244567"/>
          <a:ext cx="3506701" cy="128394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Feasibility of Interference Forwarding in HBD UAV Communications</a:t>
          </a:r>
        </a:p>
      </dsp:txBody>
      <dsp:txXfrm>
        <a:off x="95468" y="5244567"/>
        <a:ext cx="3506701" cy="1283944"/>
      </dsp:txXfrm>
    </dsp:sp>
    <dsp:sp modelId="{75EEEEB9-CE7F-426D-8C58-E8B8C50A7F56}">
      <dsp:nvSpPr>
        <dsp:cNvPr id="0" name=""/>
        <dsp:cNvSpPr/>
      </dsp:nvSpPr>
      <dsp:spPr>
        <a:xfrm>
          <a:off x="3815682" y="5244567"/>
          <a:ext cx="3506701" cy="128394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Ergodic Capacity as a Performance Metric</a:t>
          </a:r>
        </a:p>
      </dsp:txBody>
      <dsp:txXfrm>
        <a:off x="3815682" y="5244567"/>
        <a:ext cx="3506701" cy="12839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674E1-6322-4F3E-A482-86851A16DD64}">
      <dsp:nvSpPr>
        <dsp:cNvPr id="0" name=""/>
        <dsp:cNvSpPr/>
      </dsp:nvSpPr>
      <dsp:spPr>
        <a:xfrm>
          <a:off x="12736" y="2197682"/>
          <a:ext cx="3538156" cy="1621164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Section V: Power-Domain Non-Orthogonal Multiple Access for HBD UAV Communications</a:t>
          </a:r>
        </a:p>
      </dsp:txBody>
      <dsp:txXfrm>
        <a:off x="60218" y="2245164"/>
        <a:ext cx="3443192" cy="1526200"/>
      </dsp:txXfrm>
    </dsp:sp>
    <dsp:sp modelId="{9EFEC574-DFF6-414A-96DB-73EC1D77D904}">
      <dsp:nvSpPr>
        <dsp:cNvPr id="0" name=""/>
        <dsp:cNvSpPr/>
      </dsp:nvSpPr>
      <dsp:spPr>
        <a:xfrm rot="16918422">
          <a:off x="2605597" y="1832941"/>
          <a:ext cx="2385491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2385491" y="8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800" kern="1200"/>
        </a:p>
      </dsp:txBody>
      <dsp:txXfrm>
        <a:off x="3738705" y="1781832"/>
        <a:ext cx="119274" cy="119274"/>
      </dsp:txXfrm>
    </dsp:sp>
    <dsp:sp modelId="{E828017B-764D-4A7A-899A-44A09AA57CF6}">
      <dsp:nvSpPr>
        <dsp:cNvPr id="0" name=""/>
        <dsp:cNvSpPr/>
      </dsp:nvSpPr>
      <dsp:spPr>
        <a:xfrm>
          <a:off x="4045793" y="166031"/>
          <a:ext cx="2869322" cy="101728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Towards Multi-User HBD Communications </a:t>
          </a:r>
        </a:p>
      </dsp:txBody>
      <dsp:txXfrm>
        <a:off x="4075588" y="195826"/>
        <a:ext cx="2809732" cy="957696"/>
      </dsp:txXfrm>
    </dsp:sp>
    <dsp:sp modelId="{034E7414-62E4-49AE-A3B3-A1CDD06F32B2}">
      <dsp:nvSpPr>
        <dsp:cNvPr id="0" name=""/>
        <dsp:cNvSpPr/>
      </dsp:nvSpPr>
      <dsp:spPr>
        <a:xfrm rot="17521379">
          <a:off x="3138437" y="2387982"/>
          <a:ext cx="1319810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1319810" y="8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765347" y="2363515"/>
        <a:ext cx="65990" cy="65990"/>
      </dsp:txXfrm>
    </dsp:sp>
    <dsp:sp modelId="{F4C74A40-3684-4680-BC4F-49411B423E26}">
      <dsp:nvSpPr>
        <dsp:cNvPr id="0" name=""/>
        <dsp:cNvSpPr/>
      </dsp:nvSpPr>
      <dsp:spPr>
        <a:xfrm>
          <a:off x="4045793" y="1276112"/>
          <a:ext cx="2869322" cy="101728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Brief Overview of NOMA</a:t>
          </a:r>
        </a:p>
      </dsp:txBody>
      <dsp:txXfrm>
        <a:off x="4075588" y="1305907"/>
        <a:ext cx="2809732" cy="957696"/>
      </dsp:txXfrm>
    </dsp:sp>
    <dsp:sp modelId="{01BEBDE9-2EC1-4377-B5AC-E24A23C0B7C4}">
      <dsp:nvSpPr>
        <dsp:cNvPr id="0" name=""/>
        <dsp:cNvSpPr/>
      </dsp:nvSpPr>
      <dsp:spPr>
        <a:xfrm rot="18289469">
          <a:off x="6729252" y="1420518"/>
          <a:ext cx="866628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866628" y="8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140901" y="1407380"/>
        <a:ext cx="43331" cy="43331"/>
      </dsp:txXfrm>
    </dsp:sp>
    <dsp:sp modelId="{31AC0E8F-BA8B-43A7-AB75-09A1BA9FB011}">
      <dsp:nvSpPr>
        <dsp:cNvPr id="0" name=""/>
        <dsp:cNvSpPr/>
      </dsp:nvSpPr>
      <dsp:spPr>
        <a:xfrm>
          <a:off x="7410017" y="764023"/>
          <a:ext cx="4454613" cy="61862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Code-Domain NOMA</a:t>
          </a:r>
        </a:p>
      </dsp:txBody>
      <dsp:txXfrm>
        <a:off x="7428136" y="782142"/>
        <a:ext cx="4418375" cy="582387"/>
      </dsp:txXfrm>
    </dsp:sp>
    <dsp:sp modelId="{188F59F5-D8CB-43F0-8DB3-F75FBE08163A}">
      <dsp:nvSpPr>
        <dsp:cNvPr id="0" name=""/>
        <dsp:cNvSpPr/>
      </dsp:nvSpPr>
      <dsp:spPr>
        <a:xfrm>
          <a:off x="6915116" y="1776227"/>
          <a:ext cx="494900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494900" y="8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150194" y="1772383"/>
        <a:ext cx="24745" cy="24745"/>
      </dsp:txXfrm>
    </dsp:sp>
    <dsp:sp modelId="{7472BAF8-98AF-4371-92B7-10877E78961F}">
      <dsp:nvSpPr>
        <dsp:cNvPr id="0" name=""/>
        <dsp:cNvSpPr/>
      </dsp:nvSpPr>
      <dsp:spPr>
        <a:xfrm>
          <a:off x="7410017" y="1475442"/>
          <a:ext cx="4454613" cy="61862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Power-Domain NOMA</a:t>
          </a:r>
        </a:p>
      </dsp:txBody>
      <dsp:txXfrm>
        <a:off x="7428136" y="1493561"/>
        <a:ext cx="4418375" cy="582387"/>
      </dsp:txXfrm>
    </dsp:sp>
    <dsp:sp modelId="{6D872252-341C-4943-A340-88070C10A7B1}">
      <dsp:nvSpPr>
        <dsp:cNvPr id="0" name=""/>
        <dsp:cNvSpPr/>
      </dsp:nvSpPr>
      <dsp:spPr>
        <a:xfrm rot="3310531">
          <a:off x="6729252" y="2131937"/>
          <a:ext cx="866628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866628" y="8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140901" y="2118800"/>
        <a:ext cx="43331" cy="43331"/>
      </dsp:txXfrm>
    </dsp:sp>
    <dsp:sp modelId="{77E5B7EB-AC9C-48E6-94DD-D28226926454}">
      <dsp:nvSpPr>
        <dsp:cNvPr id="0" name=""/>
        <dsp:cNvSpPr/>
      </dsp:nvSpPr>
      <dsp:spPr>
        <a:xfrm>
          <a:off x="7410017" y="2186862"/>
          <a:ext cx="4454613" cy="61862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Relevance of Power-Domain NOMA in an HBD-UCS</a:t>
          </a:r>
        </a:p>
      </dsp:txBody>
      <dsp:txXfrm>
        <a:off x="7428136" y="2204981"/>
        <a:ext cx="4418375" cy="582387"/>
      </dsp:txXfrm>
    </dsp:sp>
    <dsp:sp modelId="{7DF3D36A-71FC-4A0E-B54C-73FB5350A74D}">
      <dsp:nvSpPr>
        <dsp:cNvPr id="0" name=""/>
        <dsp:cNvSpPr/>
      </dsp:nvSpPr>
      <dsp:spPr>
        <a:xfrm rot="2896696">
          <a:off x="3426524" y="3277257"/>
          <a:ext cx="743637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743637" y="8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779752" y="3267194"/>
        <a:ext cx="37181" cy="37181"/>
      </dsp:txXfrm>
    </dsp:sp>
    <dsp:sp modelId="{D88D929D-5A97-453E-AD28-699CC860248F}">
      <dsp:nvSpPr>
        <dsp:cNvPr id="0" name=""/>
        <dsp:cNvSpPr/>
      </dsp:nvSpPr>
      <dsp:spPr>
        <a:xfrm>
          <a:off x="4045793" y="3054661"/>
          <a:ext cx="2869322" cy="101728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Example Signal Model in HBD UAV Communications</a:t>
          </a:r>
        </a:p>
      </dsp:txBody>
      <dsp:txXfrm>
        <a:off x="4075588" y="3084456"/>
        <a:ext cx="2809732" cy="957696"/>
      </dsp:txXfrm>
    </dsp:sp>
    <dsp:sp modelId="{0EA865A1-BCC3-4E5B-A402-7F011A8E9653}">
      <dsp:nvSpPr>
        <dsp:cNvPr id="0" name=""/>
        <dsp:cNvSpPr/>
      </dsp:nvSpPr>
      <dsp:spPr>
        <a:xfrm rot="19457599">
          <a:off x="6857830" y="3376922"/>
          <a:ext cx="609472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609472" y="8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147329" y="3370213"/>
        <a:ext cx="30473" cy="30473"/>
      </dsp:txXfrm>
    </dsp:sp>
    <dsp:sp modelId="{EFD5FF3F-0A27-4B19-882C-6A7A90613596}">
      <dsp:nvSpPr>
        <dsp:cNvPr id="0" name=""/>
        <dsp:cNvSpPr/>
      </dsp:nvSpPr>
      <dsp:spPr>
        <a:xfrm>
          <a:off x="7410017" y="2898282"/>
          <a:ext cx="4454613" cy="61862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Uplink Transmissions</a:t>
          </a:r>
        </a:p>
      </dsp:txBody>
      <dsp:txXfrm>
        <a:off x="7428136" y="2916401"/>
        <a:ext cx="4418375" cy="582387"/>
      </dsp:txXfrm>
    </dsp:sp>
    <dsp:sp modelId="{E3D70157-ADA4-452A-AC11-9C244E03EC74}">
      <dsp:nvSpPr>
        <dsp:cNvPr id="0" name=""/>
        <dsp:cNvSpPr/>
      </dsp:nvSpPr>
      <dsp:spPr>
        <a:xfrm rot="2142401">
          <a:off x="6857830" y="3732632"/>
          <a:ext cx="609472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609472" y="8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147329" y="3725923"/>
        <a:ext cx="30473" cy="30473"/>
      </dsp:txXfrm>
    </dsp:sp>
    <dsp:sp modelId="{FD34EDDF-84DF-4801-B0E2-2C8C1922F9B1}">
      <dsp:nvSpPr>
        <dsp:cNvPr id="0" name=""/>
        <dsp:cNvSpPr/>
      </dsp:nvSpPr>
      <dsp:spPr>
        <a:xfrm>
          <a:off x="7410017" y="3609702"/>
          <a:ext cx="4454613" cy="61862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Downlink Transmissions</a:t>
          </a:r>
        </a:p>
      </dsp:txBody>
      <dsp:txXfrm>
        <a:off x="7428136" y="3627821"/>
        <a:ext cx="4418375" cy="582387"/>
      </dsp:txXfrm>
    </dsp:sp>
    <dsp:sp modelId="{24FAA985-0ED5-4652-98BA-18F08BAE2A92}">
      <dsp:nvSpPr>
        <dsp:cNvPr id="0" name=""/>
        <dsp:cNvSpPr/>
      </dsp:nvSpPr>
      <dsp:spPr>
        <a:xfrm rot="4681578">
          <a:off x="2605597" y="4166531"/>
          <a:ext cx="2385491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2385491" y="8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800" kern="1200"/>
        </a:p>
      </dsp:txBody>
      <dsp:txXfrm>
        <a:off x="3738705" y="4115422"/>
        <a:ext cx="119274" cy="119274"/>
      </dsp:txXfrm>
    </dsp:sp>
    <dsp:sp modelId="{7898BACC-FA47-4353-9ADE-860167A79839}">
      <dsp:nvSpPr>
        <dsp:cNvPr id="0" name=""/>
        <dsp:cNvSpPr/>
      </dsp:nvSpPr>
      <dsp:spPr>
        <a:xfrm>
          <a:off x="4045793" y="4833211"/>
          <a:ext cx="2869322" cy="101728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Open Research Problems and Challenges</a:t>
          </a:r>
        </a:p>
      </dsp:txBody>
      <dsp:txXfrm>
        <a:off x="4075588" y="4863006"/>
        <a:ext cx="2809732" cy="957696"/>
      </dsp:txXfrm>
    </dsp:sp>
    <dsp:sp modelId="{2C4E69CC-392E-42A4-A133-3ED6E8DB1C76}">
      <dsp:nvSpPr>
        <dsp:cNvPr id="0" name=""/>
        <dsp:cNvSpPr/>
      </dsp:nvSpPr>
      <dsp:spPr>
        <a:xfrm rot="18289469">
          <a:off x="6729252" y="4977616"/>
          <a:ext cx="866628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866628" y="8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140901" y="4964479"/>
        <a:ext cx="43331" cy="43331"/>
      </dsp:txXfrm>
    </dsp:sp>
    <dsp:sp modelId="{BBACFD6A-8555-4BDA-B638-46F50F5AB7B8}">
      <dsp:nvSpPr>
        <dsp:cNvPr id="0" name=""/>
        <dsp:cNvSpPr/>
      </dsp:nvSpPr>
      <dsp:spPr>
        <a:xfrm>
          <a:off x="7410017" y="4321121"/>
          <a:ext cx="4454613" cy="61862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SIC-based Detection Complexity and Error Propagation</a:t>
          </a:r>
        </a:p>
      </dsp:txBody>
      <dsp:txXfrm>
        <a:off x="7428136" y="4339240"/>
        <a:ext cx="4418375" cy="582387"/>
      </dsp:txXfrm>
    </dsp:sp>
    <dsp:sp modelId="{B758CE0A-682E-4BB7-A721-F907A9171C29}">
      <dsp:nvSpPr>
        <dsp:cNvPr id="0" name=""/>
        <dsp:cNvSpPr/>
      </dsp:nvSpPr>
      <dsp:spPr>
        <a:xfrm>
          <a:off x="6915116" y="5333326"/>
          <a:ext cx="494900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494900" y="8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150194" y="5329482"/>
        <a:ext cx="24745" cy="24745"/>
      </dsp:txXfrm>
    </dsp:sp>
    <dsp:sp modelId="{4053535C-766A-4D1F-A2BE-BE448B3D2316}">
      <dsp:nvSpPr>
        <dsp:cNvPr id="0" name=""/>
        <dsp:cNvSpPr/>
      </dsp:nvSpPr>
      <dsp:spPr>
        <a:xfrm>
          <a:off x="7410017" y="5032541"/>
          <a:ext cx="4454613" cy="61862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User Pairing in Power-Domain NOMA</a:t>
          </a:r>
        </a:p>
      </dsp:txBody>
      <dsp:txXfrm>
        <a:off x="7428136" y="5050660"/>
        <a:ext cx="4418375" cy="582387"/>
      </dsp:txXfrm>
    </dsp:sp>
    <dsp:sp modelId="{1EEC2EB2-8789-4CF5-BA4C-1C6DB288EBB6}">
      <dsp:nvSpPr>
        <dsp:cNvPr id="0" name=""/>
        <dsp:cNvSpPr/>
      </dsp:nvSpPr>
      <dsp:spPr>
        <a:xfrm rot="3310531">
          <a:off x="6729252" y="5689036"/>
          <a:ext cx="866628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866628" y="8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140901" y="5675898"/>
        <a:ext cx="43331" cy="43331"/>
      </dsp:txXfrm>
    </dsp:sp>
    <dsp:sp modelId="{93FC7776-D670-4912-9410-8C9C7AE316C2}">
      <dsp:nvSpPr>
        <dsp:cNvPr id="0" name=""/>
        <dsp:cNvSpPr/>
      </dsp:nvSpPr>
      <dsp:spPr>
        <a:xfrm>
          <a:off x="7410017" y="5743961"/>
          <a:ext cx="4454613" cy="61862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Deep-Learning Techniques for Power-Domain NOMA</a:t>
          </a:r>
        </a:p>
      </dsp:txBody>
      <dsp:txXfrm>
        <a:off x="7428136" y="5762080"/>
        <a:ext cx="4418375" cy="5823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FDD04-1849-498D-82CF-BAC742B53FA8}">
      <dsp:nvSpPr>
        <dsp:cNvPr id="0" name=""/>
        <dsp:cNvSpPr/>
      </dsp:nvSpPr>
      <dsp:spPr>
        <a:xfrm>
          <a:off x="7956887" y="1960602"/>
          <a:ext cx="501036" cy="3961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1703"/>
              </a:lnTo>
              <a:lnTo>
                <a:pt x="501036" y="3961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5EE11-AF2B-4DA1-8A8B-0F6661470BB8}">
      <dsp:nvSpPr>
        <dsp:cNvPr id="0" name=""/>
        <dsp:cNvSpPr/>
      </dsp:nvSpPr>
      <dsp:spPr>
        <a:xfrm>
          <a:off x="7956887" y="1960602"/>
          <a:ext cx="501036" cy="243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971"/>
              </a:lnTo>
              <a:lnTo>
                <a:pt x="501036" y="243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98749-CA90-4CB8-AB45-94DB7214E201}">
      <dsp:nvSpPr>
        <dsp:cNvPr id="0" name=""/>
        <dsp:cNvSpPr/>
      </dsp:nvSpPr>
      <dsp:spPr>
        <a:xfrm>
          <a:off x="7956887" y="1960602"/>
          <a:ext cx="501036" cy="918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240"/>
              </a:lnTo>
              <a:lnTo>
                <a:pt x="501036" y="9182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B9D30-1EFE-441C-93CE-1985DE91FBDC}">
      <dsp:nvSpPr>
        <dsp:cNvPr id="0" name=""/>
        <dsp:cNvSpPr/>
      </dsp:nvSpPr>
      <dsp:spPr>
        <a:xfrm>
          <a:off x="5637992" y="752226"/>
          <a:ext cx="3654991" cy="314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74"/>
              </a:lnTo>
              <a:lnTo>
                <a:pt x="3654991" y="157374"/>
              </a:lnTo>
              <a:lnTo>
                <a:pt x="3654991" y="314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AC25C-6277-4254-835F-0E72A11E0FB7}">
      <dsp:nvSpPr>
        <dsp:cNvPr id="0" name=""/>
        <dsp:cNvSpPr/>
      </dsp:nvSpPr>
      <dsp:spPr>
        <a:xfrm>
          <a:off x="4301896" y="1960602"/>
          <a:ext cx="501036" cy="1753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04"/>
              </a:lnTo>
              <a:lnTo>
                <a:pt x="501036" y="17536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AEFE-F64B-4C3E-B5A2-689CC7EECCF0}">
      <dsp:nvSpPr>
        <dsp:cNvPr id="0" name=""/>
        <dsp:cNvSpPr/>
      </dsp:nvSpPr>
      <dsp:spPr>
        <a:xfrm>
          <a:off x="4301896" y="1960602"/>
          <a:ext cx="501036" cy="689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451"/>
              </a:lnTo>
              <a:lnTo>
                <a:pt x="501036" y="6894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A5436-C6C2-4F9C-90DD-DFDB51056735}">
      <dsp:nvSpPr>
        <dsp:cNvPr id="0" name=""/>
        <dsp:cNvSpPr/>
      </dsp:nvSpPr>
      <dsp:spPr>
        <a:xfrm>
          <a:off x="5592272" y="752226"/>
          <a:ext cx="91440" cy="314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9AF76-7259-43EA-8B4C-D3024B9F026D}">
      <dsp:nvSpPr>
        <dsp:cNvPr id="0" name=""/>
        <dsp:cNvSpPr/>
      </dsp:nvSpPr>
      <dsp:spPr>
        <a:xfrm>
          <a:off x="646905" y="1960602"/>
          <a:ext cx="501036" cy="3435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5828"/>
              </a:lnTo>
              <a:lnTo>
                <a:pt x="501036" y="34358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1D4FE-E63F-4584-B4A5-60DABF852D32}">
      <dsp:nvSpPr>
        <dsp:cNvPr id="0" name=""/>
        <dsp:cNvSpPr/>
      </dsp:nvSpPr>
      <dsp:spPr>
        <a:xfrm>
          <a:off x="646905" y="1960602"/>
          <a:ext cx="501036" cy="2124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4446"/>
              </a:lnTo>
              <a:lnTo>
                <a:pt x="501036" y="21244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E7205-8D0E-4549-8ADA-74957E9234E8}">
      <dsp:nvSpPr>
        <dsp:cNvPr id="0" name=""/>
        <dsp:cNvSpPr/>
      </dsp:nvSpPr>
      <dsp:spPr>
        <a:xfrm>
          <a:off x="646905" y="1960602"/>
          <a:ext cx="501036" cy="813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065"/>
              </a:lnTo>
              <a:lnTo>
                <a:pt x="501036" y="813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C512B-FECA-4831-910B-33AFDEFD9B08}">
      <dsp:nvSpPr>
        <dsp:cNvPr id="0" name=""/>
        <dsp:cNvSpPr/>
      </dsp:nvSpPr>
      <dsp:spPr>
        <a:xfrm>
          <a:off x="1983001" y="752226"/>
          <a:ext cx="3654991" cy="314749"/>
        </a:xfrm>
        <a:custGeom>
          <a:avLst/>
          <a:gdLst/>
          <a:ahLst/>
          <a:cxnLst/>
          <a:rect l="0" t="0" r="0" b="0"/>
          <a:pathLst>
            <a:path>
              <a:moveTo>
                <a:pt x="3654991" y="0"/>
              </a:moveTo>
              <a:lnTo>
                <a:pt x="3654991" y="157374"/>
              </a:lnTo>
              <a:lnTo>
                <a:pt x="0" y="157374"/>
              </a:lnTo>
              <a:lnTo>
                <a:pt x="0" y="314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F665C-9C86-4794-B543-5651DE5C7D48}">
      <dsp:nvSpPr>
        <dsp:cNvPr id="0" name=""/>
        <dsp:cNvSpPr/>
      </dsp:nvSpPr>
      <dsp:spPr>
        <a:xfrm>
          <a:off x="1980393" y="2822"/>
          <a:ext cx="7315198" cy="74940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Section V: Power-Domain Non-Orthogonal Multiple Access for HBD UAV Communications</a:t>
          </a:r>
        </a:p>
      </dsp:txBody>
      <dsp:txXfrm>
        <a:off x="1980393" y="2822"/>
        <a:ext cx="7315198" cy="749403"/>
      </dsp:txXfrm>
    </dsp:sp>
    <dsp:sp modelId="{6AB1A15A-A557-4D48-94DF-683653D853A0}">
      <dsp:nvSpPr>
        <dsp:cNvPr id="0" name=""/>
        <dsp:cNvSpPr/>
      </dsp:nvSpPr>
      <dsp:spPr>
        <a:xfrm>
          <a:off x="312880" y="1066975"/>
          <a:ext cx="3340241" cy="89362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Brief Overview of NOMA</a:t>
          </a:r>
        </a:p>
      </dsp:txBody>
      <dsp:txXfrm>
        <a:off x="312880" y="1066975"/>
        <a:ext cx="3340241" cy="893626"/>
      </dsp:txXfrm>
    </dsp:sp>
    <dsp:sp modelId="{AE9BC7CF-49CB-4E6E-9381-499D58C3F50D}">
      <dsp:nvSpPr>
        <dsp:cNvPr id="0" name=""/>
        <dsp:cNvSpPr/>
      </dsp:nvSpPr>
      <dsp:spPr>
        <a:xfrm>
          <a:off x="1147941" y="2275351"/>
          <a:ext cx="2554387" cy="996631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Code-Domain NOMA</a:t>
          </a:r>
        </a:p>
      </dsp:txBody>
      <dsp:txXfrm>
        <a:off x="1147941" y="2275351"/>
        <a:ext cx="2554387" cy="996631"/>
      </dsp:txXfrm>
    </dsp:sp>
    <dsp:sp modelId="{7744FF91-CD9E-473F-A540-45ACD5640457}">
      <dsp:nvSpPr>
        <dsp:cNvPr id="0" name=""/>
        <dsp:cNvSpPr/>
      </dsp:nvSpPr>
      <dsp:spPr>
        <a:xfrm>
          <a:off x="1147941" y="3586732"/>
          <a:ext cx="2554387" cy="996631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Power-Domain NOMA</a:t>
          </a:r>
        </a:p>
      </dsp:txBody>
      <dsp:txXfrm>
        <a:off x="1147941" y="3586732"/>
        <a:ext cx="2554387" cy="996631"/>
      </dsp:txXfrm>
    </dsp:sp>
    <dsp:sp modelId="{190720A6-8BD3-40C7-8E6E-135504BDD97B}">
      <dsp:nvSpPr>
        <dsp:cNvPr id="0" name=""/>
        <dsp:cNvSpPr/>
      </dsp:nvSpPr>
      <dsp:spPr>
        <a:xfrm>
          <a:off x="1147941" y="4898114"/>
          <a:ext cx="2554387" cy="996631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Relevance of Power-Domain NOMA in an HBD-UCS</a:t>
          </a:r>
        </a:p>
      </dsp:txBody>
      <dsp:txXfrm>
        <a:off x="1147941" y="4898114"/>
        <a:ext cx="2554387" cy="996631"/>
      </dsp:txXfrm>
    </dsp:sp>
    <dsp:sp modelId="{F950CCEC-5D55-4404-8628-DF4A5DD0C203}">
      <dsp:nvSpPr>
        <dsp:cNvPr id="0" name=""/>
        <dsp:cNvSpPr/>
      </dsp:nvSpPr>
      <dsp:spPr>
        <a:xfrm>
          <a:off x="3967872" y="1066975"/>
          <a:ext cx="3340241" cy="89362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Example Signal Model in HBD UAV Communications</a:t>
          </a:r>
        </a:p>
      </dsp:txBody>
      <dsp:txXfrm>
        <a:off x="3967872" y="1066975"/>
        <a:ext cx="3340241" cy="893626"/>
      </dsp:txXfrm>
    </dsp:sp>
    <dsp:sp modelId="{CD180C78-EE07-41C8-A2E4-D3F0FB0D478A}">
      <dsp:nvSpPr>
        <dsp:cNvPr id="0" name=""/>
        <dsp:cNvSpPr/>
      </dsp:nvSpPr>
      <dsp:spPr>
        <a:xfrm>
          <a:off x="4802932" y="2275351"/>
          <a:ext cx="2373735" cy="74940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Uplink Transmissions</a:t>
          </a:r>
        </a:p>
      </dsp:txBody>
      <dsp:txXfrm>
        <a:off x="4802932" y="2275351"/>
        <a:ext cx="2373735" cy="749403"/>
      </dsp:txXfrm>
    </dsp:sp>
    <dsp:sp modelId="{062F2ED0-DF00-43FC-8421-088B6B9F385C}">
      <dsp:nvSpPr>
        <dsp:cNvPr id="0" name=""/>
        <dsp:cNvSpPr/>
      </dsp:nvSpPr>
      <dsp:spPr>
        <a:xfrm>
          <a:off x="4802932" y="3339504"/>
          <a:ext cx="2373735" cy="74940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Downlink Transmissions</a:t>
          </a:r>
        </a:p>
      </dsp:txBody>
      <dsp:txXfrm>
        <a:off x="4802932" y="3339504"/>
        <a:ext cx="2373735" cy="749403"/>
      </dsp:txXfrm>
    </dsp:sp>
    <dsp:sp modelId="{321608D4-6D4A-49D2-B7E3-3842AE596296}">
      <dsp:nvSpPr>
        <dsp:cNvPr id="0" name=""/>
        <dsp:cNvSpPr/>
      </dsp:nvSpPr>
      <dsp:spPr>
        <a:xfrm>
          <a:off x="7622863" y="1066975"/>
          <a:ext cx="3340241" cy="89362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Open Research Problems and Challenges</a:t>
          </a:r>
        </a:p>
      </dsp:txBody>
      <dsp:txXfrm>
        <a:off x="7622863" y="1066975"/>
        <a:ext cx="3340241" cy="893626"/>
      </dsp:txXfrm>
    </dsp:sp>
    <dsp:sp modelId="{5FBB658F-93C7-4696-B264-2232CABC1C9B}">
      <dsp:nvSpPr>
        <dsp:cNvPr id="0" name=""/>
        <dsp:cNvSpPr/>
      </dsp:nvSpPr>
      <dsp:spPr>
        <a:xfrm>
          <a:off x="8457923" y="2275351"/>
          <a:ext cx="3106562" cy="1206981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SIC-based Detection Complexity and Error Propagation</a:t>
          </a:r>
        </a:p>
      </dsp:txBody>
      <dsp:txXfrm>
        <a:off x="8457923" y="2275351"/>
        <a:ext cx="3106562" cy="1206981"/>
      </dsp:txXfrm>
    </dsp:sp>
    <dsp:sp modelId="{CD3DF4C9-B13F-410C-A172-AEE69D67B202}">
      <dsp:nvSpPr>
        <dsp:cNvPr id="0" name=""/>
        <dsp:cNvSpPr/>
      </dsp:nvSpPr>
      <dsp:spPr>
        <a:xfrm>
          <a:off x="8457923" y="3797082"/>
          <a:ext cx="3106562" cy="1206981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User Pairing in Power-Domain NOMA</a:t>
          </a:r>
        </a:p>
      </dsp:txBody>
      <dsp:txXfrm>
        <a:off x="8457923" y="3797082"/>
        <a:ext cx="3106562" cy="1206981"/>
      </dsp:txXfrm>
    </dsp:sp>
    <dsp:sp modelId="{936647AB-CFAF-411D-A275-46210DFB44D5}">
      <dsp:nvSpPr>
        <dsp:cNvPr id="0" name=""/>
        <dsp:cNvSpPr/>
      </dsp:nvSpPr>
      <dsp:spPr>
        <a:xfrm>
          <a:off x="8457923" y="5318814"/>
          <a:ext cx="3106562" cy="1206981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Deep-Learning Techniques for Power-Domain NOMA</a:t>
          </a:r>
        </a:p>
      </dsp:txBody>
      <dsp:txXfrm>
        <a:off x="8457923" y="5318814"/>
        <a:ext cx="3106562" cy="12069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FF152-FE10-484B-8783-AEA780C9A205}">
      <dsp:nvSpPr>
        <dsp:cNvPr id="0" name=""/>
        <dsp:cNvSpPr/>
      </dsp:nvSpPr>
      <dsp:spPr>
        <a:xfrm>
          <a:off x="6569305" y="5351873"/>
          <a:ext cx="438221" cy="835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110" y="0"/>
              </a:lnTo>
              <a:lnTo>
                <a:pt x="219110" y="835025"/>
              </a:lnTo>
              <a:lnTo>
                <a:pt x="438221" y="835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764840" y="5745810"/>
        <a:ext cx="47151" cy="47151"/>
      </dsp:txXfrm>
    </dsp:sp>
    <dsp:sp modelId="{BBB7AD8D-5E31-49A6-B2E7-A084DEC1F254}">
      <dsp:nvSpPr>
        <dsp:cNvPr id="0" name=""/>
        <dsp:cNvSpPr/>
      </dsp:nvSpPr>
      <dsp:spPr>
        <a:xfrm>
          <a:off x="6569305" y="5306153"/>
          <a:ext cx="4382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22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777460" y="5340917"/>
        <a:ext cx="21911" cy="21911"/>
      </dsp:txXfrm>
    </dsp:sp>
    <dsp:sp modelId="{7936D543-0DCA-47BF-9190-1131E059202F}">
      <dsp:nvSpPr>
        <dsp:cNvPr id="0" name=""/>
        <dsp:cNvSpPr/>
      </dsp:nvSpPr>
      <dsp:spPr>
        <a:xfrm>
          <a:off x="6569305" y="4516847"/>
          <a:ext cx="438221" cy="835025"/>
        </a:xfrm>
        <a:custGeom>
          <a:avLst/>
          <a:gdLst/>
          <a:ahLst/>
          <a:cxnLst/>
          <a:rect l="0" t="0" r="0" b="0"/>
          <a:pathLst>
            <a:path>
              <a:moveTo>
                <a:pt x="0" y="835025"/>
              </a:moveTo>
              <a:lnTo>
                <a:pt x="219110" y="835025"/>
              </a:lnTo>
              <a:lnTo>
                <a:pt x="219110" y="0"/>
              </a:lnTo>
              <a:lnTo>
                <a:pt x="43822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764840" y="4910784"/>
        <a:ext cx="47151" cy="47151"/>
      </dsp:txXfrm>
    </dsp:sp>
    <dsp:sp modelId="{628FBEF8-25AB-4566-8729-E40497FE142B}">
      <dsp:nvSpPr>
        <dsp:cNvPr id="0" name=""/>
        <dsp:cNvSpPr/>
      </dsp:nvSpPr>
      <dsp:spPr>
        <a:xfrm>
          <a:off x="2275831" y="2846796"/>
          <a:ext cx="438221" cy="250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110" y="0"/>
              </a:lnTo>
              <a:lnTo>
                <a:pt x="219110" y="2505076"/>
              </a:lnTo>
              <a:lnTo>
                <a:pt x="438221" y="25050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900" kern="1200"/>
        </a:p>
      </dsp:txBody>
      <dsp:txXfrm>
        <a:off x="2431364" y="4035757"/>
        <a:ext cx="127155" cy="127155"/>
      </dsp:txXfrm>
    </dsp:sp>
    <dsp:sp modelId="{41D34378-5BD9-422A-8DDA-894D5A5300BE}">
      <dsp:nvSpPr>
        <dsp:cNvPr id="0" name=""/>
        <dsp:cNvSpPr/>
      </dsp:nvSpPr>
      <dsp:spPr>
        <a:xfrm>
          <a:off x="6569305" y="3264309"/>
          <a:ext cx="438221" cy="417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110" y="0"/>
              </a:lnTo>
              <a:lnTo>
                <a:pt x="219110" y="417512"/>
              </a:lnTo>
              <a:lnTo>
                <a:pt x="438221" y="417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773284" y="3457934"/>
        <a:ext cx="30263" cy="30263"/>
      </dsp:txXfrm>
    </dsp:sp>
    <dsp:sp modelId="{0C80FD89-F6D5-440F-9B5D-29784E38ADEE}">
      <dsp:nvSpPr>
        <dsp:cNvPr id="0" name=""/>
        <dsp:cNvSpPr/>
      </dsp:nvSpPr>
      <dsp:spPr>
        <a:xfrm>
          <a:off x="6569305" y="2846796"/>
          <a:ext cx="438221" cy="417512"/>
        </a:xfrm>
        <a:custGeom>
          <a:avLst/>
          <a:gdLst/>
          <a:ahLst/>
          <a:cxnLst/>
          <a:rect l="0" t="0" r="0" b="0"/>
          <a:pathLst>
            <a:path>
              <a:moveTo>
                <a:pt x="0" y="417512"/>
              </a:moveTo>
              <a:lnTo>
                <a:pt x="219110" y="417512"/>
              </a:lnTo>
              <a:lnTo>
                <a:pt x="219110" y="0"/>
              </a:lnTo>
              <a:lnTo>
                <a:pt x="43822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773284" y="3040421"/>
        <a:ext cx="30263" cy="30263"/>
      </dsp:txXfrm>
    </dsp:sp>
    <dsp:sp modelId="{DCCC8126-8A94-447B-8139-324EED0B8608}">
      <dsp:nvSpPr>
        <dsp:cNvPr id="0" name=""/>
        <dsp:cNvSpPr/>
      </dsp:nvSpPr>
      <dsp:spPr>
        <a:xfrm>
          <a:off x="2275831" y="2846796"/>
          <a:ext cx="438221" cy="417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110" y="0"/>
              </a:lnTo>
              <a:lnTo>
                <a:pt x="219110" y="417512"/>
              </a:lnTo>
              <a:lnTo>
                <a:pt x="438221" y="417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479810" y="3040421"/>
        <a:ext cx="30263" cy="30263"/>
      </dsp:txXfrm>
    </dsp:sp>
    <dsp:sp modelId="{5C8A3CC9-9DDC-47DA-8AC9-29EAFB971548}">
      <dsp:nvSpPr>
        <dsp:cNvPr id="0" name=""/>
        <dsp:cNvSpPr/>
      </dsp:nvSpPr>
      <dsp:spPr>
        <a:xfrm>
          <a:off x="6569305" y="1176745"/>
          <a:ext cx="438221" cy="835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110" y="0"/>
              </a:lnTo>
              <a:lnTo>
                <a:pt x="219110" y="835025"/>
              </a:lnTo>
              <a:lnTo>
                <a:pt x="438221" y="835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764840" y="1570682"/>
        <a:ext cx="47151" cy="47151"/>
      </dsp:txXfrm>
    </dsp:sp>
    <dsp:sp modelId="{27C84A23-4698-4A48-B5DE-58C8B5032321}">
      <dsp:nvSpPr>
        <dsp:cNvPr id="0" name=""/>
        <dsp:cNvSpPr/>
      </dsp:nvSpPr>
      <dsp:spPr>
        <a:xfrm>
          <a:off x="6569305" y="1131025"/>
          <a:ext cx="4382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22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777460" y="1165790"/>
        <a:ext cx="21911" cy="21911"/>
      </dsp:txXfrm>
    </dsp:sp>
    <dsp:sp modelId="{46EDD288-E46E-4D62-87EE-70D37EAFE96A}">
      <dsp:nvSpPr>
        <dsp:cNvPr id="0" name=""/>
        <dsp:cNvSpPr/>
      </dsp:nvSpPr>
      <dsp:spPr>
        <a:xfrm>
          <a:off x="6569305" y="341720"/>
          <a:ext cx="438221" cy="835025"/>
        </a:xfrm>
        <a:custGeom>
          <a:avLst/>
          <a:gdLst/>
          <a:ahLst/>
          <a:cxnLst/>
          <a:rect l="0" t="0" r="0" b="0"/>
          <a:pathLst>
            <a:path>
              <a:moveTo>
                <a:pt x="0" y="835025"/>
              </a:moveTo>
              <a:lnTo>
                <a:pt x="219110" y="835025"/>
              </a:lnTo>
              <a:lnTo>
                <a:pt x="219110" y="0"/>
              </a:lnTo>
              <a:lnTo>
                <a:pt x="43822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764840" y="735657"/>
        <a:ext cx="47151" cy="47151"/>
      </dsp:txXfrm>
    </dsp:sp>
    <dsp:sp modelId="{663268FE-8620-4798-AE2F-8339055C3E49}">
      <dsp:nvSpPr>
        <dsp:cNvPr id="0" name=""/>
        <dsp:cNvSpPr/>
      </dsp:nvSpPr>
      <dsp:spPr>
        <a:xfrm>
          <a:off x="2275831" y="1176745"/>
          <a:ext cx="438221" cy="1670050"/>
        </a:xfrm>
        <a:custGeom>
          <a:avLst/>
          <a:gdLst/>
          <a:ahLst/>
          <a:cxnLst/>
          <a:rect l="0" t="0" r="0" b="0"/>
          <a:pathLst>
            <a:path>
              <a:moveTo>
                <a:pt x="0" y="1670050"/>
              </a:moveTo>
              <a:lnTo>
                <a:pt x="219110" y="1670050"/>
              </a:lnTo>
              <a:lnTo>
                <a:pt x="219110" y="0"/>
              </a:lnTo>
              <a:lnTo>
                <a:pt x="4382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00" kern="1200"/>
        </a:p>
      </dsp:txBody>
      <dsp:txXfrm>
        <a:off x="2451777" y="1968606"/>
        <a:ext cx="86329" cy="86329"/>
      </dsp:txXfrm>
    </dsp:sp>
    <dsp:sp modelId="{06D96E13-3345-4ED2-90AB-13E799FB2454}">
      <dsp:nvSpPr>
        <dsp:cNvPr id="0" name=""/>
        <dsp:cNvSpPr/>
      </dsp:nvSpPr>
      <dsp:spPr>
        <a:xfrm>
          <a:off x="2275831" y="341720"/>
          <a:ext cx="438221" cy="2505076"/>
        </a:xfrm>
        <a:custGeom>
          <a:avLst/>
          <a:gdLst/>
          <a:ahLst/>
          <a:cxnLst/>
          <a:rect l="0" t="0" r="0" b="0"/>
          <a:pathLst>
            <a:path>
              <a:moveTo>
                <a:pt x="0" y="2505076"/>
              </a:moveTo>
              <a:lnTo>
                <a:pt x="219110" y="2505076"/>
              </a:lnTo>
              <a:lnTo>
                <a:pt x="219110" y="0"/>
              </a:lnTo>
              <a:lnTo>
                <a:pt x="4382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900" kern="1200"/>
        </a:p>
      </dsp:txBody>
      <dsp:txXfrm>
        <a:off x="2431364" y="1530680"/>
        <a:ext cx="127155" cy="127155"/>
      </dsp:txXfrm>
    </dsp:sp>
    <dsp:sp modelId="{236ADF54-590B-49DE-9E13-66A6427E67F2}">
      <dsp:nvSpPr>
        <dsp:cNvPr id="0" name=""/>
        <dsp:cNvSpPr/>
      </dsp:nvSpPr>
      <dsp:spPr>
        <a:xfrm rot="16200000">
          <a:off x="-883514" y="2091796"/>
          <a:ext cx="4808692" cy="1509999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Section V: Power-Domain Non-Orthogonal Multiple Access for HBD UAV Communications</a:t>
          </a:r>
        </a:p>
      </dsp:txBody>
      <dsp:txXfrm>
        <a:off x="-883514" y="2091796"/>
        <a:ext cx="4808692" cy="1509999"/>
      </dsp:txXfrm>
    </dsp:sp>
    <dsp:sp modelId="{820054EE-1C97-4FF2-83E3-78ACB1CB2CAF}">
      <dsp:nvSpPr>
        <dsp:cNvPr id="0" name=""/>
        <dsp:cNvSpPr/>
      </dsp:nvSpPr>
      <dsp:spPr>
        <a:xfrm>
          <a:off x="2714052" y="7710"/>
          <a:ext cx="3855252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Towards Multi-User HBD Communications </a:t>
          </a:r>
        </a:p>
      </dsp:txBody>
      <dsp:txXfrm>
        <a:off x="2714052" y="7710"/>
        <a:ext cx="3855252" cy="668020"/>
      </dsp:txXfrm>
    </dsp:sp>
    <dsp:sp modelId="{7B2D2422-94FF-408C-887C-0C4217F2CF7D}">
      <dsp:nvSpPr>
        <dsp:cNvPr id="0" name=""/>
        <dsp:cNvSpPr/>
      </dsp:nvSpPr>
      <dsp:spPr>
        <a:xfrm>
          <a:off x="2714052" y="842735"/>
          <a:ext cx="3855252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Brief Overview of NOMA</a:t>
          </a:r>
        </a:p>
      </dsp:txBody>
      <dsp:txXfrm>
        <a:off x="2714052" y="842735"/>
        <a:ext cx="3855252" cy="668020"/>
      </dsp:txXfrm>
    </dsp:sp>
    <dsp:sp modelId="{70EA4F9C-DCE2-43A6-B69F-6136F1768DF0}">
      <dsp:nvSpPr>
        <dsp:cNvPr id="0" name=""/>
        <dsp:cNvSpPr/>
      </dsp:nvSpPr>
      <dsp:spPr>
        <a:xfrm>
          <a:off x="7007526" y="7710"/>
          <a:ext cx="4104008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Code-Domain NOMA</a:t>
          </a:r>
        </a:p>
      </dsp:txBody>
      <dsp:txXfrm>
        <a:off x="7007526" y="7710"/>
        <a:ext cx="4104008" cy="668020"/>
      </dsp:txXfrm>
    </dsp:sp>
    <dsp:sp modelId="{7152302E-882F-4675-9367-ACF78DB24112}">
      <dsp:nvSpPr>
        <dsp:cNvPr id="0" name=""/>
        <dsp:cNvSpPr/>
      </dsp:nvSpPr>
      <dsp:spPr>
        <a:xfrm>
          <a:off x="7007526" y="842735"/>
          <a:ext cx="4104008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Power-Domain NOMA</a:t>
          </a:r>
        </a:p>
      </dsp:txBody>
      <dsp:txXfrm>
        <a:off x="7007526" y="842735"/>
        <a:ext cx="4104008" cy="668020"/>
      </dsp:txXfrm>
    </dsp:sp>
    <dsp:sp modelId="{E7C97508-E8E0-4C09-8175-8EDDD9F3A926}">
      <dsp:nvSpPr>
        <dsp:cNvPr id="0" name=""/>
        <dsp:cNvSpPr/>
      </dsp:nvSpPr>
      <dsp:spPr>
        <a:xfrm>
          <a:off x="7007526" y="1677761"/>
          <a:ext cx="4104008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Relevance of Power-Domain NOMA in an HBD-UCS</a:t>
          </a:r>
        </a:p>
      </dsp:txBody>
      <dsp:txXfrm>
        <a:off x="7007526" y="1677761"/>
        <a:ext cx="4104008" cy="668020"/>
      </dsp:txXfrm>
    </dsp:sp>
    <dsp:sp modelId="{60BC7833-A230-427F-8454-A7AD42A3EF75}">
      <dsp:nvSpPr>
        <dsp:cNvPr id="0" name=""/>
        <dsp:cNvSpPr/>
      </dsp:nvSpPr>
      <dsp:spPr>
        <a:xfrm>
          <a:off x="2714052" y="2930299"/>
          <a:ext cx="3855252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Example Signal Model in HBD UAV Communications</a:t>
          </a:r>
        </a:p>
      </dsp:txBody>
      <dsp:txXfrm>
        <a:off x="2714052" y="2930299"/>
        <a:ext cx="3855252" cy="668020"/>
      </dsp:txXfrm>
    </dsp:sp>
    <dsp:sp modelId="{8938DC38-A32C-468E-86B8-38F5763CEED0}">
      <dsp:nvSpPr>
        <dsp:cNvPr id="0" name=""/>
        <dsp:cNvSpPr/>
      </dsp:nvSpPr>
      <dsp:spPr>
        <a:xfrm>
          <a:off x="7007526" y="2512786"/>
          <a:ext cx="4104008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Uplink Transmissions</a:t>
          </a:r>
        </a:p>
      </dsp:txBody>
      <dsp:txXfrm>
        <a:off x="7007526" y="2512786"/>
        <a:ext cx="4104008" cy="668020"/>
      </dsp:txXfrm>
    </dsp:sp>
    <dsp:sp modelId="{6E36FC8A-7026-48A0-B270-4A6616BA1669}">
      <dsp:nvSpPr>
        <dsp:cNvPr id="0" name=""/>
        <dsp:cNvSpPr/>
      </dsp:nvSpPr>
      <dsp:spPr>
        <a:xfrm>
          <a:off x="7007526" y="3347812"/>
          <a:ext cx="4104008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Downlink Transmissions</a:t>
          </a:r>
        </a:p>
      </dsp:txBody>
      <dsp:txXfrm>
        <a:off x="7007526" y="3347812"/>
        <a:ext cx="4104008" cy="668020"/>
      </dsp:txXfrm>
    </dsp:sp>
    <dsp:sp modelId="{6DF0FA7D-A0D2-47FB-BAFC-D49F1101E9A8}">
      <dsp:nvSpPr>
        <dsp:cNvPr id="0" name=""/>
        <dsp:cNvSpPr/>
      </dsp:nvSpPr>
      <dsp:spPr>
        <a:xfrm>
          <a:off x="2714052" y="5017863"/>
          <a:ext cx="3855252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Open Research Problems and Challenges</a:t>
          </a:r>
        </a:p>
      </dsp:txBody>
      <dsp:txXfrm>
        <a:off x="2714052" y="5017863"/>
        <a:ext cx="3855252" cy="668020"/>
      </dsp:txXfrm>
    </dsp:sp>
    <dsp:sp modelId="{734698FE-D8A6-4752-AEEB-EDCDE7851104}">
      <dsp:nvSpPr>
        <dsp:cNvPr id="0" name=""/>
        <dsp:cNvSpPr/>
      </dsp:nvSpPr>
      <dsp:spPr>
        <a:xfrm>
          <a:off x="7007526" y="4182837"/>
          <a:ext cx="4104008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SIC-based Detection Complexity and Error Propagation</a:t>
          </a:r>
        </a:p>
      </dsp:txBody>
      <dsp:txXfrm>
        <a:off x="7007526" y="4182837"/>
        <a:ext cx="4104008" cy="668020"/>
      </dsp:txXfrm>
    </dsp:sp>
    <dsp:sp modelId="{C0D781C4-E405-4101-AC7B-0357F438E35C}">
      <dsp:nvSpPr>
        <dsp:cNvPr id="0" name=""/>
        <dsp:cNvSpPr/>
      </dsp:nvSpPr>
      <dsp:spPr>
        <a:xfrm>
          <a:off x="7007526" y="5017863"/>
          <a:ext cx="4104008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User Pairing in Power-Domain NOMA</a:t>
          </a:r>
        </a:p>
      </dsp:txBody>
      <dsp:txXfrm>
        <a:off x="7007526" y="5017863"/>
        <a:ext cx="4104008" cy="668020"/>
      </dsp:txXfrm>
    </dsp:sp>
    <dsp:sp modelId="{B76EB991-FF29-455A-A867-8BD61799584C}">
      <dsp:nvSpPr>
        <dsp:cNvPr id="0" name=""/>
        <dsp:cNvSpPr/>
      </dsp:nvSpPr>
      <dsp:spPr>
        <a:xfrm>
          <a:off x="7007526" y="5852888"/>
          <a:ext cx="4104008" cy="66802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Deep-Learning Techniques for Power-Domain NOMA</a:t>
          </a:r>
        </a:p>
      </dsp:txBody>
      <dsp:txXfrm>
        <a:off x="7007526" y="5852888"/>
        <a:ext cx="4104008" cy="668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684C-197F-4AF9-9A01-58E705CA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F1E9F-DE17-48C3-8992-C1353A9E2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8FC3-F4A4-4E28-8828-A21C6D78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AC6AA-5068-4691-A6C6-5AC7D339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DC2A-937A-43CF-A489-50493480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20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135-7991-4721-9EBF-EF11BBD2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53A77-0E5D-4A87-ABE7-EA103E9D6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972D-1A54-40DD-81C3-2180FB7D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C78D-5997-4995-8FE3-ABB274B4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75462-0869-4D18-B4B4-8335DBBB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37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296DE-080D-4BE3-B8D6-4BB6CEFD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36D5E-3697-4295-B27B-345C2AAED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0ABFA-9433-40FA-9CA7-B169C5AE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03A5-97F4-42EB-B8FF-D0EAD540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276C-B8AE-468D-BE6E-3CBBFC78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0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AF6B-BDB0-4420-9360-A1002E47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6341-F795-4CBF-B799-3521CC94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BB05C-D3AC-4C64-A6D3-3FD0BE4B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4563-5D3C-49AA-83FB-D1403530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399D-8BF8-4358-BEA6-0543F5CA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30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F5AF-07CF-4A56-BF8A-F2BD067A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F74C-E45B-4769-9E67-44AFFE01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789C-8C61-4B2F-93EE-451C3CCD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20C16-25AE-4DE6-AF21-20E7CC5D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E7FED-802E-469C-B2C3-FFB9A1F0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9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DEDD-4900-45DD-A5EA-096EC5C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C307-42A6-4C02-A1E4-481AF281C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29153-43F1-4EB8-82B8-9B51D1A5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279D7-6292-4AB6-81B9-C5FD4654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BF31A-304D-432B-BED1-8FE1E757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DFEA1-E759-425B-B9D7-F457A227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71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ACF5-9C50-4531-ADE7-CD38F5BE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373E4-54C4-4F02-B347-855E7CE4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F61AE-6DC1-4AAB-ACF4-61F08AF0A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8EBC3-4EFB-4532-B235-AA28F3745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E88EB-7E54-426F-AC08-A52D04E5B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3BB7D-A0A9-40CE-A9FD-DA79B665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AB5D1-71CA-4DB6-A5F1-F22B94D5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FB20B-DC44-4B7D-B6D5-B0900AAB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1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B109-DE00-4703-AB04-C7F31001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9D1E8-02B3-43CB-898A-02D5E78F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4229A-9884-49CB-990B-B78ED25C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69951-DE41-4895-9C9B-A912E774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68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C1D65-22DD-4724-B767-6983A8AE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9E2AD-469C-4D1C-95B5-596E103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B75BC-A1F4-4F1A-8D69-1C37CCB6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91A6-FD1B-48C8-B3CA-7616CB3A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AE3E-8A34-4A98-A276-F6FF216E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EC2F4-924E-450B-B37C-E8D16F2D0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C0592-830E-4B5E-A31B-1FDFAE94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8CCFE-9106-451A-A5C7-150AFD3D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2E650-0CC2-44A2-B609-F41E3D7A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30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9420-56EA-4BAD-BD39-43C991FB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36C44-EF2B-4206-ADFD-348471ED0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CD275-E9B5-4992-9D83-7C9D33D82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F5BD-DF88-464C-BC9D-8B2FBD65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CC0F9-ABBF-4D5E-B438-D6E96DAC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447D-7AC3-4533-B681-9619270C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81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6C3EE-0E78-4BBD-9B57-B14D6C5B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9D68C-E4B9-4EE8-B4A7-01BF562EB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01DC-AF45-4C01-889D-63FE6C9A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3689-892C-4554-AE2E-822812F01583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A6CCE-79A5-4E15-8CE6-966D0E9A2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2A34-B6E1-4BE0-AC03-2EF2F252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DB33-2C71-4C75-8C07-928F20E2CE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74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662F59-8D2E-4530-992B-A52BBE8FC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834331"/>
              </p:ext>
            </p:extLst>
          </p:nvPr>
        </p:nvGraphicFramePr>
        <p:xfrm>
          <a:off x="157316" y="167147"/>
          <a:ext cx="11877367" cy="652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5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662F59-8D2E-4530-992B-A52BBE8FC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214950"/>
              </p:ext>
            </p:extLst>
          </p:nvPr>
        </p:nvGraphicFramePr>
        <p:xfrm>
          <a:off x="157316" y="167147"/>
          <a:ext cx="11877367" cy="652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42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662F59-8D2E-4530-992B-A52BBE8FC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916516"/>
              </p:ext>
            </p:extLst>
          </p:nvPr>
        </p:nvGraphicFramePr>
        <p:xfrm>
          <a:off x="157316" y="167147"/>
          <a:ext cx="11877367" cy="652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0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662F59-8D2E-4530-992B-A52BBE8FC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437187"/>
              </p:ext>
            </p:extLst>
          </p:nvPr>
        </p:nvGraphicFramePr>
        <p:xfrm>
          <a:off x="157316" y="167147"/>
          <a:ext cx="11877367" cy="652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45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662F59-8D2E-4530-992B-A52BBE8FC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609250"/>
              </p:ext>
            </p:extLst>
          </p:nvPr>
        </p:nvGraphicFramePr>
        <p:xfrm>
          <a:off x="157316" y="167147"/>
          <a:ext cx="11877367" cy="652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3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662F59-8D2E-4530-992B-A52BBE8FC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744757"/>
              </p:ext>
            </p:extLst>
          </p:nvPr>
        </p:nvGraphicFramePr>
        <p:xfrm>
          <a:off x="157316" y="167147"/>
          <a:ext cx="11877367" cy="652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662F59-8D2E-4530-992B-A52BBE8FC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136009"/>
              </p:ext>
            </p:extLst>
          </p:nvPr>
        </p:nvGraphicFramePr>
        <p:xfrm>
          <a:off x="157316" y="167147"/>
          <a:ext cx="11877367" cy="652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04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33FF-52D1-4D3C-BFEC-C0B5AE48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76887-32D9-4460-B83A-79FDC5F1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391A0-F70C-4D50-A960-4DAB6ABC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25" y="1311166"/>
            <a:ext cx="7779150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361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 Tan</dc:creator>
  <cp:lastModifiedBy>Ernest Tan</cp:lastModifiedBy>
  <cp:revision>22</cp:revision>
  <dcterms:created xsi:type="dcterms:W3CDTF">2019-07-02T03:49:37Z</dcterms:created>
  <dcterms:modified xsi:type="dcterms:W3CDTF">2019-08-20T04:09:14Z</dcterms:modified>
</cp:coreProperties>
</file>