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8675E9-997E-49FC-8FF0-C3BFCB24C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ED8F71-F47F-4C9B-A66F-F864A3364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901418-38AD-4AF8-9E68-12CC8423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F99C-9338-4140-9368-7676A11D1C7F}" type="datetimeFigureOut">
              <a:rPr lang="en-SG" smtClean="0"/>
              <a:t>25/6/2018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1C5E0A-CD22-4752-8521-D2A83818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737CE-9B50-4F52-8960-490B0D8F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925A-05FC-4D13-8A7B-DBEC1F6BA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48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932E2-4CE1-4831-A127-7C8CEDBB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143C5D-841F-4019-8FB6-80F088E4C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873E0E-5996-44C5-891A-9072C0D0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F99C-9338-4140-9368-7676A11D1C7F}" type="datetimeFigureOut">
              <a:rPr lang="en-SG" smtClean="0"/>
              <a:t>25/6/2018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6B0582-147B-427E-AD07-696100D7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06C5C1-EAF8-40BD-96DE-2E2BEC28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925A-05FC-4D13-8A7B-DBEC1F6BA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13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3C14FFD-B489-4882-A02B-01F480865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146A629-05DA-4145-9EEB-82AA874EC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F4889-FF8A-4631-B95C-19057295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F99C-9338-4140-9368-7676A11D1C7F}" type="datetimeFigureOut">
              <a:rPr lang="en-SG" smtClean="0"/>
              <a:t>25/6/2018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0E36D7-03DA-4B36-8A3D-B1738B77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28E45E-FE7A-44CB-B030-8C30571B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925A-05FC-4D13-8A7B-DBEC1F6BA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61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CCBDA1-1F2A-464C-8FBC-CFD8A95B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952BA8-EE6E-4C59-9BF1-9CC1A71C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731211-52B8-4254-BE8E-EFFD6266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F99C-9338-4140-9368-7676A11D1C7F}" type="datetimeFigureOut">
              <a:rPr lang="en-SG" smtClean="0"/>
              <a:t>25/6/2018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E08075-8EF8-41B5-ACC0-3996A504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4F4C82-2148-40C3-B601-67B58C96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925A-05FC-4D13-8A7B-DBEC1F6BA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499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3A2D29-374F-4FAA-8C1E-7C8333C0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824ED6-2DF1-467D-A312-A2D0DF0E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8B8EF5-CD8B-41C3-A947-157384FD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F99C-9338-4140-9368-7676A11D1C7F}" type="datetimeFigureOut">
              <a:rPr lang="en-SG" smtClean="0"/>
              <a:t>25/6/2018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0546E5-7626-4778-86D7-17550356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9A799C-79FB-40DF-A1CC-0813C7EC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925A-05FC-4D13-8A7B-DBEC1F6BA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59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DFDE3-C44C-4BA3-9CC1-E1EE6940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6FE9F7-2B42-499D-8DE2-00B7BE803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569F5B-A670-437C-A7FB-622E96BA9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A27F20-1FB6-4E5B-96FF-85A891CF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F99C-9338-4140-9368-7676A11D1C7F}" type="datetimeFigureOut">
              <a:rPr lang="en-SG" smtClean="0"/>
              <a:t>25/6/2018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72A192-AC2E-4C41-A96E-C79EFAF6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4D5E17-A162-4389-B27D-388405AB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925A-05FC-4D13-8A7B-DBEC1F6BA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64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B95EC-D17F-4919-9666-7641CCA2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9542E8-B633-449B-96F8-3226B329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BCD71C-89E3-419D-AC56-6764A974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7BF47F5-3C3C-4C11-AEE8-A76D7D4EF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5A89583-0E0F-4DF4-A679-6D6A6FAAB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35DD4C-3101-4A54-A613-D8D6EF11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F99C-9338-4140-9368-7676A11D1C7F}" type="datetimeFigureOut">
              <a:rPr lang="en-SG" smtClean="0"/>
              <a:t>25/6/2018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CDEF441-C972-429F-8F17-8A5634EF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FAD59D0-F7C8-4375-B12A-22F76E4E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925A-05FC-4D13-8A7B-DBEC1F6BA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02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18AA5-F735-488E-BF46-D6B30E13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E65786-61F8-4C86-8F17-C449D49F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F99C-9338-4140-9368-7676A11D1C7F}" type="datetimeFigureOut">
              <a:rPr lang="en-SG" smtClean="0"/>
              <a:t>25/6/2018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0290DDB-A736-48A6-B29E-2D0C37F0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8EF883-786F-42DE-BDCE-B285A915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925A-05FC-4D13-8A7B-DBEC1F6BA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22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55DAF22-E987-4BF9-B387-8929D2C9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F99C-9338-4140-9368-7676A11D1C7F}" type="datetimeFigureOut">
              <a:rPr lang="en-SG" smtClean="0"/>
              <a:t>25/6/2018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AA7029B-6A52-46B0-969C-FC46B360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443BA4-0049-4509-B4F3-0830B373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925A-05FC-4D13-8A7B-DBEC1F6BA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90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AE37A-A922-4C52-BDB2-21952004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6E6CE2-7BD9-4ABE-B1CB-9D2D0EAF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5A9EF2-C837-40AA-9D5D-A26CE6048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052B07-15C4-4918-845F-F3591E25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F99C-9338-4140-9368-7676A11D1C7F}" type="datetimeFigureOut">
              <a:rPr lang="en-SG" smtClean="0"/>
              <a:t>25/6/2018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2884EF-BF84-4093-A56E-0DCA3A98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4C88D0-B1E2-41BF-9AE5-4F3BD5B0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925A-05FC-4D13-8A7B-DBEC1F6BA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595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D4F05-1257-4862-B4D8-FEAF105F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1A4FC1B-9FF9-4FFA-94B7-EA1B8AFA6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FD8B5F-85A8-4B91-9DD7-6CFCEC12B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FB10EC-76B7-43D8-859E-CB73A40C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F99C-9338-4140-9368-7676A11D1C7F}" type="datetimeFigureOut">
              <a:rPr lang="en-SG" smtClean="0"/>
              <a:t>25/6/2018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D24613-76AE-4227-8DBB-4D2B7A49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5FFE7B-D928-4178-8DCE-543FF6BC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925A-05FC-4D13-8A7B-DBEC1F6BA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25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91B335F-B9C2-4FDD-89FB-E7074288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BAD7DC-28EA-4D7C-9F51-2127AF62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CBABA4-9947-4D41-A609-8C03388A5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F99C-9338-4140-9368-7676A11D1C7F}" type="datetimeFigureOut">
              <a:rPr lang="en-SG" smtClean="0"/>
              <a:t>25/6/2018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BE0050-9EDE-4EDC-8A79-0E1429F1A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2B7765-E12D-4510-8E45-FAAA9AAF9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C925A-05FC-4D13-8A7B-DBEC1F6BA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153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01B68368-8B9A-4075-B403-3F89622D4DC6}"/>
              </a:ext>
            </a:extLst>
          </p:cNvPr>
          <p:cNvSpPr/>
          <p:nvPr/>
        </p:nvSpPr>
        <p:spPr>
          <a:xfrm rot="5400000" flipV="1">
            <a:off x="5303436" y="1348057"/>
            <a:ext cx="2244288" cy="2369342"/>
          </a:xfrm>
          <a:prstGeom prst="rtTriangle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E806C1A-F112-468A-8BF2-E2DBB660C2F1}"/>
              </a:ext>
            </a:extLst>
          </p:cNvPr>
          <p:cNvSpPr/>
          <p:nvPr/>
        </p:nvSpPr>
        <p:spPr>
          <a:xfrm>
            <a:off x="5242561" y="675169"/>
            <a:ext cx="2369405" cy="735414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B1F8EA6-8285-43D5-BA93-E98BC75E6268}"/>
              </a:ext>
            </a:extLst>
          </p:cNvPr>
          <p:cNvSpPr/>
          <p:nvPr/>
        </p:nvSpPr>
        <p:spPr>
          <a:xfrm>
            <a:off x="7611979" y="675168"/>
            <a:ext cx="665344" cy="5311751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7F00B6B-B628-46C4-AB8C-D6E625E9D0F3}"/>
              </a:ext>
            </a:extLst>
          </p:cNvPr>
          <p:cNvGrpSpPr/>
          <p:nvPr/>
        </p:nvGrpSpPr>
        <p:grpSpPr>
          <a:xfrm>
            <a:off x="900578" y="288761"/>
            <a:ext cx="8035596" cy="6485683"/>
            <a:chOff x="900578" y="336886"/>
            <a:chExt cx="8035596" cy="648568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58C6728C-79AD-4D9A-AAFB-B4CB877FE1A9}"/>
                </a:ext>
              </a:extLst>
            </p:cNvPr>
            <p:cNvGrpSpPr/>
            <p:nvPr/>
          </p:nvGrpSpPr>
          <p:grpSpPr>
            <a:xfrm>
              <a:off x="2993457" y="673771"/>
              <a:ext cx="5361275" cy="5361276"/>
              <a:chOff x="3262965" y="346509"/>
              <a:chExt cx="5361275" cy="5361276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xmlns="" id="{58D1A422-1F56-43FA-80CE-083BB07072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2965" y="346509"/>
                <a:ext cx="0" cy="53612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xmlns="" id="{2E8395A6-7F77-41CC-8A1B-02DD61AF8C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943603" y="3027147"/>
                <a:ext cx="0" cy="53612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B27D1703-5E07-42B3-BCD7-5B121E4D0435}"/>
                    </a:ext>
                  </a:extLst>
                </p:cNvPr>
                <p:cNvSpPr txBox="1"/>
                <p:nvPr/>
              </p:nvSpPr>
              <p:spPr>
                <a:xfrm>
                  <a:off x="2837486" y="336886"/>
                  <a:ext cx="581441" cy="280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𝐻𝐵𝐷</m:t>
                            </m:r>
                          </m:sup>
                        </m:sSub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7D1703-5E07-42B3-BCD7-5B121E4D0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486" y="336886"/>
                  <a:ext cx="581441" cy="280333"/>
                </a:xfrm>
                <a:prstGeom prst="rect">
                  <a:avLst/>
                </a:prstGeom>
                <a:blipFill>
                  <a:blip r:embed="rId2"/>
                  <a:stretch>
                    <a:fillRect l="-8333" t="-2174" r="-3125" b="-1956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8EB6108E-1022-418C-A4B9-53C358FEA18E}"/>
                    </a:ext>
                  </a:extLst>
                </p:cNvPr>
                <p:cNvSpPr txBox="1"/>
                <p:nvPr/>
              </p:nvSpPr>
              <p:spPr>
                <a:xfrm>
                  <a:off x="8354733" y="5894879"/>
                  <a:ext cx="581441" cy="3053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𝐻𝐵𝐷</m:t>
                            </m:r>
                          </m:sup>
                        </m:sSub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B6108E-1022-418C-A4B9-53C358FEA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33" y="5894879"/>
                  <a:ext cx="581441" cy="305340"/>
                </a:xfrm>
                <a:prstGeom prst="rect">
                  <a:avLst/>
                </a:prstGeom>
                <a:blipFill>
                  <a:blip r:embed="rId3"/>
                  <a:stretch>
                    <a:fillRect l="-9474" r="-3158" b="-24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DE801AB9-8A2F-48D3-8D4C-27F96BD17B4C}"/>
                </a:ext>
              </a:extLst>
            </p:cNvPr>
            <p:cNvCxnSpPr/>
            <p:nvPr/>
          </p:nvCxnSpPr>
          <p:spPr>
            <a:xfrm>
              <a:off x="2848097" y="3715353"/>
              <a:ext cx="290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FA5063EB-20DB-49FD-B557-96D370CA5B79}"/>
                </a:ext>
              </a:extLst>
            </p:cNvPr>
            <p:cNvCxnSpPr/>
            <p:nvPr/>
          </p:nvCxnSpPr>
          <p:spPr>
            <a:xfrm>
              <a:off x="2846496" y="1471061"/>
              <a:ext cx="290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6F9F46FB-9DDF-4458-A124-47658C22699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66620" y="6035046"/>
              <a:ext cx="290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72579453-EFF1-45A6-AC40-AB68BB15A7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97203" y="6054859"/>
              <a:ext cx="290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7543D9F9-741B-4061-AC36-E22EAFDF9472}"/>
                    </a:ext>
                  </a:extLst>
                </p:cNvPr>
                <p:cNvSpPr txBox="1"/>
                <p:nvPr/>
              </p:nvSpPr>
              <p:spPr>
                <a:xfrm>
                  <a:off x="900578" y="3416874"/>
                  <a:ext cx="1913088" cy="6285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SG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𝑔𝑠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543D9F9-741B-4061-AC36-E22EAFDF9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78" y="3416874"/>
                  <a:ext cx="1913088" cy="6285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FA1EC7E5-476C-4467-A465-BD11AA8221C7}"/>
                    </a:ext>
                  </a:extLst>
                </p:cNvPr>
                <p:cNvSpPr txBox="1"/>
                <p:nvPr/>
              </p:nvSpPr>
              <p:spPr>
                <a:xfrm>
                  <a:off x="1579162" y="1332561"/>
                  <a:ext cx="1266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SG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A1EC7E5-476C-4467-A465-BD11AA822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162" y="1332561"/>
                  <a:ext cx="126656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250" t="-4444" b="-3555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4B3FC8A8-0333-48B3-831C-6BBFCB80E727}"/>
                    </a:ext>
                  </a:extLst>
                </p:cNvPr>
                <p:cNvSpPr txBox="1"/>
                <p:nvPr/>
              </p:nvSpPr>
              <p:spPr>
                <a:xfrm>
                  <a:off x="4341483" y="6200219"/>
                  <a:ext cx="1782219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SG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𝑔𝑠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B3FC8A8-0333-48B3-831C-6BBFCB80E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1483" y="6200219"/>
                  <a:ext cx="1782219" cy="6223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3EE4B2F8-51DF-4FA6-A8CC-16B4A7F7D5BF}"/>
                    </a:ext>
                  </a:extLst>
                </p:cNvPr>
                <p:cNvSpPr txBox="1"/>
                <p:nvPr/>
              </p:nvSpPr>
              <p:spPr>
                <a:xfrm>
                  <a:off x="6912878" y="6340386"/>
                  <a:ext cx="1413207" cy="3193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SG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𝑔𝑠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EE4B2F8-51DF-4FA6-A8CC-16B4A7F7D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878" y="6340386"/>
                  <a:ext cx="1413207" cy="319318"/>
                </a:xfrm>
                <a:prstGeom prst="rect">
                  <a:avLst/>
                </a:prstGeom>
                <a:blipFill>
                  <a:blip r:embed="rId7"/>
                  <a:stretch>
                    <a:fillRect l="-5603" b="-2264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500CEDD-8762-4037-8908-D83BE6707686}"/>
              </a:ext>
            </a:extLst>
          </p:cNvPr>
          <p:cNvCxnSpPr>
            <a:cxnSpLocks/>
          </p:cNvCxnSpPr>
          <p:nvPr/>
        </p:nvCxnSpPr>
        <p:spPr>
          <a:xfrm flipH="1" flipV="1">
            <a:off x="7611966" y="675168"/>
            <a:ext cx="13" cy="5311752"/>
          </a:xfrm>
          <a:prstGeom prst="line">
            <a:avLst/>
          </a:prstGeom>
          <a:ln w="19050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39A8103-4AE0-40E4-9BBC-986F32E56272}"/>
              </a:ext>
            </a:extLst>
          </p:cNvPr>
          <p:cNvCxnSpPr>
            <a:cxnSpLocks/>
          </p:cNvCxnSpPr>
          <p:nvPr/>
        </p:nvCxnSpPr>
        <p:spPr>
          <a:xfrm flipV="1">
            <a:off x="5242563" y="664146"/>
            <a:ext cx="0" cy="751329"/>
          </a:xfrm>
          <a:prstGeom prst="line">
            <a:avLst/>
          </a:prstGeom>
          <a:ln w="19050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612CE4C0-9538-4EB6-9B58-FD9D13B70B4D}"/>
              </a:ext>
            </a:extLst>
          </p:cNvPr>
          <p:cNvCxnSpPr>
            <a:cxnSpLocks/>
          </p:cNvCxnSpPr>
          <p:nvPr/>
        </p:nvCxnSpPr>
        <p:spPr>
          <a:xfrm flipH="1" flipV="1">
            <a:off x="5242563" y="1422936"/>
            <a:ext cx="2369416" cy="2244292"/>
          </a:xfrm>
          <a:prstGeom prst="line">
            <a:avLst/>
          </a:prstGeom>
          <a:ln w="19050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161D6543-7CF8-4D88-A9CC-EE230456EB49}"/>
              </a:ext>
            </a:extLst>
          </p:cNvPr>
          <p:cNvCxnSpPr>
            <a:cxnSpLocks/>
          </p:cNvCxnSpPr>
          <p:nvPr/>
        </p:nvCxnSpPr>
        <p:spPr>
          <a:xfrm flipV="1">
            <a:off x="5242563" y="1415475"/>
            <a:ext cx="0" cy="4571445"/>
          </a:xfrm>
          <a:prstGeom prst="line">
            <a:avLst/>
          </a:prstGeom>
          <a:ln w="19050">
            <a:solidFill>
              <a:schemeClr val="accent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BF9E258-B9BF-4F0A-88F1-77237BEE2D17}"/>
              </a:ext>
            </a:extLst>
          </p:cNvPr>
          <p:cNvCxnSpPr>
            <a:cxnSpLocks/>
          </p:cNvCxnSpPr>
          <p:nvPr/>
        </p:nvCxnSpPr>
        <p:spPr>
          <a:xfrm flipV="1">
            <a:off x="2956840" y="3672118"/>
            <a:ext cx="4655140" cy="1"/>
          </a:xfrm>
          <a:prstGeom prst="line">
            <a:avLst/>
          </a:prstGeom>
          <a:ln w="19050">
            <a:solidFill>
              <a:schemeClr val="accent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1426A84-C38B-48F8-8621-77028CDAC01F}"/>
              </a:ext>
            </a:extLst>
          </p:cNvPr>
          <p:cNvSpPr txBox="1"/>
          <p:nvPr/>
        </p:nvSpPr>
        <p:spPr>
          <a:xfrm>
            <a:off x="3770170" y="2907979"/>
            <a:ext cx="76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(JD, II)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3E37D8F-CB32-48E7-94B7-F7BB6A02E140}"/>
              </a:ext>
            </a:extLst>
          </p:cNvPr>
          <p:cNvSpPr txBox="1"/>
          <p:nvPr/>
        </p:nvSpPr>
        <p:spPr>
          <a:xfrm>
            <a:off x="3571398" y="4776035"/>
            <a:ext cx="11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(JD, II, SIC)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A73B233-EB91-4A10-987B-6C287E80C036}"/>
              </a:ext>
            </a:extLst>
          </p:cNvPr>
          <p:cNvSpPr txBox="1"/>
          <p:nvPr/>
        </p:nvSpPr>
        <p:spPr>
          <a:xfrm>
            <a:off x="5907908" y="478015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(JD, SIC)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2F38192-A868-44BD-A5B0-E8460E45CD4F}"/>
              </a:ext>
            </a:extLst>
          </p:cNvPr>
          <p:cNvSpPr txBox="1"/>
          <p:nvPr/>
        </p:nvSpPr>
        <p:spPr>
          <a:xfrm>
            <a:off x="5832502" y="290797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(JD)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F14A79EA-7706-4BED-9A1C-7459AFA2E979}"/>
                  </a:ext>
                </a:extLst>
              </p:cNvPr>
              <p:cNvSpPr txBox="1"/>
              <p:nvPr/>
            </p:nvSpPr>
            <p:spPr>
              <a:xfrm>
                <a:off x="3895302" y="4508783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4A79EA-7706-4BED-9A1C-7459AFA2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02" y="4508783"/>
                <a:ext cx="5116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FA715F51-C79C-4708-B97E-970443CF2097}"/>
                  </a:ext>
                </a:extLst>
              </p:cNvPr>
              <p:cNvSpPr txBox="1"/>
              <p:nvPr/>
            </p:nvSpPr>
            <p:spPr>
              <a:xfrm>
                <a:off x="6119580" y="4504662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A715F51-C79C-4708-B97E-970443CF2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580" y="4504662"/>
                <a:ext cx="5116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FBEE5890-C653-4CBF-9CA4-23D7F60BDB87}"/>
                  </a:ext>
                </a:extLst>
              </p:cNvPr>
              <p:cNvSpPr txBox="1"/>
              <p:nvPr/>
            </p:nvSpPr>
            <p:spPr>
              <a:xfrm>
                <a:off x="3901289" y="2640727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EE5890-C653-4CBF-9CA4-23D7F60BD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289" y="2640727"/>
                <a:ext cx="5116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D66AEE87-0F6A-4C52-93ED-05D48E4DDACB}"/>
                  </a:ext>
                </a:extLst>
              </p:cNvPr>
              <p:cNvSpPr txBox="1"/>
              <p:nvPr/>
            </p:nvSpPr>
            <p:spPr>
              <a:xfrm>
                <a:off x="5847730" y="264006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6AEE87-0F6A-4C52-93ED-05D48E4D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730" y="2640064"/>
                <a:ext cx="5116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8B31CECA-E060-4082-80BA-872838164060}"/>
                  </a:ext>
                </a:extLst>
              </p:cNvPr>
              <p:cNvSpPr txBox="1"/>
              <p:nvPr/>
            </p:nvSpPr>
            <p:spPr>
              <a:xfrm>
                <a:off x="7862302" y="3512121"/>
                <a:ext cx="401200" cy="310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𝐽𝐷</m:t>
                          </m:r>
                        </m:sub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1CECA-E060-4082-80BA-87283816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302" y="3512121"/>
                <a:ext cx="401200" cy="310213"/>
              </a:xfrm>
              <a:prstGeom prst="rect">
                <a:avLst/>
              </a:prstGeom>
              <a:blipFill>
                <a:blip r:embed="rId12"/>
                <a:stretch>
                  <a:fillRect l="-13636" r="-9091" b="-235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EC44198-B045-486C-80C2-637399A05AAF}"/>
                  </a:ext>
                </a:extLst>
              </p:cNvPr>
              <p:cNvSpPr txBox="1"/>
              <p:nvPr/>
            </p:nvSpPr>
            <p:spPr>
              <a:xfrm>
                <a:off x="6483608" y="1482863"/>
                <a:ext cx="401200" cy="310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𝐽𝐷</m:t>
                          </m:r>
                        </m:sub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44198-B045-486C-80C2-637399A0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608" y="1482863"/>
                <a:ext cx="401200" cy="310213"/>
              </a:xfrm>
              <a:prstGeom prst="rect">
                <a:avLst/>
              </a:prstGeom>
              <a:blipFill>
                <a:blip r:embed="rId13"/>
                <a:stretch>
                  <a:fillRect l="-13846" r="-10769" b="-235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09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 Tan</dc:creator>
  <cp:lastModifiedBy>Tan Zhang Hui Ernest</cp:lastModifiedBy>
  <cp:revision>9</cp:revision>
  <dcterms:created xsi:type="dcterms:W3CDTF">2017-10-20T08:47:10Z</dcterms:created>
  <dcterms:modified xsi:type="dcterms:W3CDTF">2018-06-25T10:27:01Z</dcterms:modified>
</cp:coreProperties>
</file>