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76" r:id="rId6"/>
    <p:sldId id="263" r:id="rId7"/>
    <p:sldId id="278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2" r:id="rId17"/>
    <p:sldId id="271" r:id="rId18"/>
    <p:sldId id="273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943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BC959-9556-4B6F-9652-930581C30A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7C18A3-AE0C-4DE0-A1B4-352F2CACC9DA}">
      <dgm:prSet phldrT="[Текст]"/>
      <dgm:spPr/>
      <dgm:t>
        <a:bodyPr/>
        <a:lstStyle/>
        <a:p>
          <a:r>
            <a:rPr lang="ru-RU" dirty="0"/>
            <a:t>Анкетная</a:t>
          </a:r>
        </a:p>
      </dgm:t>
    </dgm:pt>
    <dgm:pt modelId="{787E6F2C-A6DF-4533-8C8E-1AD73B86A7D1}" type="parTrans" cxnId="{168B7205-CC7B-4626-8C46-63E02F3D0971}">
      <dgm:prSet/>
      <dgm:spPr/>
      <dgm:t>
        <a:bodyPr/>
        <a:lstStyle/>
        <a:p>
          <a:endParaRPr lang="ru-RU"/>
        </a:p>
      </dgm:t>
    </dgm:pt>
    <dgm:pt modelId="{90E5B572-AF6B-4FA1-9674-7DF9CC137181}" type="sibTrans" cxnId="{168B7205-CC7B-4626-8C46-63E02F3D0971}">
      <dgm:prSet/>
      <dgm:spPr/>
      <dgm:t>
        <a:bodyPr/>
        <a:lstStyle/>
        <a:p>
          <a:endParaRPr lang="ru-RU"/>
        </a:p>
      </dgm:t>
    </dgm:pt>
    <dgm:pt modelId="{E29C3421-76D7-46B1-876B-C2E29CB263FE}">
      <dgm:prSet phldrT="[Текст]"/>
      <dgm:spPr/>
      <dgm:t>
        <a:bodyPr/>
        <a:lstStyle/>
        <a:p>
          <a:r>
            <a:rPr lang="ru-RU" dirty="0"/>
            <a:t>Зональная</a:t>
          </a:r>
        </a:p>
      </dgm:t>
    </dgm:pt>
    <dgm:pt modelId="{B6F7B0A5-337D-4B49-B7D3-01D9B17FDA42}" type="parTrans" cxnId="{E783E14B-29FC-461E-A8DB-D29C7325F14D}">
      <dgm:prSet/>
      <dgm:spPr/>
      <dgm:t>
        <a:bodyPr/>
        <a:lstStyle/>
        <a:p>
          <a:endParaRPr lang="ru-RU"/>
        </a:p>
      </dgm:t>
    </dgm:pt>
    <dgm:pt modelId="{487BC741-4FF3-4C49-84DA-8F383BDF5506}" type="sibTrans" cxnId="{E783E14B-29FC-461E-A8DB-D29C7325F14D}">
      <dgm:prSet/>
      <dgm:spPr/>
      <dgm:t>
        <a:bodyPr/>
        <a:lstStyle/>
        <a:p>
          <a:endParaRPr lang="ru-RU"/>
        </a:p>
      </dgm:t>
    </dgm:pt>
    <dgm:pt modelId="{B125D72D-FA92-4E72-8FF2-94BB4C9C954A}">
      <dgm:prSet phldrT="[Текст]"/>
      <dgm:spPr/>
      <dgm:t>
        <a:bodyPr/>
        <a:lstStyle/>
        <a:p>
          <a:r>
            <a:rPr lang="ru-RU" dirty="0"/>
            <a:t>Табличная</a:t>
          </a:r>
        </a:p>
      </dgm:t>
    </dgm:pt>
    <dgm:pt modelId="{1E55343C-1E48-4AA7-AD59-58F036B63E27}" type="parTrans" cxnId="{C17D1754-FE54-467A-80E9-F60CB2B1B234}">
      <dgm:prSet/>
      <dgm:spPr/>
      <dgm:t>
        <a:bodyPr/>
        <a:lstStyle/>
        <a:p>
          <a:endParaRPr lang="ru-RU"/>
        </a:p>
      </dgm:t>
    </dgm:pt>
    <dgm:pt modelId="{668E3813-62B4-44FD-AB3B-D77B4A9B6872}" type="sibTrans" cxnId="{C17D1754-FE54-467A-80E9-F60CB2B1B234}">
      <dgm:prSet/>
      <dgm:spPr/>
      <dgm:t>
        <a:bodyPr/>
        <a:lstStyle/>
        <a:p>
          <a:endParaRPr lang="ru-RU"/>
        </a:p>
      </dgm:t>
    </dgm:pt>
    <dgm:pt modelId="{9DD29C0F-8121-4FD2-A5FF-CDB55680908F}">
      <dgm:prSet/>
      <dgm:spPr/>
      <dgm:t>
        <a:bodyPr/>
        <a:lstStyle/>
        <a:p>
          <a:r>
            <a:rPr lang="ru-RU" dirty="0"/>
            <a:t>Комбинированная</a:t>
          </a:r>
        </a:p>
      </dgm:t>
    </dgm:pt>
    <dgm:pt modelId="{D8ACF66A-7793-4139-A9A1-8167F3F23DB7}" type="parTrans" cxnId="{663C116A-C2C3-408C-9287-F5E4ED45B2F1}">
      <dgm:prSet/>
      <dgm:spPr/>
      <dgm:t>
        <a:bodyPr/>
        <a:lstStyle/>
        <a:p>
          <a:endParaRPr lang="ru-RU"/>
        </a:p>
      </dgm:t>
    </dgm:pt>
    <dgm:pt modelId="{35664CAA-3CDE-4046-9F88-6B58EF5DD0FC}" type="sibTrans" cxnId="{663C116A-C2C3-408C-9287-F5E4ED45B2F1}">
      <dgm:prSet/>
      <dgm:spPr/>
      <dgm:t>
        <a:bodyPr/>
        <a:lstStyle/>
        <a:p>
          <a:endParaRPr lang="ru-RU"/>
        </a:p>
      </dgm:t>
    </dgm:pt>
    <dgm:pt modelId="{EAD503F3-4A61-43D8-B0AA-9ACBE6ED2EFD}" type="pres">
      <dgm:prSet presAssocID="{F40BC959-9556-4B6F-9652-930581C30A37}" presName="linear" presStyleCnt="0">
        <dgm:presLayoutVars>
          <dgm:dir/>
          <dgm:animLvl val="lvl"/>
          <dgm:resizeHandles val="exact"/>
        </dgm:presLayoutVars>
      </dgm:prSet>
      <dgm:spPr/>
    </dgm:pt>
    <dgm:pt modelId="{30C15F74-05B3-44E6-AF2B-FB2BE681E029}" type="pres">
      <dgm:prSet presAssocID="{9F7C18A3-AE0C-4DE0-A1B4-352F2CACC9DA}" presName="parentLin" presStyleCnt="0"/>
      <dgm:spPr/>
    </dgm:pt>
    <dgm:pt modelId="{09A9CBF7-65F3-465E-B5B0-B1BCD82B5CA8}" type="pres">
      <dgm:prSet presAssocID="{9F7C18A3-AE0C-4DE0-A1B4-352F2CACC9DA}" presName="parentLeftMargin" presStyleLbl="node1" presStyleIdx="0" presStyleCnt="4"/>
      <dgm:spPr/>
    </dgm:pt>
    <dgm:pt modelId="{A842F438-20F1-42A0-8626-350253A84D31}" type="pres">
      <dgm:prSet presAssocID="{9F7C18A3-AE0C-4DE0-A1B4-352F2CACC9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04FA25-E8CD-4528-BB91-BF9976B3D41E}" type="pres">
      <dgm:prSet presAssocID="{9F7C18A3-AE0C-4DE0-A1B4-352F2CACC9DA}" presName="negativeSpace" presStyleCnt="0"/>
      <dgm:spPr/>
    </dgm:pt>
    <dgm:pt modelId="{072F2E2E-17F3-4CE7-9F2A-268F48FDBD06}" type="pres">
      <dgm:prSet presAssocID="{9F7C18A3-AE0C-4DE0-A1B4-352F2CACC9DA}" presName="childText" presStyleLbl="conFgAcc1" presStyleIdx="0" presStyleCnt="4">
        <dgm:presLayoutVars>
          <dgm:bulletEnabled val="1"/>
        </dgm:presLayoutVars>
      </dgm:prSet>
      <dgm:spPr/>
    </dgm:pt>
    <dgm:pt modelId="{7D090C2D-04F4-4C16-AA2B-D0D55CA11A2A}" type="pres">
      <dgm:prSet presAssocID="{90E5B572-AF6B-4FA1-9674-7DF9CC137181}" presName="spaceBetweenRectangles" presStyleCnt="0"/>
      <dgm:spPr/>
    </dgm:pt>
    <dgm:pt modelId="{5D88E8E5-0A05-4B78-BBC1-F91D8135B0D1}" type="pres">
      <dgm:prSet presAssocID="{E29C3421-76D7-46B1-876B-C2E29CB263FE}" presName="parentLin" presStyleCnt="0"/>
      <dgm:spPr/>
    </dgm:pt>
    <dgm:pt modelId="{4AB574C8-ECD8-417A-BAB3-E0E922CE9DFE}" type="pres">
      <dgm:prSet presAssocID="{E29C3421-76D7-46B1-876B-C2E29CB263FE}" presName="parentLeftMargin" presStyleLbl="node1" presStyleIdx="0" presStyleCnt="4"/>
      <dgm:spPr/>
    </dgm:pt>
    <dgm:pt modelId="{F1A05130-4B0A-49F6-A5EB-E0BDE070D061}" type="pres">
      <dgm:prSet presAssocID="{E29C3421-76D7-46B1-876B-C2E29CB26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413330-8C77-490C-933F-5FA0560BE9D1}" type="pres">
      <dgm:prSet presAssocID="{E29C3421-76D7-46B1-876B-C2E29CB263FE}" presName="negativeSpace" presStyleCnt="0"/>
      <dgm:spPr/>
    </dgm:pt>
    <dgm:pt modelId="{D0D32003-28D4-47B7-AE2E-C21F62520524}" type="pres">
      <dgm:prSet presAssocID="{E29C3421-76D7-46B1-876B-C2E29CB263FE}" presName="childText" presStyleLbl="conFgAcc1" presStyleIdx="1" presStyleCnt="4">
        <dgm:presLayoutVars>
          <dgm:bulletEnabled val="1"/>
        </dgm:presLayoutVars>
      </dgm:prSet>
      <dgm:spPr/>
    </dgm:pt>
    <dgm:pt modelId="{8041D01E-8349-4B4D-B1AB-E1448A77749F}" type="pres">
      <dgm:prSet presAssocID="{487BC741-4FF3-4C49-84DA-8F383BDF5506}" presName="spaceBetweenRectangles" presStyleCnt="0"/>
      <dgm:spPr/>
    </dgm:pt>
    <dgm:pt modelId="{0AF7B553-1C74-4E9E-A05C-7574F5EA0AC8}" type="pres">
      <dgm:prSet presAssocID="{B125D72D-FA92-4E72-8FF2-94BB4C9C954A}" presName="parentLin" presStyleCnt="0"/>
      <dgm:spPr/>
    </dgm:pt>
    <dgm:pt modelId="{6FBCA31B-7DC0-48AD-BC7D-6F26DA6DF49E}" type="pres">
      <dgm:prSet presAssocID="{B125D72D-FA92-4E72-8FF2-94BB4C9C954A}" presName="parentLeftMargin" presStyleLbl="node1" presStyleIdx="1" presStyleCnt="4"/>
      <dgm:spPr/>
    </dgm:pt>
    <dgm:pt modelId="{8A1C33AD-53CC-4CC8-8BF6-96BC8612EFF8}" type="pres">
      <dgm:prSet presAssocID="{B125D72D-FA92-4E72-8FF2-94BB4C9C95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AC6279-5D4C-448F-944C-BC5640304B3C}" type="pres">
      <dgm:prSet presAssocID="{B125D72D-FA92-4E72-8FF2-94BB4C9C954A}" presName="negativeSpace" presStyleCnt="0"/>
      <dgm:spPr/>
    </dgm:pt>
    <dgm:pt modelId="{FBBA7C68-2F81-48AB-AD72-3DB58F06E3C0}" type="pres">
      <dgm:prSet presAssocID="{B125D72D-FA92-4E72-8FF2-94BB4C9C954A}" presName="childText" presStyleLbl="conFgAcc1" presStyleIdx="2" presStyleCnt="4">
        <dgm:presLayoutVars>
          <dgm:bulletEnabled val="1"/>
        </dgm:presLayoutVars>
      </dgm:prSet>
      <dgm:spPr/>
    </dgm:pt>
    <dgm:pt modelId="{8C20C752-96DE-464C-8BBF-B00772891A79}" type="pres">
      <dgm:prSet presAssocID="{668E3813-62B4-44FD-AB3B-D77B4A9B6872}" presName="spaceBetweenRectangles" presStyleCnt="0"/>
      <dgm:spPr/>
    </dgm:pt>
    <dgm:pt modelId="{6768AB91-AD4D-4D26-B287-8F8C06B51CBA}" type="pres">
      <dgm:prSet presAssocID="{9DD29C0F-8121-4FD2-A5FF-CDB55680908F}" presName="parentLin" presStyleCnt="0"/>
      <dgm:spPr/>
    </dgm:pt>
    <dgm:pt modelId="{85228D13-B276-4537-BF93-3AB16FD70315}" type="pres">
      <dgm:prSet presAssocID="{9DD29C0F-8121-4FD2-A5FF-CDB55680908F}" presName="parentLeftMargin" presStyleLbl="node1" presStyleIdx="2" presStyleCnt="4"/>
      <dgm:spPr/>
    </dgm:pt>
    <dgm:pt modelId="{D9770268-A129-4BC1-B66A-512863FCBCFD}" type="pres">
      <dgm:prSet presAssocID="{9DD29C0F-8121-4FD2-A5FF-CDB55680908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8833497-3035-44F8-AC3B-47E377413075}" type="pres">
      <dgm:prSet presAssocID="{9DD29C0F-8121-4FD2-A5FF-CDB55680908F}" presName="negativeSpace" presStyleCnt="0"/>
      <dgm:spPr/>
    </dgm:pt>
    <dgm:pt modelId="{AF89F77C-7E6E-4FC1-87C5-B1A834CE0ACB}" type="pres">
      <dgm:prSet presAssocID="{9DD29C0F-8121-4FD2-A5FF-CDB55680908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8B7205-CC7B-4626-8C46-63E02F3D0971}" srcId="{F40BC959-9556-4B6F-9652-930581C30A37}" destId="{9F7C18A3-AE0C-4DE0-A1B4-352F2CACC9DA}" srcOrd="0" destOrd="0" parTransId="{787E6F2C-A6DF-4533-8C8E-1AD73B86A7D1}" sibTransId="{90E5B572-AF6B-4FA1-9674-7DF9CC137181}"/>
    <dgm:cxn modelId="{D03A6315-2B16-4A25-9B41-BE2ECD7313A4}" type="presOf" srcId="{9DD29C0F-8121-4FD2-A5FF-CDB55680908F}" destId="{85228D13-B276-4537-BF93-3AB16FD70315}" srcOrd="0" destOrd="0" presId="urn:microsoft.com/office/officeart/2005/8/layout/list1"/>
    <dgm:cxn modelId="{A863BE18-4496-4F84-A357-D94C225FFCF0}" type="presOf" srcId="{E29C3421-76D7-46B1-876B-C2E29CB263FE}" destId="{4AB574C8-ECD8-417A-BAB3-E0E922CE9DFE}" srcOrd="0" destOrd="0" presId="urn:microsoft.com/office/officeart/2005/8/layout/list1"/>
    <dgm:cxn modelId="{1E61812A-EC88-4B31-8222-9D3A13B8462E}" type="presOf" srcId="{E29C3421-76D7-46B1-876B-C2E29CB263FE}" destId="{F1A05130-4B0A-49F6-A5EB-E0BDE070D061}" srcOrd="1" destOrd="0" presId="urn:microsoft.com/office/officeart/2005/8/layout/list1"/>
    <dgm:cxn modelId="{F18E9E2E-C746-41E1-ABF5-C6682DC2C425}" type="presOf" srcId="{F40BC959-9556-4B6F-9652-930581C30A37}" destId="{EAD503F3-4A61-43D8-B0AA-9ACBE6ED2EFD}" srcOrd="0" destOrd="0" presId="urn:microsoft.com/office/officeart/2005/8/layout/list1"/>
    <dgm:cxn modelId="{663C116A-C2C3-408C-9287-F5E4ED45B2F1}" srcId="{F40BC959-9556-4B6F-9652-930581C30A37}" destId="{9DD29C0F-8121-4FD2-A5FF-CDB55680908F}" srcOrd="3" destOrd="0" parTransId="{D8ACF66A-7793-4139-A9A1-8167F3F23DB7}" sibTransId="{35664CAA-3CDE-4046-9F88-6B58EF5DD0FC}"/>
    <dgm:cxn modelId="{E783E14B-29FC-461E-A8DB-D29C7325F14D}" srcId="{F40BC959-9556-4B6F-9652-930581C30A37}" destId="{E29C3421-76D7-46B1-876B-C2E29CB263FE}" srcOrd="1" destOrd="0" parTransId="{B6F7B0A5-337D-4B49-B7D3-01D9B17FDA42}" sibTransId="{487BC741-4FF3-4C49-84DA-8F383BDF5506}"/>
    <dgm:cxn modelId="{C17D1754-FE54-467A-80E9-F60CB2B1B234}" srcId="{F40BC959-9556-4B6F-9652-930581C30A37}" destId="{B125D72D-FA92-4E72-8FF2-94BB4C9C954A}" srcOrd="2" destOrd="0" parTransId="{1E55343C-1E48-4AA7-AD59-58F036B63E27}" sibTransId="{668E3813-62B4-44FD-AB3B-D77B4A9B6872}"/>
    <dgm:cxn modelId="{2D9BDD74-8859-4914-A7AD-9AB80D201DD1}" type="presOf" srcId="{9DD29C0F-8121-4FD2-A5FF-CDB55680908F}" destId="{D9770268-A129-4BC1-B66A-512863FCBCFD}" srcOrd="1" destOrd="0" presId="urn:microsoft.com/office/officeart/2005/8/layout/list1"/>
    <dgm:cxn modelId="{9067EB87-3FA2-4D6D-9FB8-F3BDFD9B7F69}" type="presOf" srcId="{9F7C18A3-AE0C-4DE0-A1B4-352F2CACC9DA}" destId="{09A9CBF7-65F3-465E-B5B0-B1BCD82B5CA8}" srcOrd="0" destOrd="0" presId="urn:microsoft.com/office/officeart/2005/8/layout/list1"/>
    <dgm:cxn modelId="{D98E7EAF-9D02-4750-AD21-D8F7C6B0D339}" type="presOf" srcId="{B125D72D-FA92-4E72-8FF2-94BB4C9C954A}" destId="{6FBCA31B-7DC0-48AD-BC7D-6F26DA6DF49E}" srcOrd="0" destOrd="0" presId="urn:microsoft.com/office/officeart/2005/8/layout/list1"/>
    <dgm:cxn modelId="{774DC5CF-BF33-483C-BBC0-42386E671FFF}" type="presOf" srcId="{9F7C18A3-AE0C-4DE0-A1B4-352F2CACC9DA}" destId="{A842F438-20F1-42A0-8626-350253A84D31}" srcOrd="1" destOrd="0" presId="urn:microsoft.com/office/officeart/2005/8/layout/list1"/>
    <dgm:cxn modelId="{C26E33DC-563D-4CCF-9D2B-ADED0DD86D16}" type="presOf" srcId="{B125D72D-FA92-4E72-8FF2-94BB4C9C954A}" destId="{8A1C33AD-53CC-4CC8-8BF6-96BC8612EFF8}" srcOrd="1" destOrd="0" presId="urn:microsoft.com/office/officeart/2005/8/layout/list1"/>
    <dgm:cxn modelId="{0980D6A4-8E1A-48F9-B35F-DA08A8DB1F8E}" type="presParOf" srcId="{EAD503F3-4A61-43D8-B0AA-9ACBE6ED2EFD}" destId="{30C15F74-05B3-44E6-AF2B-FB2BE681E029}" srcOrd="0" destOrd="0" presId="urn:microsoft.com/office/officeart/2005/8/layout/list1"/>
    <dgm:cxn modelId="{37B11499-800F-4D05-902F-3D14C93BA425}" type="presParOf" srcId="{30C15F74-05B3-44E6-AF2B-FB2BE681E029}" destId="{09A9CBF7-65F3-465E-B5B0-B1BCD82B5CA8}" srcOrd="0" destOrd="0" presId="urn:microsoft.com/office/officeart/2005/8/layout/list1"/>
    <dgm:cxn modelId="{776D1EB7-F2B0-49E9-A663-82A685FF5995}" type="presParOf" srcId="{30C15F74-05B3-44E6-AF2B-FB2BE681E029}" destId="{A842F438-20F1-42A0-8626-350253A84D31}" srcOrd="1" destOrd="0" presId="urn:microsoft.com/office/officeart/2005/8/layout/list1"/>
    <dgm:cxn modelId="{714DA675-8C18-4AA0-B320-FC5DDB410C22}" type="presParOf" srcId="{EAD503F3-4A61-43D8-B0AA-9ACBE6ED2EFD}" destId="{C504FA25-E8CD-4528-BB91-BF9976B3D41E}" srcOrd="1" destOrd="0" presId="urn:microsoft.com/office/officeart/2005/8/layout/list1"/>
    <dgm:cxn modelId="{7D24BAA6-7B06-4D05-B65C-8A97CB4180C5}" type="presParOf" srcId="{EAD503F3-4A61-43D8-B0AA-9ACBE6ED2EFD}" destId="{072F2E2E-17F3-4CE7-9F2A-268F48FDBD06}" srcOrd="2" destOrd="0" presId="urn:microsoft.com/office/officeart/2005/8/layout/list1"/>
    <dgm:cxn modelId="{32A269A5-B752-4681-8AD8-C3FD28DCCA35}" type="presParOf" srcId="{EAD503F3-4A61-43D8-B0AA-9ACBE6ED2EFD}" destId="{7D090C2D-04F4-4C16-AA2B-D0D55CA11A2A}" srcOrd="3" destOrd="0" presId="urn:microsoft.com/office/officeart/2005/8/layout/list1"/>
    <dgm:cxn modelId="{F4995AD2-253E-4A02-A7E3-255C1B04CE20}" type="presParOf" srcId="{EAD503F3-4A61-43D8-B0AA-9ACBE6ED2EFD}" destId="{5D88E8E5-0A05-4B78-BBC1-F91D8135B0D1}" srcOrd="4" destOrd="0" presId="urn:microsoft.com/office/officeart/2005/8/layout/list1"/>
    <dgm:cxn modelId="{C6A8478B-6E78-4D1F-A651-A1A03670B02A}" type="presParOf" srcId="{5D88E8E5-0A05-4B78-BBC1-F91D8135B0D1}" destId="{4AB574C8-ECD8-417A-BAB3-E0E922CE9DFE}" srcOrd="0" destOrd="0" presId="urn:microsoft.com/office/officeart/2005/8/layout/list1"/>
    <dgm:cxn modelId="{E7157006-DA92-4024-BDC1-0BD817078F84}" type="presParOf" srcId="{5D88E8E5-0A05-4B78-BBC1-F91D8135B0D1}" destId="{F1A05130-4B0A-49F6-A5EB-E0BDE070D061}" srcOrd="1" destOrd="0" presId="urn:microsoft.com/office/officeart/2005/8/layout/list1"/>
    <dgm:cxn modelId="{D5843B8F-950E-4C53-B3E5-F353EB87D889}" type="presParOf" srcId="{EAD503F3-4A61-43D8-B0AA-9ACBE6ED2EFD}" destId="{B7413330-8C77-490C-933F-5FA0560BE9D1}" srcOrd="5" destOrd="0" presId="urn:microsoft.com/office/officeart/2005/8/layout/list1"/>
    <dgm:cxn modelId="{B681495C-9C11-40BA-A846-1D953B056C5C}" type="presParOf" srcId="{EAD503F3-4A61-43D8-B0AA-9ACBE6ED2EFD}" destId="{D0D32003-28D4-47B7-AE2E-C21F62520524}" srcOrd="6" destOrd="0" presId="urn:microsoft.com/office/officeart/2005/8/layout/list1"/>
    <dgm:cxn modelId="{CDB65A31-FE72-450C-BE44-62DA23C4C2AD}" type="presParOf" srcId="{EAD503F3-4A61-43D8-B0AA-9ACBE6ED2EFD}" destId="{8041D01E-8349-4B4D-B1AB-E1448A77749F}" srcOrd="7" destOrd="0" presId="urn:microsoft.com/office/officeart/2005/8/layout/list1"/>
    <dgm:cxn modelId="{B2D800E1-54F3-4CCC-B797-B52227A8FCA0}" type="presParOf" srcId="{EAD503F3-4A61-43D8-B0AA-9ACBE6ED2EFD}" destId="{0AF7B553-1C74-4E9E-A05C-7574F5EA0AC8}" srcOrd="8" destOrd="0" presId="urn:microsoft.com/office/officeart/2005/8/layout/list1"/>
    <dgm:cxn modelId="{85ACEEDE-4E03-4309-8F70-D18A5A9FB2E7}" type="presParOf" srcId="{0AF7B553-1C74-4E9E-A05C-7574F5EA0AC8}" destId="{6FBCA31B-7DC0-48AD-BC7D-6F26DA6DF49E}" srcOrd="0" destOrd="0" presId="urn:microsoft.com/office/officeart/2005/8/layout/list1"/>
    <dgm:cxn modelId="{A4B4CAB4-803F-4017-91D4-35FE7F2C8202}" type="presParOf" srcId="{0AF7B553-1C74-4E9E-A05C-7574F5EA0AC8}" destId="{8A1C33AD-53CC-4CC8-8BF6-96BC8612EFF8}" srcOrd="1" destOrd="0" presId="urn:microsoft.com/office/officeart/2005/8/layout/list1"/>
    <dgm:cxn modelId="{D2AA2720-2E3D-479F-B77C-64D78C20EE10}" type="presParOf" srcId="{EAD503F3-4A61-43D8-B0AA-9ACBE6ED2EFD}" destId="{1EAC6279-5D4C-448F-944C-BC5640304B3C}" srcOrd="9" destOrd="0" presId="urn:microsoft.com/office/officeart/2005/8/layout/list1"/>
    <dgm:cxn modelId="{179BA43B-76D1-44ED-83E6-2BC57401A34A}" type="presParOf" srcId="{EAD503F3-4A61-43D8-B0AA-9ACBE6ED2EFD}" destId="{FBBA7C68-2F81-48AB-AD72-3DB58F06E3C0}" srcOrd="10" destOrd="0" presId="urn:microsoft.com/office/officeart/2005/8/layout/list1"/>
    <dgm:cxn modelId="{1EE97793-9F66-400D-92D9-49F4007BC98F}" type="presParOf" srcId="{EAD503F3-4A61-43D8-B0AA-9ACBE6ED2EFD}" destId="{8C20C752-96DE-464C-8BBF-B00772891A79}" srcOrd="11" destOrd="0" presId="urn:microsoft.com/office/officeart/2005/8/layout/list1"/>
    <dgm:cxn modelId="{7C0B1A16-EBE4-4A1F-B784-CABBD1B251D3}" type="presParOf" srcId="{EAD503F3-4A61-43D8-B0AA-9ACBE6ED2EFD}" destId="{6768AB91-AD4D-4D26-B287-8F8C06B51CBA}" srcOrd="12" destOrd="0" presId="urn:microsoft.com/office/officeart/2005/8/layout/list1"/>
    <dgm:cxn modelId="{4887D75C-D285-41B3-9F4D-1E8803F62E2D}" type="presParOf" srcId="{6768AB91-AD4D-4D26-B287-8F8C06B51CBA}" destId="{85228D13-B276-4537-BF93-3AB16FD70315}" srcOrd="0" destOrd="0" presId="urn:microsoft.com/office/officeart/2005/8/layout/list1"/>
    <dgm:cxn modelId="{25A28AD5-1FDB-4492-B7D0-D7AB6CBA724C}" type="presParOf" srcId="{6768AB91-AD4D-4D26-B287-8F8C06B51CBA}" destId="{D9770268-A129-4BC1-B66A-512863FCBCFD}" srcOrd="1" destOrd="0" presId="urn:microsoft.com/office/officeart/2005/8/layout/list1"/>
    <dgm:cxn modelId="{EFEC38D7-7F60-4B0E-A2E2-8C1822E73EE0}" type="presParOf" srcId="{EAD503F3-4A61-43D8-B0AA-9ACBE6ED2EFD}" destId="{A8833497-3035-44F8-AC3B-47E377413075}" srcOrd="13" destOrd="0" presId="urn:microsoft.com/office/officeart/2005/8/layout/list1"/>
    <dgm:cxn modelId="{FE10011B-BAEC-4E74-8AFE-C54E7D55D4B8}" type="presParOf" srcId="{EAD503F3-4A61-43D8-B0AA-9ACBE6ED2EFD}" destId="{AF89F77C-7E6E-4FC1-87C5-B1A834CE0A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E651BC-E6F2-4463-B9BF-C7C5B86145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456880-07B5-47F1-B5E6-DC07F38EAA55}">
      <dgm:prSet phldrT="[Текст]"/>
      <dgm:spPr/>
      <dgm:t>
        <a:bodyPr/>
        <a:lstStyle/>
        <a:p>
          <a:r>
            <a:rPr lang="ru-RU" dirty="0"/>
            <a:t>Общие положения</a:t>
          </a:r>
        </a:p>
      </dgm:t>
    </dgm:pt>
    <dgm:pt modelId="{EF81A147-3B2F-4D80-A3A4-766C95D5D9C1}" type="parTrans" cxnId="{CB33F027-9C26-4E88-939D-4BCD8ACEEC3A}">
      <dgm:prSet/>
      <dgm:spPr/>
      <dgm:t>
        <a:bodyPr/>
        <a:lstStyle/>
        <a:p>
          <a:endParaRPr lang="ru-RU"/>
        </a:p>
      </dgm:t>
    </dgm:pt>
    <dgm:pt modelId="{B2123442-C02D-4CD3-9F88-23DE3E5780F8}" type="sibTrans" cxnId="{CB33F027-9C26-4E88-939D-4BCD8ACEEC3A}">
      <dgm:prSet/>
      <dgm:spPr/>
      <dgm:t>
        <a:bodyPr/>
        <a:lstStyle/>
        <a:p>
          <a:endParaRPr lang="ru-RU"/>
        </a:p>
      </dgm:t>
    </dgm:pt>
    <dgm:pt modelId="{4B45DAE6-6EBF-4C1D-95A4-9D304A625152}">
      <dgm:prSet phldrT="[Текст]"/>
      <dgm:spPr/>
      <dgm:t>
        <a:bodyPr/>
        <a:lstStyle/>
        <a:p>
          <a:r>
            <a:rPr lang="ru-RU" dirty="0"/>
            <a:t>Основные задачи и функции</a:t>
          </a:r>
        </a:p>
      </dgm:t>
    </dgm:pt>
    <dgm:pt modelId="{ABBE848E-930B-4E52-8A87-71210AB7859F}" type="parTrans" cxnId="{B44D83D9-3449-4412-9D37-FB2F8D22A3D0}">
      <dgm:prSet/>
      <dgm:spPr/>
      <dgm:t>
        <a:bodyPr/>
        <a:lstStyle/>
        <a:p>
          <a:endParaRPr lang="ru-RU"/>
        </a:p>
      </dgm:t>
    </dgm:pt>
    <dgm:pt modelId="{5D655959-422E-4C62-A0C5-4594F595C604}" type="sibTrans" cxnId="{B44D83D9-3449-4412-9D37-FB2F8D22A3D0}">
      <dgm:prSet/>
      <dgm:spPr/>
      <dgm:t>
        <a:bodyPr/>
        <a:lstStyle/>
        <a:p>
          <a:endParaRPr lang="ru-RU"/>
        </a:p>
      </dgm:t>
    </dgm:pt>
    <dgm:pt modelId="{E7ACF5B2-DEC7-459A-9114-50D29395B48F}">
      <dgm:prSet phldrT="[Текст]"/>
      <dgm:spPr/>
      <dgm:t>
        <a:bodyPr/>
        <a:lstStyle/>
        <a:p>
          <a:r>
            <a:rPr lang="ru-RU" dirty="0"/>
            <a:t>Обязанности</a:t>
          </a:r>
        </a:p>
      </dgm:t>
    </dgm:pt>
    <dgm:pt modelId="{D1E740D0-8F54-4C46-BFD2-1845B9705123}" type="parTrans" cxnId="{8B8347D4-969C-4BCB-A56D-5B63122D1A53}">
      <dgm:prSet/>
      <dgm:spPr/>
      <dgm:t>
        <a:bodyPr/>
        <a:lstStyle/>
        <a:p>
          <a:endParaRPr lang="ru-RU"/>
        </a:p>
      </dgm:t>
    </dgm:pt>
    <dgm:pt modelId="{977CA1BA-3A4E-4034-BEA8-F5D6C3597680}" type="sibTrans" cxnId="{8B8347D4-969C-4BCB-A56D-5B63122D1A53}">
      <dgm:prSet/>
      <dgm:spPr/>
      <dgm:t>
        <a:bodyPr/>
        <a:lstStyle/>
        <a:p>
          <a:endParaRPr lang="ru-RU"/>
        </a:p>
      </dgm:t>
    </dgm:pt>
    <dgm:pt modelId="{042541F6-C229-4C3A-A997-EB01DE5D49A0}">
      <dgm:prSet/>
      <dgm:spPr/>
      <dgm:t>
        <a:bodyPr/>
        <a:lstStyle/>
        <a:p>
          <a:r>
            <a:rPr lang="ru-RU" dirty="0"/>
            <a:t>Права</a:t>
          </a:r>
        </a:p>
      </dgm:t>
    </dgm:pt>
    <dgm:pt modelId="{1B2BFFAD-14DA-436B-9CBD-439EE21A85D1}" type="parTrans" cxnId="{C58813EE-AC0F-4D70-B484-DC494CCF470B}">
      <dgm:prSet/>
      <dgm:spPr/>
      <dgm:t>
        <a:bodyPr/>
        <a:lstStyle/>
        <a:p>
          <a:endParaRPr lang="ru-RU"/>
        </a:p>
      </dgm:t>
    </dgm:pt>
    <dgm:pt modelId="{925151E7-A99D-433C-BDB1-F6C30A97F0C4}" type="sibTrans" cxnId="{C58813EE-AC0F-4D70-B484-DC494CCF470B}">
      <dgm:prSet/>
      <dgm:spPr/>
      <dgm:t>
        <a:bodyPr/>
        <a:lstStyle/>
        <a:p>
          <a:endParaRPr lang="ru-RU"/>
        </a:p>
      </dgm:t>
    </dgm:pt>
    <dgm:pt modelId="{473F94CC-0D75-4670-A5F2-A8AF4D164888}">
      <dgm:prSet/>
      <dgm:spPr/>
      <dgm:t>
        <a:bodyPr/>
        <a:lstStyle/>
        <a:p>
          <a:r>
            <a:rPr lang="ru-RU" dirty="0"/>
            <a:t>Ответственность</a:t>
          </a:r>
        </a:p>
      </dgm:t>
    </dgm:pt>
    <dgm:pt modelId="{C33448CC-A5D6-453B-B13B-B10CEA1E5B80}" type="parTrans" cxnId="{420CA2E5-9589-4396-B4A1-228D9EEF23D2}">
      <dgm:prSet/>
      <dgm:spPr/>
      <dgm:t>
        <a:bodyPr/>
        <a:lstStyle/>
        <a:p>
          <a:endParaRPr lang="ru-RU"/>
        </a:p>
      </dgm:t>
    </dgm:pt>
    <dgm:pt modelId="{B718687D-67DB-4416-BBFA-E4296E21D54B}" type="sibTrans" cxnId="{420CA2E5-9589-4396-B4A1-228D9EEF23D2}">
      <dgm:prSet/>
      <dgm:spPr/>
      <dgm:t>
        <a:bodyPr/>
        <a:lstStyle/>
        <a:p>
          <a:endParaRPr lang="ru-RU"/>
        </a:p>
      </dgm:t>
    </dgm:pt>
    <dgm:pt modelId="{76DBB630-2E73-43B4-B515-939751AC7903}">
      <dgm:prSet/>
      <dgm:spPr/>
      <dgm:t>
        <a:bodyPr/>
        <a:lstStyle/>
        <a:p>
          <a:r>
            <a:rPr lang="ru-RU" dirty="0"/>
            <a:t>Взаимосвязи</a:t>
          </a:r>
        </a:p>
      </dgm:t>
    </dgm:pt>
    <dgm:pt modelId="{A83082E2-5281-4208-A705-F0EBF1CFA8D6}" type="parTrans" cxnId="{47DC16EC-D1D3-4B1D-B227-E16DB063961C}">
      <dgm:prSet/>
      <dgm:spPr/>
      <dgm:t>
        <a:bodyPr/>
        <a:lstStyle/>
        <a:p>
          <a:endParaRPr lang="ru-RU"/>
        </a:p>
      </dgm:t>
    </dgm:pt>
    <dgm:pt modelId="{463513F1-5913-4D4D-8312-F32A1F3073BC}" type="sibTrans" cxnId="{47DC16EC-D1D3-4B1D-B227-E16DB063961C}">
      <dgm:prSet/>
      <dgm:spPr/>
      <dgm:t>
        <a:bodyPr/>
        <a:lstStyle/>
        <a:p>
          <a:endParaRPr lang="ru-RU"/>
        </a:p>
      </dgm:t>
    </dgm:pt>
    <dgm:pt modelId="{43E8A681-6C4C-4C4B-9440-C2D85CD5AAC1}" type="pres">
      <dgm:prSet presAssocID="{62E651BC-E6F2-4463-B9BF-C7C5B8614577}" presName="linear" presStyleCnt="0">
        <dgm:presLayoutVars>
          <dgm:dir/>
          <dgm:animLvl val="lvl"/>
          <dgm:resizeHandles val="exact"/>
        </dgm:presLayoutVars>
      </dgm:prSet>
      <dgm:spPr/>
    </dgm:pt>
    <dgm:pt modelId="{07B8F347-D451-4112-8C2D-089ED5627675}" type="pres">
      <dgm:prSet presAssocID="{C7456880-07B5-47F1-B5E6-DC07F38EAA55}" presName="parentLin" presStyleCnt="0"/>
      <dgm:spPr/>
    </dgm:pt>
    <dgm:pt modelId="{36060AE7-C016-41DB-9AA6-22E8CB7DD08B}" type="pres">
      <dgm:prSet presAssocID="{C7456880-07B5-47F1-B5E6-DC07F38EAA55}" presName="parentLeftMargin" presStyleLbl="node1" presStyleIdx="0" presStyleCnt="6"/>
      <dgm:spPr/>
    </dgm:pt>
    <dgm:pt modelId="{B644E629-DD07-499C-9F76-234A7F9E006E}" type="pres">
      <dgm:prSet presAssocID="{C7456880-07B5-47F1-B5E6-DC07F38EAA5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77AA02A-E591-4522-B3AD-A83CE3153402}" type="pres">
      <dgm:prSet presAssocID="{C7456880-07B5-47F1-B5E6-DC07F38EAA55}" presName="negativeSpace" presStyleCnt="0"/>
      <dgm:spPr/>
    </dgm:pt>
    <dgm:pt modelId="{B45C1E2C-163A-48EC-BA57-3D35DB64BE2F}" type="pres">
      <dgm:prSet presAssocID="{C7456880-07B5-47F1-B5E6-DC07F38EAA55}" presName="childText" presStyleLbl="conFgAcc1" presStyleIdx="0" presStyleCnt="6">
        <dgm:presLayoutVars>
          <dgm:bulletEnabled val="1"/>
        </dgm:presLayoutVars>
      </dgm:prSet>
      <dgm:spPr/>
    </dgm:pt>
    <dgm:pt modelId="{8692CF22-584E-4F0C-A6B0-D5318B60D5C2}" type="pres">
      <dgm:prSet presAssocID="{B2123442-C02D-4CD3-9F88-23DE3E5780F8}" presName="spaceBetweenRectangles" presStyleCnt="0"/>
      <dgm:spPr/>
    </dgm:pt>
    <dgm:pt modelId="{93082EB8-D104-493E-ADB3-5A067641E5EE}" type="pres">
      <dgm:prSet presAssocID="{4B45DAE6-6EBF-4C1D-95A4-9D304A625152}" presName="parentLin" presStyleCnt="0"/>
      <dgm:spPr/>
    </dgm:pt>
    <dgm:pt modelId="{529528C2-7BC6-48F6-964E-FF177453D675}" type="pres">
      <dgm:prSet presAssocID="{4B45DAE6-6EBF-4C1D-95A4-9D304A625152}" presName="parentLeftMargin" presStyleLbl="node1" presStyleIdx="0" presStyleCnt="6"/>
      <dgm:spPr/>
    </dgm:pt>
    <dgm:pt modelId="{CB8BDC5B-2438-4D2B-80E2-7A51DD1AB4A8}" type="pres">
      <dgm:prSet presAssocID="{4B45DAE6-6EBF-4C1D-95A4-9D304A62515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0B0EB9-C336-4ADD-B93B-55B7EF84FFF7}" type="pres">
      <dgm:prSet presAssocID="{4B45DAE6-6EBF-4C1D-95A4-9D304A625152}" presName="negativeSpace" presStyleCnt="0"/>
      <dgm:spPr/>
    </dgm:pt>
    <dgm:pt modelId="{A16DC650-9061-4020-A8C0-6B0C39E5DF12}" type="pres">
      <dgm:prSet presAssocID="{4B45DAE6-6EBF-4C1D-95A4-9D304A625152}" presName="childText" presStyleLbl="conFgAcc1" presStyleIdx="1" presStyleCnt="6">
        <dgm:presLayoutVars>
          <dgm:bulletEnabled val="1"/>
        </dgm:presLayoutVars>
      </dgm:prSet>
      <dgm:spPr/>
    </dgm:pt>
    <dgm:pt modelId="{255A78B0-0C57-44D4-A831-DB607487152E}" type="pres">
      <dgm:prSet presAssocID="{5D655959-422E-4C62-A0C5-4594F595C604}" presName="spaceBetweenRectangles" presStyleCnt="0"/>
      <dgm:spPr/>
    </dgm:pt>
    <dgm:pt modelId="{5633EB4A-8E1F-4A5E-AF40-6B70A9C552F0}" type="pres">
      <dgm:prSet presAssocID="{E7ACF5B2-DEC7-459A-9114-50D29395B48F}" presName="parentLin" presStyleCnt="0"/>
      <dgm:spPr/>
    </dgm:pt>
    <dgm:pt modelId="{3E887D52-3C93-47C0-B408-664849A7C869}" type="pres">
      <dgm:prSet presAssocID="{E7ACF5B2-DEC7-459A-9114-50D29395B48F}" presName="parentLeftMargin" presStyleLbl="node1" presStyleIdx="1" presStyleCnt="6"/>
      <dgm:spPr/>
    </dgm:pt>
    <dgm:pt modelId="{1C8C27FA-E7D1-4EF7-9404-289FF8ADABBE}" type="pres">
      <dgm:prSet presAssocID="{E7ACF5B2-DEC7-459A-9114-50D29395B4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C16E22-4CF9-4EF4-8527-A58173D03A60}" type="pres">
      <dgm:prSet presAssocID="{E7ACF5B2-DEC7-459A-9114-50D29395B48F}" presName="negativeSpace" presStyleCnt="0"/>
      <dgm:spPr/>
    </dgm:pt>
    <dgm:pt modelId="{B08F3597-D745-476C-BAEC-7A19E1BAC368}" type="pres">
      <dgm:prSet presAssocID="{E7ACF5B2-DEC7-459A-9114-50D29395B48F}" presName="childText" presStyleLbl="conFgAcc1" presStyleIdx="2" presStyleCnt="6">
        <dgm:presLayoutVars>
          <dgm:bulletEnabled val="1"/>
        </dgm:presLayoutVars>
      </dgm:prSet>
      <dgm:spPr/>
    </dgm:pt>
    <dgm:pt modelId="{180FAF2E-71F1-483A-BD8B-53C3A9631726}" type="pres">
      <dgm:prSet presAssocID="{977CA1BA-3A4E-4034-BEA8-F5D6C3597680}" presName="spaceBetweenRectangles" presStyleCnt="0"/>
      <dgm:spPr/>
    </dgm:pt>
    <dgm:pt modelId="{6329F8C9-0E5A-4A20-8D93-7640E077B9F6}" type="pres">
      <dgm:prSet presAssocID="{042541F6-C229-4C3A-A997-EB01DE5D49A0}" presName="parentLin" presStyleCnt="0"/>
      <dgm:spPr/>
    </dgm:pt>
    <dgm:pt modelId="{9B96A4F7-8E79-410E-9FD3-406D1F989393}" type="pres">
      <dgm:prSet presAssocID="{042541F6-C229-4C3A-A997-EB01DE5D49A0}" presName="parentLeftMargin" presStyleLbl="node1" presStyleIdx="2" presStyleCnt="6"/>
      <dgm:spPr/>
    </dgm:pt>
    <dgm:pt modelId="{1FD29DE7-2D95-4B18-8195-708E1A45F6AA}" type="pres">
      <dgm:prSet presAssocID="{042541F6-C229-4C3A-A997-EB01DE5D49A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A12266-1DD2-483A-916C-856A6AF28A66}" type="pres">
      <dgm:prSet presAssocID="{042541F6-C229-4C3A-A997-EB01DE5D49A0}" presName="negativeSpace" presStyleCnt="0"/>
      <dgm:spPr/>
    </dgm:pt>
    <dgm:pt modelId="{15F73FD1-0762-4B85-8676-8DBB991CF6A4}" type="pres">
      <dgm:prSet presAssocID="{042541F6-C229-4C3A-A997-EB01DE5D49A0}" presName="childText" presStyleLbl="conFgAcc1" presStyleIdx="3" presStyleCnt="6">
        <dgm:presLayoutVars>
          <dgm:bulletEnabled val="1"/>
        </dgm:presLayoutVars>
      </dgm:prSet>
      <dgm:spPr/>
    </dgm:pt>
    <dgm:pt modelId="{64B6A846-C12D-41EB-83CD-01714700B803}" type="pres">
      <dgm:prSet presAssocID="{925151E7-A99D-433C-BDB1-F6C30A97F0C4}" presName="spaceBetweenRectangles" presStyleCnt="0"/>
      <dgm:spPr/>
    </dgm:pt>
    <dgm:pt modelId="{4C78B6A7-94F1-4CF8-AF7B-D5582AAC5E1D}" type="pres">
      <dgm:prSet presAssocID="{473F94CC-0D75-4670-A5F2-A8AF4D164888}" presName="parentLin" presStyleCnt="0"/>
      <dgm:spPr/>
    </dgm:pt>
    <dgm:pt modelId="{F3B5FD0F-494A-4172-9572-DDD116E4DAD6}" type="pres">
      <dgm:prSet presAssocID="{473F94CC-0D75-4670-A5F2-A8AF4D164888}" presName="parentLeftMargin" presStyleLbl="node1" presStyleIdx="3" presStyleCnt="6"/>
      <dgm:spPr/>
    </dgm:pt>
    <dgm:pt modelId="{CB5C0C92-54A0-44EA-9E1E-DE1409DC7446}" type="pres">
      <dgm:prSet presAssocID="{473F94CC-0D75-4670-A5F2-A8AF4D1648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E834D2C-83DD-47BA-A85F-43C52937570D}" type="pres">
      <dgm:prSet presAssocID="{473F94CC-0D75-4670-A5F2-A8AF4D164888}" presName="negativeSpace" presStyleCnt="0"/>
      <dgm:spPr/>
    </dgm:pt>
    <dgm:pt modelId="{81F3441A-8914-4A8F-9D9D-58A404383575}" type="pres">
      <dgm:prSet presAssocID="{473F94CC-0D75-4670-A5F2-A8AF4D164888}" presName="childText" presStyleLbl="conFgAcc1" presStyleIdx="4" presStyleCnt="6">
        <dgm:presLayoutVars>
          <dgm:bulletEnabled val="1"/>
        </dgm:presLayoutVars>
      </dgm:prSet>
      <dgm:spPr/>
    </dgm:pt>
    <dgm:pt modelId="{E12DF10D-B0CE-47B4-A396-D527D2FB9EE1}" type="pres">
      <dgm:prSet presAssocID="{B718687D-67DB-4416-BBFA-E4296E21D54B}" presName="spaceBetweenRectangles" presStyleCnt="0"/>
      <dgm:spPr/>
    </dgm:pt>
    <dgm:pt modelId="{225311F2-3681-41E4-BDFC-D794E0A7F140}" type="pres">
      <dgm:prSet presAssocID="{76DBB630-2E73-43B4-B515-939751AC7903}" presName="parentLin" presStyleCnt="0"/>
      <dgm:spPr/>
    </dgm:pt>
    <dgm:pt modelId="{FB0763B6-A785-434F-B835-155D05764B18}" type="pres">
      <dgm:prSet presAssocID="{76DBB630-2E73-43B4-B515-939751AC7903}" presName="parentLeftMargin" presStyleLbl="node1" presStyleIdx="4" presStyleCnt="6"/>
      <dgm:spPr/>
    </dgm:pt>
    <dgm:pt modelId="{63E5AB58-576B-40AF-883E-21BB2EBD8F7A}" type="pres">
      <dgm:prSet presAssocID="{76DBB630-2E73-43B4-B515-939751AC790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77C38FA-059F-42F2-98BC-CD95BF3ACC0A}" type="pres">
      <dgm:prSet presAssocID="{76DBB630-2E73-43B4-B515-939751AC7903}" presName="negativeSpace" presStyleCnt="0"/>
      <dgm:spPr/>
    </dgm:pt>
    <dgm:pt modelId="{E6381D9E-7CE5-4E37-B1A1-D97E5786E9DB}" type="pres">
      <dgm:prSet presAssocID="{76DBB630-2E73-43B4-B515-939751AC790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C11E411-FE4D-4C1A-A688-8A09DD88906B}" type="presOf" srcId="{E7ACF5B2-DEC7-459A-9114-50D29395B48F}" destId="{3E887D52-3C93-47C0-B408-664849A7C869}" srcOrd="0" destOrd="0" presId="urn:microsoft.com/office/officeart/2005/8/layout/list1"/>
    <dgm:cxn modelId="{DAB94714-BECE-4AF0-9B7A-95B73B672A0C}" type="presOf" srcId="{76DBB630-2E73-43B4-B515-939751AC7903}" destId="{63E5AB58-576B-40AF-883E-21BB2EBD8F7A}" srcOrd="1" destOrd="0" presId="urn:microsoft.com/office/officeart/2005/8/layout/list1"/>
    <dgm:cxn modelId="{AF0D6E21-2C4A-4AA7-8459-E8BF2760ED1D}" type="presOf" srcId="{473F94CC-0D75-4670-A5F2-A8AF4D164888}" destId="{CB5C0C92-54A0-44EA-9E1E-DE1409DC7446}" srcOrd="1" destOrd="0" presId="urn:microsoft.com/office/officeart/2005/8/layout/list1"/>
    <dgm:cxn modelId="{CB33F027-9C26-4E88-939D-4BCD8ACEEC3A}" srcId="{62E651BC-E6F2-4463-B9BF-C7C5B8614577}" destId="{C7456880-07B5-47F1-B5E6-DC07F38EAA55}" srcOrd="0" destOrd="0" parTransId="{EF81A147-3B2F-4D80-A3A4-766C95D5D9C1}" sibTransId="{B2123442-C02D-4CD3-9F88-23DE3E5780F8}"/>
    <dgm:cxn modelId="{BAB5E638-6DFC-40CA-BD5B-61514155FB8D}" type="presOf" srcId="{E7ACF5B2-DEC7-459A-9114-50D29395B48F}" destId="{1C8C27FA-E7D1-4EF7-9404-289FF8ADABBE}" srcOrd="1" destOrd="0" presId="urn:microsoft.com/office/officeart/2005/8/layout/list1"/>
    <dgm:cxn modelId="{6FF6D85F-2951-41B6-85A0-734E2CE4535F}" type="presOf" srcId="{4B45DAE6-6EBF-4C1D-95A4-9D304A625152}" destId="{529528C2-7BC6-48F6-964E-FF177453D675}" srcOrd="0" destOrd="0" presId="urn:microsoft.com/office/officeart/2005/8/layout/list1"/>
    <dgm:cxn modelId="{7DA47F4A-5365-4878-8800-5A1D6D2A732E}" type="presOf" srcId="{C7456880-07B5-47F1-B5E6-DC07F38EAA55}" destId="{36060AE7-C016-41DB-9AA6-22E8CB7DD08B}" srcOrd="0" destOrd="0" presId="urn:microsoft.com/office/officeart/2005/8/layout/list1"/>
    <dgm:cxn modelId="{7272AA76-4555-4D8A-80DD-CD453F4689FB}" type="presOf" srcId="{C7456880-07B5-47F1-B5E6-DC07F38EAA55}" destId="{B644E629-DD07-499C-9F76-234A7F9E006E}" srcOrd="1" destOrd="0" presId="urn:microsoft.com/office/officeart/2005/8/layout/list1"/>
    <dgm:cxn modelId="{E8FC1577-E1EF-49D1-86EE-0FF02A43490D}" type="presOf" srcId="{473F94CC-0D75-4670-A5F2-A8AF4D164888}" destId="{F3B5FD0F-494A-4172-9572-DDD116E4DAD6}" srcOrd="0" destOrd="0" presId="urn:microsoft.com/office/officeart/2005/8/layout/list1"/>
    <dgm:cxn modelId="{59D2D885-AE93-40E0-8F2C-BB207A9900B4}" type="presOf" srcId="{042541F6-C229-4C3A-A997-EB01DE5D49A0}" destId="{1FD29DE7-2D95-4B18-8195-708E1A45F6AA}" srcOrd="1" destOrd="0" presId="urn:microsoft.com/office/officeart/2005/8/layout/list1"/>
    <dgm:cxn modelId="{C26C8886-8AF3-47D0-92B8-0CE4CF91138A}" type="presOf" srcId="{4B45DAE6-6EBF-4C1D-95A4-9D304A625152}" destId="{CB8BDC5B-2438-4D2B-80E2-7A51DD1AB4A8}" srcOrd="1" destOrd="0" presId="urn:microsoft.com/office/officeart/2005/8/layout/list1"/>
    <dgm:cxn modelId="{42F29D86-3644-48EE-9E8A-AEC14E02F3BE}" type="presOf" srcId="{62E651BC-E6F2-4463-B9BF-C7C5B8614577}" destId="{43E8A681-6C4C-4C4B-9440-C2D85CD5AAC1}" srcOrd="0" destOrd="0" presId="urn:microsoft.com/office/officeart/2005/8/layout/list1"/>
    <dgm:cxn modelId="{F7F8C8A6-B5F5-4460-9DFF-6D10D049041D}" type="presOf" srcId="{042541F6-C229-4C3A-A997-EB01DE5D49A0}" destId="{9B96A4F7-8E79-410E-9FD3-406D1F989393}" srcOrd="0" destOrd="0" presId="urn:microsoft.com/office/officeart/2005/8/layout/list1"/>
    <dgm:cxn modelId="{E852FCB3-B96B-4D4D-868D-8A3BBFE962BA}" type="presOf" srcId="{76DBB630-2E73-43B4-B515-939751AC7903}" destId="{FB0763B6-A785-434F-B835-155D05764B18}" srcOrd="0" destOrd="0" presId="urn:microsoft.com/office/officeart/2005/8/layout/list1"/>
    <dgm:cxn modelId="{8B8347D4-969C-4BCB-A56D-5B63122D1A53}" srcId="{62E651BC-E6F2-4463-B9BF-C7C5B8614577}" destId="{E7ACF5B2-DEC7-459A-9114-50D29395B48F}" srcOrd="2" destOrd="0" parTransId="{D1E740D0-8F54-4C46-BFD2-1845B9705123}" sibTransId="{977CA1BA-3A4E-4034-BEA8-F5D6C3597680}"/>
    <dgm:cxn modelId="{B44D83D9-3449-4412-9D37-FB2F8D22A3D0}" srcId="{62E651BC-E6F2-4463-B9BF-C7C5B8614577}" destId="{4B45DAE6-6EBF-4C1D-95A4-9D304A625152}" srcOrd="1" destOrd="0" parTransId="{ABBE848E-930B-4E52-8A87-71210AB7859F}" sibTransId="{5D655959-422E-4C62-A0C5-4594F595C604}"/>
    <dgm:cxn modelId="{420CA2E5-9589-4396-B4A1-228D9EEF23D2}" srcId="{62E651BC-E6F2-4463-B9BF-C7C5B8614577}" destId="{473F94CC-0D75-4670-A5F2-A8AF4D164888}" srcOrd="4" destOrd="0" parTransId="{C33448CC-A5D6-453B-B13B-B10CEA1E5B80}" sibTransId="{B718687D-67DB-4416-BBFA-E4296E21D54B}"/>
    <dgm:cxn modelId="{47DC16EC-D1D3-4B1D-B227-E16DB063961C}" srcId="{62E651BC-E6F2-4463-B9BF-C7C5B8614577}" destId="{76DBB630-2E73-43B4-B515-939751AC7903}" srcOrd="5" destOrd="0" parTransId="{A83082E2-5281-4208-A705-F0EBF1CFA8D6}" sibTransId="{463513F1-5913-4D4D-8312-F32A1F3073BC}"/>
    <dgm:cxn modelId="{C58813EE-AC0F-4D70-B484-DC494CCF470B}" srcId="{62E651BC-E6F2-4463-B9BF-C7C5B8614577}" destId="{042541F6-C229-4C3A-A997-EB01DE5D49A0}" srcOrd="3" destOrd="0" parTransId="{1B2BFFAD-14DA-436B-9CBD-439EE21A85D1}" sibTransId="{925151E7-A99D-433C-BDB1-F6C30A97F0C4}"/>
    <dgm:cxn modelId="{4BC9D1CE-841E-41D1-B6EC-2B4B1BFD073C}" type="presParOf" srcId="{43E8A681-6C4C-4C4B-9440-C2D85CD5AAC1}" destId="{07B8F347-D451-4112-8C2D-089ED5627675}" srcOrd="0" destOrd="0" presId="urn:microsoft.com/office/officeart/2005/8/layout/list1"/>
    <dgm:cxn modelId="{0D9DEE1A-E6B0-496F-933A-9F4FBE22C893}" type="presParOf" srcId="{07B8F347-D451-4112-8C2D-089ED5627675}" destId="{36060AE7-C016-41DB-9AA6-22E8CB7DD08B}" srcOrd="0" destOrd="0" presId="urn:microsoft.com/office/officeart/2005/8/layout/list1"/>
    <dgm:cxn modelId="{7C8502D2-59A0-4CBA-917B-69F806726211}" type="presParOf" srcId="{07B8F347-D451-4112-8C2D-089ED5627675}" destId="{B644E629-DD07-499C-9F76-234A7F9E006E}" srcOrd="1" destOrd="0" presId="urn:microsoft.com/office/officeart/2005/8/layout/list1"/>
    <dgm:cxn modelId="{6F7015C5-EB61-4746-91B1-A79784E466F5}" type="presParOf" srcId="{43E8A681-6C4C-4C4B-9440-C2D85CD5AAC1}" destId="{177AA02A-E591-4522-B3AD-A83CE3153402}" srcOrd="1" destOrd="0" presId="urn:microsoft.com/office/officeart/2005/8/layout/list1"/>
    <dgm:cxn modelId="{A7B2E26E-6A3C-42BA-A7CC-6F861BB9DD3C}" type="presParOf" srcId="{43E8A681-6C4C-4C4B-9440-C2D85CD5AAC1}" destId="{B45C1E2C-163A-48EC-BA57-3D35DB64BE2F}" srcOrd="2" destOrd="0" presId="urn:microsoft.com/office/officeart/2005/8/layout/list1"/>
    <dgm:cxn modelId="{79033B1B-452B-4BB7-8D46-65A7134D716D}" type="presParOf" srcId="{43E8A681-6C4C-4C4B-9440-C2D85CD5AAC1}" destId="{8692CF22-584E-4F0C-A6B0-D5318B60D5C2}" srcOrd="3" destOrd="0" presId="urn:microsoft.com/office/officeart/2005/8/layout/list1"/>
    <dgm:cxn modelId="{1BD61DE7-1A95-44D4-8FE1-4E55897A496E}" type="presParOf" srcId="{43E8A681-6C4C-4C4B-9440-C2D85CD5AAC1}" destId="{93082EB8-D104-493E-ADB3-5A067641E5EE}" srcOrd="4" destOrd="0" presId="urn:microsoft.com/office/officeart/2005/8/layout/list1"/>
    <dgm:cxn modelId="{9E67090E-06C1-47CB-8FF4-30EF50668DA3}" type="presParOf" srcId="{93082EB8-D104-493E-ADB3-5A067641E5EE}" destId="{529528C2-7BC6-48F6-964E-FF177453D675}" srcOrd="0" destOrd="0" presId="urn:microsoft.com/office/officeart/2005/8/layout/list1"/>
    <dgm:cxn modelId="{20B5B643-F988-4FDF-ACD1-78CC0189A28B}" type="presParOf" srcId="{93082EB8-D104-493E-ADB3-5A067641E5EE}" destId="{CB8BDC5B-2438-4D2B-80E2-7A51DD1AB4A8}" srcOrd="1" destOrd="0" presId="urn:microsoft.com/office/officeart/2005/8/layout/list1"/>
    <dgm:cxn modelId="{7C5D6BF0-62E0-4BCA-B8C4-9F3F751AD0C2}" type="presParOf" srcId="{43E8A681-6C4C-4C4B-9440-C2D85CD5AAC1}" destId="{6D0B0EB9-C336-4ADD-B93B-55B7EF84FFF7}" srcOrd="5" destOrd="0" presId="urn:microsoft.com/office/officeart/2005/8/layout/list1"/>
    <dgm:cxn modelId="{BC311C9E-DC4B-49EF-811B-D76BDB14D278}" type="presParOf" srcId="{43E8A681-6C4C-4C4B-9440-C2D85CD5AAC1}" destId="{A16DC650-9061-4020-A8C0-6B0C39E5DF12}" srcOrd="6" destOrd="0" presId="urn:microsoft.com/office/officeart/2005/8/layout/list1"/>
    <dgm:cxn modelId="{28E51AF0-B3CA-411B-83E6-62B22ECC1779}" type="presParOf" srcId="{43E8A681-6C4C-4C4B-9440-C2D85CD5AAC1}" destId="{255A78B0-0C57-44D4-A831-DB607487152E}" srcOrd="7" destOrd="0" presId="urn:microsoft.com/office/officeart/2005/8/layout/list1"/>
    <dgm:cxn modelId="{BCC24061-885B-4EA7-A83E-9B067D192161}" type="presParOf" srcId="{43E8A681-6C4C-4C4B-9440-C2D85CD5AAC1}" destId="{5633EB4A-8E1F-4A5E-AF40-6B70A9C552F0}" srcOrd="8" destOrd="0" presId="urn:microsoft.com/office/officeart/2005/8/layout/list1"/>
    <dgm:cxn modelId="{9CF067CF-4F72-4C01-9DBA-FFBBE76991BB}" type="presParOf" srcId="{5633EB4A-8E1F-4A5E-AF40-6B70A9C552F0}" destId="{3E887D52-3C93-47C0-B408-664849A7C869}" srcOrd="0" destOrd="0" presId="urn:microsoft.com/office/officeart/2005/8/layout/list1"/>
    <dgm:cxn modelId="{D36A339E-15D6-4359-9336-396094435F2C}" type="presParOf" srcId="{5633EB4A-8E1F-4A5E-AF40-6B70A9C552F0}" destId="{1C8C27FA-E7D1-4EF7-9404-289FF8ADABBE}" srcOrd="1" destOrd="0" presId="urn:microsoft.com/office/officeart/2005/8/layout/list1"/>
    <dgm:cxn modelId="{05689B36-8C31-4C5E-8FF8-7D74533D8E69}" type="presParOf" srcId="{43E8A681-6C4C-4C4B-9440-C2D85CD5AAC1}" destId="{89C16E22-4CF9-4EF4-8527-A58173D03A60}" srcOrd="9" destOrd="0" presId="urn:microsoft.com/office/officeart/2005/8/layout/list1"/>
    <dgm:cxn modelId="{19511261-EB5F-44F7-9A6E-808BEC5F5225}" type="presParOf" srcId="{43E8A681-6C4C-4C4B-9440-C2D85CD5AAC1}" destId="{B08F3597-D745-476C-BAEC-7A19E1BAC368}" srcOrd="10" destOrd="0" presId="urn:microsoft.com/office/officeart/2005/8/layout/list1"/>
    <dgm:cxn modelId="{F09A80C6-9B14-453B-8601-2F2B0DC0C839}" type="presParOf" srcId="{43E8A681-6C4C-4C4B-9440-C2D85CD5AAC1}" destId="{180FAF2E-71F1-483A-BD8B-53C3A9631726}" srcOrd="11" destOrd="0" presId="urn:microsoft.com/office/officeart/2005/8/layout/list1"/>
    <dgm:cxn modelId="{BA1C1CBB-16A0-47A6-A7A1-1EC1DB374EEE}" type="presParOf" srcId="{43E8A681-6C4C-4C4B-9440-C2D85CD5AAC1}" destId="{6329F8C9-0E5A-4A20-8D93-7640E077B9F6}" srcOrd="12" destOrd="0" presId="urn:microsoft.com/office/officeart/2005/8/layout/list1"/>
    <dgm:cxn modelId="{FB7D1B30-BF73-4FDE-AF50-F1EC2ED9692C}" type="presParOf" srcId="{6329F8C9-0E5A-4A20-8D93-7640E077B9F6}" destId="{9B96A4F7-8E79-410E-9FD3-406D1F989393}" srcOrd="0" destOrd="0" presId="urn:microsoft.com/office/officeart/2005/8/layout/list1"/>
    <dgm:cxn modelId="{1E3A1ACD-D138-4E7A-8C08-54DE11093F71}" type="presParOf" srcId="{6329F8C9-0E5A-4A20-8D93-7640E077B9F6}" destId="{1FD29DE7-2D95-4B18-8195-708E1A45F6AA}" srcOrd="1" destOrd="0" presId="urn:microsoft.com/office/officeart/2005/8/layout/list1"/>
    <dgm:cxn modelId="{97DB366E-C7A8-41B2-B713-9A7D1C9116D5}" type="presParOf" srcId="{43E8A681-6C4C-4C4B-9440-C2D85CD5AAC1}" destId="{0AA12266-1DD2-483A-916C-856A6AF28A66}" srcOrd="13" destOrd="0" presId="urn:microsoft.com/office/officeart/2005/8/layout/list1"/>
    <dgm:cxn modelId="{4C1474DD-11E4-4AE5-AEFB-5CB770C44577}" type="presParOf" srcId="{43E8A681-6C4C-4C4B-9440-C2D85CD5AAC1}" destId="{15F73FD1-0762-4B85-8676-8DBB991CF6A4}" srcOrd="14" destOrd="0" presId="urn:microsoft.com/office/officeart/2005/8/layout/list1"/>
    <dgm:cxn modelId="{02BD3A24-6A07-4BF4-B949-B9A5E1D13259}" type="presParOf" srcId="{43E8A681-6C4C-4C4B-9440-C2D85CD5AAC1}" destId="{64B6A846-C12D-41EB-83CD-01714700B803}" srcOrd="15" destOrd="0" presId="urn:microsoft.com/office/officeart/2005/8/layout/list1"/>
    <dgm:cxn modelId="{680BE127-648F-4D2D-867B-7D4342C29758}" type="presParOf" srcId="{43E8A681-6C4C-4C4B-9440-C2D85CD5AAC1}" destId="{4C78B6A7-94F1-4CF8-AF7B-D5582AAC5E1D}" srcOrd="16" destOrd="0" presId="urn:microsoft.com/office/officeart/2005/8/layout/list1"/>
    <dgm:cxn modelId="{118BE4F8-D15B-4CB0-83DE-D5CC57076EAE}" type="presParOf" srcId="{4C78B6A7-94F1-4CF8-AF7B-D5582AAC5E1D}" destId="{F3B5FD0F-494A-4172-9572-DDD116E4DAD6}" srcOrd="0" destOrd="0" presId="urn:microsoft.com/office/officeart/2005/8/layout/list1"/>
    <dgm:cxn modelId="{BEBE7430-6CAA-4512-963D-EF0AFDE34B91}" type="presParOf" srcId="{4C78B6A7-94F1-4CF8-AF7B-D5582AAC5E1D}" destId="{CB5C0C92-54A0-44EA-9E1E-DE1409DC7446}" srcOrd="1" destOrd="0" presId="urn:microsoft.com/office/officeart/2005/8/layout/list1"/>
    <dgm:cxn modelId="{E59484AD-1CB9-44EA-96C0-34E15E91CC67}" type="presParOf" srcId="{43E8A681-6C4C-4C4B-9440-C2D85CD5AAC1}" destId="{AE834D2C-83DD-47BA-A85F-43C52937570D}" srcOrd="17" destOrd="0" presId="urn:microsoft.com/office/officeart/2005/8/layout/list1"/>
    <dgm:cxn modelId="{965BEB47-947F-4DD7-8DC9-93B59DFC6C1E}" type="presParOf" srcId="{43E8A681-6C4C-4C4B-9440-C2D85CD5AAC1}" destId="{81F3441A-8914-4A8F-9D9D-58A404383575}" srcOrd="18" destOrd="0" presId="urn:microsoft.com/office/officeart/2005/8/layout/list1"/>
    <dgm:cxn modelId="{1FD2605C-9518-4B3F-99FC-278A27E1BE60}" type="presParOf" srcId="{43E8A681-6C4C-4C4B-9440-C2D85CD5AAC1}" destId="{E12DF10D-B0CE-47B4-A396-D527D2FB9EE1}" srcOrd="19" destOrd="0" presId="urn:microsoft.com/office/officeart/2005/8/layout/list1"/>
    <dgm:cxn modelId="{42C9A526-66BF-40B4-9375-478378D789C2}" type="presParOf" srcId="{43E8A681-6C4C-4C4B-9440-C2D85CD5AAC1}" destId="{225311F2-3681-41E4-BDFC-D794E0A7F140}" srcOrd="20" destOrd="0" presId="urn:microsoft.com/office/officeart/2005/8/layout/list1"/>
    <dgm:cxn modelId="{8A66A8D7-E6D5-4A08-8143-B1F3DAA2B56E}" type="presParOf" srcId="{225311F2-3681-41E4-BDFC-D794E0A7F140}" destId="{FB0763B6-A785-434F-B835-155D05764B18}" srcOrd="0" destOrd="0" presId="urn:microsoft.com/office/officeart/2005/8/layout/list1"/>
    <dgm:cxn modelId="{12B08AC5-2D33-487E-BB71-9305FEFFB6A7}" type="presParOf" srcId="{225311F2-3681-41E4-BDFC-D794E0A7F140}" destId="{63E5AB58-576B-40AF-883E-21BB2EBD8F7A}" srcOrd="1" destOrd="0" presId="urn:microsoft.com/office/officeart/2005/8/layout/list1"/>
    <dgm:cxn modelId="{60D4A1FC-DFC1-46BE-88FC-5B2CCFC886E1}" type="presParOf" srcId="{43E8A681-6C4C-4C4B-9440-C2D85CD5AAC1}" destId="{677C38FA-059F-42F2-98BC-CD95BF3ACC0A}" srcOrd="21" destOrd="0" presId="urn:microsoft.com/office/officeart/2005/8/layout/list1"/>
    <dgm:cxn modelId="{1CD2FA48-9510-4C1F-AB3B-B1F234572567}" type="presParOf" srcId="{43E8A681-6C4C-4C4B-9440-C2D85CD5AAC1}" destId="{E6381D9E-7CE5-4E37-B1A1-D97E5786E9D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2E2E-17F3-4CE7-9F2A-268F48FDBD06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2F438-20F1-42A0-8626-350253A84D31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Анкетная</a:t>
          </a:r>
        </a:p>
      </dsp:txBody>
      <dsp:txXfrm>
        <a:off x="449631" y="111964"/>
        <a:ext cx="5603138" cy="799138"/>
      </dsp:txXfrm>
    </dsp:sp>
    <dsp:sp modelId="{D0D32003-28D4-47B7-AE2E-C21F62520524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05130-4B0A-49F6-A5EB-E0BDE070D061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Зональная</a:t>
          </a:r>
        </a:p>
      </dsp:txBody>
      <dsp:txXfrm>
        <a:off x="449631" y="1472764"/>
        <a:ext cx="5603138" cy="799138"/>
      </dsp:txXfrm>
    </dsp:sp>
    <dsp:sp modelId="{FBBA7C68-2F81-48AB-AD72-3DB58F06E3C0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C33AD-53CC-4CC8-8BF6-96BC8612EFF8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Табличная</a:t>
          </a:r>
        </a:p>
      </dsp:txBody>
      <dsp:txXfrm>
        <a:off x="449631" y="2833564"/>
        <a:ext cx="5603138" cy="799138"/>
      </dsp:txXfrm>
    </dsp:sp>
    <dsp:sp modelId="{AF89F77C-7E6E-4FC1-87C5-B1A834CE0ACB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70268-A129-4BC1-B66A-512863FCBCFD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Комбинированная</a:t>
          </a:r>
        </a:p>
      </dsp:txBody>
      <dsp:txXfrm>
        <a:off x="449631" y="4194364"/>
        <a:ext cx="560313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C1E2C-163A-48EC-BA57-3D35DB64BE2F}">
      <dsp:nvSpPr>
        <dsp:cNvPr id="0" name=""/>
        <dsp:cNvSpPr/>
      </dsp:nvSpPr>
      <dsp:spPr>
        <a:xfrm>
          <a:off x="0" y="404036"/>
          <a:ext cx="65524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4E629-DD07-499C-9F76-234A7F9E006E}">
      <dsp:nvSpPr>
        <dsp:cNvPr id="0" name=""/>
        <dsp:cNvSpPr/>
      </dsp:nvSpPr>
      <dsp:spPr>
        <a:xfrm>
          <a:off x="327622" y="94076"/>
          <a:ext cx="458670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67" tIns="0" rIns="173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Общие положения</a:t>
          </a:r>
        </a:p>
      </dsp:txBody>
      <dsp:txXfrm>
        <a:off x="357884" y="124338"/>
        <a:ext cx="4526184" cy="559396"/>
      </dsp:txXfrm>
    </dsp:sp>
    <dsp:sp modelId="{A16DC650-9061-4020-A8C0-6B0C39E5DF12}">
      <dsp:nvSpPr>
        <dsp:cNvPr id="0" name=""/>
        <dsp:cNvSpPr/>
      </dsp:nvSpPr>
      <dsp:spPr>
        <a:xfrm>
          <a:off x="0" y="1356596"/>
          <a:ext cx="65524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BDC5B-2438-4D2B-80E2-7A51DD1AB4A8}">
      <dsp:nvSpPr>
        <dsp:cNvPr id="0" name=""/>
        <dsp:cNvSpPr/>
      </dsp:nvSpPr>
      <dsp:spPr>
        <a:xfrm>
          <a:off x="327622" y="1046636"/>
          <a:ext cx="458670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67" tIns="0" rIns="173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Основные задачи и функции</a:t>
          </a:r>
        </a:p>
      </dsp:txBody>
      <dsp:txXfrm>
        <a:off x="357884" y="1076898"/>
        <a:ext cx="4526184" cy="559396"/>
      </dsp:txXfrm>
    </dsp:sp>
    <dsp:sp modelId="{B08F3597-D745-476C-BAEC-7A19E1BAC368}">
      <dsp:nvSpPr>
        <dsp:cNvPr id="0" name=""/>
        <dsp:cNvSpPr/>
      </dsp:nvSpPr>
      <dsp:spPr>
        <a:xfrm>
          <a:off x="0" y="2309156"/>
          <a:ext cx="65524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C27FA-E7D1-4EF7-9404-289FF8ADABBE}">
      <dsp:nvSpPr>
        <dsp:cNvPr id="0" name=""/>
        <dsp:cNvSpPr/>
      </dsp:nvSpPr>
      <dsp:spPr>
        <a:xfrm>
          <a:off x="327622" y="1999196"/>
          <a:ext cx="458670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67" tIns="0" rIns="173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Обязанности</a:t>
          </a:r>
        </a:p>
      </dsp:txBody>
      <dsp:txXfrm>
        <a:off x="357884" y="2029458"/>
        <a:ext cx="4526184" cy="559396"/>
      </dsp:txXfrm>
    </dsp:sp>
    <dsp:sp modelId="{15F73FD1-0762-4B85-8676-8DBB991CF6A4}">
      <dsp:nvSpPr>
        <dsp:cNvPr id="0" name=""/>
        <dsp:cNvSpPr/>
      </dsp:nvSpPr>
      <dsp:spPr>
        <a:xfrm>
          <a:off x="0" y="3261716"/>
          <a:ext cx="65524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29DE7-2D95-4B18-8195-708E1A45F6AA}">
      <dsp:nvSpPr>
        <dsp:cNvPr id="0" name=""/>
        <dsp:cNvSpPr/>
      </dsp:nvSpPr>
      <dsp:spPr>
        <a:xfrm>
          <a:off x="327622" y="2951756"/>
          <a:ext cx="458670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67" tIns="0" rIns="173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Права</a:t>
          </a:r>
        </a:p>
      </dsp:txBody>
      <dsp:txXfrm>
        <a:off x="357884" y="2982018"/>
        <a:ext cx="4526184" cy="559396"/>
      </dsp:txXfrm>
    </dsp:sp>
    <dsp:sp modelId="{81F3441A-8914-4A8F-9D9D-58A404383575}">
      <dsp:nvSpPr>
        <dsp:cNvPr id="0" name=""/>
        <dsp:cNvSpPr/>
      </dsp:nvSpPr>
      <dsp:spPr>
        <a:xfrm>
          <a:off x="0" y="4214276"/>
          <a:ext cx="65524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C0C92-54A0-44EA-9E1E-DE1409DC7446}">
      <dsp:nvSpPr>
        <dsp:cNvPr id="0" name=""/>
        <dsp:cNvSpPr/>
      </dsp:nvSpPr>
      <dsp:spPr>
        <a:xfrm>
          <a:off x="327622" y="3904316"/>
          <a:ext cx="458670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67" tIns="0" rIns="173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Ответственность</a:t>
          </a:r>
        </a:p>
      </dsp:txBody>
      <dsp:txXfrm>
        <a:off x="357884" y="3934578"/>
        <a:ext cx="4526184" cy="559396"/>
      </dsp:txXfrm>
    </dsp:sp>
    <dsp:sp modelId="{E6381D9E-7CE5-4E37-B1A1-D97E5786E9DB}">
      <dsp:nvSpPr>
        <dsp:cNvPr id="0" name=""/>
        <dsp:cNvSpPr/>
      </dsp:nvSpPr>
      <dsp:spPr>
        <a:xfrm>
          <a:off x="0" y="5166836"/>
          <a:ext cx="65524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5AB58-576B-40AF-883E-21BB2EBD8F7A}">
      <dsp:nvSpPr>
        <dsp:cNvPr id="0" name=""/>
        <dsp:cNvSpPr/>
      </dsp:nvSpPr>
      <dsp:spPr>
        <a:xfrm>
          <a:off x="327622" y="4856876"/>
          <a:ext cx="458670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67" tIns="0" rIns="1733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Взаимосвязи</a:t>
          </a:r>
        </a:p>
      </dsp:txBody>
      <dsp:txXfrm>
        <a:off x="357884" y="4887138"/>
        <a:ext cx="452618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7E2CE-C314-4AD0-A3B4-8913A87C5A6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5487-59A3-4627-A412-7B7B2867F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4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88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6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5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6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28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4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85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6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3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5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1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7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8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69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5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2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12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5487-59A3-4627-A412-7B7B2867F5D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1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BF91AE-7839-4E32-9DBB-3D6238BF1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3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9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62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0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6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3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5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6BDD5FF-0A6B-4F9C-8B69-679B769ED05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23" y="140816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+mn-lt"/>
              </a:rPr>
              <a:t>Документы регламентирующие работу подразделения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312C50-261E-49B1-8BD1-6459D5D9B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690" y="4763618"/>
            <a:ext cx="5881352" cy="16557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Составитель: Балашов Я.А.</a:t>
            </a:r>
          </a:p>
          <a:p>
            <a:pPr algn="l"/>
            <a:r>
              <a:rPr lang="ru-RU" dirty="0"/>
              <a:t>студент ГБПОУ СО «Красноуфимский педагогический</a:t>
            </a:r>
          </a:p>
          <a:p>
            <a:pPr algn="l"/>
            <a:r>
              <a:rPr lang="ru-RU" dirty="0"/>
              <a:t>колледж» по ЦДО ПК по предмету «МДК 05.01»</a:t>
            </a: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62" y="324183"/>
            <a:ext cx="8060518" cy="8171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положения должностной инструкции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862" y="1455412"/>
            <a:ext cx="8065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Общие положения: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точное и полное наименование должности работника;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уровень оплаты труда, условий премирования, методы поощрения;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подчиненность работника и наличие у работника подчиненных;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порядок замещения работника в случае его отсутствия (отпуск, командировка, болезнь и т д.);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перечень документов, которыми руководствуется работник в своей деятельности (законодательные акты РФ, устав учреждения, инструкции, рекомендации и т п.).</a:t>
            </a:r>
          </a:p>
        </p:txBody>
      </p:sp>
    </p:spTree>
    <p:extLst>
      <p:ext uri="{BB962C8B-B14F-4D97-AF65-F5344CB8AC3E}">
        <p14:creationId xmlns:p14="http://schemas.microsoft.com/office/powerpoint/2010/main" val="298837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" y="379306"/>
            <a:ext cx="8237799" cy="1071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 и права должностной инструкции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1" y="1436751"/>
            <a:ext cx="80003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Основные задачи:</a:t>
            </a:r>
            <a:endParaRPr lang="ru-RU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задачи, выполнение которых возлагается на работника;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конкретные обязанности работника, выполнение которых обеспечивает решение поставленных перед ним задач.</a:t>
            </a:r>
          </a:p>
          <a:p>
            <a:pPr algn="just"/>
            <a:r>
              <a:rPr lang="ru-RU" sz="2800" b="1" dirty="0"/>
              <a:t>Права:</a:t>
            </a:r>
            <a:endParaRPr lang="ru-RU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перечень прав, предоставляемых работнику для выполнения возложенных на него обязанностей.</a:t>
            </a:r>
          </a:p>
        </p:txBody>
      </p:sp>
    </p:spTree>
    <p:extLst>
      <p:ext uri="{BB962C8B-B14F-4D97-AF65-F5344CB8AC3E}">
        <p14:creationId xmlns:p14="http://schemas.microsoft.com/office/powerpoint/2010/main" val="26915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79" y="365125"/>
            <a:ext cx="8237799" cy="1071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 и требования к работнику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879" y="1436750"/>
            <a:ext cx="6861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Ответственность:</a:t>
            </a:r>
            <a:endParaRPr lang="ru-RU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ответственность работника за невыполнение обязанностей;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ответственность данного работника за действия его подчиненных, если таковые есть.</a:t>
            </a:r>
          </a:p>
          <a:p>
            <a:pPr algn="just"/>
            <a:r>
              <a:rPr lang="ru-RU" sz="2800" b="1" dirty="0"/>
              <a:t>Требования к работнику:</a:t>
            </a:r>
            <a:endParaRPr lang="ru-RU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уровню образования, квалификации, стажу работы и иным характеристикам, позволяющим успешно выполнять обязанности по должности.</a:t>
            </a:r>
          </a:p>
        </p:txBody>
      </p:sp>
    </p:spTree>
    <p:extLst>
      <p:ext uri="{BB962C8B-B14F-4D97-AF65-F5344CB8AC3E}">
        <p14:creationId xmlns:p14="http://schemas.microsoft.com/office/powerpoint/2010/main" val="330998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" y="365124"/>
            <a:ext cx="8237799" cy="107162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положения о подразделении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1" y="1436751"/>
            <a:ext cx="5686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Положение о структурном подразделении </a:t>
            </a:r>
            <a:r>
              <a:rPr lang="ru-RU" sz="2400" dirty="0"/>
              <a:t>- документ, предназначенный для нормативно-правовой регламентации деятельности каждого структурного подразделения. Положение определяет статус данного подразделения, отражает его место в системе управления, показывает внутреннюю его организацию.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29" y="1436749"/>
            <a:ext cx="3504422" cy="4956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81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" y="365126"/>
            <a:ext cx="8237799" cy="10716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положения подразделения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9871" y="1436751"/>
            <a:ext cx="11284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Положение о структурном подразделении организации составляется в произвольной форме. Структура Положения о структурном подразделении обычно выглядит так: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общие положения;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основные задачи и функции структурного подразделения;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права и ответственность структурного подразделения;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взаимодействие с другими структурными подразделениями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428785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83" y="283238"/>
            <a:ext cx="11110932" cy="107162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Структура ГАПОУ СО «КПК»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7E5BF2-7577-4293-B897-C2B84FF6C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61" y="1006289"/>
            <a:ext cx="9529068" cy="51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7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44" y="296886"/>
            <a:ext cx="8237799" cy="107162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Табель рабочего времени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244" y="1368511"/>
            <a:ext cx="11121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него вписывается информация о том, сколько часов фактически протрудился каждый конкретный человек из всего персонала и какое количество неявок он совершил за отчетный период. Его наличие обязательно, согласно постановлению № 1 Госкомстата, принятому 05 января 2004 года.</a:t>
            </a:r>
          </a:p>
        </p:txBody>
      </p:sp>
    </p:spTree>
    <p:extLst>
      <p:ext uri="{BB962C8B-B14F-4D97-AF65-F5344CB8AC3E}">
        <p14:creationId xmlns:p14="http://schemas.microsoft.com/office/powerpoint/2010/main" val="116759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0" y="387757"/>
            <a:ext cx="8237799" cy="10716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Правильность заполнение и ведения табеля учета рабочего времени за месяц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0" y="1536173"/>
            <a:ext cx="5941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Действующее законодательство гласит, что делать это можно по одному из следующих методов: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сплошной – регистрируются не только явки или прогулы, но и все изменения привычного графика;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по отклонениям – фиксируются лишь отступы от стандартного режима труда, например, командировки.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06" y="1861898"/>
            <a:ext cx="5379394" cy="4331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21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95" y="365126"/>
            <a:ext cx="8237799" cy="107162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0" y="1436751"/>
            <a:ext cx="11284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Зарплата — это вознаграждение, получаемое работниками за их труд. Все многообразие форм ее выплаты можно в итоге свести к двум вариантам: сдельному и повременному.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090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0" y="201352"/>
            <a:ext cx="8237799" cy="107162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фонда заработной платы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96" y="1163795"/>
            <a:ext cx="11284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первом случае алгоритм расчета предусматривает, что сумма вознаграждения зависит от фактического результата. Для производства это может быть количество изготовленных изделий, для торговли — объем продаж и т.п.</a:t>
            </a:r>
          </a:p>
          <a:p>
            <a:pPr algn="just"/>
            <a:r>
              <a:rPr lang="ru-RU" sz="2400" dirty="0"/>
              <a:t>Структура расчета заработной платы работников производства при сдельной оплате предусматривает, что определенная сумма начисляется за каждую единицу изготовленной продукции. Например, для специалистов по продажам доход определяется как процент от принесенной в компанию выручки.</a:t>
            </a:r>
          </a:p>
        </p:txBody>
      </p:sp>
    </p:spTree>
    <p:extLst>
      <p:ext uri="{BB962C8B-B14F-4D97-AF65-F5344CB8AC3E}">
        <p14:creationId xmlns:p14="http://schemas.microsoft.com/office/powerpoint/2010/main" val="33276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79" y="496038"/>
            <a:ext cx="7807036" cy="81713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документа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293" y="1313168"/>
            <a:ext cx="11345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/>
              <a:t>Документ – </a:t>
            </a:r>
            <a:r>
              <a:rPr lang="ru-RU" dirty="0"/>
              <a:t>это зафиксированная на материальном носителе информация в виде текста, звукозаписи</a:t>
            </a:r>
          </a:p>
          <a:p>
            <a:pPr algn="just"/>
            <a:r>
              <a:rPr lang="ru-RU" dirty="0"/>
              <a:t> или изображения с реквизитами, позволяющими её идентифицировать. В соответствии с российским</a:t>
            </a:r>
          </a:p>
          <a:p>
            <a:pPr algn="just"/>
            <a:r>
              <a:rPr lang="ru-RU" dirty="0"/>
              <a:t> законодательством документ определяется как «материальный носитель с зафиксированной на нем в любой</a:t>
            </a:r>
          </a:p>
          <a:p>
            <a:pPr algn="just"/>
            <a:r>
              <a:rPr lang="ru-RU" dirty="0"/>
              <a:t> форме информацией в виде текста, звукозаписи, изображения и их сочетания, который имеет реквизиты,</a:t>
            </a:r>
          </a:p>
          <a:p>
            <a:pPr algn="just"/>
            <a:r>
              <a:rPr lang="ru-RU" dirty="0"/>
              <a:t> позволяющие его идентифицировать, и предназначен для передачи во времени и в пространстве в целях</a:t>
            </a:r>
          </a:p>
          <a:p>
            <a:pPr algn="just"/>
            <a:r>
              <a:rPr lang="ru-RU" dirty="0"/>
              <a:t> общественного использования и хранения».</a:t>
            </a:r>
          </a:p>
        </p:txBody>
      </p:sp>
    </p:spTree>
    <p:extLst>
      <p:ext uri="{BB962C8B-B14F-4D97-AF65-F5344CB8AC3E}">
        <p14:creationId xmlns:p14="http://schemas.microsoft.com/office/powerpoint/2010/main" val="355598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23" y="140816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+mn-lt"/>
              </a:rPr>
              <a:t>Документы регламентирующие работу подразделения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312C50-261E-49B1-8BD1-6459D5D9B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690" y="4763618"/>
            <a:ext cx="5881352" cy="165576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Составитель: Балашов Я.А.</a:t>
            </a:r>
          </a:p>
          <a:p>
            <a:pPr algn="l"/>
            <a:r>
              <a:rPr lang="ru-RU" dirty="0"/>
              <a:t>студент ГБПОУ СО «Красноуфимский педагогический</a:t>
            </a:r>
          </a:p>
          <a:p>
            <a:pPr algn="l"/>
            <a:r>
              <a:rPr lang="ru-RU" dirty="0"/>
              <a:t>колледж» по ЦДО ПК по предмету «МДК 05.01»</a:t>
            </a:r>
          </a:p>
        </p:txBody>
      </p:sp>
    </p:spTree>
    <p:extLst>
      <p:ext uri="{BB962C8B-B14F-4D97-AF65-F5344CB8AC3E}">
        <p14:creationId xmlns:p14="http://schemas.microsoft.com/office/powerpoint/2010/main" val="37236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4" y="365126"/>
            <a:ext cx="7807036" cy="817130"/>
          </a:xfrm>
        </p:spPr>
        <p:txBody>
          <a:bodyPr>
            <a:normAutofit/>
          </a:bodyPr>
          <a:lstStyle/>
          <a:p>
            <a:r>
              <a:rPr lang="ru-RU" b="1" dirty="0"/>
              <a:t>		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документов</a:t>
            </a: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33EED6CF-FA1A-4D61-8603-3B44118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551729"/>
              </p:ext>
            </p:extLst>
          </p:nvPr>
        </p:nvGraphicFramePr>
        <p:xfrm>
          <a:off x="419145" y="11138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2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38" y="365126"/>
            <a:ext cx="7807036" cy="8171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Анкетная и зональная формы документов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719" y="1595193"/>
            <a:ext cx="3930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Анкетная форма документа, когда реквизиты располагаются один над другим (вертикально) в правой части бланка, в левой - названия реквизитов.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Зональная форма – логически или математически зависимые группы реквизитов размещаются на отдельных участках (зонах) – выделяется одна графа - клетка для записи реквизита, вторая – его показания.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74" y="1595193"/>
            <a:ext cx="2378584" cy="3251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167" y="1595193"/>
            <a:ext cx="3461655" cy="32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21" y="287853"/>
            <a:ext cx="7807036" cy="8171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Табличная и комбинированная  формы документов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1" y="1436750"/>
            <a:ext cx="4110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Табличная форма – для каждой группы реквизитов выделяется несколько строк.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Комбинированная форма – сочетание предыдущих форм.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24" y="1104983"/>
            <a:ext cx="6107814" cy="36683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58" y="3375742"/>
            <a:ext cx="3905557" cy="32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" y="339369"/>
            <a:ext cx="8060518" cy="8171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оформлению документов (ГОСТ Р 7.0.97-2016)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1" y="1436751"/>
            <a:ext cx="112846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Документы могут создаваться на бумажном носителе и в электронной форме с соблюдением установленных правил оформления документов.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Допускается создание документов на лицевой и оборотной сторонах листа. При двустороннем создании документов ширина левого поля на лицевой стороне листа и правого поля на оборотной стороне листа должны быть равны.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Для оформления документов рекомендуется использовать размеры шрифтов N 12, 13, 14. При составлении таблиц допускается использовать шрифты меньших размеров.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Абзацный отступ текста документа - 1,25 см.</a:t>
            </a:r>
          </a:p>
        </p:txBody>
      </p:sp>
    </p:spTree>
    <p:extLst>
      <p:ext uri="{BB962C8B-B14F-4D97-AF65-F5344CB8AC3E}">
        <p14:creationId xmlns:p14="http://schemas.microsoft.com/office/powerpoint/2010/main" val="38313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85" y="352248"/>
            <a:ext cx="8060518" cy="8171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оформлению документов (ГОСТ Р 7.0.97-2016)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1" y="1436751"/>
            <a:ext cx="11284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260350" algn="just"/>
            <a:r>
              <a:rPr lang="ru-RU" sz="2800" dirty="0"/>
              <a:t>5.Текст документа выравнивается по ширине листа.</a:t>
            </a:r>
          </a:p>
          <a:p>
            <a:pPr marL="355600" indent="-260350" algn="just"/>
            <a:r>
              <a:rPr lang="ru-RU" sz="2800" dirty="0"/>
              <a:t>6.Нормативными актами организации может быть предусмотрено выделение реквизитов "адресат", "заголовок к тексту" или "подпись", а также отдельных фрагментов текста полужирным шрифтом.</a:t>
            </a:r>
          </a:p>
          <a:p>
            <a:pPr marL="355600" indent="-260350" algn="just"/>
            <a:r>
              <a:rPr lang="ru-RU" sz="2800" dirty="0"/>
              <a:t>7.Нормативные акты организации, а также иные многостраничные документы могут оформляться с титульным листом.</a:t>
            </a:r>
          </a:p>
          <a:p>
            <a:pPr marL="355600" indent="-260350" algn="just"/>
            <a:r>
              <a:rPr lang="ru-RU" sz="2800" dirty="0"/>
              <a:t>8.Всё оформление документов происходит в рамках ГОСТ Р 7.0.97-2016</a:t>
            </a:r>
          </a:p>
        </p:txBody>
      </p:sp>
    </p:spTree>
    <p:extLst>
      <p:ext uri="{BB962C8B-B14F-4D97-AF65-F5344CB8AC3E}">
        <p14:creationId xmlns:p14="http://schemas.microsoft.com/office/powerpoint/2010/main" val="19868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" y="326490"/>
            <a:ext cx="8060518" cy="81713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должностной инструкции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71" y="1436751"/>
            <a:ext cx="5826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Должностная инструкция — это документ, который определяет обязанности работника компании на занимаемой должности, его полномочия, ответственность, права, требования к его квалификации и формы его поощрения. Стоит отметить, что инструкция пишется не на конкретного человека, а на должность, то есть она не именная.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98" y="1143620"/>
            <a:ext cx="3519631" cy="485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" y="237879"/>
            <a:ext cx="8060518" cy="81713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Разделы должностной инструкции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34" y="1154961"/>
            <a:ext cx="4102795" cy="5262949"/>
          </a:xfrm>
          <a:prstGeom prst="rect">
            <a:avLst/>
          </a:prstGeom>
        </p:spPr>
      </p:pic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8CAF3AE-7BF4-46C9-8BC4-FBEEEB5ED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479754"/>
              </p:ext>
            </p:extLst>
          </p:nvPr>
        </p:nvGraphicFramePr>
        <p:xfrm>
          <a:off x="499871" y="1055009"/>
          <a:ext cx="6552441" cy="579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18364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292</TotalTime>
  <Words>941</Words>
  <Application>Microsoft Office PowerPoint</Application>
  <PresentationFormat>Широкоэкранный</PresentationFormat>
  <Paragraphs>102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Аспект</vt:lpstr>
      <vt:lpstr>Документы регламентирующие работу подразделения</vt:lpstr>
      <vt:lpstr>Понятие документа</vt:lpstr>
      <vt:lpstr>  Формы документов</vt:lpstr>
      <vt:lpstr>Анкетная и зональная формы документов</vt:lpstr>
      <vt:lpstr>Табличная и комбинированная  формы документов</vt:lpstr>
      <vt:lpstr>Требования к оформлению документов (ГОСТ Р 7.0.97-2016)</vt:lpstr>
      <vt:lpstr>Требования к оформлению документов (ГОСТ Р 7.0.97-2016)</vt:lpstr>
      <vt:lpstr>Понятие должностной инструкции</vt:lpstr>
      <vt:lpstr>Разделы должностной инструкции</vt:lpstr>
      <vt:lpstr>Общие положения должностной инструкции</vt:lpstr>
      <vt:lpstr>Основные задачи и права должностной инструкции</vt:lpstr>
      <vt:lpstr>Ответственность и требования к работнику</vt:lpstr>
      <vt:lpstr>Понятие положения о подразделении</vt:lpstr>
      <vt:lpstr>Структура положения подразделения</vt:lpstr>
      <vt:lpstr>Структура ГАПОУ СО «КПК»</vt:lpstr>
      <vt:lpstr>Табель рабочего времени</vt:lpstr>
      <vt:lpstr>Правильность заполнение и ведения табеля учета рабочего времени за месяц</vt:lpstr>
      <vt:lpstr>Зарплата</vt:lpstr>
      <vt:lpstr>Расчёт фонда заработной платы</vt:lpstr>
      <vt:lpstr>Документы регламентирующие работу подразделения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40</cp:revision>
  <dcterms:created xsi:type="dcterms:W3CDTF">2021-06-25T08:30:56Z</dcterms:created>
  <dcterms:modified xsi:type="dcterms:W3CDTF">2023-03-17T17:34:28Z</dcterms:modified>
</cp:coreProperties>
</file>