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0" r:id="rId4"/>
    <p:sldId id="272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78C77-07C1-4905-B10D-4A1EBCE547E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3B6BC40D-7E9C-43E1-B7D7-A2E95E9A7FD4}">
      <dgm:prSet/>
      <dgm:spPr/>
      <dgm:t>
        <a:bodyPr/>
        <a:lstStyle/>
        <a:p>
          <a:r>
            <a:rPr lang="ru-RU"/>
            <a:t>Постановка целей</a:t>
          </a:r>
        </a:p>
      </dgm:t>
    </dgm:pt>
    <dgm:pt modelId="{773FE39B-5F25-4821-910D-4D93C4EC2E53}" type="parTrans" cxnId="{34967419-1616-40A9-9ABD-58663C815907}">
      <dgm:prSet/>
      <dgm:spPr/>
      <dgm:t>
        <a:bodyPr/>
        <a:lstStyle/>
        <a:p>
          <a:endParaRPr lang="ru-RU"/>
        </a:p>
      </dgm:t>
    </dgm:pt>
    <dgm:pt modelId="{2A1DF940-177B-42B3-9AA3-9FA36D8F5EEB}" type="sibTrans" cxnId="{34967419-1616-40A9-9ABD-58663C815907}">
      <dgm:prSet/>
      <dgm:spPr/>
      <dgm:t>
        <a:bodyPr/>
        <a:lstStyle/>
        <a:p>
          <a:endParaRPr lang="ru-RU"/>
        </a:p>
      </dgm:t>
    </dgm:pt>
    <dgm:pt modelId="{1C0B6849-5636-489B-9F60-C8C75AA5C01D}">
      <dgm:prSet/>
      <dgm:spPr/>
      <dgm:t>
        <a:bodyPr/>
        <a:lstStyle/>
        <a:p>
          <a:r>
            <a:rPr lang="ru-RU"/>
            <a:t>Хронометраж рабочего дня (двух рабочих недель)</a:t>
          </a:r>
        </a:p>
      </dgm:t>
    </dgm:pt>
    <dgm:pt modelId="{9448F8BF-2FBB-4C33-ACD8-678E2367F79B}" type="parTrans" cxnId="{5C44731F-1D52-458A-B1D9-DDA1004057D4}">
      <dgm:prSet/>
      <dgm:spPr/>
      <dgm:t>
        <a:bodyPr/>
        <a:lstStyle/>
        <a:p>
          <a:endParaRPr lang="ru-RU"/>
        </a:p>
      </dgm:t>
    </dgm:pt>
    <dgm:pt modelId="{685F1552-6869-473D-8A1F-338D08CA36AF}" type="sibTrans" cxnId="{5C44731F-1D52-458A-B1D9-DDA1004057D4}">
      <dgm:prSet/>
      <dgm:spPr/>
      <dgm:t>
        <a:bodyPr/>
        <a:lstStyle/>
        <a:p>
          <a:endParaRPr lang="ru-RU"/>
        </a:p>
      </dgm:t>
    </dgm:pt>
    <dgm:pt modelId="{28F3D6E2-60DC-47AF-92AA-767B7066F68A}">
      <dgm:prSet/>
      <dgm:spPr/>
      <dgm:t>
        <a:bodyPr/>
        <a:lstStyle/>
        <a:p>
          <a:r>
            <a:rPr lang="ru-RU"/>
            <a:t>Анализ расхитителей времени</a:t>
          </a:r>
        </a:p>
      </dgm:t>
    </dgm:pt>
    <dgm:pt modelId="{A4BFCADE-2BBE-4509-BA50-6D8BFEA3D455}" type="parTrans" cxnId="{395AACF7-DD4C-466F-83DB-716D0BD69455}">
      <dgm:prSet/>
      <dgm:spPr/>
      <dgm:t>
        <a:bodyPr/>
        <a:lstStyle/>
        <a:p>
          <a:endParaRPr lang="ru-RU"/>
        </a:p>
      </dgm:t>
    </dgm:pt>
    <dgm:pt modelId="{41635520-9413-4EF0-AC09-960E6A2978F3}" type="sibTrans" cxnId="{395AACF7-DD4C-466F-83DB-716D0BD69455}">
      <dgm:prSet/>
      <dgm:spPr/>
      <dgm:t>
        <a:bodyPr/>
        <a:lstStyle/>
        <a:p>
          <a:endParaRPr lang="ru-RU"/>
        </a:p>
      </dgm:t>
    </dgm:pt>
    <dgm:pt modelId="{E55E8344-345C-474C-A44D-C21E0278CC83}">
      <dgm:prSet/>
      <dgm:spPr/>
      <dgm:t>
        <a:bodyPr/>
        <a:lstStyle/>
        <a:p>
          <a:r>
            <a:rPr lang="ru-RU"/>
            <a:t>Изучение приемов и инструментов тайм – менеджмента</a:t>
          </a:r>
        </a:p>
      </dgm:t>
    </dgm:pt>
    <dgm:pt modelId="{BCE75F46-3D54-4134-A187-6282D3784198}" type="parTrans" cxnId="{CFDAF95D-0CFF-43A7-AB8E-E17650E70EA8}">
      <dgm:prSet/>
      <dgm:spPr/>
      <dgm:t>
        <a:bodyPr/>
        <a:lstStyle/>
        <a:p>
          <a:endParaRPr lang="ru-RU"/>
        </a:p>
      </dgm:t>
    </dgm:pt>
    <dgm:pt modelId="{F37365EF-D4A7-41E7-9D21-14AAF7EB849B}" type="sibTrans" cxnId="{CFDAF95D-0CFF-43A7-AB8E-E17650E70EA8}">
      <dgm:prSet/>
      <dgm:spPr/>
      <dgm:t>
        <a:bodyPr/>
        <a:lstStyle/>
        <a:p>
          <a:endParaRPr lang="ru-RU"/>
        </a:p>
      </dgm:t>
    </dgm:pt>
    <dgm:pt modelId="{FC13CDC8-8AB0-4AFD-A20E-75C8BF217FEF}">
      <dgm:prSet/>
      <dgm:spPr/>
      <dgm:t>
        <a:bodyPr/>
        <a:lstStyle/>
        <a:p>
          <a:r>
            <a:rPr lang="ru-RU"/>
            <a:t>Разработка индивидуального стиля работы</a:t>
          </a:r>
        </a:p>
      </dgm:t>
    </dgm:pt>
    <dgm:pt modelId="{3F7AF94A-C237-449E-965D-0747C6B07FEE}" type="parTrans" cxnId="{8C31C220-4784-4A4D-A893-0DE0E95721E2}">
      <dgm:prSet/>
      <dgm:spPr/>
      <dgm:t>
        <a:bodyPr/>
        <a:lstStyle/>
        <a:p>
          <a:endParaRPr lang="ru-RU"/>
        </a:p>
      </dgm:t>
    </dgm:pt>
    <dgm:pt modelId="{F37F5D76-0143-4209-8A91-424B2AB3C92A}" type="sibTrans" cxnId="{8C31C220-4784-4A4D-A893-0DE0E95721E2}">
      <dgm:prSet/>
      <dgm:spPr/>
      <dgm:t>
        <a:bodyPr/>
        <a:lstStyle/>
        <a:p>
          <a:endParaRPr lang="ru-RU"/>
        </a:p>
      </dgm:t>
    </dgm:pt>
    <dgm:pt modelId="{F88A0891-1895-4F6B-9A8A-997A77FD667E}" type="pres">
      <dgm:prSet presAssocID="{69F78C77-07C1-4905-B10D-4A1EBCE547EC}" presName="linear" presStyleCnt="0">
        <dgm:presLayoutVars>
          <dgm:animLvl val="lvl"/>
          <dgm:resizeHandles val="exact"/>
        </dgm:presLayoutVars>
      </dgm:prSet>
      <dgm:spPr/>
    </dgm:pt>
    <dgm:pt modelId="{A63E987D-179C-4E6A-8708-A62E2E6D228D}" type="pres">
      <dgm:prSet presAssocID="{3B6BC40D-7E9C-43E1-B7D7-A2E95E9A7F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164B3B0-0D2E-401F-BE93-5839D08F41D7}" type="pres">
      <dgm:prSet presAssocID="{2A1DF940-177B-42B3-9AA3-9FA36D8F5EEB}" presName="spacer" presStyleCnt="0"/>
      <dgm:spPr/>
    </dgm:pt>
    <dgm:pt modelId="{8A4D5535-FBB9-4B0B-AEA7-C0B22700F6D6}" type="pres">
      <dgm:prSet presAssocID="{1C0B6849-5636-489B-9F60-C8C75AA5C01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DE0CA0-4DB7-4A4D-A12F-2E0FCA9E0B2D}" type="pres">
      <dgm:prSet presAssocID="{685F1552-6869-473D-8A1F-338D08CA36AF}" presName="spacer" presStyleCnt="0"/>
      <dgm:spPr/>
    </dgm:pt>
    <dgm:pt modelId="{361E0D8F-4F66-4FE5-B460-8FC9C0746118}" type="pres">
      <dgm:prSet presAssocID="{28F3D6E2-60DC-47AF-92AA-767B7066F6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D09691-D9F0-4F65-9E61-BD3E7DFD1F3F}" type="pres">
      <dgm:prSet presAssocID="{41635520-9413-4EF0-AC09-960E6A2978F3}" presName="spacer" presStyleCnt="0"/>
      <dgm:spPr/>
    </dgm:pt>
    <dgm:pt modelId="{0EDBE3BD-DD36-4E19-8AC3-88C49ABD7CF4}" type="pres">
      <dgm:prSet presAssocID="{E55E8344-345C-474C-A44D-C21E0278CC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FE9B66-54AE-4DC3-9840-1999AC396191}" type="pres">
      <dgm:prSet presAssocID="{F37365EF-D4A7-41E7-9D21-14AAF7EB849B}" presName="spacer" presStyleCnt="0"/>
      <dgm:spPr/>
    </dgm:pt>
    <dgm:pt modelId="{0AA4D878-4A88-4E3C-B6AF-B571F296FE82}" type="pres">
      <dgm:prSet presAssocID="{FC13CDC8-8AB0-4AFD-A20E-75C8BF217F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4967419-1616-40A9-9ABD-58663C815907}" srcId="{69F78C77-07C1-4905-B10D-4A1EBCE547EC}" destId="{3B6BC40D-7E9C-43E1-B7D7-A2E95E9A7FD4}" srcOrd="0" destOrd="0" parTransId="{773FE39B-5F25-4821-910D-4D93C4EC2E53}" sibTransId="{2A1DF940-177B-42B3-9AA3-9FA36D8F5EEB}"/>
    <dgm:cxn modelId="{5C44731F-1D52-458A-B1D9-DDA1004057D4}" srcId="{69F78C77-07C1-4905-B10D-4A1EBCE547EC}" destId="{1C0B6849-5636-489B-9F60-C8C75AA5C01D}" srcOrd="1" destOrd="0" parTransId="{9448F8BF-2FBB-4C33-ACD8-678E2367F79B}" sibTransId="{685F1552-6869-473D-8A1F-338D08CA36AF}"/>
    <dgm:cxn modelId="{8C31C220-4784-4A4D-A893-0DE0E95721E2}" srcId="{69F78C77-07C1-4905-B10D-4A1EBCE547EC}" destId="{FC13CDC8-8AB0-4AFD-A20E-75C8BF217FEF}" srcOrd="4" destOrd="0" parTransId="{3F7AF94A-C237-449E-965D-0747C6B07FEE}" sibTransId="{F37F5D76-0143-4209-8A91-424B2AB3C92A}"/>
    <dgm:cxn modelId="{CFDAF95D-0CFF-43A7-AB8E-E17650E70EA8}" srcId="{69F78C77-07C1-4905-B10D-4A1EBCE547EC}" destId="{E55E8344-345C-474C-A44D-C21E0278CC83}" srcOrd="3" destOrd="0" parTransId="{BCE75F46-3D54-4134-A187-6282D3784198}" sibTransId="{F37365EF-D4A7-41E7-9D21-14AAF7EB849B}"/>
    <dgm:cxn modelId="{7F42F869-7AA7-451C-ACCE-98F4E89E2E60}" type="presOf" srcId="{E55E8344-345C-474C-A44D-C21E0278CC83}" destId="{0EDBE3BD-DD36-4E19-8AC3-88C49ABD7CF4}" srcOrd="0" destOrd="0" presId="urn:microsoft.com/office/officeart/2005/8/layout/vList2"/>
    <dgm:cxn modelId="{0C0AD24B-E6BC-4204-9C3D-EC091530A872}" type="presOf" srcId="{28F3D6E2-60DC-47AF-92AA-767B7066F68A}" destId="{361E0D8F-4F66-4FE5-B460-8FC9C0746118}" srcOrd="0" destOrd="0" presId="urn:microsoft.com/office/officeart/2005/8/layout/vList2"/>
    <dgm:cxn modelId="{E007076C-F93C-4BBB-9A42-1ACFEC77C6DB}" type="presOf" srcId="{1C0B6849-5636-489B-9F60-C8C75AA5C01D}" destId="{8A4D5535-FBB9-4B0B-AEA7-C0B22700F6D6}" srcOrd="0" destOrd="0" presId="urn:microsoft.com/office/officeart/2005/8/layout/vList2"/>
    <dgm:cxn modelId="{C80C7B90-9B1D-4DD8-B3A9-A772DE724093}" type="presOf" srcId="{69F78C77-07C1-4905-B10D-4A1EBCE547EC}" destId="{F88A0891-1895-4F6B-9A8A-997A77FD667E}" srcOrd="0" destOrd="0" presId="urn:microsoft.com/office/officeart/2005/8/layout/vList2"/>
    <dgm:cxn modelId="{71FA1795-A81D-4212-801F-E2C88885D3AB}" type="presOf" srcId="{FC13CDC8-8AB0-4AFD-A20E-75C8BF217FEF}" destId="{0AA4D878-4A88-4E3C-B6AF-B571F296FE82}" srcOrd="0" destOrd="0" presId="urn:microsoft.com/office/officeart/2005/8/layout/vList2"/>
    <dgm:cxn modelId="{ADD269E5-01A2-4086-BEEF-2F2F8C55E1E4}" type="presOf" srcId="{3B6BC40D-7E9C-43E1-B7D7-A2E95E9A7FD4}" destId="{A63E987D-179C-4E6A-8708-A62E2E6D228D}" srcOrd="0" destOrd="0" presId="urn:microsoft.com/office/officeart/2005/8/layout/vList2"/>
    <dgm:cxn modelId="{395AACF7-DD4C-466F-83DB-716D0BD69455}" srcId="{69F78C77-07C1-4905-B10D-4A1EBCE547EC}" destId="{28F3D6E2-60DC-47AF-92AA-767B7066F68A}" srcOrd="2" destOrd="0" parTransId="{A4BFCADE-2BBE-4509-BA50-6D8BFEA3D455}" sibTransId="{41635520-9413-4EF0-AC09-960E6A2978F3}"/>
    <dgm:cxn modelId="{60645CA3-7930-45AA-BFC6-563C9E5C1EE3}" type="presParOf" srcId="{F88A0891-1895-4F6B-9A8A-997A77FD667E}" destId="{A63E987D-179C-4E6A-8708-A62E2E6D228D}" srcOrd="0" destOrd="0" presId="urn:microsoft.com/office/officeart/2005/8/layout/vList2"/>
    <dgm:cxn modelId="{BAFDB197-3DA6-409B-B226-FD4A55CB38A3}" type="presParOf" srcId="{F88A0891-1895-4F6B-9A8A-997A77FD667E}" destId="{A164B3B0-0D2E-401F-BE93-5839D08F41D7}" srcOrd="1" destOrd="0" presId="urn:microsoft.com/office/officeart/2005/8/layout/vList2"/>
    <dgm:cxn modelId="{03134AE2-1DD7-4899-AAA3-B0A473B309C5}" type="presParOf" srcId="{F88A0891-1895-4F6B-9A8A-997A77FD667E}" destId="{8A4D5535-FBB9-4B0B-AEA7-C0B22700F6D6}" srcOrd="2" destOrd="0" presId="urn:microsoft.com/office/officeart/2005/8/layout/vList2"/>
    <dgm:cxn modelId="{0B94E68B-B999-4A6C-909E-6E9A889E4535}" type="presParOf" srcId="{F88A0891-1895-4F6B-9A8A-997A77FD667E}" destId="{12DE0CA0-4DB7-4A4D-A12F-2E0FCA9E0B2D}" srcOrd="3" destOrd="0" presId="urn:microsoft.com/office/officeart/2005/8/layout/vList2"/>
    <dgm:cxn modelId="{AE274EE7-7723-4E82-B646-F23A3B5A76C2}" type="presParOf" srcId="{F88A0891-1895-4F6B-9A8A-997A77FD667E}" destId="{361E0D8F-4F66-4FE5-B460-8FC9C0746118}" srcOrd="4" destOrd="0" presId="urn:microsoft.com/office/officeart/2005/8/layout/vList2"/>
    <dgm:cxn modelId="{6571FDE7-4DB0-4092-BC92-9458ED481900}" type="presParOf" srcId="{F88A0891-1895-4F6B-9A8A-997A77FD667E}" destId="{91D09691-D9F0-4F65-9E61-BD3E7DFD1F3F}" srcOrd="5" destOrd="0" presId="urn:microsoft.com/office/officeart/2005/8/layout/vList2"/>
    <dgm:cxn modelId="{AEA50A4C-9A41-45CA-8430-FB6F8E6FEF13}" type="presParOf" srcId="{F88A0891-1895-4F6B-9A8A-997A77FD667E}" destId="{0EDBE3BD-DD36-4E19-8AC3-88C49ABD7CF4}" srcOrd="6" destOrd="0" presId="urn:microsoft.com/office/officeart/2005/8/layout/vList2"/>
    <dgm:cxn modelId="{1D737A8C-9671-44D8-A043-676581E72860}" type="presParOf" srcId="{F88A0891-1895-4F6B-9A8A-997A77FD667E}" destId="{34FE9B66-54AE-4DC3-9840-1999AC396191}" srcOrd="7" destOrd="0" presId="urn:microsoft.com/office/officeart/2005/8/layout/vList2"/>
    <dgm:cxn modelId="{AC0C2F67-1D0E-4E7D-B57C-4D68E7C726B0}" type="presParOf" srcId="{F88A0891-1895-4F6B-9A8A-997A77FD667E}" destId="{0AA4D878-4A88-4E3C-B6AF-B571F296FE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1C99D-C900-476E-94CD-EE6D1CD802CE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8695010A-54B7-4FDC-A1A6-CF4B25065F76}">
      <dgm:prSet/>
      <dgm:spPr/>
      <dgm:t>
        <a:bodyPr/>
        <a:lstStyle/>
        <a:p>
          <a:r>
            <a:rPr lang="ru-RU"/>
            <a:t>Бизнес-образование</a:t>
          </a:r>
        </a:p>
      </dgm:t>
    </dgm:pt>
    <dgm:pt modelId="{4ABF332C-1901-4624-B151-D64A084EFF88}" type="parTrans" cxnId="{BB64645B-AF89-4D4D-93D2-08AD5929B1CC}">
      <dgm:prSet/>
      <dgm:spPr/>
      <dgm:t>
        <a:bodyPr/>
        <a:lstStyle/>
        <a:p>
          <a:endParaRPr lang="ru-RU"/>
        </a:p>
      </dgm:t>
    </dgm:pt>
    <dgm:pt modelId="{DD24C73A-7DC6-418B-B187-9993E65E0386}" type="sibTrans" cxnId="{BB64645B-AF89-4D4D-93D2-08AD5929B1CC}">
      <dgm:prSet/>
      <dgm:spPr/>
      <dgm:t>
        <a:bodyPr/>
        <a:lstStyle/>
        <a:p>
          <a:endParaRPr lang="ru-RU"/>
        </a:p>
      </dgm:t>
    </dgm:pt>
    <dgm:pt modelId="{A0C4D8E4-A9C7-40E5-9A9D-51E1679345FA}">
      <dgm:prSet/>
      <dgm:spPr/>
      <dgm:t>
        <a:bodyPr/>
        <a:lstStyle/>
        <a:p>
          <a:r>
            <a:rPr lang="ru-RU"/>
            <a:t>Тренинги</a:t>
          </a:r>
        </a:p>
      </dgm:t>
    </dgm:pt>
    <dgm:pt modelId="{E9FBCBC6-1C1F-46EE-A95A-87B0532AADFC}" type="parTrans" cxnId="{BC74C258-483C-475E-A426-0A53574EB245}">
      <dgm:prSet/>
      <dgm:spPr/>
      <dgm:t>
        <a:bodyPr/>
        <a:lstStyle/>
        <a:p>
          <a:endParaRPr lang="ru-RU"/>
        </a:p>
      </dgm:t>
    </dgm:pt>
    <dgm:pt modelId="{922DBE02-5C84-4E92-A8B4-56534C70CC80}" type="sibTrans" cxnId="{BC74C258-483C-475E-A426-0A53574EB245}">
      <dgm:prSet/>
      <dgm:spPr/>
      <dgm:t>
        <a:bodyPr/>
        <a:lstStyle/>
        <a:p>
          <a:endParaRPr lang="ru-RU"/>
        </a:p>
      </dgm:t>
    </dgm:pt>
    <dgm:pt modelId="{51179CD2-8BA2-46BD-85A5-D6F9BC52AA27}">
      <dgm:prSet/>
      <dgm:spPr/>
      <dgm:t>
        <a:bodyPr/>
        <a:lstStyle/>
        <a:p>
          <a:r>
            <a:rPr lang="ru-RU"/>
            <a:t>Семинары</a:t>
          </a:r>
        </a:p>
      </dgm:t>
    </dgm:pt>
    <dgm:pt modelId="{DF72767B-EFA2-4D22-BF7B-A7AFB124DDFA}" type="parTrans" cxnId="{4859FA56-62F0-4A21-952A-35E42E0103F4}">
      <dgm:prSet/>
      <dgm:spPr/>
      <dgm:t>
        <a:bodyPr/>
        <a:lstStyle/>
        <a:p>
          <a:endParaRPr lang="ru-RU"/>
        </a:p>
      </dgm:t>
    </dgm:pt>
    <dgm:pt modelId="{7BEF5109-2395-4730-8E14-B0B974D77A2A}" type="sibTrans" cxnId="{4859FA56-62F0-4A21-952A-35E42E0103F4}">
      <dgm:prSet/>
      <dgm:spPr/>
      <dgm:t>
        <a:bodyPr/>
        <a:lstStyle/>
        <a:p>
          <a:endParaRPr lang="ru-RU"/>
        </a:p>
      </dgm:t>
    </dgm:pt>
    <dgm:pt modelId="{B966849D-FDB4-4C9A-AAF0-3CA4A595A2E5}">
      <dgm:prSet/>
      <dgm:spPr/>
      <dgm:t>
        <a:bodyPr/>
        <a:lstStyle/>
        <a:p>
          <a:r>
            <a:rPr lang="ru-RU"/>
            <a:t>Коучинг</a:t>
          </a:r>
        </a:p>
      </dgm:t>
    </dgm:pt>
    <dgm:pt modelId="{D76940BE-14F7-41DF-BB66-6D72C68225A5}" type="parTrans" cxnId="{70AE7533-6A5C-4975-8E2C-7205BFEE2B29}">
      <dgm:prSet/>
      <dgm:spPr/>
      <dgm:t>
        <a:bodyPr/>
        <a:lstStyle/>
        <a:p>
          <a:endParaRPr lang="ru-RU"/>
        </a:p>
      </dgm:t>
    </dgm:pt>
    <dgm:pt modelId="{1CBEED1D-A39B-4A9D-B4FF-81CACC4254C2}" type="sibTrans" cxnId="{70AE7533-6A5C-4975-8E2C-7205BFEE2B29}">
      <dgm:prSet/>
      <dgm:spPr/>
      <dgm:t>
        <a:bodyPr/>
        <a:lstStyle/>
        <a:p>
          <a:endParaRPr lang="ru-RU"/>
        </a:p>
      </dgm:t>
    </dgm:pt>
    <dgm:pt modelId="{3C214CD0-EB2C-445B-90B8-F515E50F3D9E}">
      <dgm:prSet/>
      <dgm:spPr/>
      <dgm:t>
        <a:bodyPr/>
        <a:lstStyle/>
        <a:p>
          <a:r>
            <a:rPr lang="ru-RU"/>
            <a:t>Менторство </a:t>
          </a:r>
        </a:p>
      </dgm:t>
    </dgm:pt>
    <dgm:pt modelId="{74C153E8-7B54-47DC-88CA-E097A5958789}" type="parTrans" cxnId="{9C1B2920-FBCC-46C9-B7BC-9C5A3D3ABEA1}">
      <dgm:prSet/>
      <dgm:spPr/>
      <dgm:t>
        <a:bodyPr/>
        <a:lstStyle/>
        <a:p>
          <a:endParaRPr lang="ru-RU"/>
        </a:p>
      </dgm:t>
    </dgm:pt>
    <dgm:pt modelId="{3D19F853-3F46-42B7-8F3B-C9485D96F38E}" type="sibTrans" cxnId="{9C1B2920-FBCC-46C9-B7BC-9C5A3D3ABEA1}">
      <dgm:prSet/>
      <dgm:spPr/>
      <dgm:t>
        <a:bodyPr/>
        <a:lstStyle/>
        <a:p>
          <a:endParaRPr lang="ru-RU"/>
        </a:p>
      </dgm:t>
    </dgm:pt>
    <dgm:pt modelId="{D6C3B23A-58C2-4006-B0DD-AEDF70E5E838}">
      <dgm:prSet/>
      <dgm:spPr/>
      <dgm:t>
        <a:bodyPr/>
        <a:lstStyle/>
        <a:p>
          <a:r>
            <a:rPr lang="ru-RU"/>
            <a:t>Онлайн-курсы </a:t>
          </a:r>
        </a:p>
      </dgm:t>
    </dgm:pt>
    <dgm:pt modelId="{8E7977B3-45AD-4BBC-8C7B-183D1A885645}" type="parTrans" cxnId="{D1FB4FD0-08E5-4EA9-8720-A6E281946AA7}">
      <dgm:prSet/>
      <dgm:spPr/>
      <dgm:t>
        <a:bodyPr/>
        <a:lstStyle/>
        <a:p>
          <a:endParaRPr lang="ru-RU"/>
        </a:p>
      </dgm:t>
    </dgm:pt>
    <dgm:pt modelId="{B1348810-FC66-4164-97BA-782B800DC349}" type="sibTrans" cxnId="{D1FB4FD0-08E5-4EA9-8720-A6E281946AA7}">
      <dgm:prSet/>
      <dgm:spPr/>
      <dgm:t>
        <a:bodyPr/>
        <a:lstStyle/>
        <a:p>
          <a:endParaRPr lang="ru-RU"/>
        </a:p>
      </dgm:t>
    </dgm:pt>
    <dgm:pt modelId="{889B2CF9-1D7D-400F-925E-BF72080BBECD}" type="pres">
      <dgm:prSet presAssocID="{9881C99D-C900-476E-94CD-EE6D1CD802CE}" presName="linear" presStyleCnt="0">
        <dgm:presLayoutVars>
          <dgm:dir/>
          <dgm:resizeHandles val="exact"/>
        </dgm:presLayoutVars>
      </dgm:prSet>
      <dgm:spPr/>
    </dgm:pt>
    <dgm:pt modelId="{AEC661A7-A892-43D3-8853-3879E6A04D81}" type="pres">
      <dgm:prSet presAssocID="{8695010A-54B7-4FDC-A1A6-CF4B25065F76}" presName="comp" presStyleCnt="0"/>
      <dgm:spPr/>
    </dgm:pt>
    <dgm:pt modelId="{B45B9607-4D4F-4AD7-96EC-41C32C9045D7}" type="pres">
      <dgm:prSet presAssocID="{8695010A-54B7-4FDC-A1A6-CF4B25065F76}" presName="box" presStyleLbl="node1" presStyleIdx="0" presStyleCnt="6"/>
      <dgm:spPr/>
    </dgm:pt>
    <dgm:pt modelId="{E643E2D0-D9C4-4C1F-95B0-2708657BC206}" type="pres">
      <dgm:prSet presAssocID="{8695010A-54B7-4FDC-A1A6-CF4B25065F76}" presName="img" presStyleLbl="fgImgPlace1" presStyleIdx="0" presStyleCnt="6"/>
      <dgm:spPr/>
    </dgm:pt>
    <dgm:pt modelId="{E579AA88-DACD-4F71-86DF-ADE4EC4DC165}" type="pres">
      <dgm:prSet presAssocID="{8695010A-54B7-4FDC-A1A6-CF4B25065F76}" presName="text" presStyleLbl="node1" presStyleIdx="0" presStyleCnt="6">
        <dgm:presLayoutVars>
          <dgm:bulletEnabled val="1"/>
        </dgm:presLayoutVars>
      </dgm:prSet>
      <dgm:spPr/>
    </dgm:pt>
    <dgm:pt modelId="{C8F17123-F8FC-48A1-AC3A-962A89ADFD33}" type="pres">
      <dgm:prSet presAssocID="{DD24C73A-7DC6-418B-B187-9993E65E0386}" presName="spacer" presStyleCnt="0"/>
      <dgm:spPr/>
    </dgm:pt>
    <dgm:pt modelId="{73D572C3-229B-42D5-83DC-200E9FC643BA}" type="pres">
      <dgm:prSet presAssocID="{A0C4D8E4-A9C7-40E5-9A9D-51E1679345FA}" presName="comp" presStyleCnt="0"/>
      <dgm:spPr/>
    </dgm:pt>
    <dgm:pt modelId="{1C7D0BEC-F70B-4004-8D4C-B1BA4A776120}" type="pres">
      <dgm:prSet presAssocID="{A0C4D8E4-A9C7-40E5-9A9D-51E1679345FA}" presName="box" presStyleLbl="node1" presStyleIdx="1" presStyleCnt="6"/>
      <dgm:spPr/>
    </dgm:pt>
    <dgm:pt modelId="{50AF2A5E-A6C4-4C17-9901-C3879E9BF8E2}" type="pres">
      <dgm:prSet presAssocID="{A0C4D8E4-A9C7-40E5-9A9D-51E1679345FA}" presName="img" presStyleLbl="fgImgPlace1" presStyleIdx="1" presStyleCnt="6"/>
      <dgm:spPr/>
    </dgm:pt>
    <dgm:pt modelId="{D6F46B55-574F-4B22-B2DE-97383531FC98}" type="pres">
      <dgm:prSet presAssocID="{A0C4D8E4-A9C7-40E5-9A9D-51E1679345FA}" presName="text" presStyleLbl="node1" presStyleIdx="1" presStyleCnt="6">
        <dgm:presLayoutVars>
          <dgm:bulletEnabled val="1"/>
        </dgm:presLayoutVars>
      </dgm:prSet>
      <dgm:spPr/>
    </dgm:pt>
    <dgm:pt modelId="{CAE84E33-C9D0-4424-9B19-55CAFA358BB1}" type="pres">
      <dgm:prSet presAssocID="{922DBE02-5C84-4E92-A8B4-56534C70CC80}" presName="spacer" presStyleCnt="0"/>
      <dgm:spPr/>
    </dgm:pt>
    <dgm:pt modelId="{6FB5B3B1-C27B-46B2-A9B4-3B7B06919BBE}" type="pres">
      <dgm:prSet presAssocID="{51179CD2-8BA2-46BD-85A5-D6F9BC52AA27}" presName="comp" presStyleCnt="0"/>
      <dgm:spPr/>
    </dgm:pt>
    <dgm:pt modelId="{B23A9638-8AF1-4EF7-80D7-619E680B620B}" type="pres">
      <dgm:prSet presAssocID="{51179CD2-8BA2-46BD-85A5-D6F9BC52AA27}" presName="box" presStyleLbl="node1" presStyleIdx="2" presStyleCnt="6"/>
      <dgm:spPr/>
    </dgm:pt>
    <dgm:pt modelId="{B4BB9AD1-63D0-497A-BD5F-9BEB39168D7C}" type="pres">
      <dgm:prSet presAssocID="{51179CD2-8BA2-46BD-85A5-D6F9BC52AA27}" presName="img" presStyleLbl="fgImgPlace1" presStyleIdx="2" presStyleCnt="6"/>
      <dgm:spPr/>
    </dgm:pt>
    <dgm:pt modelId="{99FF8A08-DB04-4202-9E73-80B1E7378792}" type="pres">
      <dgm:prSet presAssocID="{51179CD2-8BA2-46BD-85A5-D6F9BC52AA27}" presName="text" presStyleLbl="node1" presStyleIdx="2" presStyleCnt="6">
        <dgm:presLayoutVars>
          <dgm:bulletEnabled val="1"/>
        </dgm:presLayoutVars>
      </dgm:prSet>
      <dgm:spPr/>
    </dgm:pt>
    <dgm:pt modelId="{54672548-AE6B-44BD-8A35-FFD06D0B5F42}" type="pres">
      <dgm:prSet presAssocID="{7BEF5109-2395-4730-8E14-B0B974D77A2A}" presName="spacer" presStyleCnt="0"/>
      <dgm:spPr/>
    </dgm:pt>
    <dgm:pt modelId="{E73A481E-61F0-4D4B-87BC-9BC3C8D0BE2E}" type="pres">
      <dgm:prSet presAssocID="{B966849D-FDB4-4C9A-AAF0-3CA4A595A2E5}" presName="comp" presStyleCnt="0"/>
      <dgm:spPr/>
    </dgm:pt>
    <dgm:pt modelId="{9743BF31-85B0-4531-9A94-BE131A2B8277}" type="pres">
      <dgm:prSet presAssocID="{B966849D-FDB4-4C9A-AAF0-3CA4A595A2E5}" presName="box" presStyleLbl="node1" presStyleIdx="3" presStyleCnt="6"/>
      <dgm:spPr/>
    </dgm:pt>
    <dgm:pt modelId="{E9C9E2D5-AD21-4F59-A45C-C552F4E8E0AD}" type="pres">
      <dgm:prSet presAssocID="{B966849D-FDB4-4C9A-AAF0-3CA4A595A2E5}" presName="img" presStyleLbl="fgImgPlace1" presStyleIdx="3" presStyleCnt="6"/>
      <dgm:spPr/>
    </dgm:pt>
    <dgm:pt modelId="{B90EA7A5-C27D-43BB-8A4B-CADD507F3757}" type="pres">
      <dgm:prSet presAssocID="{B966849D-FDB4-4C9A-AAF0-3CA4A595A2E5}" presName="text" presStyleLbl="node1" presStyleIdx="3" presStyleCnt="6">
        <dgm:presLayoutVars>
          <dgm:bulletEnabled val="1"/>
        </dgm:presLayoutVars>
      </dgm:prSet>
      <dgm:spPr/>
    </dgm:pt>
    <dgm:pt modelId="{3EAC110A-5A1F-4DFE-90F4-E0DAE7B7DA11}" type="pres">
      <dgm:prSet presAssocID="{1CBEED1D-A39B-4A9D-B4FF-81CACC4254C2}" presName="spacer" presStyleCnt="0"/>
      <dgm:spPr/>
    </dgm:pt>
    <dgm:pt modelId="{3E62608A-D2A9-40D7-B60C-CDA9C742E72F}" type="pres">
      <dgm:prSet presAssocID="{3C214CD0-EB2C-445B-90B8-F515E50F3D9E}" presName="comp" presStyleCnt="0"/>
      <dgm:spPr/>
    </dgm:pt>
    <dgm:pt modelId="{F1F53640-C38B-4892-8252-F51149E384E3}" type="pres">
      <dgm:prSet presAssocID="{3C214CD0-EB2C-445B-90B8-F515E50F3D9E}" presName="box" presStyleLbl="node1" presStyleIdx="4" presStyleCnt="6"/>
      <dgm:spPr/>
    </dgm:pt>
    <dgm:pt modelId="{C2EE257E-C084-4758-B937-7D4CC920C2D3}" type="pres">
      <dgm:prSet presAssocID="{3C214CD0-EB2C-445B-90B8-F515E50F3D9E}" presName="img" presStyleLbl="fgImgPlace1" presStyleIdx="4" presStyleCnt="6"/>
      <dgm:spPr/>
    </dgm:pt>
    <dgm:pt modelId="{FC39D8A4-C6D4-493C-8806-AFD09263591D}" type="pres">
      <dgm:prSet presAssocID="{3C214CD0-EB2C-445B-90B8-F515E50F3D9E}" presName="text" presStyleLbl="node1" presStyleIdx="4" presStyleCnt="6">
        <dgm:presLayoutVars>
          <dgm:bulletEnabled val="1"/>
        </dgm:presLayoutVars>
      </dgm:prSet>
      <dgm:spPr/>
    </dgm:pt>
    <dgm:pt modelId="{2E1BA577-6B1F-40E0-8F0B-1587AD24A620}" type="pres">
      <dgm:prSet presAssocID="{3D19F853-3F46-42B7-8F3B-C9485D96F38E}" presName="spacer" presStyleCnt="0"/>
      <dgm:spPr/>
    </dgm:pt>
    <dgm:pt modelId="{D3127051-35B9-4022-8442-04AF0C6DF94A}" type="pres">
      <dgm:prSet presAssocID="{D6C3B23A-58C2-4006-B0DD-AEDF70E5E838}" presName="comp" presStyleCnt="0"/>
      <dgm:spPr/>
    </dgm:pt>
    <dgm:pt modelId="{2279D0DD-D553-42C2-A85D-B996FC1F1D61}" type="pres">
      <dgm:prSet presAssocID="{D6C3B23A-58C2-4006-B0DD-AEDF70E5E838}" presName="box" presStyleLbl="node1" presStyleIdx="5" presStyleCnt="6"/>
      <dgm:spPr/>
    </dgm:pt>
    <dgm:pt modelId="{F421231F-EA0A-4191-B074-7D86785DAFEB}" type="pres">
      <dgm:prSet presAssocID="{D6C3B23A-58C2-4006-B0DD-AEDF70E5E838}" presName="img" presStyleLbl="fgImgPlace1" presStyleIdx="5" presStyleCnt="6"/>
      <dgm:spPr/>
    </dgm:pt>
    <dgm:pt modelId="{59E1FD5A-8CB9-4704-B52E-FC1FEDC8D7ED}" type="pres">
      <dgm:prSet presAssocID="{D6C3B23A-58C2-4006-B0DD-AEDF70E5E838}" presName="text" presStyleLbl="node1" presStyleIdx="5" presStyleCnt="6">
        <dgm:presLayoutVars>
          <dgm:bulletEnabled val="1"/>
        </dgm:presLayoutVars>
      </dgm:prSet>
      <dgm:spPr/>
    </dgm:pt>
  </dgm:ptLst>
  <dgm:cxnLst>
    <dgm:cxn modelId="{E2E3D91E-A413-4551-96BD-8ED1284D2C1D}" type="presOf" srcId="{9881C99D-C900-476E-94CD-EE6D1CD802CE}" destId="{889B2CF9-1D7D-400F-925E-BF72080BBECD}" srcOrd="0" destOrd="0" presId="urn:microsoft.com/office/officeart/2005/8/layout/vList4"/>
    <dgm:cxn modelId="{9C1B2920-FBCC-46C9-B7BC-9C5A3D3ABEA1}" srcId="{9881C99D-C900-476E-94CD-EE6D1CD802CE}" destId="{3C214CD0-EB2C-445B-90B8-F515E50F3D9E}" srcOrd="4" destOrd="0" parTransId="{74C153E8-7B54-47DC-88CA-E097A5958789}" sibTransId="{3D19F853-3F46-42B7-8F3B-C9485D96F38E}"/>
    <dgm:cxn modelId="{E86E272C-0E06-4C4C-A1B0-EE94D17A6D5F}" type="presOf" srcId="{B966849D-FDB4-4C9A-AAF0-3CA4A595A2E5}" destId="{B90EA7A5-C27D-43BB-8A4B-CADD507F3757}" srcOrd="1" destOrd="0" presId="urn:microsoft.com/office/officeart/2005/8/layout/vList4"/>
    <dgm:cxn modelId="{70AE7533-6A5C-4975-8E2C-7205BFEE2B29}" srcId="{9881C99D-C900-476E-94CD-EE6D1CD802CE}" destId="{B966849D-FDB4-4C9A-AAF0-3CA4A595A2E5}" srcOrd="3" destOrd="0" parTransId="{D76940BE-14F7-41DF-BB66-6D72C68225A5}" sibTransId="{1CBEED1D-A39B-4A9D-B4FF-81CACC4254C2}"/>
    <dgm:cxn modelId="{BB64645B-AF89-4D4D-93D2-08AD5929B1CC}" srcId="{9881C99D-C900-476E-94CD-EE6D1CD802CE}" destId="{8695010A-54B7-4FDC-A1A6-CF4B25065F76}" srcOrd="0" destOrd="0" parTransId="{4ABF332C-1901-4624-B151-D64A084EFF88}" sibTransId="{DD24C73A-7DC6-418B-B187-9993E65E0386}"/>
    <dgm:cxn modelId="{C1A7B760-D0DC-49F2-B723-FECBEFFF1F9E}" type="presOf" srcId="{51179CD2-8BA2-46BD-85A5-D6F9BC52AA27}" destId="{B23A9638-8AF1-4EF7-80D7-619E680B620B}" srcOrd="0" destOrd="0" presId="urn:microsoft.com/office/officeart/2005/8/layout/vList4"/>
    <dgm:cxn modelId="{F6CD0861-0CAF-4279-B646-D36F976EAF94}" type="presOf" srcId="{D6C3B23A-58C2-4006-B0DD-AEDF70E5E838}" destId="{2279D0DD-D553-42C2-A85D-B996FC1F1D61}" srcOrd="0" destOrd="0" presId="urn:microsoft.com/office/officeart/2005/8/layout/vList4"/>
    <dgm:cxn modelId="{CD1F2364-52E7-4D41-B1B3-61ACD3B933D4}" type="presOf" srcId="{8695010A-54B7-4FDC-A1A6-CF4B25065F76}" destId="{B45B9607-4D4F-4AD7-96EC-41C32C9045D7}" srcOrd="0" destOrd="0" presId="urn:microsoft.com/office/officeart/2005/8/layout/vList4"/>
    <dgm:cxn modelId="{DFE74E56-6B4F-40C2-8E6B-1C8E925D11D2}" type="presOf" srcId="{B966849D-FDB4-4C9A-AAF0-3CA4A595A2E5}" destId="{9743BF31-85B0-4531-9A94-BE131A2B8277}" srcOrd="0" destOrd="0" presId="urn:microsoft.com/office/officeart/2005/8/layout/vList4"/>
    <dgm:cxn modelId="{4859FA56-62F0-4A21-952A-35E42E0103F4}" srcId="{9881C99D-C900-476E-94CD-EE6D1CD802CE}" destId="{51179CD2-8BA2-46BD-85A5-D6F9BC52AA27}" srcOrd="2" destOrd="0" parTransId="{DF72767B-EFA2-4D22-BF7B-A7AFB124DDFA}" sibTransId="{7BEF5109-2395-4730-8E14-B0B974D77A2A}"/>
    <dgm:cxn modelId="{BC74C258-483C-475E-A426-0A53574EB245}" srcId="{9881C99D-C900-476E-94CD-EE6D1CD802CE}" destId="{A0C4D8E4-A9C7-40E5-9A9D-51E1679345FA}" srcOrd="1" destOrd="0" parTransId="{E9FBCBC6-1C1F-46EE-A95A-87B0532AADFC}" sibTransId="{922DBE02-5C84-4E92-A8B4-56534C70CC80}"/>
    <dgm:cxn modelId="{5749679F-50D8-4266-A8EE-8FAA741E727D}" type="presOf" srcId="{D6C3B23A-58C2-4006-B0DD-AEDF70E5E838}" destId="{59E1FD5A-8CB9-4704-B52E-FC1FEDC8D7ED}" srcOrd="1" destOrd="0" presId="urn:microsoft.com/office/officeart/2005/8/layout/vList4"/>
    <dgm:cxn modelId="{172D8FA7-F8C9-4D4A-BDB7-0BA8DD3A33CA}" type="presOf" srcId="{A0C4D8E4-A9C7-40E5-9A9D-51E1679345FA}" destId="{D6F46B55-574F-4B22-B2DE-97383531FC98}" srcOrd="1" destOrd="0" presId="urn:microsoft.com/office/officeart/2005/8/layout/vList4"/>
    <dgm:cxn modelId="{D1FB4FD0-08E5-4EA9-8720-A6E281946AA7}" srcId="{9881C99D-C900-476E-94CD-EE6D1CD802CE}" destId="{D6C3B23A-58C2-4006-B0DD-AEDF70E5E838}" srcOrd="5" destOrd="0" parTransId="{8E7977B3-45AD-4BBC-8C7B-183D1A885645}" sibTransId="{B1348810-FC66-4164-97BA-782B800DC349}"/>
    <dgm:cxn modelId="{08ADC4D0-FE5C-4761-A190-21C5C5DED689}" type="presOf" srcId="{8695010A-54B7-4FDC-A1A6-CF4B25065F76}" destId="{E579AA88-DACD-4F71-86DF-ADE4EC4DC165}" srcOrd="1" destOrd="0" presId="urn:microsoft.com/office/officeart/2005/8/layout/vList4"/>
    <dgm:cxn modelId="{08D5F6D4-27FD-45BE-9B71-0B4E77DE3FA8}" type="presOf" srcId="{3C214CD0-EB2C-445B-90B8-F515E50F3D9E}" destId="{FC39D8A4-C6D4-493C-8806-AFD09263591D}" srcOrd="1" destOrd="0" presId="urn:microsoft.com/office/officeart/2005/8/layout/vList4"/>
    <dgm:cxn modelId="{317A0BE8-6D60-4E7E-A976-F0424FF58EB5}" type="presOf" srcId="{51179CD2-8BA2-46BD-85A5-D6F9BC52AA27}" destId="{99FF8A08-DB04-4202-9E73-80B1E7378792}" srcOrd="1" destOrd="0" presId="urn:microsoft.com/office/officeart/2005/8/layout/vList4"/>
    <dgm:cxn modelId="{D5609BE8-7A98-483D-9109-E0920A11CC68}" type="presOf" srcId="{3C214CD0-EB2C-445B-90B8-F515E50F3D9E}" destId="{F1F53640-C38B-4892-8252-F51149E384E3}" srcOrd="0" destOrd="0" presId="urn:microsoft.com/office/officeart/2005/8/layout/vList4"/>
    <dgm:cxn modelId="{5564E2F4-EF2A-45F8-9FA8-387D4E22CD23}" type="presOf" srcId="{A0C4D8E4-A9C7-40E5-9A9D-51E1679345FA}" destId="{1C7D0BEC-F70B-4004-8D4C-B1BA4A776120}" srcOrd="0" destOrd="0" presId="urn:microsoft.com/office/officeart/2005/8/layout/vList4"/>
    <dgm:cxn modelId="{E8971FE3-0851-46CE-9FFE-1C06AA9ED061}" type="presParOf" srcId="{889B2CF9-1D7D-400F-925E-BF72080BBECD}" destId="{AEC661A7-A892-43D3-8853-3879E6A04D81}" srcOrd="0" destOrd="0" presId="urn:microsoft.com/office/officeart/2005/8/layout/vList4"/>
    <dgm:cxn modelId="{08FADF10-B0AC-413F-A317-186150000A91}" type="presParOf" srcId="{AEC661A7-A892-43D3-8853-3879E6A04D81}" destId="{B45B9607-4D4F-4AD7-96EC-41C32C9045D7}" srcOrd="0" destOrd="0" presId="urn:microsoft.com/office/officeart/2005/8/layout/vList4"/>
    <dgm:cxn modelId="{30433E55-4781-4851-B50C-84BAD358EA13}" type="presParOf" srcId="{AEC661A7-A892-43D3-8853-3879E6A04D81}" destId="{E643E2D0-D9C4-4C1F-95B0-2708657BC206}" srcOrd="1" destOrd="0" presId="urn:microsoft.com/office/officeart/2005/8/layout/vList4"/>
    <dgm:cxn modelId="{F6F5A244-7C5C-4AD3-8DD0-8FDBD7545EC1}" type="presParOf" srcId="{AEC661A7-A892-43D3-8853-3879E6A04D81}" destId="{E579AA88-DACD-4F71-86DF-ADE4EC4DC165}" srcOrd="2" destOrd="0" presId="urn:microsoft.com/office/officeart/2005/8/layout/vList4"/>
    <dgm:cxn modelId="{A0DFCD42-89D3-406E-AB18-07E79D379E77}" type="presParOf" srcId="{889B2CF9-1D7D-400F-925E-BF72080BBECD}" destId="{C8F17123-F8FC-48A1-AC3A-962A89ADFD33}" srcOrd="1" destOrd="0" presId="urn:microsoft.com/office/officeart/2005/8/layout/vList4"/>
    <dgm:cxn modelId="{45EF3DCE-D7DB-4B08-881A-296C45C1EFF7}" type="presParOf" srcId="{889B2CF9-1D7D-400F-925E-BF72080BBECD}" destId="{73D572C3-229B-42D5-83DC-200E9FC643BA}" srcOrd="2" destOrd="0" presId="urn:microsoft.com/office/officeart/2005/8/layout/vList4"/>
    <dgm:cxn modelId="{128BC542-96E9-426A-9A4D-5117DA0E902B}" type="presParOf" srcId="{73D572C3-229B-42D5-83DC-200E9FC643BA}" destId="{1C7D0BEC-F70B-4004-8D4C-B1BA4A776120}" srcOrd="0" destOrd="0" presId="urn:microsoft.com/office/officeart/2005/8/layout/vList4"/>
    <dgm:cxn modelId="{AAE3CC46-BAFF-47D9-896F-6F741255EB63}" type="presParOf" srcId="{73D572C3-229B-42D5-83DC-200E9FC643BA}" destId="{50AF2A5E-A6C4-4C17-9901-C3879E9BF8E2}" srcOrd="1" destOrd="0" presId="urn:microsoft.com/office/officeart/2005/8/layout/vList4"/>
    <dgm:cxn modelId="{ABBA3712-1F41-4696-9DA2-72CA42545835}" type="presParOf" srcId="{73D572C3-229B-42D5-83DC-200E9FC643BA}" destId="{D6F46B55-574F-4B22-B2DE-97383531FC98}" srcOrd="2" destOrd="0" presId="urn:microsoft.com/office/officeart/2005/8/layout/vList4"/>
    <dgm:cxn modelId="{18425191-DCA5-41E9-A0CE-DE95A370F4FD}" type="presParOf" srcId="{889B2CF9-1D7D-400F-925E-BF72080BBECD}" destId="{CAE84E33-C9D0-4424-9B19-55CAFA358BB1}" srcOrd="3" destOrd="0" presId="urn:microsoft.com/office/officeart/2005/8/layout/vList4"/>
    <dgm:cxn modelId="{9490E0B6-AA7B-46C6-9B05-B51DC080FBC2}" type="presParOf" srcId="{889B2CF9-1D7D-400F-925E-BF72080BBECD}" destId="{6FB5B3B1-C27B-46B2-A9B4-3B7B06919BBE}" srcOrd="4" destOrd="0" presId="urn:microsoft.com/office/officeart/2005/8/layout/vList4"/>
    <dgm:cxn modelId="{31E1158E-8F1D-4611-B4A3-8593BA3BB60A}" type="presParOf" srcId="{6FB5B3B1-C27B-46B2-A9B4-3B7B06919BBE}" destId="{B23A9638-8AF1-4EF7-80D7-619E680B620B}" srcOrd="0" destOrd="0" presId="urn:microsoft.com/office/officeart/2005/8/layout/vList4"/>
    <dgm:cxn modelId="{23AB913C-9B37-4A43-9CB8-E7C90F311E1E}" type="presParOf" srcId="{6FB5B3B1-C27B-46B2-A9B4-3B7B06919BBE}" destId="{B4BB9AD1-63D0-497A-BD5F-9BEB39168D7C}" srcOrd="1" destOrd="0" presId="urn:microsoft.com/office/officeart/2005/8/layout/vList4"/>
    <dgm:cxn modelId="{35A7091E-0860-45B6-9BCE-A0A630C8D47B}" type="presParOf" srcId="{6FB5B3B1-C27B-46B2-A9B4-3B7B06919BBE}" destId="{99FF8A08-DB04-4202-9E73-80B1E7378792}" srcOrd="2" destOrd="0" presId="urn:microsoft.com/office/officeart/2005/8/layout/vList4"/>
    <dgm:cxn modelId="{6A7EC135-827F-4191-9E51-70EE460D3BCA}" type="presParOf" srcId="{889B2CF9-1D7D-400F-925E-BF72080BBECD}" destId="{54672548-AE6B-44BD-8A35-FFD06D0B5F42}" srcOrd="5" destOrd="0" presId="urn:microsoft.com/office/officeart/2005/8/layout/vList4"/>
    <dgm:cxn modelId="{6ECB86C3-2141-45BE-8066-43B432F8EEEC}" type="presParOf" srcId="{889B2CF9-1D7D-400F-925E-BF72080BBECD}" destId="{E73A481E-61F0-4D4B-87BC-9BC3C8D0BE2E}" srcOrd="6" destOrd="0" presId="urn:microsoft.com/office/officeart/2005/8/layout/vList4"/>
    <dgm:cxn modelId="{44F24E96-9F59-4F09-B3B5-340EB64F720A}" type="presParOf" srcId="{E73A481E-61F0-4D4B-87BC-9BC3C8D0BE2E}" destId="{9743BF31-85B0-4531-9A94-BE131A2B8277}" srcOrd="0" destOrd="0" presId="urn:microsoft.com/office/officeart/2005/8/layout/vList4"/>
    <dgm:cxn modelId="{CAB128C1-2386-4306-9164-8C0CC27333DD}" type="presParOf" srcId="{E73A481E-61F0-4D4B-87BC-9BC3C8D0BE2E}" destId="{E9C9E2D5-AD21-4F59-A45C-C552F4E8E0AD}" srcOrd="1" destOrd="0" presId="urn:microsoft.com/office/officeart/2005/8/layout/vList4"/>
    <dgm:cxn modelId="{2D3E8DE9-D734-464F-9980-F6A1518FB57C}" type="presParOf" srcId="{E73A481E-61F0-4D4B-87BC-9BC3C8D0BE2E}" destId="{B90EA7A5-C27D-43BB-8A4B-CADD507F3757}" srcOrd="2" destOrd="0" presId="urn:microsoft.com/office/officeart/2005/8/layout/vList4"/>
    <dgm:cxn modelId="{39A1D3E5-CCFA-4B01-AAC6-DC987CCBB3F7}" type="presParOf" srcId="{889B2CF9-1D7D-400F-925E-BF72080BBECD}" destId="{3EAC110A-5A1F-4DFE-90F4-E0DAE7B7DA11}" srcOrd="7" destOrd="0" presId="urn:microsoft.com/office/officeart/2005/8/layout/vList4"/>
    <dgm:cxn modelId="{91A71925-93C5-45B7-A140-F1581DC38E5D}" type="presParOf" srcId="{889B2CF9-1D7D-400F-925E-BF72080BBECD}" destId="{3E62608A-D2A9-40D7-B60C-CDA9C742E72F}" srcOrd="8" destOrd="0" presId="urn:microsoft.com/office/officeart/2005/8/layout/vList4"/>
    <dgm:cxn modelId="{8B6E0552-4755-4334-BF68-711E95385E41}" type="presParOf" srcId="{3E62608A-D2A9-40D7-B60C-CDA9C742E72F}" destId="{F1F53640-C38B-4892-8252-F51149E384E3}" srcOrd="0" destOrd="0" presId="urn:microsoft.com/office/officeart/2005/8/layout/vList4"/>
    <dgm:cxn modelId="{FEF58F23-3169-466E-BA77-0E7DCE18DB99}" type="presParOf" srcId="{3E62608A-D2A9-40D7-B60C-CDA9C742E72F}" destId="{C2EE257E-C084-4758-B937-7D4CC920C2D3}" srcOrd="1" destOrd="0" presId="urn:microsoft.com/office/officeart/2005/8/layout/vList4"/>
    <dgm:cxn modelId="{FC1944F1-7228-4681-B41C-60760DD0D855}" type="presParOf" srcId="{3E62608A-D2A9-40D7-B60C-CDA9C742E72F}" destId="{FC39D8A4-C6D4-493C-8806-AFD09263591D}" srcOrd="2" destOrd="0" presId="urn:microsoft.com/office/officeart/2005/8/layout/vList4"/>
    <dgm:cxn modelId="{CD22A01A-A7AA-4F8D-BBC0-E9F1378B2BEE}" type="presParOf" srcId="{889B2CF9-1D7D-400F-925E-BF72080BBECD}" destId="{2E1BA577-6B1F-40E0-8F0B-1587AD24A620}" srcOrd="9" destOrd="0" presId="urn:microsoft.com/office/officeart/2005/8/layout/vList4"/>
    <dgm:cxn modelId="{1756B7A5-627A-4D7C-95A1-23AC5CF58A66}" type="presParOf" srcId="{889B2CF9-1D7D-400F-925E-BF72080BBECD}" destId="{D3127051-35B9-4022-8442-04AF0C6DF94A}" srcOrd="10" destOrd="0" presId="urn:microsoft.com/office/officeart/2005/8/layout/vList4"/>
    <dgm:cxn modelId="{8A58C223-1E0D-4C26-ADED-365E273D9C3A}" type="presParOf" srcId="{D3127051-35B9-4022-8442-04AF0C6DF94A}" destId="{2279D0DD-D553-42C2-A85D-B996FC1F1D61}" srcOrd="0" destOrd="0" presId="urn:microsoft.com/office/officeart/2005/8/layout/vList4"/>
    <dgm:cxn modelId="{DF8AFB89-C371-43EE-AB92-D39181F0D700}" type="presParOf" srcId="{D3127051-35B9-4022-8442-04AF0C6DF94A}" destId="{F421231F-EA0A-4191-B074-7D86785DAFEB}" srcOrd="1" destOrd="0" presId="urn:microsoft.com/office/officeart/2005/8/layout/vList4"/>
    <dgm:cxn modelId="{13D3F677-8A96-4ABC-AB3D-4D1D39E9EA78}" type="presParOf" srcId="{D3127051-35B9-4022-8442-04AF0C6DF94A}" destId="{59E1FD5A-8CB9-4704-B52E-FC1FEDC8D7E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F4330-DE87-4A5F-ACAD-35756FBBAEB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C510FEE7-B57A-40D7-AB46-BA250947C1C4}">
      <dgm:prSet/>
      <dgm:spPr/>
      <dgm:t>
        <a:bodyPr/>
        <a:lstStyle/>
        <a:p>
          <a:r>
            <a:rPr lang="ru-RU" dirty="0"/>
            <a:t>Постановке конкретных, реально достижимых целей;</a:t>
          </a:r>
        </a:p>
      </dgm:t>
    </dgm:pt>
    <dgm:pt modelId="{AC88EAC1-20C2-4EF8-8C8E-FC47E251C207}" type="parTrans" cxnId="{88537DC9-701B-47D8-9E29-78335A090DF1}">
      <dgm:prSet/>
      <dgm:spPr/>
      <dgm:t>
        <a:bodyPr/>
        <a:lstStyle/>
        <a:p>
          <a:endParaRPr lang="ru-RU"/>
        </a:p>
      </dgm:t>
    </dgm:pt>
    <dgm:pt modelId="{23DEAD98-8F37-45E9-92E2-9472FD184AFB}" type="sibTrans" cxnId="{88537DC9-701B-47D8-9E29-78335A090DF1}">
      <dgm:prSet/>
      <dgm:spPr/>
      <dgm:t>
        <a:bodyPr/>
        <a:lstStyle/>
        <a:p>
          <a:endParaRPr lang="ru-RU"/>
        </a:p>
      </dgm:t>
    </dgm:pt>
    <dgm:pt modelId="{B2BC1DEC-0A1F-44D1-9CD3-24A65AA83109}">
      <dgm:prSet/>
      <dgm:spPr/>
      <dgm:t>
        <a:bodyPr/>
        <a:lstStyle/>
        <a:p>
          <a:r>
            <a:rPr lang="ru-RU" dirty="0"/>
            <a:t>Формировании видения успеха в голове (в виде материального благополучия, окружения, здоровья, других важных аспектов жизни);</a:t>
          </a:r>
        </a:p>
      </dgm:t>
    </dgm:pt>
    <dgm:pt modelId="{39BAAD21-BFD9-410C-AB56-47B4640D59C7}" type="parTrans" cxnId="{B3B8B151-810F-4C9E-91DA-48672AA3032E}">
      <dgm:prSet/>
      <dgm:spPr/>
      <dgm:t>
        <a:bodyPr/>
        <a:lstStyle/>
        <a:p>
          <a:endParaRPr lang="ru-RU"/>
        </a:p>
      </dgm:t>
    </dgm:pt>
    <dgm:pt modelId="{291B0581-1C2B-45C0-87EB-19E80E8FFD69}" type="sibTrans" cxnId="{B3B8B151-810F-4C9E-91DA-48672AA3032E}">
      <dgm:prSet/>
      <dgm:spPr/>
      <dgm:t>
        <a:bodyPr/>
        <a:lstStyle/>
        <a:p>
          <a:endParaRPr lang="ru-RU"/>
        </a:p>
      </dgm:t>
    </dgm:pt>
    <dgm:pt modelId="{18B0657F-C2A5-492F-B4F4-3107AEF5BF08}">
      <dgm:prSet/>
      <dgm:spPr/>
      <dgm:t>
        <a:bodyPr/>
        <a:lstStyle/>
        <a:p>
          <a:r>
            <a:rPr lang="ru-RU" dirty="0"/>
            <a:t>Использовании для достижения целей методики «больших скачков» — начинать действовать нужно как можно быстрее;</a:t>
          </a:r>
        </a:p>
      </dgm:t>
    </dgm:pt>
    <dgm:pt modelId="{42397DB7-0468-4A33-AFC5-3F4191C65E36}" type="parTrans" cxnId="{0AFF607A-27BD-4C52-9E9D-D1CC7DF62529}">
      <dgm:prSet/>
      <dgm:spPr/>
      <dgm:t>
        <a:bodyPr/>
        <a:lstStyle/>
        <a:p>
          <a:endParaRPr lang="ru-RU"/>
        </a:p>
      </dgm:t>
    </dgm:pt>
    <dgm:pt modelId="{675391EC-E01C-45BB-A562-5FE8B26199A8}" type="sibTrans" cxnId="{0AFF607A-27BD-4C52-9E9D-D1CC7DF62529}">
      <dgm:prSet/>
      <dgm:spPr/>
      <dgm:t>
        <a:bodyPr/>
        <a:lstStyle/>
        <a:p>
          <a:endParaRPr lang="ru-RU"/>
        </a:p>
      </dgm:t>
    </dgm:pt>
    <dgm:pt modelId="{4CF6D579-1344-4CAE-86AC-D9B159C97724}">
      <dgm:prSet/>
      <dgm:spPr/>
      <dgm:t>
        <a:bodyPr/>
        <a:lstStyle/>
        <a:p>
          <a:r>
            <a:rPr lang="ru-RU"/>
            <a:t>Вере в свои силы и возможности;</a:t>
          </a:r>
        </a:p>
      </dgm:t>
    </dgm:pt>
    <dgm:pt modelId="{0F1CC0DF-55E6-48B2-B8E2-35271E74B749}" type="parTrans" cxnId="{9C380975-316A-4659-976D-F1F5C65329E2}">
      <dgm:prSet/>
      <dgm:spPr/>
      <dgm:t>
        <a:bodyPr/>
        <a:lstStyle/>
        <a:p>
          <a:endParaRPr lang="ru-RU"/>
        </a:p>
      </dgm:t>
    </dgm:pt>
    <dgm:pt modelId="{FAE879CC-9CAB-4104-A61E-A0786010D70C}" type="sibTrans" cxnId="{9C380975-316A-4659-976D-F1F5C65329E2}">
      <dgm:prSet/>
      <dgm:spPr/>
      <dgm:t>
        <a:bodyPr/>
        <a:lstStyle/>
        <a:p>
          <a:endParaRPr lang="ru-RU"/>
        </a:p>
      </dgm:t>
    </dgm:pt>
    <dgm:pt modelId="{E77CAD92-0DA0-47AE-92B5-984C247CEC76}">
      <dgm:prSet/>
      <dgm:spPr/>
      <dgm:t>
        <a:bodyPr/>
        <a:lstStyle/>
        <a:p>
          <a:r>
            <a:rPr lang="ru-RU"/>
            <a:t>Концентрации на ключевых целях в жизни (с отсеиванием второстепенных, неважных задач);</a:t>
          </a:r>
        </a:p>
      </dgm:t>
    </dgm:pt>
    <dgm:pt modelId="{51208F8D-B7D9-4692-9EC2-DF7334AD1790}" type="parTrans" cxnId="{E28396C3-ECE0-4DEE-9831-0CBE69F03330}">
      <dgm:prSet/>
      <dgm:spPr/>
      <dgm:t>
        <a:bodyPr/>
        <a:lstStyle/>
        <a:p>
          <a:endParaRPr lang="ru-RU"/>
        </a:p>
      </dgm:t>
    </dgm:pt>
    <dgm:pt modelId="{DAC4EFF7-8B15-4D2A-9BC5-7E9DEABA06AB}" type="sibTrans" cxnId="{E28396C3-ECE0-4DEE-9831-0CBE69F03330}">
      <dgm:prSet/>
      <dgm:spPr/>
      <dgm:t>
        <a:bodyPr/>
        <a:lstStyle/>
        <a:p>
          <a:endParaRPr lang="ru-RU"/>
        </a:p>
      </dgm:t>
    </dgm:pt>
    <dgm:pt modelId="{BF7E0697-D9FD-477D-B33B-2D9466AD1C78}">
      <dgm:prSet/>
      <dgm:spPr/>
      <dgm:t>
        <a:bodyPr/>
        <a:lstStyle/>
        <a:p>
          <a:r>
            <a:rPr lang="ru-RU"/>
            <a:t>Тренировке навыка самоконтроля, даже если на первых порах этот опыт окажется неудачным.</a:t>
          </a:r>
        </a:p>
      </dgm:t>
    </dgm:pt>
    <dgm:pt modelId="{6E86CD16-A066-4FDE-A2AF-FCAB515AE232}" type="parTrans" cxnId="{46F55313-1DF5-438E-B94B-1B7942879A45}">
      <dgm:prSet/>
      <dgm:spPr/>
      <dgm:t>
        <a:bodyPr/>
        <a:lstStyle/>
        <a:p>
          <a:endParaRPr lang="ru-RU"/>
        </a:p>
      </dgm:t>
    </dgm:pt>
    <dgm:pt modelId="{E9976D10-7FFD-465E-B2FC-F2E8394EDE8E}" type="sibTrans" cxnId="{46F55313-1DF5-438E-B94B-1B7942879A45}">
      <dgm:prSet/>
      <dgm:spPr/>
      <dgm:t>
        <a:bodyPr/>
        <a:lstStyle/>
        <a:p>
          <a:endParaRPr lang="ru-RU"/>
        </a:p>
      </dgm:t>
    </dgm:pt>
    <dgm:pt modelId="{2BE0B28A-E04B-4D2A-B87E-18C0596A3EA3}" type="pres">
      <dgm:prSet presAssocID="{A1BF4330-DE87-4A5F-ACAD-35756FBBAEB1}" presName="linear" presStyleCnt="0">
        <dgm:presLayoutVars>
          <dgm:animLvl val="lvl"/>
          <dgm:resizeHandles val="exact"/>
        </dgm:presLayoutVars>
      </dgm:prSet>
      <dgm:spPr/>
    </dgm:pt>
    <dgm:pt modelId="{F3199885-45C2-4874-800A-7D566E5A61B8}" type="pres">
      <dgm:prSet presAssocID="{C510FEE7-B57A-40D7-AB46-BA250947C1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454D6CB-A1BB-4AA3-ABA8-FE8A8B74B870}" type="pres">
      <dgm:prSet presAssocID="{23DEAD98-8F37-45E9-92E2-9472FD184AFB}" presName="spacer" presStyleCnt="0"/>
      <dgm:spPr/>
    </dgm:pt>
    <dgm:pt modelId="{0476903D-A5A5-48E4-B63D-674F37C83B04}" type="pres">
      <dgm:prSet presAssocID="{B2BC1DEC-0A1F-44D1-9CD3-24A65AA831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FDECDC-8C38-4E4C-9212-957925475627}" type="pres">
      <dgm:prSet presAssocID="{291B0581-1C2B-45C0-87EB-19E80E8FFD69}" presName="spacer" presStyleCnt="0"/>
      <dgm:spPr/>
    </dgm:pt>
    <dgm:pt modelId="{E4BC5277-8FCF-432E-93E1-6DF34D1FE545}" type="pres">
      <dgm:prSet presAssocID="{18B0657F-C2A5-492F-B4F4-3107AEF5BF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E324E45-26E5-4F51-956D-48D14113B984}" type="pres">
      <dgm:prSet presAssocID="{675391EC-E01C-45BB-A562-5FE8B26199A8}" presName="spacer" presStyleCnt="0"/>
      <dgm:spPr/>
    </dgm:pt>
    <dgm:pt modelId="{EB8E3A8D-7E7C-4835-8FAD-276E8066C125}" type="pres">
      <dgm:prSet presAssocID="{4CF6D579-1344-4CAE-86AC-D9B159C977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F07E9DD-3953-41D4-8105-2E4A8D598A5D}" type="pres">
      <dgm:prSet presAssocID="{FAE879CC-9CAB-4104-A61E-A0786010D70C}" presName="spacer" presStyleCnt="0"/>
      <dgm:spPr/>
    </dgm:pt>
    <dgm:pt modelId="{236DB3B6-B3DD-4EAD-A71D-61F1FBC43B64}" type="pres">
      <dgm:prSet presAssocID="{E77CAD92-0DA0-47AE-92B5-984C247CEC7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A486033-D7C1-4604-9F41-A4F9E6BFD4FE}" type="pres">
      <dgm:prSet presAssocID="{DAC4EFF7-8B15-4D2A-9BC5-7E9DEABA06AB}" presName="spacer" presStyleCnt="0"/>
      <dgm:spPr/>
    </dgm:pt>
    <dgm:pt modelId="{3A4694D9-3A10-49FA-9187-06F2BF612929}" type="pres">
      <dgm:prSet presAssocID="{BF7E0697-D9FD-477D-B33B-2D9466AD1C7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F55313-1DF5-438E-B94B-1B7942879A45}" srcId="{A1BF4330-DE87-4A5F-ACAD-35756FBBAEB1}" destId="{BF7E0697-D9FD-477D-B33B-2D9466AD1C78}" srcOrd="5" destOrd="0" parTransId="{6E86CD16-A066-4FDE-A2AF-FCAB515AE232}" sibTransId="{E9976D10-7FFD-465E-B2FC-F2E8394EDE8E}"/>
    <dgm:cxn modelId="{C4A3FA1B-7F91-4058-BFF8-45CC23552881}" type="presOf" srcId="{C510FEE7-B57A-40D7-AB46-BA250947C1C4}" destId="{F3199885-45C2-4874-800A-7D566E5A61B8}" srcOrd="0" destOrd="0" presId="urn:microsoft.com/office/officeart/2005/8/layout/vList2"/>
    <dgm:cxn modelId="{9E794E1F-4847-42DF-A357-6E3A8D19928B}" type="presOf" srcId="{E77CAD92-0DA0-47AE-92B5-984C247CEC76}" destId="{236DB3B6-B3DD-4EAD-A71D-61F1FBC43B64}" srcOrd="0" destOrd="0" presId="urn:microsoft.com/office/officeart/2005/8/layout/vList2"/>
    <dgm:cxn modelId="{3A267E23-A458-476B-8FD7-60A84DD97756}" type="presOf" srcId="{BF7E0697-D9FD-477D-B33B-2D9466AD1C78}" destId="{3A4694D9-3A10-49FA-9187-06F2BF612929}" srcOrd="0" destOrd="0" presId="urn:microsoft.com/office/officeart/2005/8/layout/vList2"/>
    <dgm:cxn modelId="{B3B8B151-810F-4C9E-91DA-48672AA3032E}" srcId="{A1BF4330-DE87-4A5F-ACAD-35756FBBAEB1}" destId="{B2BC1DEC-0A1F-44D1-9CD3-24A65AA83109}" srcOrd="1" destOrd="0" parTransId="{39BAAD21-BFD9-410C-AB56-47B4640D59C7}" sibTransId="{291B0581-1C2B-45C0-87EB-19E80E8FFD69}"/>
    <dgm:cxn modelId="{9C380975-316A-4659-976D-F1F5C65329E2}" srcId="{A1BF4330-DE87-4A5F-ACAD-35756FBBAEB1}" destId="{4CF6D579-1344-4CAE-86AC-D9B159C97724}" srcOrd="3" destOrd="0" parTransId="{0F1CC0DF-55E6-48B2-B8E2-35271E74B749}" sibTransId="{FAE879CC-9CAB-4104-A61E-A0786010D70C}"/>
    <dgm:cxn modelId="{0AFF607A-27BD-4C52-9E9D-D1CC7DF62529}" srcId="{A1BF4330-DE87-4A5F-ACAD-35756FBBAEB1}" destId="{18B0657F-C2A5-492F-B4F4-3107AEF5BF08}" srcOrd="2" destOrd="0" parTransId="{42397DB7-0468-4A33-AFC5-3F4191C65E36}" sibTransId="{675391EC-E01C-45BB-A562-5FE8B26199A8}"/>
    <dgm:cxn modelId="{0F2F007E-A28C-4E5F-8F72-1AD9A570DF48}" type="presOf" srcId="{18B0657F-C2A5-492F-B4F4-3107AEF5BF08}" destId="{E4BC5277-8FCF-432E-93E1-6DF34D1FE545}" srcOrd="0" destOrd="0" presId="urn:microsoft.com/office/officeart/2005/8/layout/vList2"/>
    <dgm:cxn modelId="{3E0C75B1-BA41-47BD-BB28-16063F4DAC92}" type="presOf" srcId="{4CF6D579-1344-4CAE-86AC-D9B159C97724}" destId="{EB8E3A8D-7E7C-4835-8FAD-276E8066C125}" srcOrd="0" destOrd="0" presId="urn:microsoft.com/office/officeart/2005/8/layout/vList2"/>
    <dgm:cxn modelId="{E28396C3-ECE0-4DEE-9831-0CBE69F03330}" srcId="{A1BF4330-DE87-4A5F-ACAD-35756FBBAEB1}" destId="{E77CAD92-0DA0-47AE-92B5-984C247CEC76}" srcOrd="4" destOrd="0" parTransId="{51208F8D-B7D9-4692-9EC2-DF7334AD1790}" sibTransId="{DAC4EFF7-8B15-4D2A-9BC5-7E9DEABA06AB}"/>
    <dgm:cxn modelId="{88537DC9-701B-47D8-9E29-78335A090DF1}" srcId="{A1BF4330-DE87-4A5F-ACAD-35756FBBAEB1}" destId="{C510FEE7-B57A-40D7-AB46-BA250947C1C4}" srcOrd="0" destOrd="0" parTransId="{AC88EAC1-20C2-4EF8-8C8E-FC47E251C207}" sibTransId="{23DEAD98-8F37-45E9-92E2-9472FD184AFB}"/>
    <dgm:cxn modelId="{E98119F3-E9B9-4AE1-8F47-9C0679B303CC}" type="presOf" srcId="{A1BF4330-DE87-4A5F-ACAD-35756FBBAEB1}" destId="{2BE0B28A-E04B-4D2A-B87E-18C0596A3EA3}" srcOrd="0" destOrd="0" presId="urn:microsoft.com/office/officeart/2005/8/layout/vList2"/>
    <dgm:cxn modelId="{FD7377F5-0464-4BEB-9F74-8CC43B54FB44}" type="presOf" srcId="{B2BC1DEC-0A1F-44D1-9CD3-24A65AA83109}" destId="{0476903D-A5A5-48E4-B63D-674F37C83B04}" srcOrd="0" destOrd="0" presId="urn:microsoft.com/office/officeart/2005/8/layout/vList2"/>
    <dgm:cxn modelId="{5CB24BAC-9E5B-4698-B141-36619092EC6E}" type="presParOf" srcId="{2BE0B28A-E04B-4D2A-B87E-18C0596A3EA3}" destId="{F3199885-45C2-4874-800A-7D566E5A61B8}" srcOrd="0" destOrd="0" presId="urn:microsoft.com/office/officeart/2005/8/layout/vList2"/>
    <dgm:cxn modelId="{D7A3A870-5452-4A44-A303-866838E81DA7}" type="presParOf" srcId="{2BE0B28A-E04B-4D2A-B87E-18C0596A3EA3}" destId="{3454D6CB-A1BB-4AA3-ABA8-FE8A8B74B870}" srcOrd="1" destOrd="0" presId="urn:microsoft.com/office/officeart/2005/8/layout/vList2"/>
    <dgm:cxn modelId="{8ADF1070-83DE-4C79-9980-E3AA19F5388E}" type="presParOf" srcId="{2BE0B28A-E04B-4D2A-B87E-18C0596A3EA3}" destId="{0476903D-A5A5-48E4-B63D-674F37C83B04}" srcOrd="2" destOrd="0" presId="urn:microsoft.com/office/officeart/2005/8/layout/vList2"/>
    <dgm:cxn modelId="{2B9C383C-6E0F-49A1-82B3-B4B6669A34CF}" type="presParOf" srcId="{2BE0B28A-E04B-4D2A-B87E-18C0596A3EA3}" destId="{51FDECDC-8C38-4E4C-9212-957925475627}" srcOrd="3" destOrd="0" presId="urn:microsoft.com/office/officeart/2005/8/layout/vList2"/>
    <dgm:cxn modelId="{CA9496F1-2FCA-4458-B905-95701E0D9B56}" type="presParOf" srcId="{2BE0B28A-E04B-4D2A-B87E-18C0596A3EA3}" destId="{E4BC5277-8FCF-432E-93E1-6DF34D1FE545}" srcOrd="4" destOrd="0" presId="urn:microsoft.com/office/officeart/2005/8/layout/vList2"/>
    <dgm:cxn modelId="{185F6B4A-1C21-4EF9-A729-3D87E49160AB}" type="presParOf" srcId="{2BE0B28A-E04B-4D2A-B87E-18C0596A3EA3}" destId="{CE324E45-26E5-4F51-956D-48D14113B984}" srcOrd="5" destOrd="0" presId="urn:microsoft.com/office/officeart/2005/8/layout/vList2"/>
    <dgm:cxn modelId="{2C583F67-042C-4DAC-9C7D-40CB7DD290A0}" type="presParOf" srcId="{2BE0B28A-E04B-4D2A-B87E-18C0596A3EA3}" destId="{EB8E3A8D-7E7C-4835-8FAD-276E8066C125}" srcOrd="6" destOrd="0" presId="urn:microsoft.com/office/officeart/2005/8/layout/vList2"/>
    <dgm:cxn modelId="{65D83CDE-F950-4C01-8B48-A8E4AA6047E1}" type="presParOf" srcId="{2BE0B28A-E04B-4D2A-B87E-18C0596A3EA3}" destId="{8F07E9DD-3953-41D4-8105-2E4A8D598A5D}" srcOrd="7" destOrd="0" presId="urn:microsoft.com/office/officeart/2005/8/layout/vList2"/>
    <dgm:cxn modelId="{EEBEF40B-B7EC-43CC-9080-DDD7A9EA1333}" type="presParOf" srcId="{2BE0B28A-E04B-4D2A-B87E-18C0596A3EA3}" destId="{236DB3B6-B3DD-4EAD-A71D-61F1FBC43B64}" srcOrd="8" destOrd="0" presId="urn:microsoft.com/office/officeart/2005/8/layout/vList2"/>
    <dgm:cxn modelId="{9353032B-DD98-406D-A3A1-81759CAE9C5A}" type="presParOf" srcId="{2BE0B28A-E04B-4D2A-B87E-18C0596A3EA3}" destId="{6A486033-D7C1-4604-9F41-A4F9E6BFD4FE}" srcOrd="9" destOrd="0" presId="urn:microsoft.com/office/officeart/2005/8/layout/vList2"/>
    <dgm:cxn modelId="{BCB40285-543D-478B-BA83-490DBF8DF003}" type="presParOf" srcId="{2BE0B28A-E04B-4D2A-B87E-18C0596A3EA3}" destId="{3A4694D9-3A10-49FA-9187-06F2BF61292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A3E94A-152C-4E76-8DE1-30AF8BFADC1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912E7BEE-8892-4757-82B1-DB1883339CF7}">
      <dgm:prSet/>
      <dgm:spPr/>
      <dgm:t>
        <a:bodyPr/>
        <a:lstStyle/>
        <a:p>
          <a:r>
            <a:rPr lang="ru-RU"/>
            <a:t>Экономию времени и сил на выполнение работы;</a:t>
          </a:r>
        </a:p>
      </dgm:t>
    </dgm:pt>
    <dgm:pt modelId="{F46D942F-68F8-4F75-90C5-8762BA059DD7}" type="parTrans" cxnId="{18A109A7-3C0C-4F09-800A-C0D47232BC84}">
      <dgm:prSet/>
      <dgm:spPr/>
      <dgm:t>
        <a:bodyPr/>
        <a:lstStyle/>
        <a:p>
          <a:endParaRPr lang="ru-RU"/>
        </a:p>
      </dgm:t>
    </dgm:pt>
    <dgm:pt modelId="{77F2CC5B-C949-417A-A8C1-698213F70F01}" type="sibTrans" cxnId="{18A109A7-3C0C-4F09-800A-C0D47232BC84}">
      <dgm:prSet/>
      <dgm:spPr/>
      <dgm:t>
        <a:bodyPr/>
        <a:lstStyle/>
        <a:p>
          <a:endParaRPr lang="ru-RU"/>
        </a:p>
      </dgm:t>
    </dgm:pt>
    <dgm:pt modelId="{9CB06227-C59B-4960-8E89-22234722ACF2}">
      <dgm:prSet/>
      <dgm:spPr/>
      <dgm:t>
        <a:bodyPr/>
        <a:lstStyle/>
        <a:p>
          <a:r>
            <a:rPr lang="ru-RU" dirty="0"/>
            <a:t>Рациональную организацию труда, позволяющую достичь лучших экономических результатов в обычных условиях;</a:t>
          </a:r>
        </a:p>
      </dgm:t>
    </dgm:pt>
    <dgm:pt modelId="{7FC1BF9D-8711-460C-971C-C3EA633818BC}" type="parTrans" cxnId="{C03427F3-6006-4602-AAA0-7C480AEDAA83}">
      <dgm:prSet/>
      <dgm:spPr/>
      <dgm:t>
        <a:bodyPr/>
        <a:lstStyle/>
        <a:p>
          <a:endParaRPr lang="ru-RU"/>
        </a:p>
      </dgm:t>
    </dgm:pt>
    <dgm:pt modelId="{3D1E57C4-2ABA-4C65-80AC-37901DD0F25F}" type="sibTrans" cxnId="{C03427F3-6006-4602-AAA0-7C480AEDAA83}">
      <dgm:prSet/>
      <dgm:spPr/>
      <dgm:t>
        <a:bodyPr/>
        <a:lstStyle/>
        <a:p>
          <a:endParaRPr lang="ru-RU"/>
        </a:p>
      </dgm:t>
    </dgm:pt>
    <dgm:pt modelId="{E0CAEF15-210A-4EAA-8D1C-A5B94F9D656F}">
      <dgm:prSet/>
      <dgm:spPr/>
      <dgm:t>
        <a:bodyPr/>
        <a:lstStyle/>
        <a:p>
          <a:r>
            <a:rPr lang="ru-RU"/>
            <a:t>Снижение загруженности работой, предупреждение возникновения стрессовых ситуаций из-за опасения не успеть завершить поставленные задачи в срок;</a:t>
          </a:r>
        </a:p>
      </dgm:t>
    </dgm:pt>
    <dgm:pt modelId="{C467F146-CDAF-474C-8906-7E7B8DE8CB25}" type="parTrans" cxnId="{2A095350-2FDB-482F-9BCE-E0F24D61D4FA}">
      <dgm:prSet/>
      <dgm:spPr/>
      <dgm:t>
        <a:bodyPr/>
        <a:lstStyle/>
        <a:p>
          <a:endParaRPr lang="ru-RU"/>
        </a:p>
      </dgm:t>
    </dgm:pt>
    <dgm:pt modelId="{F98AF53F-0CEA-43E9-B6CA-360E7A6343D3}" type="sibTrans" cxnId="{2A095350-2FDB-482F-9BCE-E0F24D61D4FA}">
      <dgm:prSet/>
      <dgm:spPr/>
      <dgm:t>
        <a:bodyPr/>
        <a:lstStyle/>
        <a:p>
          <a:endParaRPr lang="ru-RU"/>
        </a:p>
      </dgm:t>
    </dgm:pt>
    <dgm:pt modelId="{531463FE-B7FE-4229-A98E-7F66819DF76C}">
      <dgm:prSet/>
      <dgm:spPr/>
      <dgm:t>
        <a:bodyPr/>
        <a:lstStyle/>
        <a:p>
          <a:r>
            <a:rPr lang="ru-RU"/>
            <a:t>Получение морального и психологического удовлетворения от успешного завершения работы;</a:t>
          </a:r>
        </a:p>
      </dgm:t>
    </dgm:pt>
    <dgm:pt modelId="{62129921-90C7-49E9-96B6-955C3756D1C1}" type="parTrans" cxnId="{B09D8B79-67B0-4426-A65C-FD7B2C82AFF5}">
      <dgm:prSet/>
      <dgm:spPr/>
      <dgm:t>
        <a:bodyPr/>
        <a:lstStyle/>
        <a:p>
          <a:endParaRPr lang="ru-RU"/>
        </a:p>
      </dgm:t>
    </dgm:pt>
    <dgm:pt modelId="{987FD697-521A-4E9A-95B2-119D53BC412B}" type="sibTrans" cxnId="{B09D8B79-67B0-4426-A65C-FD7B2C82AFF5}">
      <dgm:prSet/>
      <dgm:spPr/>
      <dgm:t>
        <a:bodyPr/>
        <a:lstStyle/>
        <a:p>
          <a:endParaRPr lang="ru-RU"/>
        </a:p>
      </dgm:t>
    </dgm:pt>
    <dgm:pt modelId="{B939327C-4197-48F3-9EBD-5C3E955CC1B7}">
      <dgm:prSet/>
      <dgm:spPr/>
      <dgm:t>
        <a:bodyPr/>
        <a:lstStyle/>
        <a:p>
          <a:r>
            <a:rPr lang="ru-RU"/>
            <a:t>Мотивацию к дальнейшему развитию и активным действиям;</a:t>
          </a:r>
        </a:p>
      </dgm:t>
    </dgm:pt>
    <dgm:pt modelId="{0FC48506-8B47-4606-A0E9-E3FEE729E4A4}" type="parTrans" cxnId="{5F6B13F8-5215-4CC1-8B12-70F807CEA7E4}">
      <dgm:prSet/>
      <dgm:spPr/>
      <dgm:t>
        <a:bodyPr/>
        <a:lstStyle/>
        <a:p>
          <a:endParaRPr lang="ru-RU"/>
        </a:p>
      </dgm:t>
    </dgm:pt>
    <dgm:pt modelId="{46FDB21E-B889-473C-9DB1-3E6349B7B96D}" type="sibTrans" cxnId="{5F6B13F8-5215-4CC1-8B12-70F807CEA7E4}">
      <dgm:prSet/>
      <dgm:spPr/>
      <dgm:t>
        <a:bodyPr/>
        <a:lstStyle/>
        <a:p>
          <a:endParaRPr lang="ru-RU"/>
        </a:p>
      </dgm:t>
    </dgm:pt>
    <dgm:pt modelId="{55E1680A-DE33-464B-8091-B667DAA0C972}">
      <dgm:prSet/>
      <dgm:spPr/>
      <dgm:t>
        <a:bodyPr/>
        <a:lstStyle/>
        <a:p>
          <a:r>
            <a:rPr lang="ru-RU"/>
            <a:t>Повышение профессионального уровня и квалификации;</a:t>
          </a:r>
        </a:p>
      </dgm:t>
    </dgm:pt>
    <dgm:pt modelId="{ADA0B2AF-85B1-4112-B7A2-F83CCE041978}" type="parTrans" cxnId="{08481D49-C862-4A35-A34B-435379176BEB}">
      <dgm:prSet/>
      <dgm:spPr/>
      <dgm:t>
        <a:bodyPr/>
        <a:lstStyle/>
        <a:p>
          <a:endParaRPr lang="ru-RU"/>
        </a:p>
      </dgm:t>
    </dgm:pt>
    <dgm:pt modelId="{DDF51055-E1C3-4504-96FD-BB0916C767B9}" type="sibTrans" cxnId="{08481D49-C862-4A35-A34B-435379176BEB}">
      <dgm:prSet/>
      <dgm:spPr/>
      <dgm:t>
        <a:bodyPr/>
        <a:lstStyle/>
        <a:p>
          <a:endParaRPr lang="ru-RU"/>
        </a:p>
      </dgm:t>
    </dgm:pt>
    <dgm:pt modelId="{1EC6CB0B-F381-4AEB-8535-39CA348F7537}">
      <dgm:prSet/>
      <dgm:spPr/>
      <dgm:t>
        <a:bodyPr/>
        <a:lstStyle/>
        <a:p>
          <a:r>
            <a:rPr lang="ru-RU"/>
            <a:t>Улучшение результатов труда;</a:t>
          </a:r>
        </a:p>
      </dgm:t>
    </dgm:pt>
    <dgm:pt modelId="{E194AEA6-ECF5-4D13-9795-E996E439D697}" type="parTrans" cxnId="{5540D813-4BCB-4296-819F-A6AE212FDEB1}">
      <dgm:prSet/>
      <dgm:spPr/>
      <dgm:t>
        <a:bodyPr/>
        <a:lstStyle/>
        <a:p>
          <a:endParaRPr lang="ru-RU"/>
        </a:p>
      </dgm:t>
    </dgm:pt>
    <dgm:pt modelId="{A4343864-9A19-4517-AE59-2A857472E418}" type="sibTrans" cxnId="{5540D813-4BCB-4296-819F-A6AE212FDEB1}">
      <dgm:prSet/>
      <dgm:spPr/>
      <dgm:t>
        <a:bodyPr/>
        <a:lstStyle/>
        <a:p>
          <a:endParaRPr lang="ru-RU"/>
        </a:p>
      </dgm:t>
    </dgm:pt>
    <dgm:pt modelId="{1BB7FA61-94E3-4E35-AB88-F5EE9DEABDF6}">
      <dgm:prSet/>
      <dgm:spPr/>
      <dgm:t>
        <a:bodyPr/>
        <a:lstStyle/>
        <a:p>
          <a:r>
            <a:rPr lang="ru-RU"/>
            <a:t>Достижение жизненных и профессиональных целей кратчайшим путём.</a:t>
          </a:r>
        </a:p>
      </dgm:t>
    </dgm:pt>
    <dgm:pt modelId="{6BC05664-B845-445E-B6C8-A082F3A5F4F4}" type="parTrans" cxnId="{0635E40E-5220-4FCB-B8E3-809A2B4F2CD8}">
      <dgm:prSet/>
      <dgm:spPr/>
      <dgm:t>
        <a:bodyPr/>
        <a:lstStyle/>
        <a:p>
          <a:endParaRPr lang="ru-RU"/>
        </a:p>
      </dgm:t>
    </dgm:pt>
    <dgm:pt modelId="{14295A52-192F-4640-98B2-026AEEA41C15}" type="sibTrans" cxnId="{0635E40E-5220-4FCB-B8E3-809A2B4F2CD8}">
      <dgm:prSet/>
      <dgm:spPr/>
      <dgm:t>
        <a:bodyPr/>
        <a:lstStyle/>
        <a:p>
          <a:endParaRPr lang="ru-RU"/>
        </a:p>
      </dgm:t>
    </dgm:pt>
    <dgm:pt modelId="{9BAB9F04-738B-437A-B2F2-11037AE8D6DB}" type="pres">
      <dgm:prSet presAssocID="{6EA3E94A-152C-4E76-8DE1-30AF8BFADC15}" presName="linear" presStyleCnt="0">
        <dgm:presLayoutVars>
          <dgm:animLvl val="lvl"/>
          <dgm:resizeHandles val="exact"/>
        </dgm:presLayoutVars>
      </dgm:prSet>
      <dgm:spPr/>
    </dgm:pt>
    <dgm:pt modelId="{BC1C29D9-E745-4B35-9CF3-59C8B2A8FB87}" type="pres">
      <dgm:prSet presAssocID="{912E7BEE-8892-4757-82B1-DB1883339CF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B4D1A39-5EE6-4349-A1A4-6FA5D01DF077}" type="pres">
      <dgm:prSet presAssocID="{77F2CC5B-C949-417A-A8C1-698213F70F01}" presName="spacer" presStyleCnt="0"/>
      <dgm:spPr/>
    </dgm:pt>
    <dgm:pt modelId="{47C5B9D4-0256-4431-9FA4-551991BBD172}" type="pres">
      <dgm:prSet presAssocID="{9CB06227-C59B-4960-8E89-22234722ACF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678BC69-ED13-4532-8A4A-3588DBCD322A}" type="pres">
      <dgm:prSet presAssocID="{3D1E57C4-2ABA-4C65-80AC-37901DD0F25F}" presName="spacer" presStyleCnt="0"/>
      <dgm:spPr/>
    </dgm:pt>
    <dgm:pt modelId="{DC6BA4D3-13BB-4F93-B1C4-22947187E6A5}" type="pres">
      <dgm:prSet presAssocID="{E0CAEF15-210A-4EAA-8D1C-A5B94F9D656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BB017F6-BD3B-4403-983E-CF47422BCA0D}" type="pres">
      <dgm:prSet presAssocID="{F98AF53F-0CEA-43E9-B6CA-360E7A6343D3}" presName="spacer" presStyleCnt="0"/>
      <dgm:spPr/>
    </dgm:pt>
    <dgm:pt modelId="{7423F305-6EC9-4D59-BCC0-3CE6F32959D1}" type="pres">
      <dgm:prSet presAssocID="{531463FE-B7FE-4229-A98E-7F66819DF76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7F7F9CD-EE26-48DE-8258-9699E7A7E56E}" type="pres">
      <dgm:prSet presAssocID="{987FD697-521A-4E9A-95B2-119D53BC412B}" presName="spacer" presStyleCnt="0"/>
      <dgm:spPr/>
    </dgm:pt>
    <dgm:pt modelId="{7B543239-9B50-4DE8-8FC6-B0C999A68E9F}" type="pres">
      <dgm:prSet presAssocID="{B939327C-4197-48F3-9EBD-5C3E955CC1B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2B287B2-538A-4843-A183-E663CF47B3E4}" type="pres">
      <dgm:prSet presAssocID="{46FDB21E-B889-473C-9DB1-3E6349B7B96D}" presName="spacer" presStyleCnt="0"/>
      <dgm:spPr/>
    </dgm:pt>
    <dgm:pt modelId="{76DFB2FA-FA96-46E8-B16F-0F13C3F8F31C}" type="pres">
      <dgm:prSet presAssocID="{55E1680A-DE33-464B-8091-B667DAA0C97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F45C6C0-C8F3-4AB6-87F4-D3A19D275E50}" type="pres">
      <dgm:prSet presAssocID="{DDF51055-E1C3-4504-96FD-BB0916C767B9}" presName="spacer" presStyleCnt="0"/>
      <dgm:spPr/>
    </dgm:pt>
    <dgm:pt modelId="{96A4D29C-D514-4A69-ADC7-5E0609049BFB}" type="pres">
      <dgm:prSet presAssocID="{1EC6CB0B-F381-4AEB-8535-39CA348F753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60E151F-DD09-465D-A862-10FF38D85C77}" type="pres">
      <dgm:prSet presAssocID="{A4343864-9A19-4517-AE59-2A857472E418}" presName="spacer" presStyleCnt="0"/>
      <dgm:spPr/>
    </dgm:pt>
    <dgm:pt modelId="{471728B3-B8D3-4968-82D4-6139952F5C82}" type="pres">
      <dgm:prSet presAssocID="{1BB7FA61-94E3-4E35-AB88-F5EE9DEABDF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635E40E-5220-4FCB-B8E3-809A2B4F2CD8}" srcId="{6EA3E94A-152C-4E76-8DE1-30AF8BFADC15}" destId="{1BB7FA61-94E3-4E35-AB88-F5EE9DEABDF6}" srcOrd="7" destOrd="0" parTransId="{6BC05664-B845-445E-B6C8-A082F3A5F4F4}" sibTransId="{14295A52-192F-4640-98B2-026AEEA41C15}"/>
    <dgm:cxn modelId="{5540D813-4BCB-4296-819F-A6AE212FDEB1}" srcId="{6EA3E94A-152C-4E76-8DE1-30AF8BFADC15}" destId="{1EC6CB0B-F381-4AEB-8535-39CA348F7537}" srcOrd="6" destOrd="0" parTransId="{E194AEA6-ECF5-4D13-9795-E996E439D697}" sibTransId="{A4343864-9A19-4517-AE59-2A857472E418}"/>
    <dgm:cxn modelId="{ABFCF121-8610-4C63-A680-F4BF8134E88C}" type="presOf" srcId="{1EC6CB0B-F381-4AEB-8535-39CA348F7537}" destId="{96A4D29C-D514-4A69-ADC7-5E0609049BFB}" srcOrd="0" destOrd="0" presId="urn:microsoft.com/office/officeart/2005/8/layout/vList2"/>
    <dgm:cxn modelId="{08481D49-C862-4A35-A34B-435379176BEB}" srcId="{6EA3E94A-152C-4E76-8DE1-30AF8BFADC15}" destId="{55E1680A-DE33-464B-8091-B667DAA0C972}" srcOrd="5" destOrd="0" parTransId="{ADA0B2AF-85B1-4112-B7A2-F83CCE041978}" sibTransId="{DDF51055-E1C3-4504-96FD-BB0916C767B9}"/>
    <dgm:cxn modelId="{2A095350-2FDB-482F-9BCE-E0F24D61D4FA}" srcId="{6EA3E94A-152C-4E76-8DE1-30AF8BFADC15}" destId="{E0CAEF15-210A-4EAA-8D1C-A5B94F9D656F}" srcOrd="2" destOrd="0" parTransId="{C467F146-CDAF-474C-8906-7E7B8DE8CB25}" sibTransId="{F98AF53F-0CEA-43E9-B6CA-360E7A6343D3}"/>
    <dgm:cxn modelId="{AE92BE51-C070-4E1E-A9E4-E833DA0BA028}" type="presOf" srcId="{9CB06227-C59B-4960-8E89-22234722ACF2}" destId="{47C5B9D4-0256-4431-9FA4-551991BBD172}" srcOrd="0" destOrd="0" presId="urn:microsoft.com/office/officeart/2005/8/layout/vList2"/>
    <dgm:cxn modelId="{F1197C57-3FB1-4EF1-92D2-6B452B37B6D4}" type="presOf" srcId="{B939327C-4197-48F3-9EBD-5C3E955CC1B7}" destId="{7B543239-9B50-4DE8-8FC6-B0C999A68E9F}" srcOrd="0" destOrd="0" presId="urn:microsoft.com/office/officeart/2005/8/layout/vList2"/>
    <dgm:cxn modelId="{B09D8B79-67B0-4426-A65C-FD7B2C82AFF5}" srcId="{6EA3E94A-152C-4E76-8DE1-30AF8BFADC15}" destId="{531463FE-B7FE-4229-A98E-7F66819DF76C}" srcOrd="3" destOrd="0" parTransId="{62129921-90C7-49E9-96B6-955C3756D1C1}" sibTransId="{987FD697-521A-4E9A-95B2-119D53BC412B}"/>
    <dgm:cxn modelId="{2C28EB84-1933-441A-94F5-C234D938063A}" type="presOf" srcId="{531463FE-B7FE-4229-A98E-7F66819DF76C}" destId="{7423F305-6EC9-4D59-BCC0-3CE6F32959D1}" srcOrd="0" destOrd="0" presId="urn:microsoft.com/office/officeart/2005/8/layout/vList2"/>
    <dgm:cxn modelId="{18A109A7-3C0C-4F09-800A-C0D47232BC84}" srcId="{6EA3E94A-152C-4E76-8DE1-30AF8BFADC15}" destId="{912E7BEE-8892-4757-82B1-DB1883339CF7}" srcOrd="0" destOrd="0" parTransId="{F46D942F-68F8-4F75-90C5-8762BA059DD7}" sibTransId="{77F2CC5B-C949-417A-A8C1-698213F70F01}"/>
    <dgm:cxn modelId="{BBE180C3-2DE0-4049-BEB8-C3425AF796CD}" type="presOf" srcId="{1BB7FA61-94E3-4E35-AB88-F5EE9DEABDF6}" destId="{471728B3-B8D3-4968-82D4-6139952F5C82}" srcOrd="0" destOrd="0" presId="urn:microsoft.com/office/officeart/2005/8/layout/vList2"/>
    <dgm:cxn modelId="{0265BCC7-D496-405B-99C6-C09802930ADA}" type="presOf" srcId="{55E1680A-DE33-464B-8091-B667DAA0C972}" destId="{76DFB2FA-FA96-46E8-B16F-0F13C3F8F31C}" srcOrd="0" destOrd="0" presId="urn:microsoft.com/office/officeart/2005/8/layout/vList2"/>
    <dgm:cxn modelId="{6BCED7D6-3ADB-4F11-841A-459B57BC25C9}" type="presOf" srcId="{E0CAEF15-210A-4EAA-8D1C-A5B94F9D656F}" destId="{DC6BA4D3-13BB-4F93-B1C4-22947187E6A5}" srcOrd="0" destOrd="0" presId="urn:microsoft.com/office/officeart/2005/8/layout/vList2"/>
    <dgm:cxn modelId="{F26905EE-52C2-4EA7-8087-7E3F4CF46C4A}" type="presOf" srcId="{6EA3E94A-152C-4E76-8DE1-30AF8BFADC15}" destId="{9BAB9F04-738B-437A-B2F2-11037AE8D6DB}" srcOrd="0" destOrd="0" presId="urn:microsoft.com/office/officeart/2005/8/layout/vList2"/>
    <dgm:cxn modelId="{C03427F3-6006-4602-AAA0-7C480AEDAA83}" srcId="{6EA3E94A-152C-4E76-8DE1-30AF8BFADC15}" destId="{9CB06227-C59B-4960-8E89-22234722ACF2}" srcOrd="1" destOrd="0" parTransId="{7FC1BF9D-8711-460C-971C-C3EA633818BC}" sibTransId="{3D1E57C4-2ABA-4C65-80AC-37901DD0F25F}"/>
    <dgm:cxn modelId="{5F6B13F8-5215-4CC1-8B12-70F807CEA7E4}" srcId="{6EA3E94A-152C-4E76-8DE1-30AF8BFADC15}" destId="{B939327C-4197-48F3-9EBD-5C3E955CC1B7}" srcOrd="4" destOrd="0" parTransId="{0FC48506-8B47-4606-A0E9-E3FEE729E4A4}" sibTransId="{46FDB21E-B889-473C-9DB1-3E6349B7B96D}"/>
    <dgm:cxn modelId="{B29826F9-23F3-4E6E-BF45-476AA6E9A28A}" type="presOf" srcId="{912E7BEE-8892-4757-82B1-DB1883339CF7}" destId="{BC1C29D9-E745-4B35-9CF3-59C8B2A8FB87}" srcOrd="0" destOrd="0" presId="urn:microsoft.com/office/officeart/2005/8/layout/vList2"/>
    <dgm:cxn modelId="{8B2A9C0A-5583-487C-94A6-7764D4A0FA65}" type="presParOf" srcId="{9BAB9F04-738B-437A-B2F2-11037AE8D6DB}" destId="{BC1C29D9-E745-4B35-9CF3-59C8B2A8FB87}" srcOrd="0" destOrd="0" presId="urn:microsoft.com/office/officeart/2005/8/layout/vList2"/>
    <dgm:cxn modelId="{71537301-570B-4B75-8FCB-34F90C4FE0BC}" type="presParOf" srcId="{9BAB9F04-738B-437A-B2F2-11037AE8D6DB}" destId="{1B4D1A39-5EE6-4349-A1A4-6FA5D01DF077}" srcOrd="1" destOrd="0" presId="urn:microsoft.com/office/officeart/2005/8/layout/vList2"/>
    <dgm:cxn modelId="{C378273C-DB8C-4F5F-B4F1-88B1DC05E12B}" type="presParOf" srcId="{9BAB9F04-738B-437A-B2F2-11037AE8D6DB}" destId="{47C5B9D4-0256-4431-9FA4-551991BBD172}" srcOrd="2" destOrd="0" presId="urn:microsoft.com/office/officeart/2005/8/layout/vList2"/>
    <dgm:cxn modelId="{2E68235D-EBE1-41D0-AB99-91768DD104DF}" type="presParOf" srcId="{9BAB9F04-738B-437A-B2F2-11037AE8D6DB}" destId="{0678BC69-ED13-4532-8A4A-3588DBCD322A}" srcOrd="3" destOrd="0" presId="urn:microsoft.com/office/officeart/2005/8/layout/vList2"/>
    <dgm:cxn modelId="{D0AEF7DA-60E7-4E65-BB6D-233006B6302A}" type="presParOf" srcId="{9BAB9F04-738B-437A-B2F2-11037AE8D6DB}" destId="{DC6BA4D3-13BB-4F93-B1C4-22947187E6A5}" srcOrd="4" destOrd="0" presId="urn:microsoft.com/office/officeart/2005/8/layout/vList2"/>
    <dgm:cxn modelId="{EBA85957-16B2-43A4-A9D0-94308D304B02}" type="presParOf" srcId="{9BAB9F04-738B-437A-B2F2-11037AE8D6DB}" destId="{CBB017F6-BD3B-4403-983E-CF47422BCA0D}" srcOrd="5" destOrd="0" presId="urn:microsoft.com/office/officeart/2005/8/layout/vList2"/>
    <dgm:cxn modelId="{D35B268D-7C2A-41E1-AC6B-316CF57A25CF}" type="presParOf" srcId="{9BAB9F04-738B-437A-B2F2-11037AE8D6DB}" destId="{7423F305-6EC9-4D59-BCC0-3CE6F32959D1}" srcOrd="6" destOrd="0" presId="urn:microsoft.com/office/officeart/2005/8/layout/vList2"/>
    <dgm:cxn modelId="{BBE00F17-BEAF-442B-A11E-8666155EB0F0}" type="presParOf" srcId="{9BAB9F04-738B-437A-B2F2-11037AE8D6DB}" destId="{37F7F9CD-EE26-48DE-8258-9699E7A7E56E}" srcOrd="7" destOrd="0" presId="urn:microsoft.com/office/officeart/2005/8/layout/vList2"/>
    <dgm:cxn modelId="{B404C574-068A-4AD4-AEBC-D9A46BDABF91}" type="presParOf" srcId="{9BAB9F04-738B-437A-B2F2-11037AE8D6DB}" destId="{7B543239-9B50-4DE8-8FC6-B0C999A68E9F}" srcOrd="8" destOrd="0" presId="urn:microsoft.com/office/officeart/2005/8/layout/vList2"/>
    <dgm:cxn modelId="{1B6DA9C8-A13E-4E8D-88E3-EF32EA3551D1}" type="presParOf" srcId="{9BAB9F04-738B-437A-B2F2-11037AE8D6DB}" destId="{52B287B2-538A-4843-A183-E663CF47B3E4}" srcOrd="9" destOrd="0" presId="urn:microsoft.com/office/officeart/2005/8/layout/vList2"/>
    <dgm:cxn modelId="{92E81F08-FAD9-4FCC-9475-3A52A9A03046}" type="presParOf" srcId="{9BAB9F04-738B-437A-B2F2-11037AE8D6DB}" destId="{76DFB2FA-FA96-46E8-B16F-0F13C3F8F31C}" srcOrd="10" destOrd="0" presId="urn:microsoft.com/office/officeart/2005/8/layout/vList2"/>
    <dgm:cxn modelId="{D60DD722-3E9D-4D5E-8EAF-15DA2CB09345}" type="presParOf" srcId="{9BAB9F04-738B-437A-B2F2-11037AE8D6DB}" destId="{8F45C6C0-C8F3-4AB6-87F4-D3A19D275E50}" srcOrd="11" destOrd="0" presId="urn:microsoft.com/office/officeart/2005/8/layout/vList2"/>
    <dgm:cxn modelId="{BE3B2515-499F-4A37-8752-FAC08F4AC166}" type="presParOf" srcId="{9BAB9F04-738B-437A-B2F2-11037AE8D6DB}" destId="{96A4D29C-D514-4A69-ADC7-5E0609049BFB}" srcOrd="12" destOrd="0" presId="urn:microsoft.com/office/officeart/2005/8/layout/vList2"/>
    <dgm:cxn modelId="{AF75466C-42D1-4294-BD5C-ACD1B10FADFE}" type="presParOf" srcId="{9BAB9F04-738B-437A-B2F2-11037AE8D6DB}" destId="{960E151F-DD09-465D-A862-10FF38D85C77}" srcOrd="13" destOrd="0" presId="urn:microsoft.com/office/officeart/2005/8/layout/vList2"/>
    <dgm:cxn modelId="{E6CFD3DE-6CFF-474F-98C2-ECDD36BD41B9}" type="presParOf" srcId="{9BAB9F04-738B-437A-B2F2-11037AE8D6DB}" destId="{471728B3-B8D3-4968-82D4-6139952F5C8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E987D-179C-4E6A-8708-A62E2E6D228D}">
      <dsp:nvSpPr>
        <dsp:cNvPr id="0" name=""/>
        <dsp:cNvSpPr/>
      </dsp:nvSpPr>
      <dsp:spPr>
        <a:xfrm>
          <a:off x="0" y="334218"/>
          <a:ext cx="8596312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Постановка целей</a:t>
          </a:r>
        </a:p>
      </dsp:txBody>
      <dsp:txXfrm>
        <a:off x="28557" y="362775"/>
        <a:ext cx="8539198" cy="527886"/>
      </dsp:txXfrm>
    </dsp:sp>
    <dsp:sp modelId="{8A4D5535-FBB9-4B0B-AEA7-C0B22700F6D6}">
      <dsp:nvSpPr>
        <dsp:cNvPr id="0" name=""/>
        <dsp:cNvSpPr/>
      </dsp:nvSpPr>
      <dsp:spPr>
        <a:xfrm>
          <a:off x="0" y="991218"/>
          <a:ext cx="8596312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Хронометраж рабочего дня (двух рабочих недель)</a:t>
          </a:r>
        </a:p>
      </dsp:txBody>
      <dsp:txXfrm>
        <a:off x="28557" y="1019775"/>
        <a:ext cx="8539198" cy="527886"/>
      </dsp:txXfrm>
    </dsp:sp>
    <dsp:sp modelId="{361E0D8F-4F66-4FE5-B460-8FC9C0746118}">
      <dsp:nvSpPr>
        <dsp:cNvPr id="0" name=""/>
        <dsp:cNvSpPr/>
      </dsp:nvSpPr>
      <dsp:spPr>
        <a:xfrm>
          <a:off x="0" y="1648218"/>
          <a:ext cx="8596312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Анализ расхитителей времени</a:t>
          </a:r>
        </a:p>
      </dsp:txBody>
      <dsp:txXfrm>
        <a:off x="28557" y="1676775"/>
        <a:ext cx="8539198" cy="527886"/>
      </dsp:txXfrm>
    </dsp:sp>
    <dsp:sp modelId="{0EDBE3BD-DD36-4E19-8AC3-88C49ABD7CF4}">
      <dsp:nvSpPr>
        <dsp:cNvPr id="0" name=""/>
        <dsp:cNvSpPr/>
      </dsp:nvSpPr>
      <dsp:spPr>
        <a:xfrm>
          <a:off x="0" y="2305218"/>
          <a:ext cx="8596312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Изучение приемов и инструментов тайм – менеджмента</a:t>
          </a:r>
        </a:p>
      </dsp:txBody>
      <dsp:txXfrm>
        <a:off x="28557" y="2333775"/>
        <a:ext cx="8539198" cy="527886"/>
      </dsp:txXfrm>
    </dsp:sp>
    <dsp:sp modelId="{0AA4D878-4A88-4E3C-B6AF-B571F296FE82}">
      <dsp:nvSpPr>
        <dsp:cNvPr id="0" name=""/>
        <dsp:cNvSpPr/>
      </dsp:nvSpPr>
      <dsp:spPr>
        <a:xfrm>
          <a:off x="0" y="2962218"/>
          <a:ext cx="8596312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Разработка индивидуального стиля работы</a:t>
          </a:r>
        </a:p>
      </dsp:txBody>
      <dsp:txXfrm>
        <a:off x="28557" y="2990775"/>
        <a:ext cx="8539198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B9607-4D4F-4AD7-96EC-41C32C9045D7}">
      <dsp:nvSpPr>
        <dsp:cNvPr id="0" name=""/>
        <dsp:cNvSpPr/>
      </dsp:nvSpPr>
      <dsp:spPr>
        <a:xfrm>
          <a:off x="0" y="0"/>
          <a:ext cx="8596312" cy="59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Бизнес-образование</a:t>
          </a:r>
        </a:p>
      </dsp:txBody>
      <dsp:txXfrm>
        <a:off x="1778962" y="0"/>
        <a:ext cx="6817349" cy="596998"/>
      </dsp:txXfrm>
    </dsp:sp>
    <dsp:sp modelId="{E643E2D0-D9C4-4C1F-95B0-2708657BC206}">
      <dsp:nvSpPr>
        <dsp:cNvPr id="0" name=""/>
        <dsp:cNvSpPr/>
      </dsp:nvSpPr>
      <dsp:spPr>
        <a:xfrm>
          <a:off x="59699" y="59699"/>
          <a:ext cx="1719262" cy="4775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D0BEC-F70B-4004-8D4C-B1BA4A776120}">
      <dsp:nvSpPr>
        <dsp:cNvPr id="0" name=""/>
        <dsp:cNvSpPr/>
      </dsp:nvSpPr>
      <dsp:spPr>
        <a:xfrm>
          <a:off x="0" y="656698"/>
          <a:ext cx="8596312" cy="59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Тренинги</a:t>
          </a:r>
        </a:p>
      </dsp:txBody>
      <dsp:txXfrm>
        <a:off x="1778962" y="656698"/>
        <a:ext cx="6817349" cy="596998"/>
      </dsp:txXfrm>
    </dsp:sp>
    <dsp:sp modelId="{50AF2A5E-A6C4-4C17-9901-C3879E9BF8E2}">
      <dsp:nvSpPr>
        <dsp:cNvPr id="0" name=""/>
        <dsp:cNvSpPr/>
      </dsp:nvSpPr>
      <dsp:spPr>
        <a:xfrm>
          <a:off x="59699" y="716398"/>
          <a:ext cx="1719262" cy="4775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A9638-8AF1-4EF7-80D7-619E680B620B}">
      <dsp:nvSpPr>
        <dsp:cNvPr id="0" name=""/>
        <dsp:cNvSpPr/>
      </dsp:nvSpPr>
      <dsp:spPr>
        <a:xfrm>
          <a:off x="0" y="1313396"/>
          <a:ext cx="8596312" cy="59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Семинары</a:t>
          </a:r>
        </a:p>
      </dsp:txBody>
      <dsp:txXfrm>
        <a:off x="1778962" y="1313396"/>
        <a:ext cx="6817349" cy="596998"/>
      </dsp:txXfrm>
    </dsp:sp>
    <dsp:sp modelId="{B4BB9AD1-63D0-497A-BD5F-9BEB39168D7C}">
      <dsp:nvSpPr>
        <dsp:cNvPr id="0" name=""/>
        <dsp:cNvSpPr/>
      </dsp:nvSpPr>
      <dsp:spPr>
        <a:xfrm>
          <a:off x="59699" y="1373096"/>
          <a:ext cx="1719262" cy="4775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3BF31-85B0-4531-9A94-BE131A2B8277}">
      <dsp:nvSpPr>
        <dsp:cNvPr id="0" name=""/>
        <dsp:cNvSpPr/>
      </dsp:nvSpPr>
      <dsp:spPr>
        <a:xfrm>
          <a:off x="0" y="1970094"/>
          <a:ext cx="8596312" cy="59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Коучинг</a:t>
          </a:r>
        </a:p>
      </dsp:txBody>
      <dsp:txXfrm>
        <a:off x="1778962" y="1970094"/>
        <a:ext cx="6817349" cy="596998"/>
      </dsp:txXfrm>
    </dsp:sp>
    <dsp:sp modelId="{E9C9E2D5-AD21-4F59-A45C-C552F4E8E0AD}">
      <dsp:nvSpPr>
        <dsp:cNvPr id="0" name=""/>
        <dsp:cNvSpPr/>
      </dsp:nvSpPr>
      <dsp:spPr>
        <a:xfrm>
          <a:off x="59699" y="2029794"/>
          <a:ext cx="1719262" cy="4775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53640-C38B-4892-8252-F51149E384E3}">
      <dsp:nvSpPr>
        <dsp:cNvPr id="0" name=""/>
        <dsp:cNvSpPr/>
      </dsp:nvSpPr>
      <dsp:spPr>
        <a:xfrm>
          <a:off x="0" y="2626792"/>
          <a:ext cx="8596312" cy="59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Менторство </a:t>
          </a:r>
        </a:p>
      </dsp:txBody>
      <dsp:txXfrm>
        <a:off x="1778962" y="2626792"/>
        <a:ext cx="6817349" cy="596998"/>
      </dsp:txXfrm>
    </dsp:sp>
    <dsp:sp modelId="{C2EE257E-C084-4758-B937-7D4CC920C2D3}">
      <dsp:nvSpPr>
        <dsp:cNvPr id="0" name=""/>
        <dsp:cNvSpPr/>
      </dsp:nvSpPr>
      <dsp:spPr>
        <a:xfrm>
          <a:off x="59699" y="2686492"/>
          <a:ext cx="1719262" cy="4775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9D0DD-D553-42C2-A85D-B996FC1F1D61}">
      <dsp:nvSpPr>
        <dsp:cNvPr id="0" name=""/>
        <dsp:cNvSpPr/>
      </dsp:nvSpPr>
      <dsp:spPr>
        <a:xfrm>
          <a:off x="0" y="3283491"/>
          <a:ext cx="8596312" cy="59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Онлайн-курсы </a:t>
          </a:r>
        </a:p>
      </dsp:txBody>
      <dsp:txXfrm>
        <a:off x="1778962" y="3283491"/>
        <a:ext cx="6817349" cy="596998"/>
      </dsp:txXfrm>
    </dsp:sp>
    <dsp:sp modelId="{F421231F-EA0A-4191-B074-7D86785DAFEB}">
      <dsp:nvSpPr>
        <dsp:cNvPr id="0" name=""/>
        <dsp:cNvSpPr/>
      </dsp:nvSpPr>
      <dsp:spPr>
        <a:xfrm>
          <a:off x="59699" y="3343190"/>
          <a:ext cx="1719262" cy="4775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99885-45C2-4874-800A-7D566E5A61B8}">
      <dsp:nvSpPr>
        <dsp:cNvPr id="0" name=""/>
        <dsp:cNvSpPr/>
      </dsp:nvSpPr>
      <dsp:spPr>
        <a:xfrm>
          <a:off x="0" y="113994"/>
          <a:ext cx="8353425" cy="646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Постановке конкретных, реально достижимых целей;</a:t>
          </a:r>
        </a:p>
      </dsp:txBody>
      <dsp:txXfrm>
        <a:off x="31556" y="145550"/>
        <a:ext cx="8290313" cy="583313"/>
      </dsp:txXfrm>
    </dsp:sp>
    <dsp:sp modelId="{0476903D-A5A5-48E4-B63D-674F37C83B04}">
      <dsp:nvSpPr>
        <dsp:cNvPr id="0" name=""/>
        <dsp:cNvSpPr/>
      </dsp:nvSpPr>
      <dsp:spPr>
        <a:xfrm>
          <a:off x="0" y="809379"/>
          <a:ext cx="8353425" cy="646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Формировании видения успеха в голове (в виде материального благополучия, окружения, здоровья, других важных аспектов жизни);</a:t>
          </a:r>
        </a:p>
      </dsp:txBody>
      <dsp:txXfrm>
        <a:off x="31556" y="840935"/>
        <a:ext cx="8290313" cy="583313"/>
      </dsp:txXfrm>
    </dsp:sp>
    <dsp:sp modelId="{E4BC5277-8FCF-432E-93E1-6DF34D1FE545}">
      <dsp:nvSpPr>
        <dsp:cNvPr id="0" name=""/>
        <dsp:cNvSpPr/>
      </dsp:nvSpPr>
      <dsp:spPr>
        <a:xfrm>
          <a:off x="0" y="1504764"/>
          <a:ext cx="8353425" cy="646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Использовании для достижения целей методики «больших скачков» — начинать действовать нужно как можно быстрее;</a:t>
          </a:r>
        </a:p>
      </dsp:txBody>
      <dsp:txXfrm>
        <a:off x="31556" y="1536320"/>
        <a:ext cx="8290313" cy="583313"/>
      </dsp:txXfrm>
    </dsp:sp>
    <dsp:sp modelId="{EB8E3A8D-7E7C-4835-8FAD-276E8066C125}">
      <dsp:nvSpPr>
        <dsp:cNvPr id="0" name=""/>
        <dsp:cNvSpPr/>
      </dsp:nvSpPr>
      <dsp:spPr>
        <a:xfrm>
          <a:off x="0" y="2200149"/>
          <a:ext cx="8353425" cy="646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Вере в свои силы и возможности;</a:t>
          </a:r>
        </a:p>
      </dsp:txBody>
      <dsp:txXfrm>
        <a:off x="31556" y="2231705"/>
        <a:ext cx="8290313" cy="583313"/>
      </dsp:txXfrm>
    </dsp:sp>
    <dsp:sp modelId="{236DB3B6-B3DD-4EAD-A71D-61F1FBC43B64}">
      <dsp:nvSpPr>
        <dsp:cNvPr id="0" name=""/>
        <dsp:cNvSpPr/>
      </dsp:nvSpPr>
      <dsp:spPr>
        <a:xfrm>
          <a:off x="0" y="2895534"/>
          <a:ext cx="8353425" cy="646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Концентрации на ключевых целях в жизни (с отсеиванием второстепенных, неважных задач);</a:t>
          </a:r>
        </a:p>
      </dsp:txBody>
      <dsp:txXfrm>
        <a:off x="31556" y="2927090"/>
        <a:ext cx="8290313" cy="583313"/>
      </dsp:txXfrm>
    </dsp:sp>
    <dsp:sp modelId="{3A4694D9-3A10-49FA-9187-06F2BF612929}">
      <dsp:nvSpPr>
        <dsp:cNvPr id="0" name=""/>
        <dsp:cNvSpPr/>
      </dsp:nvSpPr>
      <dsp:spPr>
        <a:xfrm>
          <a:off x="0" y="3590919"/>
          <a:ext cx="8353425" cy="646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Тренировке навыка самоконтроля, даже если на первых порах этот опыт окажется неудачным.</a:t>
          </a:r>
        </a:p>
      </dsp:txBody>
      <dsp:txXfrm>
        <a:off x="31556" y="3622475"/>
        <a:ext cx="8290313" cy="583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C29D9-E745-4B35-9CF3-59C8B2A8FB87}">
      <dsp:nvSpPr>
        <dsp:cNvPr id="0" name=""/>
        <dsp:cNvSpPr/>
      </dsp:nvSpPr>
      <dsp:spPr>
        <a:xfrm>
          <a:off x="0" y="102792"/>
          <a:ext cx="8596312" cy="5323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Экономию времени и сил на выполнение работы;</a:t>
          </a:r>
        </a:p>
      </dsp:txBody>
      <dsp:txXfrm>
        <a:off x="25987" y="128779"/>
        <a:ext cx="8544338" cy="480376"/>
      </dsp:txXfrm>
    </dsp:sp>
    <dsp:sp modelId="{47C5B9D4-0256-4431-9FA4-551991BBD172}">
      <dsp:nvSpPr>
        <dsp:cNvPr id="0" name=""/>
        <dsp:cNvSpPr/>
      </dsp:nvSpPr>
      <dsp:spPr>
        <a:xfrm>
          <a:off x="0" y="675462"/>
          <a:ext cx="8596312" cy="5323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Рациональную организацию труда, позволяющую достичь лучших экономических результатов в обычных условиях;</a:t>
          </a:r>
        </a:p>
      </dsp:txBody>
      <dsp:txXfrm>
        <a:off x="25987" y="701449"/>
        <a:ext cx="8544338" cy="480376"/>
      </dsp:txXfrm>
    </dsp:sp>
    <dsp:sp modelId="{DC6BA4D3-13BB-4F93-B1C4-22947187E6A5}">
      <dsp:nvSpPr>
        <dsp:cNvPr id="0" name=""/>
        <dsp:cNvSpPr/>
      </dsp:nvSpPr>
      <dsp:spPr>
        <a:xfrm>
          <a:off x="0" y="1248132"/>
          <a:ext cx="8596312" cy="5323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Снижение загруженности работой, предупреждение возникновения стрессовых ситуаций из-за опасения не успеть завершить поставленные задачи в срок;</a:t>
          </a:r>
        </a:p>
      </dsp:txBody>
      <dsp:txXfrm>
        <a:off x="25987" y="1274119"/>
        <a:ext cx="8544338" cy="480376"/>
      </dsp:txXfrm>
    </dsp:sp>
    <dsp:sp modelId="{7423F305-6EC9-4D59-BCC0-3CE6F32959D1}">
      <dsp:nvSpPr>
        <dsp:cNvPr id="0" name=""/>
        <dsp:cNvSpPr/>
      </dsp:nvSpPr>
      <dsp:spPr>
        <a:xfrm>
          <a:off x="0" y="1820802"/>
          <a:ext cx="8596312" cy="5323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Получение морального и психологического удовлетворения от успешного завершения работы;</a:t>
          </a:r>
        </a:p>
      </dsp:txBody>
      <dsp:txXfrm>
        <a:off x="25987" y="1846789"/>
        <a:ext cx="8544338" cy="480376"/>
      </dsp:txXfrm>
    </dsp:sp>
    <dsp:sp modelId="{7B543239-9B50-4DE8-8FC6-B0C999A68E9F}">
      <dsp:nvSpPr>
        <dsp:cNvPr id="0" name=""/>
        <dsp:cNvSpPr/>
      </dsp:nvSpPr>
      <dsp:spPr>
        <a:xfrm>
          <a:off x="0" y="2393472"/>
          <a:ext cx="8596312" cy="5323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Мотивацию к дальнейшему развитию и активным действиям;</a:t>
          </a:r>
        </a:p>
      </dsp:txBody>
      <dsp:txXfrm>
        <a:off x="25987" y="2419459"/>
        <a:ext cx="8544338" cy="480376"/>
      </dsp:txXfrm>
    </dsp:sp>
    <dsp:sp modelId="{76DFB2FA-FA96-46E8-B16F-0F13C3F8F31C}">
      <dsp:nvSpPr>
        <dsp:cNvPr id="0" name=""/>
        <dsp:cNvSpPr/>
      </dsp:nvSpPr>
      <dsp:spPr>
        <a:xfrm>
          <a:off x="0" y="2966142"/>
          <a:ext cx="8596312" cy="5323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Повышение профессионального уровня и квалификации;</a:t>
          </a:r>
        </a:p>
      </dsp:txBody>
      <dsp:txXfrm>
        <a:off x="25987" y="2992129"/>
        <a:ext cx="8544338" cy="480376"/>
      </dsp:txXfrm>
    </dsp:sp>
    <dsp:sp modelId="{96A4D29C-D514-4A69-ADC7-5E0609049BFB}">
      <dsp:nvSpPr>
        <dsp:cNvPr id="0" name=""/>
        <dsp:cNvSpPr/>
      </dsp:nvSpPr>
      <dsp:spPr>
        <a:xfrm>
          <a:off x="0" y="3538812"/>
          <a:ext cx="8596312" cy="5323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Улучшение результатов труда;</a:t>
          </a:r>
        </a:p>
      </dsp:txBody>
      <dsp:txXfrm>
        <a:off x="25987" y="3564799"/>
        <a:ext cx="8544338" cy="480376"/>
      </dsp:txXfrm>
    </dsp:sp>
    <dsp:sp modelId="{471728B3-B8D3-4968-82D4-6139952F5C82}">
      <dsp:nvSpPr>
        <dsp:cNvPr id="0" name=""/>
        <dsp:cNvSpPr/>
      </dsp:nvSpPr>
      <dsp:spPr>
        <a:xfrm>
          <a:off x="0" y="4111482"/>
          <a:ext cx="8596312" cy="5323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Достижение жизненных и профессиональных целей кратчайшим путём.</a:t>
          </a:r>
        </a:p>
      </dsp:txBody>
      <dsp:txXfrm>
        <a:off x="25987" y="4137469"/>
        <a:ext cx="8544338" cy="48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0BCB-6D38-4630-9D0B-8943CC5A6DF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80E0E-92FE-47BE-8141-CCA58A3F6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07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34909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99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7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159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22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4777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131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4547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564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6069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2269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076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41270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262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384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BC66-86E1-4303-98A7-EB3453523154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0DCEA-A19D-4732-8D97-A579E8F04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7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400" y="3762387"/>
            <a:ext cx="9144000" cy="1741011"/>
          </a:xfrm>
        </p:spPr>
        <p:txBody>
          <a:bodyPr>
            <a:normAutofit fontScale="90000"/>
          </a:bodyPr>
          <a:lstStyle/>
          <a:p>
            <a:r>
              <a:rPr lang="ru-RU" sz="3000" dirty="0"/>
              <a:t>Использование внутренних ресурсов руководителя как способ повышения профессиональной компетентности. Эффективный самоменеджмент.</a:t>
            </a:r>
            <a:endParaRPr lang="ru-RU" sz="3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250" y="6130908"/>
            <a:ext cx="3175000" cy="47700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b="1" dirty="0"/>
              <a:t>Составитель</a:t>
            </a:r>
            <a:r>
              <a:rPr lang="ru-RU" sz="1800" dirty="0"/>
              <a:t>: Балашов Я.А.</a:t>
            </a:r>
          </a:p>
        </p:txBody>
      </p:sp>
    </p:spTree>
    <p:extLst>
      <p:ext uri="{BB962C8B-B14F-4D97-AF65-F5344CB8AC3E}">
        <p14:creationId xmlns:p14="http://schemas.microsoft.com/office/powerpoint/2010/main" val="36938155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EFC73-F964-ED68-CCAA-A8010DED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7F4E8-F6A1-A17F-EAA2-35880227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Семинары — это краткосрочный формат обучения, на котором управленцы получают новую информацию, изучают методики и лучшие практики. Семинары часто организуют на базе профессиональных ассоциаций, конференций и форумов.</a:t>
            </a:r>
          </a:p>
        </p:txBody>
      </p:sp>
      <p:pic>
        <p:nvPicPr>
          <p:cNvPr id="5" name="Рисунок 4" descr="Участники видеозвонка">
            <a:extLst>
              <a:ext uri="{FF2B5EF4-FFF2-40B4-BE49-F238E27FC236}">
                <a16:creationId xmlns:a16="http://schemas.microsoft.com/office/drawing/2014/main" id="{5A9F1D9E-8076-404D-9117-B018E2C04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9000"/>
            <a:ext cx="4900613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4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7851C-212E-E7ED-1A30-026778EF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Коучинг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00E68-4F9A-F62A-BD3F-E4E19B82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Коучинг — индивидуальный подход, при котором менеджеры работают с профессиональным коучем для развития лидерских компетенций. Коучинг помогает менеджерам осознать свои сильные и слабые стороны, а также разработать план и определить ближайшие шаги для достижения личных и профессиональных целей.</a:t>
            </a:r>
          </a:p>
        </p:txBody>
      </p:sp>
      <p:pic>
        <p:nvPicPr>
          <p:cNvPr id="5" name="Рисунок 4" descr="Два сотрудника планируют на доске со стикерами">
            <a:extLst>
              <a:ext uri="{FF2B5EF4-FFF2-40B4-BE49-F238E27FC236}">
                <a16:creationId xmlns:a16="http://schemas.microsoft.com/office/drawing/2014/main" id="{C19DD5C0-D27D-48B1-B21C-197A299E2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3810000"/>
            <a:ext cx="3984267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67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38905-958A-E7CE-A8F9-8ADB900C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Ментерство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47AFD-4F11-8ECA-3015-0C661096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Менторство — это формат, при котором руководители взаимодействуют с наставниками и получают поддержку от человека с большим опытом (даже не всегда в своей сфере).</a:t>
            </a:r>
          </a:p>
        </p:txBody>
      </p:sp>
      <p:pic>
        <p:nvPicPr>
          <p:cNvPr id="5" name="Рисунок 4" descr="Преподаватель, указывающий молодым учащимся на экран ноутбука">
            <a:extLst>
              <a:ext uri="{FF2B5EF4-FFF2-40B4-BE49-F238E27FC236}">
                <a16:creationId xmlns:a16="http://schemas.microsoft.com/office/drawing/2014/main" id="{5FFE8174-008F-453F-A614-F395B3F04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69" y="3279244"/>
            <a:ext cx="4144189" cy="27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07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9959C-14AD-CD14-EE1A-7479CE2D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Онлайн-курсы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1635C-57FC-C9B8-3705-A02CE7C5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Онлайн-курсы — дистанционный формат обучения, привлекательный своей доступностью, разнообразием программ и степенью вовлечения</a:t>
            </a:r>
          </a:p>
        </p:txBody>
      </p:sp>
      <p:pic>
        <p:nvPicPr>
          <p:cNvPr id="5" name="Рисунок 4" descr="Женщина с помощью ноутбука">
            <a:extLst>
              <a:ext uri="{FF2B5EF4-FFF2-40B4-BE49-F238E27FC236}">
                <a16:creationId xmlns:a16="http://schemas.microsoft.com/office/drawing/2014/main" id="{55F1220B-8020-4A84-9E93-5770482F0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1" y="3114675"/>
            <a:ext cx="4957763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68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4E025-895A-428E-FE27-A4640B6B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492917"/>
            <a:ext cx="7486650" cy="1325563"/>
          </a:xfrm>
        </p:spPr>
        <p:txBody>
          <a:bodyPr/>
          <a:lstStyle/>
          <a:p>
            <a:pPr algn="ctr"/>
            <a:r>
              <a:rPr lang="ru-RU" dirty="0"/>
              <a:t>Самоменеджмент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18C58-51FE-FF28-C311-6F9E5965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13770"/>
            <a:ext cx="6000750" cy="4351338"/>
          </a:xfrm>
        </p:spPr>
        <p:txBody>
          <a:bodyPr/>
          <a:lstStyle/>
          <a:p>
            <a:r>
              <a:rPr lang="ru-RU" b="1" dirty="0"/>
              <a:t>Самоменеджмент</a:t>
            </a:r>
            <a:r>
              <a:rPr lang="ru-RU" dirty="0"/>
              <a:t> — это последовательное и целенаправленное использование различных методик, инструментов и техник для оптимального и осмысленного расходования времени.</a:t>
            </a:r>
          </a:p>
        </p:txBody>
      </p:sp>
      <p:pic>
        <p:nvPicPr>
          <p:cNvPr id="5" name="Рисунок 4" descr="Улыбающаяся женщина, держащая папку с файлами в офисе">
            <a:extLst>
              <a:ext uri="{FF2B5EF4-FFF2-40B4-BE49-F238E27FC236}">
                <a16:creationId xmlns:a16="http://schemas.microsoft.com/office/drawing/2014/main" id="{6A45792E-432A-437D-9322-ACB72BF1E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89" y="3713164"/>
            <a:ext cx="4468911" cy="29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005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AC9FF-F389-AE3E-DF1D-12E9CA8F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3429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тезисы </a:t>
            </a:r>
            <a:r>
              <a:rPr lang="ru-RU" dirty="0" err="1"/>
              <a:t>самоменеджмента</a:t>
            </a:r>
            <a:r>
              <a:rPr lang="ru-RU" dirty="0"/>
              <a:t> заключаются в: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90DCBC5-E194-1606-920F-D8452B5C2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04259"/>
              </p:ext>
            </p:extLst>
          </p:nvPr>
        </p:nvGraphicFramePr>
        <p:xfrm>
          <a:off x="400050" y="1825625"/>
          <a:ext cx="8353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3169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83D77-EA50-F418-9DEB-155B56E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66" y="276225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Преимущества внедрения системы </a:t>
            </a:r>
            <a:r>
              <a:rPr lang="ru-RU" dirty="0" err="1"/>
              <a:t>самоменеджмента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997A4F-6CD9-1F11-48E0-B5178CAAC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929349"/>
              </p:ext>
            </p:extLst>
          </p:nvPr>
        </p:nvGraphicFramePr>
        <p:xfrm>
          <a:off x="487363" y="1930400"/>
          <a:ext cx="859631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9199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4CEFA-2828-A472-EB86-9F96AC67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Правила эффективного </a:t>
            </a:r>
            <a:r>
              <a:rPr lang="ru-RU" dirty="0" err="1"/>
              <a:t>самоменеджмента</a:t>
            </a:r>
            <a:r>
              <a:rPr lang="ru-RU" dirty="0"/>
              <a:t> для руководителя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9E383-10A0-BB44-A4D2-51E1706A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Обязательная фиксация планов на бумаге, в приложениях или электронных документах с указанием дедлайна. На основании списка дел у вас будет чёткая инструкция с описанием задач, которые нужно завершить к определённому времени.</a:t>
            </a:r>
          </a:p>
          <a:p>
            <a:r>
              <a:rPr lang="ru-RU" dirty="0"/>
              <a:t>Дробление масштабных задач на более мелкие. Этот приём уменьшит страх перед ответственностью. Выполняя небольшие задачи по отдельности, ваша команда быстрее приблизится к конечной точке.</a:t>
            </a:r>
          </a:p>
          <a:p>
            <a:r>
              <a:rPr lang="ru-RU" dirty="0"/>
              <a:t>Правильно расставляйте приоритеты. Самые сложные задачи требуют больше ресурсов и времени. Поэтому они обязательно должны находиться на верхних позициях в списке приоритетов. Но, о небольших заданиях тоже не стоит забывать. Их выполнение можно организовать в перерывах между основной работой.</a:t>
            </a:r>
          </a:p>
          <a:p>
            <a:r>
              <a:rPr lang="ru-RU" dirty="0"/>
              <a:t>Не забывайте о продуктивности. Работа над крупными, многоступенчатыми проектами не терпит отвлечения и невнимательности. Запланируйте время на отдых и перерывы. Не отвлекайтесь на социальные сети и мессенджеры. Для их проверки выделите отдельное время.</a:t>
            </a:r>
          </a:p>
          <a:p>
            <a:r>
              <a:rPr lang="ru-RU" dirty="0"/>
              <a:t>Ставьте перед собой и командой реально достижимые цели. Они должны быть измеримыми и понятными каждому исполнителю.</a:t>
            </a:r>
          </a:p>
          <a:p>
            <a:r>
              <a:rPr lang="ru-RU" dirty="0"/>
              <a:t>Грамотно делегируйте полномочия. Каждому руководителю известно, что единолично решить все рабочие задачи невозможно. Поэтому все второстепенные дела необходимо перепоручить подчинённым.</a:t>
            </a:r>
          </a:p>
          <a:p>
            <a:r>
              <a:rPr lang="ru-RU" dirty="0"/>
              <a:t>Не забывайте о полноценном отдыхе. Без этого вы рискуете заработать множество проблем со здоровьем. Это только ухудшит конечные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37647140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400" y="3762387"/>
            <a:ext cx="9144000" cy="1741011"/>
          </a:xfrm>
        </p:spPr>
        <p:txBody>
          <a:bodyPr>
            <a:normAutofit fontScale="90000"/>
          </a:bodyPr>
          <a:lstStyle/>
          <a:p>
            <a:r>
              <a:rPr lang="ru-RU" sz="3000" dirty="0"/>
              <a:t>Использование внутренних ресурсов руководителя как способ повышения профессиональной компетентности. Эффективный самоменеджмент.</a:t>
            </a:r>
            <a:endParaRPr lang="ru-RU" sz="3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250" y="6130908"/>
            <a:ext cx="3175000" cy="47700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b="1" dirty="0"/>
              <a:t>Составитель</a:t>
            </a:r>
            <a:r>
              <a:rPr lang="ru-RU" sz="1800" dirty="0"/>
              <a:t>: Балашов Я.А.</a:t>
            </a:r>
          </a:p>
        </p:txBody>
      </p:sp>
    </p:spTree>
    <p:extLst>
      <p:ext uri="{BB962C8B-B14F-4D97-AF65-F5344CB8AC3E}">
        <p14:creationId xmlns:p14="http://schemas.microsoft.com/office/powerpoint/2010/main" val="26035876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2A9E6-5A6D-D413-F616-8D605A43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888"/>
            <a:ext cx="7270134" cy="1320800"/>
          </a:xfrm>
        </p:spPr>
        <p:txBody>
          <a:bodyPr/>
          <a:lstStyle/>
          <a:p>
            <a:pPr algn="ctr"/>
            <a:r>
              <a:rPr lang="ru-RU" dirty="0"/>
              <a:t>Внутренние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4F040-7F62-BCB0-E8F3-3A805CC9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43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его личные качества, умения, навыки, опыт, таланты и пр. В распоряжении руководителя помимо этого имеются финансовые ресурсы организации, материальные и нематериальные, а также трудовые ресурсы. И от того, насколько руководитель умеет эффективно распоряжаться ими, во многом зависит эффективность его профессиональной деятельности, а значит и успешное развитие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33343440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E0ABC-2D95-4DD8-9F31-D9DC1AEB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85725"/>
            <a:ext cx="6400800" cy="1325563"/>
          </a:xfrm>
        </p:spPr>
        <p:txBody>
          <a:bodyPr>
            <a:normAutofit/>
          </a:bodyPr>
          <a:lstStyle/>
          <a:p>
            <a:pPr algn="ctr"/>
            <a:br>
              <a:rPr lang="ru-RU" dirty="0"/>
            </a:br>
            <a:r>
              <a:rPr lang="ru-RU" dirty="0"/>
              <a:t>Компетенция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940D0-32BB-AB36-BAC2-552AB9C7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5391150" cy="4351338"/>
          </a:xfrm>
        </p:spPr>
        <p:txBody>
          <a:bodyPr/>
          <a:lstStyle/>
          <a:p>
            <a:r>
              <a:rPr lang="ru-RU" b="1" dirty="0"/>
              <a:t>Компетенция</a:t>
            </a:r>
            <a:r>
              <a:rPr lang="ru-RU" dirty="0"/>
              <a:t> — это определённые навыки, знания и особенности характера, влияющие на стиль и продуктивность работы специалиста</a:t>
            </a:r>
          </a:p>
        </p:txBody>
      </p:sp>
      <p:pic>
        <p:nvPicPr>
          <p:cNvPr id="6" name="Рисунок 5" descr="Сварщик за работой">
            <a:extLst>
              <a:ext uri="{FF2B5EF4-FFF2-40B4-BE49-F238E27FC236}">
                <a16:creationId xmlns:a16="http://schemas.microsoft.com/office/drawing/2014/main" id="{EE22C465-6532-4AE7-82E1-EBDF77B5FB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6" y="3525837"/>
            <a:ext cx="4953000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A3613-37DD-D67B-08C5-BF284935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Типы компетенции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F10F6-F3E9-3AB2-1315-FDF4A878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7734300" cy="4351338"/>
          </a:xfrm>
        </p:spPr>
        <p:txBody>
          <a:bodyPr>
            <a:normAutofit/>
          </a:bodyPr>
          <a:lstStyle/>
          <a:p>
            <a:r>
              <a:rPr lang="ru-RU" dirty="0"/>
              <a:t>корпоративный — универсальный, применимый абсолютно к любой должности в организации; </a:t>
            </a:r>
          </a:p>
          <a:p>
            <a:r>
              <a:rPr lang="ru-RU" dirty="0"/>
              <a:t>управленческий — лидерский, применимый к менеджерским должностям и разрабатываемый для сотрудников, у которых есть подчинённые; </a:t>
            </a:r>
          </a:p>
          <a:p>
            <a:r>
              <a:rPr lang="ru-RU" dirty="0"/>
              <a:t>технический — специализированный, </a:t>
            </a:r>
            <a:r>
              <a:rPr lang="ru-RU" dirty="0" err="1"/>
              <a:t>применимымый</a:t>
            </a:r>
            <a:r>
              <a:rPr lang="ru-RU" dirty="0"/>
              <a:t> к отдельным группам и категориям должностей. </a:t>
            </a:r>
          </a:p>
        </p:txBody>
      </p:sp>
    </p:spTree>
    <p:extLst>
      <p:ext uri="{BB962C8B-B14F-4D97-AF65-F5344CB8AC3E}">
        <p14:creationId xmlns:p14="http://schemas.microsoft.com/office/powerpoint/2010/main" val="29183592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C6384-29C1-301C-676F-18895079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повышения личной эффективности руководителя: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A36A84E-C53B-2CBD-D3A1-47D9BAF6A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6964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2206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66152-E00E-DF4E-A059-B923B990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66" y="13335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определить уровень развития профессиональных компетенций сотрудников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031BC-A8EF-6467-666F-F92E2E3A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908175"/>
            <a:ext cx="4064000" cy="30416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Неосознанная некомпетентность </a:t>
            </a:r>
          </a:p>
          <a:p>
            <a:pPr marL="0" indent="0">
              <a:buNone/>
            </a:pPr>
            <a:r>
              <a:rPr lang="ru-RU" dirty="0"/>
              <a:t>Сотрудник ещё не располагает необходимыми ему знаниями и навыками, но на данном этапе этот факт его не беспокоит, поскольку ещё нет чёткого осознания проблемы. Как только он сталкивается с профессиональной задачей, которую он не может решить из-за своей некомпетентности, и начинает в ней разбираться, происходит переход на второй уровень.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2D30B-8573-C54A-8D11-766419130250}"/>
              </a:ext>
            </a:extLst>
          </p:cNvPr>
          <p:cNvSpPr txBox="1"/>
          <p:nvPr/>
        </p:nvSpPr>
        <p:spPr>
          <a:xfrm>
            <a:off x="5089525" y="1908175"/>
            <a:ext cx="477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Осознанная некомпетентность</a:t>
            </a:r>
          </a:p>
          <a:p>
            <a:endParaRPr lang="ru-RU" dirty="0"/>
          </a:p>
          <a:p>
            <a:r>
              <a:rPr lang="ru-RU" dirty="0"/>
              <a:t>Понимая, что его знания и навыки в предметной области ограничены, сотрудник остро ощущает их нехватку и пытается её устранить. Не каждый способен преодолеть это препятствие: для состоявшихся профессионалов период осознанной некомпетентности часто становится настоящей трагедией, </a:t>
            </a:r>
            <a:r>
              <a:rPr lang="ru-RU" dirty="0" err="1"/>
              <a:t>демотивирует</a:t>
            </a:r>
            <a:r>
              <a:rPr lang="ru-RU" dirty="0"/>
              <a:t> и надолго выбивает из привычной колеи. </a:t>
            </a:r>
          </a:p>
        </p:txBody>
      </p:sp>
    </p:spTree>
    <p:extLst>
      <p:ext uri="{BB962C8B-B14F-4D97-AF65-F5344CB8AC3E}">
        <p14:creationId xmlns:p14="http://schemas.microsoft.com/office/powerpoint/2010/main" val="33064014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29AC1-2245-C097-C725-A13C8323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развития компетенций управленцев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08E4645-0FA3-8F55-EDAA-68077459F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9416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8207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A919C-0B26-5233-1A18-49EF7968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F7E2E-571F-0F87-7394-E0C46760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Бизнес-образование, например, программы МВА (Master </a:t>
            </a:r>
            <a:r>
              <a:rPr lang="ru-RU" dirty="0" err="1"/>
              <a:t>of</a:t>
            </a:r>
            <a:r>
              <a:rPr lang="ru-RU" dirty="0"/>
              <a:t> Business Administration), которые помогают избежать метода проб и ошибок, научиться анализировать проблемы компаний не только в своем сегменте, а также дают понимание, что развивать компанию можно, не прибегая к изменению основных принципов управления. </a:t>
            </a:r>
          </a:p>
        </p:txBody>
      </p:sp>
      <p:pic>
        <p:nvPicPr>
          <p:cNvPr id="7" name="Рисунок 6" descr="Секундомер">
            <a:extLst>
              <a:ext uri="{FF2B5EF4-FFF2-40B4-BE49-F238E27FC236}">
                <a16:creationId xmlns:a16="http://schemas.microsoft.com/office/drawing/2014/main" id="{2FA19BF2-F31F-4DEE-BE78-E4E8E9902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59" y="3724275"/>
            <a:ext cx="4978147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97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1A933-9731-779F-EA59-B2E1ABB5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Тренинги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05B16-792C-5845-2E1F-353526EE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Тренинги — формат обучения, в котором менеджеры получают знания и навыки путем взаимодействия друг с другом в различных активностях, ролевых играх и дискуссиях. Тренинги могут быть организованы как внутри компании силами HR, так и специализированными тренинговыми центрами или при участии приглашенных квалифицированных бизнес-тренеров (в индивидуальном порядке).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Бизнесмен, использующий цифровой планшет на собрании">
            <a:extLst>
              <a:ext uri="{FF2B5EF4-FFF2-40B4-BE49-F238E27FC236}">
                <a16:creationId xmlns:a16="http://schemas.microsoft.com/office/drawing/2014/main" id="{660DF619-08F8-4C82-A1F7-93C8534615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3915701"/>
            <a:ext cx="3534638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214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996</TotalTime>
  <Words>946</Words>
  <Application>Microsoft Office PowerPoint</Application>
  <PresentationFormat>Широкоэкранный</PresentationFormat>
  <Paragraphs>69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Аспект</vt:lpstr>
      <vt:lpstr>Использование внутренних ресурсов руководителя как способ повышения профессиональной компетентности. Эффективный самоменеджмент.</vt:lpstr>
      <vt:lpstr>Внутренние ресурсы</vt:lpstr>
      <vt:lpstr> Компетенция</vt:lpstr>
      <vt:lpstr>Типы компетенции</vt:lpstr>
      <vt:lpstr>Алгоритм повышения личной эффективности руководителя:</vt:lpstr>
      <vt:lpstr>Как определить уровень развития профессиональных компетенций сотрудников </vt:lpstr>
      <vt:lpstr>Методы развития компетенций управленцев</vt:lpstr>
      <vt:lpstr>MBA</vt:lpstr>
      <vt:lpstr>Тренинги</vt:lpstr>
      <vt:lpstr>Семинары</vt:lpstr>
      <vt:lpstr>Коучинг</vt:lpstr>
      <vt:lpstr>Ментерство</vt:lpstr>
      <vt:lpstr>Онлайн-курсы</vt:lpstr>
      <vt:lpstr>Самоменеджмент</vt:lpstr>
      <vt:lpstr>Основные тезисы самоменеджмента заключаются в: </vt:lpstr>
      <vt:lpstr>Преимущества внедрения системы самоменеджмента</vt:lpstr>
      <vt:lpstr>Правила эффективного самоменеджмента для руководителя проекта</vt:lpstr>
      <vt:lpstr>Использование внутренних ресурсов руководителя как способ повышения профессиональной компетентности. Эффективный самоменеджмент.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Общение и личность</dc:title>
  <dc:creator>Милка</dc:creator>
  <cp:lastModifiedBy>Балашов Ярослав</cp:lastModifiedBy>
  <cp:revision>43</cp:revision>
  <dcterms:created xsi:type="dcterms:W3CDTF">2024-01-16T13:07:01Z</dcterms:created>
  <dcterms:modified xsi:type="dcterms:W3CDTF">2024-04-22T12:41:16Z</dcterms:modified>
</cp:coreProperties>
</file>