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59" r:id="rId2"/>
    <p:sldMasterId id="2147483669" r:id="rId3"/>
    <p:sldMasterId id="2147483679" r:id="rId4"/>
    <p:sldMasterId id="2147483699" r:id="rId5"/>
    <p:sldMasterId id="2147483709" r:id="rId6"/>
    <p:sldMasterId id="2147483719" r:id="rId7"/>
    <p:sldMasterId id="2147483729" r:id="rId8"/>
    <p:sldMasterId id="2147483739" r:id="rId9"/>
    <p:sldMasterId id="2147483749" r:id="rId10"/>
  </p:sldMasterIdLst>
  <p:notesMasterIdLst>
    <p:notesMasterId r:id="rId24"/>
  </p:notesMasterIdLst>
  <p:handoutMasterIdLst>
    <p:handoutMasterId r:id="rId25"/>
  </p:handoutMasterIdLst>
  <p:sldIdLst>
    <p:sldId id="258" r:id="rId11"/>
    <p:sldId id="257" r:id="rId12"/>
    <p:sldId id="264" r:id="rId13"/>
    <p:sldId id="265" r:id="rId14"/>
    <p:sldId id="266" r:id="rId15"/>
    <p:sldId id="267" r:id="rId16"/>
    <p:sldId id="273" r:id="rId17"/>
    <p:sldId id="269" r:id="rId18"/>
    <p:sldId id="270" r:id="rId19"/>
    <p:sldId id="271" r:id="rId20"/>
    <p:sldId id="274" r:id="rId21"/>
    <p:sldId id="275" r:id="rId22"/>
    <p:sldId id="263" r:id="rId2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>
        <p:scale>
          <a:sx n="100" d="100"/>
          <a:sy n="100" d="100"/>
        </p:scale>
        <p:origin x="-1932" y="-7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A9910-6B37-437D-AD57-BD1C1ECF66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A1E76-3239-42CF-AA78-3DE30303934F}">
      <dgm:prSet phldrT="[Text]"/>
      <dgm:spPr/>
      <dgm:t>
        <a:bodyPr/>
        <a:lstStyle/>
        <a:p>
          <a:pPr algn="ctr"/>
          <a:r>
            <a:rPr lang="en-US" b="1" dirty="0" smtClean="0"/>
            <a:t>Host Operating System (Windows, MAC OSX, Linux)</a:t>
          </a:r>
          <a:endParaRPr lang="en-US" b="1" dirty="0"/>
        </a:p>
      </dgm:t>
    </dgm:pt>
    <dgm:pt modelId="{9897579B-8D36-492D-B44E-46FABC777E48}" type="parTrans" cxnId="{CC92B982-5A24-4CEC-84D8-B7FB1C7B4C57}">
      <dgm:prSet/>
      <dgm:spPr/>
      <dgm:t>
        <a:bodyPr/>
        <a:lstStyle/>
        <a:p>
          <a:endParaRPr lang="en-US"/>
        </a:p>
      </dgm:t>
    </dgm:pt>
    <dgm:pt modelId="{F9ECF5D5-FCFA-491D-BCF0-1A91A807F6B1}" type="sibTrans" cxnId="{CC92B982-5A24-4CEC-84D8-B7FB1C7B4C57}">
      <dgm:prSet/>
      <dgm:spPr/>
      <dgm:t>
        <a:bodyPr/>
        <a:lstStyle/>
        <a:p>
          <a:endParaRPr lang="en-US"/>
        </a:p>
      </dgm:t>
    </dgm:pt>
    <dgm:pt modelId="{EB78903A-351A-44D9-9B49-D7A4F5B01190}">
      <dgm:prSet phldrT="[Text]" phldr="1"/>
      <dgm:spPr/>
      <dgm:t>
        <a:bodyPr/>
        <a:lstStyle/>
        <a:p>
          <a:endParaRPr lang="en-US" dirty="0"/>
        </a:p>
      </dgm:t>
    </dgm:pt>
    <dgm:pt modelId="{9D8DDBF1-69BF-4EC0-859B-1C249A183AF7}" type="parTrans" cxnId="{1149E20C-5814-470E-9BB7-7DA33448C5B7}">
      <dgm:prSet/>
      <dgm:spPr/>
      <dgm:t>
        <a:bodyPr/>
        <a:lstStyle/>
        <a:p>
          <a:endParaRPr lang="en-US"/>
        </a:p>
      </dgm:t>
    </dgm:pt>
    <dgm:pt modelId="{045C48B3-D40F-43B4-BA42-098AA6ABB987}" type="sibTrans" cxnId="{1149E20C-5814-470E-9BB7-7DA33448C5B7}">
      <dgm:prSet/>
      <dgm:spPr/>
      <dgm:t>
        <a:bodyPr/>
        <a:lstStyle/>
        <a:p>
          <a:endParaRPr lang="en-US"/>
        </a:p>
      </dgm:t>
    </dgm:pt>
    <dgm:pt modelId="{870302C9-BE17-4C12-A1CC-6382BD5FFC2F}">
      <dgm:prSet phldrT="[Text]"/>
      <dgm:spPr/>
      <dgm:t>
        <a:bodyPr/>
        <a:lstStyle/>
        <a:p>
          <a:pPr algn="ctr"/>
          <a:r>
            <a:rPr lang="en-US" b="1" dirty="0" smtClean="0"/>
            <a:t>Docker Engine</a:t>
          </a:r>
          <a:endParaRPr lang="en-US" b="1" dirty="0"/>
        </a:p>
      </dgm:t>
    </dgm:pt>
    <dgm:pt modelId="{456AD3FC-459C-4724-9373-1A5AD266EEAE}" type="parTrans" cxnId="{58C65FF5-C421-4199-AF9E-1EA70BB8201A}">
      <dgm:prSet/>
      <dgm:spPr/>
      <dgm:t>
        <a:bodyPr/>
        <a:lstStyle/>
        <a:p>
          <a:endParaRPr lang="en-US"/>
        </a:p>
      </dgm:t>
    </dgm:pt>
    <dgm:pt modelId="{A16B0515-2DF7-4564-9D62-08202F7999CC}" type="sibTrans" cxnId="{58C65FF5-C421-4199-AF9E-1EA70BB8201A}">
      <dgm:prSet/>
      <dgm:spPr/>
      <dgm:t>
        <a:bodyPr/>
        <a:lstStyle/>
        <a:p>
          <a:endParaRPr lang="en-US"/>
        </a:p>
      </dgm:t>
    </dgm:pt>
    <dgm:pt modelId="{20CB491D-D497-4361-AAAE-0C4C1338C75E}">
      <dgm:prSet phldrT="[Text]"/>
      <dgm:spPr/>
      <dgm:t>
        <a:bodyPr/>
        <a:lstStyle/>
        <a:p>
          <a:pPr algn="ctr"/>
          <a:r>
            <a:rPr lang="en-US" b="1" dirty="0" smtClean="0"/>
            <a:t>Infrastructure / Server</a:t>
          </a:r>
          <a:endParaRPr lang="en-US" b="1" dirty="0"/>
        </a:p>
      </dgm:t>
    </dgm:pt>
    <dgm:pt modelId="{8B269C5B-21EF-439E-97DB-86550D1512F3}" type="parTrans" cxnId="{4551D7F8-0200-41D2-832D-8364636C938A}">
      <dgm:prSet/>
      <dgm:spPr/>
      <dgm:t>
        <a:bodyPr/>
        <a:lstStyle/>
        <a:p>
          <a:endParaRPr lang="en-US"/>
        </a:p>
      </dgm:t>
    </dgm:pt>
    <dgm:pt modelId="{C152A842-D0D9-489F-A293-021678CA8771}" type="sibTrans" cxnId="{4551D7F8-0200-41D2-832D-8364636C938A}">
      <dgm:prSet/>
      <dgm:spPr/>
      <dgm:t>
        <a:bodyPr/>
        <a:lstStyle/>
        <a:p>
          <a:endParaRPr lang="en-US"/>
        </a:p>
      </dgm:t>
    </dgm:pt>
    <dgm:pt modelId="{2D7C7722-B67C-4966-AF4E-DD25F173CFD9}" type="pres">
      <dgm:prSet presAssocID="{E66A9910-6B37-437D-AD57-BD1C1ECF66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73DBB-FB20-4AD3-B80F-5DD0AB878E8C}" type="pres">
      <dgm:prSet presAssocID="{133A1E76-3239-42CF-AA78-3DE30303934F}" presName="parentText" presStyleLbl="node1" presStyleIdx="0" presStyleCnt="3" custScaleX="80952" custScaleY="16696" custLinFactNeighborX="4715" custLinFactNeighborY="738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8C56D-4EFB-42FD-B165-C5AF66823765}" type="pres">
      <dgm:prSet presAssocID="{133A1E76-3239-42CF-AA78-3DE30303934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DA7F-DDBA-4D95-81A0-4A092098F455}" type="pres">
      <dgm:prSet presAssocID="{870302C9-BE17-4C12-A1CC-6382BD5FFC2F}" presName="parentText" presStyleLbl="node1" presStyleIdx="1" presStyleCnt="3" custScaleX="80952" custScaleY="16696" custLinFactY="-34624" custLinFactNeighborX="471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95A7-65AF-4652-987B-2598494E6211}" type="pres">
      <dgm:prSet presAssocID="{A16B0515-2DF7-4564-9D62-08202F7999CC}" presName="spacer" presStyleCnt="0"/>
      <dgm:spPr/>
    </dgm:pt>
    <dgm:pt modelId="{11D7696D-F1CE-4673-B0F6-5042B52A2B18}" type="pres">
      <dgm:prSet presAssocID="{20CB491D-D497-4361-AAAE-0C4C1338C75E}" presName="parentText" presStyleLbl="node1" presStyleIdx="2" presStyleCnt="3" custScaleX="80952" custScaleY="16696" custLinFactY="-22486" custLinFactNeighborX="471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C23AA2-A160-42AD-81C1-FACE7D400C7C}" type="presOf" srcId="{870302C9-BE17-4C12-A1CC-6382BD5FFC2F}" destId="{6402DA7F-DDBA-4D95-81A0-4A092098F455}" srcOrd="0" destOrd="0" presId="urn:microsoft.com/office/officeart/2005/8/layout/vList2"/>
    <dgm:cxn modelId="{1149E20C-5814-470E-9BB7-7DA33448C5B7}" srcId="{133A1E76-3239-42CF-AA78-3DE30303934F}" destId="{EB78903A-351A-44D9-9B49-D7A4F5B01190}" srcOrd="0" destOrd="0" parTransId="{9D8DDBF1-69BF-4EC0-859B-1C249A183AF7}" sibTransId="{045C48B3-D40F-43B4-BA42-098AA6ABB987}"/>
    <dgm:cxn modelId="{CC92B982-5A24-4CEC-84D8-B7FB1C7B4C57}" srcId="{E66A9910-6B37-437D-AD57-BD1C1ECF66F4}" destId="{133A1E76-3239-42CF-AA78-3DE30303934F}" srcOrd="0" destOrd="0" parTransId="{9897579B-8D36-492D-B44E-46FABC777E48}" sibTransId="{F9ECF5D5-FCFA-491D-BCF0-1A91A807F6B1}"/>
    <dgm:cxn modelId="{58C65FF5-C421-4199-AF9E-1EA70BB8201A}" srcId="{E66A9910-6B37-437D-AD57-BD1C1ECF66F4}" destId="{870302C9-BE17-4C12-A1CC-6382BD5FFC2F}" srcOrd="1" destOrd="0" parTransId="{456AD3FC-459C-4724-9373-1A5AD266EEAE}" sibTransId="{A16B0515-2DF7-4564-9D62-08202F7999CC}"/>
    <dgm:cxn modelId="{475F8701-D967-4034-B314-5F2FFCA913DF}" type="presOf" srcId="{20CB491D-D497-4361-AAAE-0C4C1338C75E}" destId="{11D7696D-F1CE-4673-B0F6-5042B52A2B18}" srcOrd="0" destOrd="0" presId="urn:microsoft.com/office/officeart/2005/8/layout/vList2"/>
    <dgm:cxn modelId="{CC81502E-5245-4450-B3CA-E6FE47F8D7D8}" type="presOf" srcId="{133A1E76-3239-42CF-AA78-3DE30303934F}" destId="{DFA73DBB-FB20-4AD3-B80F-5DD0AB878E8C}" srcOrd="0" destOrd="0" presId="urn:microsoft.com/office/officeart/2005/8/layout/vList2"/>
    <dgm:cxn modelId="{5B1164A3-5418-4D7E-9527-BE5D83DA63F9}" type="presOf" srcId="{E66A9910-6B37-437D-AD57-BD1C1ECF66F4}" destId="{2D7C7722-B67C-4966-AF4E-DD25F173CFD9}" srcOrd="0" destOrd="0" presId="urn:microsoft.com/office/officeart/2005/8/layout/vList2"/>
    <dgm:cxn modelId="{18454BE0-1FD5-41A0-9E60-E9D004346083}" type="presOf" srcId="{EB78903A-351A-44D9-9B49-D7A4F5B01190}" destId="{D498C56D-4EFB-42FD-B165-C5AF66823765}" srcOrd="0" destOrd="0" presId="urn:microsoft.com/office/officeart/2005/8/layout/vList2"/>
    <dgm:cxn modelId="{4551D7F8-0200-41D2-832D-8364636C938A}" srcId="{E66A9910-6B37-437D-AD57-BD1C1ECF66F4}" destId="{20CB491D-D497-4361-AAAE-0C4C1338C75E}" srcOrd="2" destOrd="0" parTransId="{8B269C5B-21EF-439E-97DB-86550D1512F3}" sibTransId="{C152A842-D0D9-489F-A293-021678CA8771}"/>
    <dgm:cxn modelId="{CA498108-2A25-4565-9587-838DF8090994}" type="presParOf" srcId="{2D7C7722-B67C-4966-AF4E-DD25F173CFD9}" destId="{DFA73DBB-FB20-4AD3-B80F-5DD0AB878E8C}" srcOrd="0" destOrd="0" presId="urn:microsoft.com/office/officeart/2005/8/layout/vList2"/>
    <dgm:cxn modelId="{931A38AA-9C31-4B73-B6D9-8009D9B4225A}" type="presParOf" srcId="{2D7C7722-B67C-4966-AF4E-DD25F173CFD9}" destId="{D498C56D-4EFB-42FD-B165-C5AF66823765}" srcOrd="1" destOrd="0" presId="urn:microsoft.com/office/officeart/2005/8/layout/vList2"/>
    <dgm:cxn modelId="{C9C3ACBD-AB79-4B10-82C7-FE53A30F7439}" type="presParOf" srcId="{2D7C7722-B67C-4966-AF4E-DD25F173CFD9}" destId="{6402DA7F-DDBA-4D95-81A0-4A092098F455}" srcOrd="2" destOrd="0" presId="urn:microsoft.com/office/officeart/2005/8/layout/vList2"/>
    <dgm:cxn modelId="{E0ECFE3A-D9D0-4686-9237-62A815B9BFE7}" type="presParOf" srcId="{2D7C7722-B67C-4966-AF4E-DD25F173CFD9}" destId="{E60695A7-65AF-4652-987B-2598494E6211}" srcOrd="3" destOrd="0" presId="urn:microsoft.com/office/officeart/2005/8/layout/vList2"/>
    <dgm:cxn modelId="{ECF7FEA0-29CF-481D-8011-CA4109E40387}" type="presParOf" srcId="{2D7C7722-B67C-4966-AF4E-DD25F173CFD9}" destId="{11D7696D-F1CE-4673-B0F6-5042B52A2B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6A9910-6B37-437D-AD57-BD1C1ECF66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A1E76-3239-42CF-AA78-3DE30303934F}">
      <dgm:prSet phldrT="[Text]"/>
      <dgm:spPr/>
      <dgm:t>
        <a:bodyPr/>
        <a:lstStyle/>
        <a:p>
          <a:pPr algn="ctr"/>
          <a:r>
            <a:rPr lang="en-US" b="1" dirty="0" smtClean="0"/>
            <a:t>Host Operating System (Windows, MAC OSX, Linux)</a:t>
          </a:r>
          <a:endParaRPr lang="en-US" b="1" dirty="0"/>
        </a:p>
      </dgm:t>
    </dgm:pt>
    <dgm:pt modelId="{9897579B-8D36-492D-B44E-46FABC777E48}" type="parTrans" cxnId="{CC92B982-5A24-4CEC-84D8-B7FB1C7B4C57}">
      <dgm:prSet/>
      <dgm:spPr/>
      <dgm:t>
        <a:bodyPr/>
        <a:lstStyle/>
        <a:p>
          <a:endParaRPr lang="en-US"/>
        </a:p>
      </dgm:t>
    </dgm:pt>
    <dgm:pt modelId="{F9ECF5D5-FCFA-491D-BCF0-1A91A807F6B1}" type="sibTrans" cxnId="{CC92B982-5A24-4CEC-84D8-B7FB1C7B4C57}">
      <dgm:prSet/>
      <dgm:spPr/>
      <dgm:t>
        <a:bodyPr/>
        <a:lstStyle/>
        <a:p>
          <a:endParaRPr lang="en-US"/>
        </a:p>
      </dgm:t>
    </dgm:pt>
    <dgm:pt modelId="{EB78903A-351A-44D9-9B49-D7A4F5B01190}">
      <dgm:prSet phldrT="[Text]" phldr="1"/>
      <dgm:spPr/>
      <dgm:t>
        <a:bodyPr/>
        <a:lstStyle/>
        <a:p>
          <a:endParaRPr lang="en-US" dirty="0"/>
        </a:p>
      </dgm:t>
    </dgm:pt>
    <dgm:pt modelId="{9D8DDBF1-69BF-4EC0-859B-1C249A183AF7}" type="parTrans" cxnId="{1149E20C-5814-470E-9BB7-7DA33448C5B7}">
      <dgm:prSet/>
      <dgm:spPr/>
      <dgm:t>
        <a:bodyPr/>
        <a:lstStyle/>
        <a:p>
          <a:endParaRPr lang="en-US"/>
        </a:p>
      </dgm:t>
    </dgm:pt>
    <dgm:pt modelId="{045C48B3-D40F-43B4-BA42-098AA6ABB987}" type="sibTrans" cxnId="{1149E20C-5814-470E-9BB7-7DA33448C5B7}">
      <dgm:prSet/>
      <dgm:spPr/>
      <dgm:t>
        <a:bodyPr/>
        <a:lstStyle/>
        <a:p>
          <a:endParaRPr lang="en-US"/>
        </a:p>
      </dgm:t>
    </dgm:pt>
    <dgm:pt modelId="{870302C9-BE17-4C12-A1CC-6382BD5FFC2F}">
      <dgm:prSet phldrT="[Text]"/>
      <dgm:spPr/>
      <dgm:t>
        <a:bodyPr/>
        <a:lstStyle/>
        <a:p>
          <a:pPr algn="ctr"/>
          <a:r>
            <a:rPr lang="en-US" b="1" dirty="0" smtClean="0"/>
            <a:t>Docker Engine</a:t>
          </a:r>
          <a:endParaRPr lang="en-US" b="1" dirty="0"/>
        </a:p>
      </dgm:t>
    </dgm:pt>
    <dgm:pt modelId="{456AD3FC-459C-4724-9373-1A5AD266EEAE}" type="parTrans" cxnId="{58C65FF5-C421-4199-AF9E-1EA70BB8201A}">
      <dgm:prSet/>
      <dgm:spPr/>
      <dgm:t>
        <a:bodyPr/>
        <a:lstStyle/>
        <a:p>
          <a:endParaRPr lang="en-US"/>
        </a:p>
      </dgm:t>
    </dgm:pt>
    <dgm:pt modelId="{A16B0515-2DF7-4564-9D62-08202F7999CC}" type="sibTrans" cxnId="{58C65FF5-C421-4199-AF9E-1EA70BB8201A}">
      <dgm:prSet/>
      <dgm:spPr/>
      <dgm:t>
        <a:bodyPr/>
        <a:lstStyle/>
        <a:p>
          <a:endParaRPr lang="en-US"/>
        </a:p>
      </dgm:t>
    </dgm:pt>
    <dgm:pt modelId="{20CB491D-D497-4361-AAAE-0C4C1338C75E}">
      <dgm:prSet phldrT="[Text]"/>
      <dgm:spPr/>
      <dgm:t>
        <a:bodyPr/>
        <a:lstStyle/>
        <a:p>
          <a:pPr algn="ctr"/>
          <a:r>
            <a:rPr lang="en-US" b="1" dirty="0" smtClean="0"/>
            <a:t>Infrastructure / Server</a:t>
          </a:r>
          <a:endParaRPr lang="en-US" b="1" dirty="0"/>
        </a:p>
      </dgm:t>
    </dgm:pt>
    <dgm:pt modelId="{8B269C5B-21EF-439E-97DB-86550D1512F3}" type="parTrans" cxnId="{4551D7F8-0200-41D2-832D-8364636C938A}">
      <dgm:prSet/>
      <dgm:spPr/>
      <dgm:t>
        <a:bodyPr/>
        <a:lstStyle/>
        <a:p>
          <a:endParaRPr lang="en-US"/>
        </a:p>
      </dgm:t>
    </dgm:pt>
    <dgm:pt modelId="{C152A842-D0D9-489F-A293-021678CA8771}" type="sibTrans" cxnId="{4551D7F8-0200-41D2-832D-8364636C938A}">
      <dgm:prSet/>
      <dgm:spPr/>
      <dgm:t>
        <a:bodyPr/>
        <a:lstStyle/>
        <a:p>
          <a:endParaRPr lang="en-US"/>
        </a:p>
      </dgm:t>
    </dgm:pt>
    <dgm:pt modelId="{2D7C7722-B67C-4966-AF4E-DD25F173CFD9}" type="pres">
      <dgm:prSet presAssocID="{E66A9910-6B37-437D-AD57-BD1C1ECF66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73DBB-FB20-4AD3-B80F-5DD0AB878E8C}" type="pres">
      <dgm:prSet presAssocID="{133A1E76-3239-42CF-AA78-3DE30303934F}" presName="parentText" presStyleLbl="node1" presStyleIdx="0" presStyleCnt="3" custScaleX="80952" custScaleY="16696" custLinFactNeighborX="4715" custLinFactNeighborY="738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8C56D-4EFB-42FD-B165-C5AF66823765}" type="pres">
      <dgm:prSet presAssocID="{133A1E76-3239-42CF-AA78-3DE30303934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DA7F-DDBA-4D95-81A0-4A092098F455}" type="pres">
      <dgm:prSet presAssocID="{870302C9-BE17-4C12-A1CC-6382BD5FFC2F}" presName="parentText" presStyleLbl="node1" presStyleIdx="1" presStyleCnt="3" custScaleX="80952" custScaleY="16696" custLinFactY="-34624" custLinFactNeighborX="471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95A7-65AF-4652-987B-2598494E6211}" type="pres">
      <dgm:prSet presAssocID="{A16B0515-2DF7-4564-9D62-08202F7999CC}" presName="spacer" presStyleCnt="0"/>
      <dgm:spPr/>
    </dgm:pt>
    <dgm:pt modelId="{11D7696D-F1CE-4673-B0F6-5042B52A2B18}" type="pres">
      <dgm:prSet presAssocID="{20CB491D-D497-4361-AAAE-0C4C1338C75E}" presName="parentText" presStyleLbl="node1" presStyleIdx="2" presStyleCnt="3" custScaleX="80952" custScaleY="16696" custLinFactY="-22486" custLinFactNeighborX="471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089452-0364-405A-9587-E250BF3073CA}" type="presOf" srcId="{20CB491D-D497-4361-AAAE-0C4C1338C75E}" destId="{11D7696D-F1CE-4673-B0F6-5042B52A2B18}" srcOrd="0" destOrd="0" presId="urn:microsoft.com/office/officeart/2005/8/layout/vList2"/>
    <dgm:cxn modelId="{1149E20C-5814-470E-9BB7-7DA33448C5B7}" srcId="{133A1E76-3239-42CF-AA78-3DE30303934F}" destId="{EB78903A-351A-44D9-9B49-D7A4F5B01190}" srcOrd="0" destOrd="0" parTransId="{9D8DDBF1-69BF-4EC0-859B-1C249A183AF7}" sibTransId="{045C48B3-D40F-43B4-BA42-098AA6ABB987}"/>
    <dgm:cxn modelId="{CC92B982-5A24-4CEC-84D8-B7FB1C7B4C57}" srcId="{E66A9910-6B37-437D-AD57-BD1C1ECF66F4}" destId="{133A1E76-3239-42CF-AA78-3DE30303934F}" srcOrd="0" destOrd="0" parTransId="{9897579B-8D36-492D-B44E-46FABC777E48}" sibTransId="{F9ECF5D5-FCFA-491D-BCF0-1A91A807F6B1}"/>
    <dgm:cxn modelId="{6801F535-4393-4818-A169-F0FE9976C345}" type="presOf" srcId="{EB78903A-351A-44D9-9B49-D7A4F5B01190}" destId="{D498C56D-4EFB-42FD-B165-C5AF66823765}" srcOrd="0" destOrd="0" presId="urn:microsoft.com/office/officeart/2005/8/layout/vList2"/>
    <dgm:cxn modelId="{58C65FF5-C421-4199-AF9E-1EA70BB8201A}" srcId="{E66A9910-6B37-437D-AD57-BD1C1ECF66F4}" destId="{870302C9-BE17-4C12-A1CC-6382BD5FFC2F}" srcOrd="1" destOrd="0" parTransId="{456AD3FC-459C-4724-9373-1A5AD266EEAE}" sibTransId="{A16B0515-2DF7-4564-9D62-08202F7999CC}"/>
    <dgm:cxn modelId="{1E276EB1-DC2D-476C-B1DF-9B3F11B11AAA}" type="presOf" srcId="{870302C9-BE17-4C12-A1CC-6382BD5FFC2F}" destId="{6402DA7F-DDBA-4D95-81A0-4A092098F455}" srcOrd="0" destOrd="0" presId="urn:microsoft.com/office/officeart/2005/8/layout/vList2"/>
    <dgm:cxn modelId="{E52B605D-9E80-42ED-B585-57D0B2E44DCE}" type="presOf" srcId="{E66A9910-6B37-437D-AD57-BD1C1ECF66F4}" destId="{2D7C7722-B67C-4966-AF4E-DD25F173CFD9}" srcOrd="0" destOrd="0" presId="urn:microsoft.com/office/officeart/2005/8/layout/vList2"/>
    <dgm:cxn modelId="{17B970E3-CB2D-4A30-A27D-71C56C4ED12E}" type="presOf" srcId="{133A1E76-3239-42CF-AA78-3DE30303934F}" destId="{DFA73DBB-FB20-4AD3-B80F-5DD0AB878E8C}" srcOrd="0" destOrd="0" presId="urn:microsoft.com/office/officeart/2005/8/layout/vList2"/>
    <dgm:cxn modelId="{4551D7F8-0200-41D2-832D-8364636C938A}" srcId="{E66A9910-6B37-437D-AD57-BD1C1ECF66F4}" destId="{20CB491D-D497-4361-AAAE-0C4C1338C75E}" srcOrd="2" destOrd="0" parTransId="{8B269C5B-21EF-439E-97DB-86550D1512F3}" sibTransId="{C152A842-D0D9-489F-A293-021678CA8771}"/>
    <dgm:cxn modelId="{643B036F-857B-4205-BE6E-10B651D366AA}" type="presParOf" srcId="{2D7C7722-B67C-4966-AF4E-DD25F173CFD9}" destId="{DFA73DBB-FB20-4AD3-B80F-5DD0AB878E8C}" srcOrd="0" destOrd="0" presId="urn:microsoft.com/office/officeart/2005/8/layout/vList2"/>
    <dgm:cxn modelId="{E0C48F8D-0E59-4657-A61C-7AD2D4BE031D}" type="presParOf" srcId="{2D7C7722-B67C-4966-AF4E-DD25F173CFD9}" destId="{D498C56D-4EFB-42FD-B165-C5AF66823765}" srcOrd="1" destOrd="0" presId="urn:microsoft.com/office/officeart/2005/8/layout/vList2"/>
    <dgm:cxn modelId="{E260FB2B-6A4C-413D-A5B3-4631FBE0DD6C}" type="presParOf" srcId="{2D7C7722-B67C-4966-AF4E-DD25F173CFD9}" destId="{6402DA7F-DDBA-4D95-81A0-4A092098F455}" srcOrd="2" destOrd="0" presId="urn:microsoft.com/office/officeart/2005/8/layout/vList2"/>
    <dgm:cxn modelId="{9B7AB7E0-FBE6-41A9-A8B7-5B44E8DB1BD0}" type="presParOf" srcId="{2D7C7722-B67C-4966-AF4E-DD25F173CFD9}" destId="{E60695A7-65AF-4652-987B-2598494E6211}" srcOrd="3" destOrd="0" presId="urn:microsoft.com/office/officeart/2005/8/layout/vList2"/>
    <dgm:cxn modelId="{5D63C9F0-067E-4EDF-8B2D-2D2EF1B6A122}" type="presParOf" srcId="{2D7C7722-B67C-4966-AF4E-DD25F173CFD9}" destId="{11D7696D-F1CE-4673-B0F6-5042B52A2B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6A9910-6B37-437D-AD57-BD1C1ECF66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A1E76-3239-42CF-AA78-3DE30303934F}">
      <dgm:prSet phldrT="[Text]"/>
      <dgm:spPr/>
      <dgm:t>
        <a:bodyPr/>
        <a:lstStyle/>
        <a:p>
          <a:pPr algn="ctr"/>
          <a:r>
            <a:rPr lang="en-US" b="1" dirty="0" smtClean="0"/>
            <a:t>Host Operating System (Windows, MAC OSX, Linux)</a:t>
          </a:r>
          <a:endParaRPr lang="en-US" b="1" dirty="0"/>
        </a:p>
      </dgm:t>
    </dgm:pt>
    <dgm:pt modelId="{9897579B-8D36-492D-B44E-46FABC777E48}" type="parTrans" cxnId="{CC92B982-5A24-4CEC-84D8-B7FB1C7B4C57}">
      <dgm:prSet/>
      <dgm:spPr/>
      <dgm:t>
        <a:bodyPr/>
        <a:lstStyle/>
        <a:p>
          <a:endParaRPr lang="en-US"/>
        </a:p>
      </dgm:t>
    </dgm:pt>
    <dgm:pt modelId="{F9ECF5D5-FCFA-491D-BCF0-1A91A807F6B1}" type="sibTrans" cxnId="{CC92B982-5A24-4CEC-84D8-B7FB1C7B4C57}">
      <dgm:prSet/>
      <dgm:spPr/>
      <dgm:t>
        <a:bodyPr/>
        <a:lstStyle/>
        <a:p>
          <a:endParaRPr lang="en-US"/>
        </a:p>
      </dgm:t>
    </dgm:pt>
    <dgm:pt modelId="{EB78903A-351A-44D9-9B49-D7A4F5B01190}">
      <dgm:prSet phldrT="[Text]" phldr="1"/>
      <dgm:spPr/>
      <dgm:t>
        <a:bodyPr/>
        <a:lstStyle/>
        <a:p>
          <a:endParaRPr lang="en-US" dirty="0"/>
        </a:p>
      </dgm:t>
    </dgm:pt>
    <dgm:pt modelId="{9D8DDBF1-69BF-4EC0-859B-1C249A183AF7}" type="parTrans" cxnId="{1149E20C-5814-470E-9BB7-7DA33448C5B7}">
      <dgm:prSet/>
      <dgm:spPr/>
      <dgm:t>
        <a:bodyPr/>
        <a:lstStyle/>
        <a:p>
          <a:endParaRPr lang="en-US"/>
        </a:p>
      </dgm:t>
    </dgm:pt>
    <dgm:pt modelId="{045C48B3-D40F-43B4-BA42-098AA6ABB987}" type="sibTrans" cxnId="{1149E20C-5814-470E-9BB7-7DA33448C5B7}">
      <dgm:prSet/>
      <dgm:spPr/>
      <dgm:t>
        <a:bodyPr/>
        <a:lstStyle/>
        <a:p>
          <a:endParaRPr lang="en-US"/>
        </a:p>
      </dgm:t>
    </dgm:pt>
    <dgm:pt modelId="{870302C9-BE17-4C12-A1CC-6382BD5FFC2F}">
      <dgm:prSet phldrT="[Text]"/>
      <dgm:spPr/>
      <dgm:t>
        <a:bodyPr/>
        <a:lstStyle/>
        <a:p>
          <a:pPr algn="ctr"/>
          <a:r>
            <a:rPr lang="en-US" b="1" dirty="0" smtClean="0"/>
            <a:t>Docker Engine</a:t>
          </a:r>
          <a:endParaRPr lang="en-US" b="1" dirty="0"/>
        </a:p>
      </dgm:t>
    </dgm:pt>
    <dgm:pt modelId="{456AD3FC-459C-4724-9373-1A5AD266EEAE}" type="parTrans" cxnId="{58C65FF5-C421-4199-AF9E-1EA70BB8201A}">
      <dgm:prSet/>
      <dgm:spPr/>
      <dgm:t>
        <a:bodyPr/>
        <a:lstStyle/>
        <a:p>
          <a:endParaRPr lang="en-US"/>
        </a:p>
      </dgm:t>
    </dgm:pt>
    <dgm:pt modelId="{A16B0515-2DF7-4564-9D62-08202F7999CC}" type="sibTrans" cxnId="{58C65FF5-C421-4199-AF9E-1EA70BB8201A}">
      <dgm:prSet/>
      <dgm:spPr/>
      <dgm:t>
        <a:bodyPr/>
        <a:lstStyle/>
        <a:p>
          <a:endParaRPr lang="en-US"/>
        </a:p>
      </dgm:t>
    </dgm:pt>
    <dgm:pt modelId="{20CB491D-D497-4361-AAAE-0C4C1338C75E}">
      <dgm:prSet phldrT="[Text]"/>
      <dgm:spPr/>
      <dgm:t>
        <a:bodyPr/>
        <a:lstStyle/>
        <a:p>
          <a:pPr algn="ctr"/>
          <a:r>
            <a:rPr lang="en-US" b="1" dirty="0" smtClean="0"/>
            <a:t>Infrastructure / Server</a:t>
          </a:r>
          <a:endParaRPr lang="en-US" b="1" dirty="0"/>
        </a:p>
      </dgm:t>
    </dgm:pt>
    <dgm:pt modelId="{8B269C5B-21EF-439E-97DB-86550D1512F3}" type="parTrans" cxnId="{4551D7F8-0200-41D2-832D-8364636C938A}">
      <dgm:prSet/>
      <dgm:spPr/>
      <dgm:t>
        <a:bodyPr/>
        <a:lstStyle/>
        <a:p>
          <a:endParaRPr lang="en-US"/>
        </a:p>
      </dgm:t>
    </dgm:pt>
    <dgm:pt modelId="{C152A842-D0D9-489F-A293-021678CA8771}" type="sibTrans" cxnId="{4551D7F8-0200-41D2-832D-8364636C938A}">
      <dgm:prSet/>
      <dgm:spPr/>
      <dgm:t>
        <a:bodyPr/>
        <a:lstStyle/>
        <a:p>
          <a:endParaRPr lang="en-US"/>
        </a:p>
      </dgm:t>
    </dgm:pt>
    <dgm:pt modelId="{2D7C7722-B67C-4966-AF4E-DD25F173CFD9}" type="pres">
      <dgm:prSet presAssocID="{E66A9910-6B37-437D-AD57-BD1C1ECF66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73DBB-FB20-4AD3-B80F-5DD0AB878E8C}" type="pres">
      <dgm:prSet presAssocID="{133A1E76-3239-42CF-AA78-3DE30303934F}" presName="parentText" presStyleLbl="node1" presStyleIdx="0" presStyleCnt="3" custScaleX="80952" custScaleY="16696" custLinFactNeighborX="4715" custLinFactNeighborY="738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8C56D-4EFB-42FD-B165-C5AF66823765}" type="pres">
      <dgm:prSet presAssocID="{133A1E76-3239-42CF-AA78-3DE30303934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DA7F-DDBA-4D95-81A0-4A092098F455}" type="pres">
      <dgm:prSet presAssocID="{870302C9-BE17-4C12-A1CC-6382BD5FFC2F}" presName="parentText" presStyleLbl="node1" presStyleIdx="1" presStyleCnt="3" custScaleX="80952" custScaleY="16696" custLinFactY="-34624" custLinFactNeighborX="471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95A7-65AF-4652-987B-2598494E6211}" type="pres">
      <dgm:prSet presAssocID="{A16B0515-2DF7-4564-9D62-08202F7999CC}" presName="spacer" presStyleCnt="0"/>
      <dgm:spPr/>
    </dgm:pt>
    <dgm:pt modelId="{11D7696D-F1CE-4673-B0F6-5042B52A2B18}" type="pres">
      <dgm:prSet presAssocID="{20CB491D-D497-4361-AAAE-0C4C1338C75E}" presName="parentText" presStyleLbl="node1" presStyleIdx="2" presStyleCnt="3" custScaleX="80952" custScaleY="16696" custLinFactY="-22486" custLinFactNeighborX="471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92B982-5A24-4CEC-84D8-B7FB1C7B4C57}" srcId="{E66A9910-6B37-437D-AD57-BD1C1ECF66F4}" destId="{133A1E76-3239-42CF-AA78-3DE30303934F}" srcOrd="0" destOrd="0" parTransId="{9897579B-8D36-492D-B44E-46FABC777E48}" sibTransId="{F9ECF5D5-FCFA-491D-BCF0-1A91A807F6B1}"/>
    <dgm:cxn modelId="{58C65FF5-C421-4199-AF9E-1EA70BB8201A}" srcId="{E66A9910-6B37-437D-AD57-BD1C1ECF66F4}" destId="{870302C9-BE17-4C12-A1CC-6382BD5FFC2F}" srcOrd="1" destOrd="0" parTransId="{456AD3FC-459C-4724-9373-1A5AD266EEAE}" sibTransId="{A16B0515-2DF7-4564-9D62-08202F7999CC}"/>
    <dgm:cxn modelId="{1149E20C-5814-470E-9BB7-7DA33448C5B7}" srcId="{133A1E76-3239-42CF-AA78-3DE30303934F}" destId="{EB78903A-351A-44D9-9B49-D7A4F5B01190}" srcOrd="0" destOrd="0" parTransId="{9D8DDBF1-69BF-4EC0-859B-1C249A183AF7}" sibTransId="{045C48B3-D40F-43B4-BA42-098AA6ABB987}"/>
    <dgm:cxn modelId="{4551D7F8-0200-41D2-832D-8364636C938A}" srcId="{E66A9910-6B37-437D-AD57-BD1C1ECF66F4}" destId="{20CB491D-D497-4361-AAAE-0C4C1338C75E}" srcOrd="2" destOrd="0" parTransId="{8B269C5B-21EF-439E-97DB-86550D1512F3}" sibTransId="{C152A842-D0D9-489F-A293-021678CA8771}"/>
    <dgm:cxn modelId="{6F615D14-2C8B-4005-8285-4ABD5830EAF5}" type="presOf" srcId="{133A1E76-3239-42CF-AA78-3DE30303934F}" destId="{DFA73DBB-FB20-4AD3-B80F-5DD0AB878E8C}" srcOrd="0" destOrd="0" presId="urn:microsoft.com/office/officeart/2005/8/layout/vList2"/>
    <dgm:cxn modelId="{928E9AD0-D752-491E-8618-B5148E9A8E7F}" type="presOf" srcId="{EB78903A-351A-44D9-9B49-D7A4F5B01190}" destId="{D498C56D-4EFB-42FD-B165-C5AF66823765}" srcOrd="0" destOrd="0" presId="urn:microsoft.com/office/officeart/2005/8/layout/vList2"/>
    <dgm:cxn modelId="{CDDA69C2-806F-4A3A-87BD-9040254261C8}" type="presOf" srcId="{870302C9-BE17-4C12-A1CC-6382BD5FFC2F}" destId="{6402DA7F-DDBA-4D95-81A0-4A092098F455}" srcOrd="0" destOrd="0" presId="urn:microsoft.com/office/officeart/2005/8/layout/vList2"/>
    <dgm:cxn modelId="{EF16FD2D-F72B-4133-9D1C-E6C333CCE36D}" type="presOf" srcId="{20CB491D-D497-4361-AAAE-0C4C1338C75E}" destId="{11D7696D-F1CE-4673-B0F6-5042B52A2B18}" srcOrd="0" destOrd="0" presId="urn:microsoft.com/office/officeart/2005/8/layout/vList2"/>
    <dgm:cxn modelId="{8B89F4BD-1045-49A9-BDB5-BF2E1DEFEAB0}" type="presOf" srcId="{E66A9910-6B37-437D-AD57-BD1C1ECF66F4}" destId="{2D7C7722-B67C-4966-AF4E-DD25F173CFD9}" srcOrd="0" destOrd="0" presId="urn:microsoft.com/office/officeart/2005/8/layout/vList2"/>
    <dgm:cxn modelId="{45D473E2-177C-43E7-97DF-E3ACEACB49AA}" type="presParOf" srcId="{2D7C7722-B67C-4966-AF4E-DD25F173CFD9}" destId="{DFA73DBB-FB20-4AD3-B80F-5DD0AB878E8C}" srcOrd="0" destOrd="0" presId="urn:microsoft.com/office/officeart/2005/8/layout/vList2"/>
    <dgm:cxn modelId="{86D9FE8A-0AD7-4C90-8EE0-DFD5702FC439}" type="presParOf" srcId="{2D7C7722-B67C-4966-AF4E-DD25F173CFD9}" destId="{D498C56D-4EFB-42FD-B165-C5AF66823765}" srcOrd="1" destOrd="0" presId="urn:microsoft.com/office/officeart/2005/8/layout/vList2"/>
    <dgm:cxn modelId="{58B17E11-0F17-4D3F-B058-11E41DE5E38B}" type="presParOf" srcId="{2D7C7722-B67C-4966-AF4E-DD25F173CFD9}" destId="{6402DA7F-DDBA-4D95-81A0-4A092098F455}" srcOrd="2" destOrd="0" presId="urn:microsoft.com/office/officeart/2005/8/layout/vList2"/>
    <dgm:cxn modelId="{5FBCE3BA-A816-4734-AF9E-3CF9BE7E3525}" type="presParOf" srcId="{2D7C7722-B67C-4966-AF4E-DD25F173CFD9}" destId="{E60695A7-65AF-4652-987B-2598494E6211}" srcOrd="3" destOrd="0" presId="urn:microsoft.com/office/officeart/2005/8/layout/vList2"/>
    <dgm:cxn modelId="{38943E3B-7A26-4284-924D-7CB8CD35905D}" type="presParOf" srcId="{2D7C7722-B67C-4966-AF4E-DD25F173CFD9}" destId="{11D7696D-F1CE-4673-B0F6-5042B52A2B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6A9910-6B37-437D-AD57-BD1C1ECF66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A1E76-3239-42CF-AA78-3DE30303934F}">
      <dgm:prSet phldrT="[Text]"/>
      <dgm:spPr/>
      <dgm:t>
        <a:bodyPr/>
        <a:lstStyle/>
        <a:p>
          <a:pPr algn="ctr"/>
          <a:r>
            <a:rPr lang="en-US" b="1" dirty="0" smtClean="0"/>
            <a:t>Host Operating System (Windows, MAC OSX, Linux)</a:t>
          </a:r>
          <a:endParaRPr lang="en-US" b="1" dirty="0"/>
        </a:p>
      </dgm:t>
    </dgm:pt>
    <dgm:pt modelId="{9897579B-8D36-492D-B44E-46FABC777E48}" type="parTrans" cxnId="{CC92B982-5A24-4CEC-84D8-B7FB1C7B4C57}">
      <dgm:prSet/>
      <dgm:spPr/>
      <dgm:t>
        <a:bodyPr/>
        <a:lstStyle/>
        <a:p>
          <a:endParaRPr lang="en-US"/>
        </a:p>
      </dgm:t>
    </dgm:pt>
    <dgm:pt modelId="{F9ECF5D5-FCFA-491D-BCF0-1A91A807F6B1}" type="sibTrans" cxnId="{CC92B982-5A24-4CEC-84D8-B7FB1C7B4C57}">
      <dgm:prSet/>
      <dgm:spPr/>
      <dgm:t>
        <a:bodyPr/>
        <a:lstStyle/>
        <a:p>
          <a:endParaRPr lang="en-US"/>
        </a:p>
      </dgm:t>
    </dgm:pt>
    <dgm:pt modelId="{EB78903A-351A-44D9-9B49-D7A4F5B01190}">
      <dgm:prSet phldrT="[Text]" phldr="1"/>
      <dgm:spPr/>
      <dgm:t>
        <a:bodyPr/>
        <a:lstStyle/>
        <a:p>
          <a:endParaRPr lang="en-US" dirty="0"/>
        </a:p>
      </dgm:t>
    </dgm:pt>
    <dgm:pt modelId="{9D8DDBF1-69BF-4EC0-859B-1C249A183AF7}" type="parTrans" cxnId="{1149E20C-5814-470E-9BB7-7DA33448C5B7}">
      <dgm:prSet/>
      <dgm:spPr/>
      <dgm:t>
        <a:bodyPr/>
        <a:lstStyle/>
        <a:p>
          <a:endParaRPr lang="en-US"/>
        </a:p>
      </dgm:t>
    </dgm:pt>
    <dgm:pt modelId="{045C48B3-D40F-43B4-BA42-098AA6ABB987}" type="sibTrans" cxnId="{1149E20C-5814-470E-9BB7-7DA33448C5B7}">
      <dgm:prSet/>
      <dgm:spPr/>
      <dgm:t>
        <a:bodyPr/>
        <a:lstStyle/>
        <a:p>
          <a:endParaRPr lang="en-US"/>
        </a:p>
      </dgm:t>
    </dgm:pt>
    <dgm:pt modelId="{870302C9-BE17-4C12-A1CC-6382BD5FFC2F}">
      <dgm:prSet phldrT="[Text]"/>
      <dgm:spPr/>
      <dgm:t>
        <a:bodyPr/>
        <a:lstStyle/>
        <a:p>
          <a:pPr algn="ctr"/>
          <a:r>
            <a:rPr lang="en-US" b="1" dirty="0" smtClean="0"/>
            <a:t>Docker Engine</a:t>
          </a:r>
          <a:endParaRPr lang="en-US" b="1" dirty="0"/>
        </a:p>
      </dgm:t>
    </dgm:pt>
    <dgm:pt modelId="{456AD3FC-459C-4724-9373-1A5AD266EEAE}" type="parTrans" cxnId="{58C65FF5-C421-4199-AF9E-1EA70BB8201A}">
      <dgm:prSet/>
      <dgm:spPr/>
      <dgm:t>
        <a:bodyPr/>
        <a:lstStyle/>
        <a:p>
          <a:endParaRPr lang="en-US"/>
        </a:p>
      </dgm:t>
    </dgm:pt>
    <dgm:pt modelId="{A16B0515-2DF7-4564-9D62-08202F7999CC}" type="sibTrans" cxnId="{58C65FF5-C421-4199-AF9E-1EA70BB8201A}">
      <dgm:prSet/>
      <dgm:spPr/>
      <dgm:t>
        <a:bodyPr/>
        <a:lstStyle/>
        <a:p>
          <a:endParaRPr lang="en-US"/>
        </a:p>
      </dgm:t>
    </dgm:pt>
    <dgm:pt modelId="{20CB491D-D497-4361-AAAE-0C4C1338C75E}">
      <dgm:prSet phldrT="[Text]"/>
      <dgm:spPr/>
      <dgm:t>
        <a:bodyPr/>
        <a:lstStyle/>
        <a:p>
          <a:pPr algn="ctr"/>
          <a:r>
            <a:rPr lang="en-US" b="1" dirty="0" smtClean="0"/>
            <a:t>Infrastructure / Server</a:t>
          </a:r>
          <a:endParaRPr lang="en-US" b="1" dirty="0"/>
        </a:p>
      </dgm:t>
    </dgm:pt>
    <dgm:pt modelId="{8B269C5B-21EF-439E-97DB-86550D1512F3}" type="parTrans" cxnId="{4551D7F8-0200-41D2-832D-8364636C938A}">
      <dgm:prSet/>
      <dgm:spPr/>
      <dgm:t>
        <a:bodyPr/>
        <a:lstStyle/>
        <a:p>
          <a:endParaRPr lang="en-US"/>
        </a:p>
      </dgm:t>
    </dgm:pt>
    <dgm:pt modelId="{C152A842-D0D9-489F-A293-021678CA8771}" type="sibTrans" cxnId="{4551D7F8-0200-41D2-832D-8364636C938A}">
      <dgm:prSet/>
      <dgm:spPr/>
      <dgm:t>
        <a:bodyPr/>
        <a:lstStyle/>
        <a:p>
          <a:endParaRPr lang="en-US"/>
        </a:p>
      </dgm:t>
    </dgm:pt>
    <dgm:pt modelId="{2D7C7722-B67C-4966-AF4E-DD25F173CFD9}" type="pres">
      <dgm:prSet presAssocID="{E66A9910-6B37-437D-AD57-BD1C1ECF66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73DBB-FB20-4AD3-B80F-5DD0AB878E8C}" type="pres">
      <dgm:prSet presAssocID="{133A1E76-3239-42CF-AA78-3DE30303934F}" presName="parentText" presStyleLbl="node1" presStyleIdx="0" presStyleCnt="3" custScaleX="80952" custScaleY="16696" custLinFactNeighborX="4715" custLinFactNeighborY="738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8C56D-4EFB-42FD-B165-C5AF66823765}" type="pres">
      <dgm:prSet presAssocID="{133A1E76-3239-42CF-AA78-3DE30303934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DA7F-DDBA-4D95-81A0-4A092098F455}" type="pres">
      <dgm:prSet presAssocID="{870302C9-BE17-4C12-A1CC-6382BD5FFC2F}" presName="parentText" presStyleLbl="node1" presStyleIdx="1" presStyleCnt="3" custScaleX="80952" custScaleY="16696" custLinFactY="-34624" custLinFactNeighborX="471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95A7-65AF-4652-987B-2598494E6211}" type="pres">
      <dgm:prSet presAssocID="{A16B0515-2DF7-4564-9D62-08202F7999CC}" presName="spacer" presStyleCnt="0"/>
      <dgm:spPr/>
    </dgm:pt>
    <dgm:pt modelId="{11D7696D-F1CE-4673-B0F6-5042B52A2B18}" type="pres">
      <dgm:prSet presAssocID="{20CB491D-D497-4361-AAAE-0C4C1338C75E}" presName="parentText" presStyleLbl="node1" presStyleIdx="2" presStyleCnt="3" custScaleX="80952" custScaleY="16696" custLinFactY="-22486" custLinFactNeighborX="471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49E20C-5814-470E-9BB7-7DA33448C5B7}" srcId="{133A1E76-3239-42CF-AA78-3DE30303934F}" destId="{EB78903A-351A-44D9-9B49-D7A4F5B01190}" srcOrd="0" destOrd="0" parTransId="{9D8DDBF1-69BF-4EC0-859B-1C249A183AF7}" sibTransId="{045C48B3-D40F-43B4-BA42-098AA6ABB987}"/>
    <dgm:cxn modelId="{CC92B982-5A24-4CEC-84D8-B7FB1C7B4C57}" srcId="{E66A9910-6B37-437D-AD57-BD1C1ECF66F4}" destId="{133A1E76-3239-42CF-AA78-3DE30303934F}" srcOrd="0" destOrd="0" parTransId="{9897579B-8D36-492D-B44E-46FABC777E48}" sibTransId="{F9ECF5D5-FCFA-491D-BCF0-1A91A807F6B1}"/>
    <dgm:cxn modelId="{285A30B6-CA2E-4EFE-AED8-143D57AE33B4}" type="presOf" srcId="{870302C9-BE17-4C12-A1CC-6382BD5FFC2F}" destId="{6402DA7F-DDBA-4D95-81A0-4A092098F455}" srcOrd="0" destOrd="0" presId="urn:microsoft.com/office/officeart/2005/8/layout/vList2"/>
    <dgm:cxn modelId="{27F61D24-2616-4CAF-900F-981BF1517FFB}" type="presOf" srcId="{E66A9910-6B37-437D-AD57-BD1C1ECF66F4}" destId="{2D7C7722-B67C-4966-AF4E-DD25F173CFD9}" srcOrd="0" destOrd="0" presId="urn:microsoft.com/office/officeart/2005/8/layout/vList2"/>
    <dgm:cxn modelId="{B7AF5986-8D3F-4A53-B78A-C8781EA8227E}" type="presOf" srcId="{20CB491D-D497-4361-AAAE-0C4C1338C75E}" destId="{11D7696D-F1CE-4673-B0F6-5042B52A2B18}" srcOrd="0" destOrd="0" presId="urn:microsoft.com/office/officeart/2005/8/layout/vList2"/>
    <dgm:cxn modelId="{58C65FF5-C421-4199-AF9E-1EA70BB8201A}" srcId="{E66A9910-6B37-437D-AD57-BD1C1ECF66F4}" destId="{870302C9-BE17-4C12-A1CC-6382BD5FFC2F}" srcOrd="1" destOrd="0" parTransId="{456AD3FC-459C-4724-9373-1A5AD266EEAE}" sibTransId="{A16B0515-2DF7-4564-9D62-08202F7999CC}"/>
    <dgm:cxn modelId="{91D1701B-25FD-4E85-864B-56A574D661A9}" type="presOf" srcId="{EB78903A-351A-44D9-9B49-D7A4F5B01190}" destId="{D498C56D-4EFB-42FD-B165-C5AF66823765}" srcOrd="0" destOrd="0" presId="urn:microsoft.com/office/officeart/2005/8/layout/vList2"/>
    <dgm:cxn modelId="{FF53CB7F-D5E2-4BA0-9BAB-EDEE3761A439}" type="presOf" srcId="{133A1E76-3239-42CF-AA78-3DE30303934F}" destId="{DFA73DBB-FB20-4AD3-B80F-5DD0AB878E8C}" srcOrd="0" destOrd="0" presId="urn:microsoft.com/office/officeart/2005/8/layout/vList2"/>
    <dgm:cxn modelId="{4551D7F8-0200-41D2-832D-8364636C938A}" srcId="{E66A9910-6B37-437D-AD57-BD1C1ECF66F4}" destId="{20CB491D-D497-4361-AAAE-0C4C1338C75E}" srcOrd="2" destOrd="0" parTransId="{8B269C5B-21EF-439E-97DB-86550D1512F3}" sibTransId="{C152A842-D0D9-489F-A293-021678CA8771}"/>
    <dgm:cxn modelId="{4DA6317A-F74D-43D9-8AD6-7C9F9EBF76AD}" type="presParOf" srcId="{2D7C7722-B67C-4966-AF4E-DD25F173CFD9}" destId="{DFA73DBB-FB20-4AD3-B80F-5DD0AB878E8C}" srcOrd="0" destOrd="0" presId="urn:microsoft.com/office/officeart/2005/8/layout/vList2"/>
    <dgm:cxn modelId="{DF21AC92-E5F3-404E-9E8C-F8C2520B6181}" type="presParOf" srcId="{2D7C7722-B67C-4966-AF4E-DD25F173CFD9}" destId="{D498C56D-4EFB-42FD-B165-C5AF66823765}" srcOrd="1" destOrd="0" presId="urn:microsoft.com/office/officeart/2005/8/layout/vList2"/>
    <dgm:cxn modelId="{EA1D6343-9DD3-4419-9A3E-868DB2433EEA}" type="presParOf" srcId="{2D7C7722-B67C-4966-AF4E-DD25F173CFD9}" destId="{6402DA7F-DDBA-4D95-81A0-4A092098F455}" srcOrd="2" destOrd="0" presId="urn:microsoft.com/office/officeart/2005/8/layout/vList2"/>
    <dgm:cxn modelId="{2F2099DC-255E-45AD-9176-314A5901E17D}" type="presParOf" srcId="{2D7C7722-B67C-4966-AF4E-DD25F173CFD9}" destId="{E60695A7-65AF-4652-987B-2598494E6211}" srcOrd="3" destOrd="0" presId="urn:microsoft.com/office/officeart/2005/8/layout/vList2"/>
    <dgm:cxn modelId="{A76192B7-6293-4F7B-8C65-51B7472A292D}" type="presParOf" srcId="{2D7C7722-B67C-4966-AF4E-DD25F173CFD9}" destId="{11D7696D-F1CE-4673-B0F6-5042B52A2B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6A9910-6B37-437D-AD57-BD1C1ECF66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A1E76-3239-42CF-AA78-3DE30303934F}">
      <dgm:prSet phldrT="[Text]" custT="1"/>
      <dgm:spPr/>
      <dgm:t>
        <a:bodyPr/>
        <a:lstStyle/>
        <a:p>
          <a:pPr algn="ctr"/>
          <a:r>
            <a:rPr lang="en-US" sz="1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Host Operating System (Windows, MAC OSX, Linux)</a:t>
          </a:r>
          <a:endParaRPr lang="en-US" sz="1400" b="1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897579B-8D36-492D-B44E-46FABC777E48}" type="parTrans" cxnId="{CC92B982-5A24-4CEC-84D8-B7FB1C7B4C57}">
      <dgm:prSet/>
      <dgm:spPr/>
      <dgm:t>
        <a:bodyPr/>
        <a:lstStyle/>
        <a:p>
          <a:endParaRPr lang="en-US"/>
        </a:p>
      </dgm:t>
    </dgm:pt>
    <dgm:pt modelId="{F9ECF5D5-FCFA-491D-BCF0-1A91A807F6B1}" type="sibTrans" cxnId="{CC92B982-5A24-4CEC-84D8-B7FB1C7B4C57}">
      <dgm:prSet/>
      <dgm:spPr/>
      <dgm:t>
        <a:bodyPr/>
        <a:lstStyle/>
        <a:p>
          <a:endParaRPr lang="en-US"/>
        </a:p>
      </dgm:t>
    </dgm:pt>
    <dgm:pt modelId="{EB78903A-351A-44D9-9B49-D7A4F5B01190}">
      <dgm:prSet phldrT="[Text]" phldr="1"/>
      <dgm:spPr/>
      <dgm:t>
        <a:bodyPr/>
        <a:lstStyle/>
        <a:p>
          <a:endParaRPr lang="en-US" dirty="0"/>
        </a:p>
      </dgm:t>
    </dgm:pt>
    <dgm:pt modelId="{9D8DDBF1-69BF-4EC0-859B-1C249A183AF7}" type="parTrans" cxnId="{1149E20C-5814-470E-9BB7-7DA33448C5B7}">
      <dgm:prSet/>
      <dgm:spPr/>
      <dgm:t>
        <a:bodyPr/>
        <a:lstStyle/>
        <a:p>
          <a:endParaRPr lang="en-US"/>
        </a:p>
      </dgm:t>
    </dgm:pt>
    <dgm:pt modelId="{045C48B3-D40F-43B4-BA42-098AA6ABB987}" type="sibTrans" cxnId="{1149E20C-5814-470E-9BB7-7DA33448C5B7}">
      <dgm:prSet/>
      <dgm:spPr/>
      <dgm:t>
        <a:bodyPr/>
        <a:lstStyle/>
        <a:p>
          <a:endParaRPr lang="en-US"/>
        </a:p>
      </dgm:t>
    </dgm:pt>
    <dgm:pt modelId="{870302C9-BE17-4C12-A1CC-6382BD5FFC2F}">
      <dgm:prSet phldrT="[Text]" custT="1"/>
      <dgm:spPr/>
      <dgm:t>
        <a:bodyPr/>
        <a:lstStyle/>
        <a:p>
          <a:pPr algn="ctr"/>
          <a:r>
            <a: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Docker Engine</a:t>
          </a:r>
          <a:endParaRPr lang="en-US" sz="1600" b="1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56AD3FC-459C-4724-9373-1A5AD266EEAE}" type="parTrans" cxnId="{58C65FF5-C421-4199-AF9E-1EA70BB8201A}">
      <dgm:prSet/>
      <dgm:spPr/>
      <dgm:t>
        <a:bodyPr/>
        <a:lstStyle/>
        <a:p>
          <a:endParaRPr lang="en-US"/>
        </a:p>
      </dgm:t>
    </dgm:pt>
    <dgm:pt modelId="{A16B0515-2DF7-4564-9D62-08202F7999CC}" type="sibTrans" cxnId="{58C65FF5-C421-4199-AF9E-1EA70BB8201A}">
      <dgm:prSet/>
      <dgm:spPr/>
      <dgm:t>
        <a:bodyPr/>
        <a:lstStyle/>
        <a:p>
          <a:endParaRPr lang="en-US"/>
        </a:p>
      </dgm:t>
    </dgm:pt>
    <dgm:pt modelId="{20CB491D-D497-4361-AAAE-0C4C1338C75E}">
      <dgm:prSet phldrT="[Text]"/>
      <dgm:spPr/>
      <dgm:t>
        <a:bodyPr/>
        <a:lstStyle/>
        <a:p>
          <a:pPr algn="ctr"/>
          <a:r>
            <a:rPr lang="en-US" b="1" dirty="0" smtClean="0"/>
            <a:t>Infrastructure / Server</a:t>
          </a:r>
          <a:endParaRPr lang="en-US" b="1" dirty="0"/>
        </a:p>
      </dgm:t>
    </dgm:pt>
    <dgm:pt modelId="{8B269C5B-21EF-439E-97DB-86550D1512F3}" type="parTrans" cxnId="{4551D7F8-0200-41D2-832D-8364636C938A}">
      <dgm:prSet/>
      <dgm:spPr/>
      <dgm:t>
        <a:bodyPr/>
        <a:lstStyle/>
        <a:p>
          <a:endParaRPr lang="en-US"/>
        </a:p>
      </dgm:t>
    </dgm:pt>
    <dgm:pt modelId="{C152A842-D0D9-489F-A293-021678CA8771}" type="sibTrans" cxnId="{4551D7F8-0200-41D2-832D-8364636C938A}">
      <dgm:prSet/>
      <dgm:spPr/>
      <dgm:t>
        <a:bodyPr/>
        <a:lstStyle/>
        <a:p>
          <a:endParaRPr lang="en-US"/>
        </a:p>
      </dgm:t>
    </dgm:pt>
    <dgm:pt modelId="{2D7C7722-B67C-4966-AF4E-DD25F173CFD9}" type="pres">
      <dgm:prSet presAssocID="{E66A9910-6B37-437D-AD57-BD1C1ECF66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73DBB-FB20-4AD3-B80F-5DD0AB878E8C}" type="pres">
      <dgm:prSet presAssocID="{133A1E76-3239-42CF-AA78-3DE30303934F}" presName="parentText" presStyleLbl="node1" presStyleIdx="0" presStyleCnt="3" custScaleX="80952" custScaleY="16696" custLinFactNeighborX="5078" custLinFactNeighborY="864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8C56D-4EFB-42FD-B165-C5AF66823765}" type="pres">
      <dgm:prSet presAssocID="{133A1E76-3239-42CF-AA78-3DE30303934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DA7F-DDBA-4D95-81A0-4A092098F455}" type="pres">
      <dgm:prSet presAssocID="{870302C9-BE17-4C12-A1CC-6382BD5FFC2F}" presName="parentText" presStyleLbl="node1" presStyleIdx="1" presStyleCnt="3" custScaleX="80952" custScaleY="16696" custLinFactY="-32321" custLinFactNeighborX="507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95A7-65AF-4652-987B-2598494E6211}" type="pres">
      <dgm:prSet presAssocID="{A16B0515-2DF7-4564-9D62-08202F7999CC}" presName="spacer" presStyleCnt="0"/>
      <dgm:spPr/>
    </dgm:pt>
    <dgm:pt modelId="{11D7696D-F1CE-4673-B0F6-5042B52A2B18}" type="pres">
      <dgm:prSet presAssocID="{20CB491D-D497-4361-AAAE-0C4C1338C75E}" presName="parentText" presStyleLbl="node1" presStyleIdx="2" presStyleCnt="3" custScaleX="80952" custScaleY="16696" custLinFactY="-20383" custLinFactNeighborX="507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1947DD-BE9C-46F7-80DA-5E3BF55DB9EE}" type="presOf" srcId="{EB78903A-351A-44D9-9B49-D7A4F5B01190}" destId="{D498C56D-4EFB-42FD-B165-C5AF66823765}" srcOrd="0" destOrd="0" presId="urn:microsoft.com/office/officeart/2005/8/layout/vList2"/>
    <dgm:cxn modelId="{1149E20C-5814-470E-9BB7-7DA33448C5B7}" srcId="{133A1E76-3239-42CF-AA78-3DE30303934F}" destId="{EB78903A-351A-44D9-9B49-D7A4F5B01190}" srcOrd="0" destOrd="0" parTransId="{9D8DDBF1-69BF-4EC0-859B-1C249A183AF7}" sibTransId="{045C48B3-D40F-43B4-BA42-098AA6ABB987}"/>
    <dgm:cxn modelId="{CC92B982-5A24-4CEC-84D8-B7FB1C7B4C57}" srcId="{E66A9910-6B37-437D-AD57-BD1C1ECF66F4}" destId="{133A1E76-3239-42CF-AA78-3DE30303934F}" srcOrd="0" destOrd="0" parTransId="{9897579B-8D36-492D-B44E-46FABC777E48}" sibTransId="{F9ECF5D5-FCFA-491D-BCF0-1A91A807F6B1}"/>
    <dgm:cxn modelId="{2E74340E-80AF-46CC-A8B6-E7C142B72CCF}" type="presOf" srcId="{20CB491D-D497-4361-AAAE-0C4C1338C75E}" destId="{11D7696D-F1CE-4673-B0F6-5042B52A2B18}" srcOrd="0" destOrd="0" presId="urn:microsoft.com/office/officeart/2005/8/layout/vList2"/>
    <dgm:cxn modelId="{0AB92ECA-B822-4519-93D5-DCE02A95AA6C}" type="presOf" srcId="{870302C9-BE17-4C12-A1CC-6382BD5FFC2F}" destId="{6402DA7F-DDBA-4D95-81A0-4A092098F455}" srcOrd="0" destOrd="0" presId="urn:microsoft.com/office/officeart/2005/8/layout/vList2"/>
    <dgm:cxn modelId="{58C65FF5-C421-4199-AF9E-1EA70BB8201A}" srcId="{E66A9910-6B37-437D-AD57-BD1C1ECF66F4}" destId="{870302C9-BE17-4C12-A1CC-6382BD5FFC2F}" srcOrd="1" destOrd="0" parTransId="{456AD3FC-459C-4724-9373-1A5AD266EEAE}" sibTransId="{A16B0515-2DF7-4564-9D62-08202F7999CC}"/>
    <dgm:cxn modelId="{CB71B034-367A-49D8-9590-8F471637D4CC}" type="presOf" srcId="{133A1E76-3239-42CF-AA78-3DE30303934F}" destId="{DFA73DBB-FB20-4AD3-B80F-5DD0AB878E8C}" srcOrd="0" destOrd="0" presId="urn:microsoft.com/office/officeart/2005/8/layout/vList2"/>
    <dgm:cxn modelId="{19839FCE-2228-449B-9006-7B1A5AAE0FFE}" type="presOf" srcId="{E66A9910-6B37-437D-AD57-BD1C1ECF66F4}" destId="{2D7C7722-B67C-4966-AF4E-DD25F173CFD9}" srcOrd="0" destOrd="0" presId="urn:microsoft.com/office/officeart/2005/8/layout/vList2"/>
    <dgm:cxn modelId="{4551D7F8-0200-41D2-832D-8364636C938A}" srcId="{E66A9910-6B37-437D-AD57-BD1C1ECF66F4}" destId="{20CB491D-D497-4361-AAAE-0C4C1338C75E}" srcOrd="2" destOrd="0" parTransId="{8B269C5B-21EF-439E-97DB-86550D1512F3}" sibTransId="{C152A842-D0D9-489F-A293-021678CA8771}"/>
    <dgm:cxn modelId="{F9340CB6-ECFF-468A-87F0-176D52147EAA}" type="presParOf" srcId="{2D7C7722-B67C-4966-AF4E-DD25F173CFD9}" destId="{DFA73DBB-FB20-4AD3-B80F-5DD0AB878E8C}" srcOrd="0" destOrd="0" presId="urn:microsoft.com/office/officeart/2005/8/layout/vList2"/>
    <dgm:cxn modelId="{F0D4AB80-B152-4709-8FF5-E174DF367F02}" type="presParOf" srcId="{2D7C7722-B67C-4966-AF4E-DD25F173CFD9}" destId="{D498C56D-4EFB-42FD-B165-C5AF66823765}" srcOrd="1" destOrd="0" presId="urn:microsoft.com/office/officeart/2005/8/layout/vList2"/>
    <dgm:cxn modelId="{B27666BC-2D26-47AD-BA04-D39F26ADFDE4}" type="presParOf" srcId="{2D7C7722-B67C-4966-AF4E-DD25F173CFD9}" destId="{6402DA7F-DDBA-4D95-81A0-4A092098F455}" srcOrd="2" destOrd="0" presId="urn:microsoft.com/office/officeart/2005/8/layout/vList2"/>
    <dgm:cxn modelId="{D7344B31-81B8-40E0-82C2-2C2582178BBE}" type="presParOf" srcId="{2D7C7722-B67C-4966-AF4E-DD25F173CFD9}" destId="{E60695A7-65AF-4652-987B-2598494E6211}" srcOrd="3" destOrd="0" presId="urn:microsoft.com/office/officeart/2005/8/layout/vList2"/>
    <dgm:cxn modelId="{7242A0FA-2F7F-40E3-A42D-261DA056F441}" type="presParOf" srcId="{2D7C7722-B67C-4966-AF4E-DD25F173CFD9}" destId="{11D7696D-F1CE-4673-B0F6-5042B52A2B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6A9910-6B37-437D-AD57-BD1C1ECF66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A1E76-3239-42CF-AA78-3DE30303934F}">
      <dgm:prSet phldrT="[Text]" custT="1"/>
      <dgm:spPr/>
      <dgm:t>
        <a:bodyPr/>
        <a:lstStyle/>
        <a:p>
          <a:pPr algn="ctr"/>
          <a:r>
            <a:rPr lang="en-US" sz="8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Host Operating System (Windows, MAC OSX, Linux)</a:t>
          </a:r>
          <a:endParaRPr lang="en-US" sz="800" b="1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897579B-8D36-492D-B44E-46FABC777E48}" type="parTrans" cxnId="{CC92B982-5A24-4CEC-84D8-B7FB1C7B4C57}">
      <dgm:prSet/>
      <dgm:spPr/>
      <dgm:t>
        <a:bodyPr/>
        <a:lstStyle/>
        <a:p>
          <a:endParaRPr lang="en-US"/>
        </a:p>
      </dgm:t>
    </dgm:pt>
    <dgm:pt modelId="{F9ECF5D5-FCFA-491D-BCF0-1A91A807F6B1}" type="sibTrans" cxnId="{CC92B982-5A24-4CEC-84D8-B7FB1C7B4C57}">
      <dgm:prSet/>
      <dgm:spPr/>
      <dgm:t>
        <a:bodyPr/>
        <a:lstStyle/>
        <a:p>
          <a:endParaRPr lang="en-US"/>
        </a:p>
      </dgm:t>
    </dgm:pt>
    <dgm:pt modelId="{EB78903A-351A-44D9-9B49-D7A4F5B01190}">
      <dgm:prSet phldrT="[Text]" phldr="1"/>
      <dgm:spPr/>
      <dgm:t>
        <a:bodyPr/>
        <a:lstStyle/>
        <a:p>
          <a:endParaRPr lang="en-US" dirty="0"/>
        </a:p>
      </dgm:t>
    </dgm:pt>
    <dgm:pt modelId="{9D8DDBF1-69BF-4EC0-859B-1C249A183AF7}" type="parTrans" cxnId="{1149E20C-5814-470E-9BB7-7DA33448C5B7}">
      <dgm:prSet/>
      <dgm:spPr/>
      <dgm:t>
        <a:bodyPr/>
        <a:lstStyle/>
        <a:p>
          <a:endParaRPr lang="en-US"/>
        </a:p>
      </dgm:t>
    </dgm:pt>
    <dgm:pt modelId="{045C48B3-D40F-43B4-BA42-098AA6ABB987}" type="sibTrans" cxnId="{1149E20C-5814-470E-9BB7-7DA33448C5B7}">
      <dgm:prSet/>
      <dgm:spPr/>
      <dgm:t>
        <a:bodyPr/>
        <a:lstStyle/>
        <a:p>
          <a:endParaRPr lang="en-US"/>
        </a:p>
      </dgm:t>
    </dgm:pt>
    <dgm:pt modelId="{20CB491D-D497-4361-AAAE-0C4C1338C75E}">
      <dgm:prSet phldrT="[Text]"/>
      <dgm:spPr/>
      <dgm:t>
        <a:bodyPr/>
        <a:lstStyle/>
        <a:p>
          <a:pPr algn="ctr"/>
          <a:r>
            <a:rPr lang="en-US" b="1" dirty="0" smtClean="0"/>
            <a:t>Infrastructure / Server</a:t>
          </a:r>
          <a:endParaRPr lang="en-US" b="1" dirty="0"/>
        </a:p>
      </dgm:t>
    </dgm:pt>
    <dgm:pt modelId="{8B269C5B-21EF-439E-97DB-86550D1512F3}" type="parTrans" cxnId="{4551D7F8-0200-41D2-832D-8364636C938A}">
      <dgm:prSet/>
      <dgm:spPr/>
      <dgm:t>
        <a:bodyPr/>
        <a:lstStyle/>
        <a:p>
          <a:endParaRPr lang="en-US"/>
        </a:p>
      </dgm:t>
    </dgm:pt>
    <dgm:pt modelId="{C152A842-D0D9-489F-A293-021678CA8771}" type="sibTrans" cxnId="{4551D7F8-0200-41D2-832D-8364636C938A}">
      <dgm:prSet/>
      <dgm:spPr/>
      <dgm:t>
        <a:bodyPr/>
        <a:lstStyle/>
        <a:p>
          <a:endParaRPr lang="en-US"/>
        </a:p>
      </dgm:t>
    </dgm:pt>
    <dgm:pt modelId="{870302C9-BE17-4C12-A1CC-6382BD5FFC2F}">
      <dgm:prSet phldrT="[Text]" custT="1"/>
      <dgm:spPr/>
      <dgm:t>
        <a:bodyPr/>
        <a:lstStyle/>
        <a:p>
          <a:pPr algn="ctr"/>
          <a:r>
            <a:rPr lang="en-US" sz="10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Docker Engine</a:t>
          </a:r>
          <a:endParaRPr lang="en-US" sz="1000" b="1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16B0515-2DF7-4564-9D62-08202F7999CC}" type="sibTrans" cxnId="{58C65FF5-C421-4199-AF9E-1EA70BB8201A}">
      <dgm:prSet/>
      <dgm:spPr/>
      <dgm:t>
        <a:bodyPr/>
        <a:lstStyle/>
        <a:p>
          <a:endParaRPr lang="en-US"/>
        </a:p>
      </dgm:t>
    </dgm:pt>
    <dgm:pt modelId="{456AD3FC-459C-4724-9373-1A5AD266EEAE}" type="parTrans" cxnId="{58C65FF5-C421-4199-AF9E-1EA70BB8201A}">
      <dgm:prSet/>
      <dgm:spPr/>
      <dgm:t>
        <a:bodyPr/>
        <a:lstStyle/>
        <a:p>
          <a:endParaRPr lang="en-US"/>
        </a:p>
      </dgm:t>
    </dgm:pt>
    <dgm:pt modelId="{2D7C7722-B67C-4966-AF4E-DD25F173CFD9}" type="pres">
      <dgm:prSet presAssocID="{E66A9910-6B37-437D-AD57-BD1C1ECF66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73DBB-FB20-4AD3-B80F-5DD0AB878E8C}" type="pres">
      <dgm:prSet presAssocID="{133A1E76-3239-42CF-AA78-3DE30303934F}" presName="parentText" presStyleLbl="node1" presStyleIdx="0" presStyleCnt="3" custScaleX="43827" custScaleY="16696" custLinFactNeighborX="-13506" custLinFactNeighborY="763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8C56D-4EFB-42FD-B165-C5AF66823765}" type="pres">
      <dgm:prSet presAssocID="{133A1E76-3239-42CF-AA78-3DE30303934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DA7F-DDBA-4D95-81A0-4A092098F455}" type="pres">
      <dgm:prSet presAssocID="{870302C9-BE17-4C12-A1CC-6382BD5FFC2F}" presName="parentText" presStyleLbl="node1" presStyleIdx="1" presStyleCnt="3" custScaleX="43636" custScaleY="16696" custLinFactY="-36496" custLinFactNeighborX="-1331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95A7-65AF-4652-987B-2598494E6211}" type="pres">
      <dgm:prSet presAssocID="{A16B0515-2DF7-4564-9D62-08202F7999CC}" presName="spacer" presStyleCnt="0"/>
      <dgm:spPr/>
    </dgm:pt>
    <dgm:pt modelId="{11D7696D-F1CE-4673-B0F6-5042B52A2B18}" type="pres">
      <dgm:prSet presAssocID="{20CB491D-D497-4361-AAAE-0C4C1338C75E}" presName="parentText" presStyleLbl="node1" presStyleIdx="2" presStyleCnt="3" custScaleX="44349" custScaleY="16696" custLinFactY="-27247" custLinFactNeighborX="-1376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6A3ED1-CADA-404F-86E8-C73286842EDA}" type="presOf" srcId="{EB78903A-351A-44D9-9B49-D7A4F5B01190}" destId="{D498C56D-4EFB-42FD-B165-C5AF66823765}" srcOrd="0" destOrd="0" presId="urn:microsoft.com/office/officeart/2005/8/layout/vList2"/>
    <dgm:cxn modelId="{789F5DB6-8420-4766-8F10-39A984B352A8}" type="presOf" srcId="{E66A9910-6B37-437D-AD57-BD1C1ECF66F4}" destId="{2D7C7722-B67C-4966-AF4E-DD25F173CFD9}" srcOrd="0" destOrd="0" presId="urn:microsoft.com/office/officeart/2005/8/layout/vList2"/>
    <dgm:cxn modelId="{1149E20C-5814-470E-9BB7-7DA33448C5B7}" srcId="{133A1E76-3239-42CF-AA78-3DE30303934F}" destId="{EB78903A-351A-44D9-9B49-D7A4F5B01190}" srcOrd="0" destOrd="0" parTransId="{9D8DDBF1-69BF-4EC0-859B-1C249A183AF7}" sibTransId="{045C48B3-D40F-43B4-BA42-098AA6ABB987}"/>
    <dgm:cxn modelId="{CC92B982-5A24-4CEC-84D8-B7FB1C7B4C57}" srcId="{E66A9910-6B37-437D-AD57-BD1C1ECF66F4}" destId="{133A1E76-3239-42CF-AA78-3DE30303934F}" srcOrd="0" destOrd="0" parTransId="{9897579B-8D36-492D-B44E-46FABC777E48}" sibTransId="{F9ECF5D5-FCFA-491D-BCF0-1A91A807F6B1}"/>
    <dgm:cxn modelId="{58C65FF5-C421-4199-AF9E-1EA70BB8201A}" srcId="{E66A9910-6B37-437D-AD57-BD1C1ECF66F4}" destId="{870302C9-BE17-4C12-A1CC-6382BD5FFC2F}" srcOrd="1" destOrd="0" parTransId="{456AD3FC-459C-4724-9373-1A5AD266EEAE}" sibTransId="{A16B0515-2DF7-4564-9D62-08202F7999CC}"/>
    <dgm:cxn modelId="{E4DD6167-B7B4-4D17-BC38-BD38A8B72D2C}" type="presOf" srcId="{133A1E76-3239-42CF-AA78-3DE30303934F}" destId="{DFA73DBB-FB20-4AD3-B80F-5DD0AB878E8C}" srcOrd="0" destOrd="0" presId="urn:microsoft.com/office/officeart/2005/8/layout/vList2"/>
    <dgm:cxn modelId="{C3E03496-FAB5-40E2-A936-3020E4943B02}" type="presOf" srcId="{870302C9-BE17-4C12-A1CC-6382BD5FFC2F}" destId="{6402DA7F-DDBA-4D95-81A0-4A092098F455}" srcOrd="0" destOrd="0" presId="urn:microsoft.com/office/officeart/2005/8/layout/vList2"/>
    <dgm:cxn modelId="{4551D7F8-0200-41D2-832D-8364636C938A}" srcId="{E66A9910-6B37-437D-AD57-BD1C1ECF66F4}" destId="{20CB491D-D497-4361-AAAE-0C4C1338C75E}" srcOrd="2" destOrd="0" parTransId="{8B269C5B-21EF-439E-97DB-86550D1512F3}" sibTransId="{C152A842-D0D9-489F-A293-021678CA8771}"/>
    <dgm:cxn modelId="{9CA25526-D8D6-45D8-B331-124DB253CF21}" type="presOf" srcId="{20CB491D-D497-4361-AAAE-0C4C1338C75E}" destId="{11D7696D-F1CE-4673-B0F6-5042B52A2B18}" srcOrd="0" destOrd="0" presId="urn:microsoft.com/office/officeart/2005/8/layout/vList2"/>
    <dgm:cxn modelId="{32238834-AA2E-40A8-A9D5-28D91EE1C175}" type="presParOf" srcId="{2D7C7722-B67C-4966-AF4E-DD25F173CFD9}" destId="{DFA73DBB-FB20-4AD3-B80F-5DD0AB878E8C}" srcOrd="0" destOrd="0" presId="urn:microsoft.com/office/officeart/2005/8/layout/vList2"/>
    <dgm:cxn modelId="{B05FF6C3-88B7-4A2C-AAD1-DAB4127DAA30}" type="presParOf" srcId="{2D7C7722-B67C-4966-AF4E-DD25F173CFD9}" destId="{D498C56D-4EFB-42FD-B165-C5AF66823765}" srcOrd="1" destOrd="0" presId="urn:microsoft.com/office/officeart/2005/8/layout/vList2"/>
    <dgm:cxn modelId="{556B3584-FA65-4B5B-912F-3235D79DB383}" type="presParOf" srcId="{2D7C7722-B67C-4966-AF4E-DD25F173CFD9}" destId="{6402DA7F-DDBA-4D95-81A0-4A092098F455}" srcOrd="2" destOrd="0" presId="urn:microsoft.com/office/officeart/2005/8/layout/vList2"/>
    <dgm:cxn modelId="{6FEEE3BE-038C-4C87-AE17-EE03C09E39C6}" type="presParOf" srcId="{2D7C7722-B67C-4966-AF4E-DD25F173CFD9}" destId="{E60695A7-65AF-4652-987B-2598494E6211}" srcOrd="3" destOrd="0" presId="urn:microsoft.com/office/officeart/2005/8/layout/vList2"/>
    <dgm:cxn modelId="{E1FE729C-085C-4ABB-B252-AF9CBADAC135}" type="presParOf" srcId="{2D7C7722-B67C-4966-AF4E-DD25F173CFD9}" destId="{11D7696D-F1CE-4673-B0F6-5042B52A2B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6A9910-6B37-437D-AD57-BD1C1ECF66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A1E76-3239-42CF-AA78-3DE30303934F}">
      <dgm:prSet phldrT="[Text]" custT="1"/>
      <dgm:spPr/>
      <dgm:t>
        <a:bodyPr/>
        <a:lstStyle/>
        <a:p>
          <a:pPr algn="ctr"/>
          <a:r>
            <a:rPr lang="en-US" sz="1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Host Operating System (Windows, MAC OSX, Linux)</a:t>
          </a:r>
          <a:endParaRPr lang="en-US" sz="1400" b="1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897579B-8D36-492D-B44E-46FABC777E48}" type="parTrans" cxnId="{CC92B982-5A24-4CEC-84D8-B7FB1C7B4C57}">
      <dgm:prSet/>
      <dgm:spPr/>
      <dgm:t>
        <a:bodyPr/>
        <a:lstStyle/>
        <a:p>
          <a:endParaRPr lang="en-US"/>
        </a:p>
      </dgm:t>
    </dgm:pt>
    <dgm:pt modelId="{F9ECF5D5-FCFA-491D-BCF0-1A91A807F6B1}" type="sibTrans" cxnId="{CC92B982-5A24-4CEC-84D8-B7FB1C7B4C57}">
      <dgm:prSet/>
      <dgm:spPr/>
      <dgm:t>
        <a:bodyPr/>
        <a:lstStyle/>
        <a:p>
          <a:endParaRPr lang="en-US"/>
        </a:p>
      </dgm:t>
    </dgm:pt>
    <dgm:pt modelId="{EB78903A-351A-44D9-9B49-D7A4F5B01190}">
      <dgm:prSet phldrT="[Text]" phldr="1"/>
      <dgm:spPr/>
      <dgm:t>
        <a:bodyPr/>
        <a:lstStyle/>
        <a:p>
          <a:endParaRPr lang="en-US" dirty="0"/>
        </a:p>
      </dgm:t>
    </dgm:pt>
    <dgm:pt modelId="{9D8DDBF1-69BF-4EC0-859B-1C249A183AF7}" type="parTrans" cxnId="{1149E20C-5814-470E-9BB7-7DA33448C5B7}">
      <dgm:prSet/>
      <dgm:spPr/>
      <dgm:t>
        <a:bodyPr/>
        <a:lstStyle/>
        <a:p>
          <a:endParaRPr lang="en-US"/>
        </a:p>
      </dgm:t>
    </dgm:pt>
    <dgm:pt modelId="{045C48B3-D40F-43B4-BA42-098AA6ABB987}" type="sibTrans" cxnId="{1149E20C-5814-470E-9BB7-7DA33448C5B7}">
      <dgm:prSet/>
      <dgm:spPr/>
      <dgm:t>
        <a:bodyPr/>
        <a:lstStyle/>
        <a:p>
          <a:endParaRPr lang="en-US"/>
        </a:p>
      </dgm:t>
    </dgm:pt>
    <dgm:pt modelId="{870302C9-BE17-4C12-A1CC-6382BD5FFC2F}">
      <dgm:prSet phldrT="[Text]" custT="1"/>
      <dgm:spPr/>
      <dgm:t>
        <a:bodyPr/>
        <a:lstStyle/>
        <a:p>
          <a:pPr algn="ctr"/>
          <a:r>
            <a: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Docker Engine</a:t>
          </a:r>
          <a:endParaRPr lang="en-US" sz="1600" b="1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56AD3FC-459C-4724-9373-1A5AD266EEAE}" type="parTrans" cxnId="{58C65FF5-C421-4199-AF9E-1EA70BB8201A}">
      <dgm:prSet/>
      <dgm:spPr/>
      <dgm:t>
        <a:bodyPr/>
        <a:lstStyle/>
        <a:p>
          <a:endParaRPr lang="en-US"/>
        </a:p>
      </dgm:t>
    </dgm:pt>
    <dgm:pt modelId="{A16B0515-2DF7-4564-9D62-08202F7999CC}" type="sibTrans" cxnId="{58C65FF5-C421-4199-AF9E-1EA70BB8201A}">
      <dgm:prSet/>
      <dgm:spPr/>
      <dgm:t>
        <a:bodyPr/>
        <a:lstStyle/>
        <a:p>
          <a:endParaRPr lang="en-US"/>
        </a:p>
      </dgm:t>
    </dgm:pt>
    <dgm:pt modelId="{20CB491D-D497-4361-AAAE-0C4C1338C75E}">
      <dgm:prSet phldrT="[Text]"/>
      <dgm:spPr/>
      <dgm:t>
        <a:bodyPr/>
        <a:lstStyle/>
        <a:p>
          <a:pPr algn="ctr"/>
          <a:r>
            <a:rPr lang="en-US" b="1" dirty="0" smtClean="0"/>
            <a:t>Infrastructure / Server</a:t>
          </a:r>
          <a:endParaRPr lang="en-US" b="1" dirty="0"/>
        </a:p>
      </dgm:t>
    </dgm:pt>
    <dgm:pt modelId="{8B269C5B-21EF-439E-97DB-86550D1512F3}" type="parTrans" cxnId="{4551D7F8-0200-41D2-832D-8364636C938A}">
      <dgm:prSet/>
      <dgm:spPr/>
      <dgm:t>
        <a:bodyPr/>
        <a:lstStyle/>
        <a:p>
          <a:endParaRPr lang="en-US"/>
        </a:p>
      </dgm:t>
    </dgm:pt>
    <dgm:pt modelId="{C152A842-D0D9-489F-A293-021678CA8771}" type="sibTrans" cxnId="{4551D7F8-0200-41D2-832D-8364636C938A}">
      <dgm:prSet/>
      <dgm:spPr/>
      <dgm:t>
        <a:bodyPr/>
        <a:lstStyle/>
        <a:p>
          <a:endParaRPr lang="en-US"/>
        </a:p>
      </dgm:t>
    </dgm:pt>
    <dgm:pt modelId="{2D7C7722-B67C-4966-AF4E-DD25F173CFD9}" type="pres">
      <dgm:prSet presAssocID="{E66A9910-6B37-437D-AD57-BD1C1ECF66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73DBB-FB20-4AD3-B80F-5DD0AB878E8C}" type="pres">
      <dgm:prSet presAssocID="{133A1E76-3239-42CF-AA78-3DE30303934F}" presName="parentText" presStyleLbl="node1" presStyleIdx="0" presStyleCnt="3" custScaleX="80952" custScaleY="16696" custLinFactNeighborX="5078" custLinFactNeighborY="864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8C56D-4EFB-42FD-B165-C5AF66823765}" type="pres">
      <dgm:prSet presAssocID="{133A1E76-3239-42CF-AA78-3DE30303934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DA7F-DDBA-4D95-81A0-4A092098F455}" type="pres">
      <dgm:prSet presAssocID="{870302C9-BE17-4C12-A1CC-6382BD5FFC2F}" presName="parentText" presStyleLbl="node1" presStyleIdx="1" presStyleCnt="3" custScaleX="80952" custScaleY="16696" custLinFactY="-32321" custLinFactNeighborX="507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95A7-65AF-4652-987B-2598494E6211}" type="pres">
      <dgm:prSet presAssocID="{A16B0515-2DF7-4564-9D62-08202F7999CC}" presName="spacer" presStyleCnt="0"/>
      <dgm:spPr/>
    </dgm:pt>
    <dgm:pt modelId="{11D7696D-F1CE-4673-B0F6-5042B52A2B18}" type="pres">
      <dgm:prSet presAssocID="{20CB491D-D497-4361-AAAE-0C4C1338C75E}" presName="parentText" presStyleLbl="node1" presStyleIdx="2" presStyleCnt="3" custScaleX="80952" custScaleY="16696" custLinFactY="-20383" custLinFactNeighborX="507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7B6837-0B08-4278-959E-905E39F4B0D6}" type="presOf" srcId="{133A1E76-3239-42CF-AA78-3DE30303934F}" destId="{DFA73DBB-FB20-4AD3-B80F-5DD0AB878E8C}" srcOrd="0" destOrd="0" presId="urn:microsoft.com/office/officeart/2005/8/layout/vList2"/>
    <dgm:cxn modelId="{1149E20C-5814-470E-9BB7-7DA33448C5B7}" srcId="{133A1E76-3239-42CF-AA78-3DE30303934F}" destId="{EB78903A-351A-44D9-9B49-D7A4F5B01190}" srcOrd="0" destOrd="0" parTransId="{9D8DDBF1-69BF-4EC0-859B-1C249A183AF7}" sibTransId="{045C48B3-D40F-43B4-BA42-098AA6ABB987}"/>
    <dgm:cxn modelId="{CC92B982-5A24-4CEC-84D8-B7FB1C7B4C57}" srcId="{E66A9910-6B37-437D-AD57-BD1C1ECF66F4}" destId="{133A1E76-3239-42CF-AA78-3DE30303934F}" srcOrd="0" destOrd="0" parTransId="{9897579B-8D36-492D-B44E-46FABC777E48}" sibTransId="{F9ECF5D5-FCFA-491D-BCF0-1A91A807F6B1}"/>
    <dgm:cxn modelId="{92330997-D59D-4401-ADFD-0C837E4F154C}" type="presOf" srcId="{20CB491D-D497-4361-AAAE-0C4C1338C75E}" destId="{11D7696D-F1CE-4673-B0F6-5042B52A2B18}" srcOrd="0" destOrd="0" presId="urn:microsoft.com/office/officeart/2005/8/layout/vList2"/>
    <dgm:cxn modelId="{8119F351-64B5-46A2-8A4F-B722E0F00016}" type="presOf" srcId="{E66A9910-6B37-437D-AD57-BD1C1ECF66F4}" destId="{2D7C7722-B67C-4966-AF4E-DD25F173CFD9}" srcOrd="0" destOrd="0" presId="urn:microsoft.com/office/officeart/2005/8/layout/vList2"/>
    <dgm:cxn modelId="{58C65FF5-C421-4199-AF9E-1EA70BB8201A}" srcId="{E66A9910-6B37-437D-AD57-BD1C1ECF66F4}" destId="{870302C9-BE17-4C12-A1CC-6382BD5FFC2F}" srcOrd="1" destOrd="0" parTransId="{456AD3FC-459C-4724-9373-1A5AD266EEAE}" sibTransId="{A16B0515-2DF7-4564-9D62-08202F7999CC}"/>
    <dgm:cxn modelId="{88997FCB-8361-4321-91BD-77CF7B5379F1}" type="presOf" srcId="{EB78903A-351A-44D9-9B49-D7A4F5B01190}" destId="{D498C56D-4EFB-42FD-B165-C5AF66823765}" srcOrd="0" destOrd="0" presId="urn:microsoft.com/office/officeart/2005/8/layout/vList2"/>
    <dgm:cxn modelId="{A272E666-559A-47CC-8F7F-5F22EBE3F7EC}" type="presOf" srcId="{870302C9-BE17-4C12-A1CC-6382BD5FFC2F}" destId="{6402DA7F-DDBA-4D95-81A0-4A092098F455}" srcOrd="0" destOrd="0" presId="urn:microsoft.com/office/officeart/2005/8/layout/vList2"/>
    <dgm:cxn modelId="{4551D7F8-0200-41D2-832D-8364636C938A}" srcId="{E66A9910-6B37-437D-AD57-BD1C1ECF66F4}" destId="{20CB491D-D497-4361-AAAE-0C4C1338C75E}" srcOrd="2" destOrd="0" parTransId="{8B269C5B-21EF-439E-97DB-86550D1512F3}" sibTransId="{C152A842-D0D9-489F-A293-021678CA8771}"/>
    <dgm:cxn modelId="{3530D2FE-86F9-40A4-90E1-616A43108FC8}" type="presParOf" srcId="{2D7C7722-B67C-4966-AF4E-DD25F173CFD9}" destId="{DFA73DBB-FB20-4AD3-B80F-5DD0AB878E8C}" srcOrd="0" destOrd="0" presId="urn:microsoft.com/office/officeart/2005/8/layout/vList2"/>
    <dgm:cxn modelId="{E472E6A2-D239-48B0-9E4D-D908A310C8F6}" type="presParOf" srcId="{2D7C7722-B67C-4966-AF4E-DD25F173CFD9}" destId="{D498C56D-4EFB-42FD-B165-C5AF66823765}" srcOrd="1" destOrd="0" presId="urn:microsoft.com/office/officeart/2005/8/layout/vList2"/>
    <dgm:cxn modelId="{3A565D45-4BBC-4619-8682-23DE10FE015D}" type="presParOf" srcId="{2D7C7722-B67C-4966-AF4E-DD25F173CFD9}" destId="{6402DA7F-DDBA-4D95-81A0-4A092098F455}" srcOrd="2" destOrd="0" presId="urn:microsoft.com/office/officeart/2005/8/layout/vList2"/>
    <dgm:cxn modelId="{8EF820D3-6297-4A94-80C3-463D47F7044A}" type="presParOf" srcId="{2D7C7722-B67C-4966-AF4E-DD25F173CFD9}" destId="{E60695A7-65AF-4652-987B-2598494E6211}" srcOrd="3" destOrd="0" presId="urn:microsoft.com/office/officeart/2005/8/layout/vList2"/>
    <dgm:cxn modelId="{7E2EFEEA-AA81-44CF-9845-80F69C35438F}" type="presParOf" srcId="{2D7C7722-B67C-4966-AF4E-DD25F173CFD9}" destId="{11D7696D-F1CE-4673-B0F6-5042B52A2B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66A9910-6B37-437D-AD57-BD1C1ECF66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A1E76-3239-42CF-AA78-3DE30303934F}">
      <dgm:prSet phldrT="[Text]" custT="1"/>
      <dgm:spPr/>
      <dgm:t>
        <a:bodyPr/>
        <a:lstStyle/>
        <a:p>
          <a:pPr algn="ctr"/>
          <a:r>
            <a:rPr lang="en-US" sz="1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Host Operating System (Windows, MAC OSX, Linux)</a:t>
          </a:r>
          <a:endParaRPr lang="en-US" sz="1400" b="1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897579B-8D36-492D-B44E-46FABC777E48}" type="parTrans" cxnId="{CC92B982-5A24-4CEC-84D8-B7FB1C7B4C57}">
      <dgm:prSet/>
      <dgm:spPr/>
      <dgm:t>
        <a:bodyPr/>
        <a:lstStyle/>
        <a:p>
          <a:endParaRPr lang="en-US"/>
        </a:p>
      </dgm:t>
    </dgm:pt>
    <dgm:pt modelId="{F9ECF5D5-FCFA-491D-BCF0-1A91A807F6B1}" type="sibTrans" cxnId="{CC92B982-5A24-4CEC-84D8-B7FB1C7B4C57}">
      <dgm:prSet/>
      <dgm:spPr/>
      <dgm:t>
        <a:bodyPr/>
        <a:lstStyle/>
        <a:p>
          <a:endParaRPr lang="en-US"/>
        </a:p>
      </dgm:t>
    </dgm:pt>
    <dgm:pt modelId="{EB78903A-351A-44D9-9B49-D7A4F5B01190}">
      <dgm:prSet phldrT="[Text]" phldr="1"/>
      <dgm:spPr/>
      <dgm:t>
        <a:bodyPr/>
        <a:lstStyle/>
        <a:p>
          <a:endParaRPr lang="en-US" dirty="0"/>
        </a:p>
      </dgm:t>
    </dgm:pt>
    <dgm:pt modelId="{9D8DDBF1-69BF-4EC0-859B-1C249A183AF7}" type="parTrans" cxnId="{1149E20C-5814-470E-9BB7-7DA33448C5B7}">
      <dgm:prSet/>
      <dgm:spPr/>
      <dgm:t>
        <a:bodyPr/>
        <a:lstStyle/>
        <a:p>
          <a:endParaRPr lang="en-US"/>
        </a:p>
      </dgm:t>
    </dgm:pt>
    <dgm:pt modelId="{045C48B3-D40F-43B4-BA42-098AA6ABB987}" type="sibTrans" cxnId="{1149E20C-5814-470E-9BB7-7DA33448C5B7}">
      <dgm:prSet/>
      <dgm:spPr/>
      <dgm:t>
        <a:bodyPr/>
        <a:lstStyle/>
        <a:p>
          <a:endParaRPr lang="en-US"/>
        </a:p>
      </dgm:t>
    </dgm:pt>
    <dgm:pt modelId="{870302C9-BE17-4C12-A1CC-6382BD5FFC2F}">
      <dgm:prSet phldrT="[Text]" custT="1"/>
      <dgm:spPr/>
      <dgm:t>
        <a:bodyPr/>
        <a:lstStyle/>
        <a:p>
          <a:pPr algn="ctr"/>
          <a:r>
            <a: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Docker Engine</a:t>
          </a:r>
          <a:endParaRPr lang="en-US" sz="1600" b="1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56AD3FC-459C-4724-9373-1A5AD266EEAE}" type="parTrans" cxnId="{58C65FF5-C421-4199-AF9E-1EA70BB8201A}">
      <dgm:prSet/>
      <dgm:spPr/>
      <dgm:t>
        <a:bodyPr/>
        <a:lstStyle/>
        <a:p>
          <a:endParaRPr lang="en-US"/>
        </a:p>
      </dgm:t>
    </dgm:pt>
    <dgm:pt modelId="{A16B0515-2DF7-4564-9D62-08202F7999CC}" type="sibTrans" cxnId="{58C65FF5-C421-4199-AF9E-1EA70BB8201A}">
      <dgm:prSet/>
      <dgm:spPr/>
      <dgm:t>
        <a:bodyPr/>
        <a:lstStyle/>
        <a:p>
          <a:endParaRPr lang="en-US"/>
        </a:p>
      </dgm:t>
    </dgm:pt>
    <dgm:pt modelId="{20CB491D-D497-4361-AAAE-0C4C1338C75E}">
      <dgm:prSet phldrT="[Text]"/>
      <dgm:spPr/>
      <dgm:t>
        <a:bodyPr/>
        <a:lstStyle/>
        <a:p>
          <a:pPr algn="ctr"/>
          <a:r>
            <a:rPr lang="en-US" b="1" dirty="0" smtClean="0"/>
            <a:t>Infrastructure / Server</a:t>
          </a:r>
          <a:endParaRPr lang="en-US" b="1" dirty="0"/>
        </a:p>
      </dgm:t>
    </dgm:pt>
    <dgm:pt modelId="{8B269C5B-21EF-439E-97DB-86550D1512F3}" type="parTrans" cxnId="{4551D7F8-0200-41D2-832D-8364636C938A}">
      <dgm:prSet/>
      <dgm:spPr/>
      <dgm:t>
        <a:bodyPr/>
        <a:lstStyle/>
        <a:p>
          <a:endParaRPr lang="en-US"/>
        </a:p>
      </dgm:t>
    </dgm:pt>
    <dgm:pt modelId="{C152A842-D0D9-489F-A293-021678CA8771}" type="sibTrans" cxnId="{4551D7F8-0200-41D2-832D-8364636C938A}">
      <dgm:prSet/>
      <dgm:spPr/>
      <dgm:t>
        <a:bodyPr/>
        <a:lstStyle/>
        <a:p>
          <a:endParaRPr lang="en-US"/>
        </a:p>
      </dgm:t>
    </dgm:pt>
    <dgm:pt modelId="{2D7C7722-B67C-4966-AF4E-DD25F173CFD9}" type="pres">
      <dgm:prSet presAssocID="{E66A9910-6B37-437D-AD57-BD1C1ECF66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73DBB-FB20-4AD3-B80F-5DD0AB878E8C}" type="pres">
      <dgm:prSet presAssocID="{133A1E76-3239-42CF-AA78-3DE30303934F}" presName="parentText" presStyleLbl="node1" presStyleIdx="0" presStyleCnt="3" custScaleX="80952" custScaleY="16696" custLinFactNeighborX="5078" custLinFactNeighborY="864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8C56D-4EFB-42FD-B165-C5AF66823765}" type="pres">
      <dgm:prSet presAssocID="{133A1E76-3239-42CF-AA78-3DE30303934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DA7F-DDBA-4D95-81A0-4A092098F455}" type="pres">
      <dgm:prSet presAssocID="{870302C9-BE17-4C12-A1CC-6382BD5FFC2F}" presName="parentText" presStyleLbl="node1" presStyleIdx="1" presStyleCnt="3" custScaleX="80952" custScaleY="16696" custLinFactY="-32321" custLinFactNeighborX="507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95A7-65AF-4652-987B-2598494E6211}" type="pres">
      <dgm:prSet presAssocID="{A16B0515-2DF7-4564-9D62-08202F7999CC}" presName="spacer" presStyleCnt="0"/>
      <dgm:spPr/>
    </dgm:pt>
    <dgm:pt modelId="{11D7696D-F1CE-4673-B0F6-5042B52A2B18}" type="pres">
      <dgm:prSet presAssocID="{20CB491D-D497-4361-AAAE-0C4C1338C75E}" presName="parentText" presStyleLbl="node1" presStyleIdx="2" presStyleCnt="3" custScaleX="80952" custScaleY="16696" custLinFactY="-20383" custLinFactNeighborX="507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49E20C-5814-470E-9BB7-7DA33448C5B7}" srcId="{133A1E76-3239-42CF-AA78-3DE30303934F}" destId="{EB78903A-351A-44D9-9B49-D7A4F5B01190}" srcOrd="0" destOrd="0" parTransId="{9D8DDBF1-69BF-4EC0-859B-1C249A183AF7}" sibTransId="{045C48B3-D40F-43B4-BA42-098AA6ABB987}"/>
    <dgm:cxn modelId="{B1695BB4-4EA5-491C-9CCF-97C1D67B05E6}" type="presOf" srcId="{E66A9910-6B37-437D-AD57-BD1C1ECF66F4}" destId="{2D7C7722-B67C-4966-AF4E-DD25F173CFD9}" srcOrd="0" destOrd="0" presId="urn:microsoft.com/office/officeart/2005/8/layout/vList2"/>
    <dgm:cxn modelId="{CC92B982-5A24-4CEC-84D8-B7FB1C7B4C57}" srcId="{E66A9910-6B37-437D-AD57-BD1C1ECF66F4}" destId="{133A1E76-3239-42CF-AA78-3DE30303934F}" srcOrd="0" destOrd="0" parTransId="{9897579B-8D36-492D-B44E-46FABC777E48}" sibTransId="{F9ECF5D5-FCFA-491D-BCF0-1A91A807F6B1}"/>
    <dgm:cxn modelId="{12EE2312-CC5F-44A9-AB37-07606FDEB333}" type="presOf" srcId="{133A1E76-3239-42CF-AA78-3DE30303934F}" destId="{DFA73DBB-FB20-4AD3-B80F-5DD0AB878E8C}" srcOrd="0" destOrd="0" presId="urn:microsoft.com/office/officeart/2005/8/layout/vList2"/>
    <dgm:cxn modelId="{ADFE04A4-B9CC-4800-9663-1CF15192212F}" type="presOf" srcId="{870302C9-BE17-4C12-A1CC-6382BD5FFC2F}" destId="{6402DA7F-DDBA-4D95-81A0-4A092098F455}" srcOrd="0" destOrd="0" presId="urn:microsoft.com/office/officeart/2005/8/layout/vList2"/>
    <dgm:cxn modelId="{58C65FF5-C421-4199-AF9E-1EA70BB8201A}" srcId="{E66A9910-6B37-437D-AD57-BD1C1ECF66F4}" destId="{870302C9-BE17-4C12-A1CC-6382BD5FFC2F}" srcOrd="1" destOrd="0" parTransId="{456AD3FC-459C-4724-9373-1A5AD266EEAE}" sibTransId="{A16B0515-2DF7-4564-9D62-08202F7999CC}"/>
    <dgm:cxn modelId="{1C202918-105A-4C08-9EA9-1128C104FE18}" type="presOf" srcId="{EB78903A-351A-44D9-9B49-D7A4F5B01190}" destId="{D498C56D-4EFB-42FD-B165-C5AF66823765}" srcOrd="0" destOrd="0" presId="urn:microsoft.com/office/officeart/2005/8/layout/vList2"/>
    <dgm:cxn modelId="{A85C1594-E0D9-487A-95C4-F50E33073B3A}" type="presOf" srcId="{20CB491D-D497-4361-AAAE-0C4C1338C75E}" destId="{11D7696D-F1CE-4673-B0F6-5042B52A2B18}" srcOrd="0" destOrd="0" presId="urn:microsoft.com/office/officeart/2005/8/layout/vList2"/>
    <dgm:cxn modelId="{4551D7F8-0200-41D2-832D-8364636C938A}" srcId="{E66A9910-6B37-437D-AD57-BD1C1ECF66F4}" destId="{20CB491D-D497-4361-AAAE-0C4C1338C75E}" srcOrd="2" destOrd="0" parTransId="{8B269C5B-21EF-439E-97DB-86550D1512F3}" sibTransId="{C152A842-D0D9-489F-A293-021678CA8771}"/>
    <dgm:cxn modelId="{15DBBFAC-AE70-4666-B24E-8806C62DC5F0}" type="presParOf" srcId="{2D7C7722-B67C-4966-AF4E-DD25F173CFD9}" destId="{DFA73DBB-FB20-4AD3-B80F-5DD0AB878E8C}" srcOrd="0" destOrd="0" presId="urn:microsoft.com/office/officeart/2005/8/layout/vList2"/>
    <dgm:cxn modelId="{DC8E007B-3FE8-4FD0-9BAD-72E5B06CFBA7}" type="presParOf" srcId="{2D7C7722-B67C-4966-AF4E-DD25F173CFD9}" destId="{D498C56D-4EFB-42FD-B165-C5AF66823765}" srcOrd="1" destOrd="0" presId="urn:microsoft.com/office/officeart/2005/8/layout/vList2"/>
    <dgm:cxn modelId="{8D48C954-1BB4-494C-B861-B3CE35CF2F70}" type="presParOf" srcId="{2D7C7722-B67C-4966-AF4E-DD25F173CFD9}" destId="{6402DA7F-DDBA-4D95-81A0-4A092098F455}" srcOrd="2" destOrd="0" presId="urn:microsoft.com/office/officeart/2005/8/layout/vList2"/>
    <dgm:cxn modelId="{06FAAFDD-BF6A-4BED-8604-03B0015DB4AF}" type="presParOf" srcId="{2D7C7722-B67C-4966-AF4E-DD25F173CFD9}" destId="{E60695A7-65AF-4652-987B-2598494E6211}" srcOrd="3" destOrd="0" presId="urn:microsoft.com/office/officeart/2005/8/layout/vList2"/>
    <dgm:cxn modelId="{A95AF994-5110-4F41-9356-77381AD9FEDD}" type="presParOf" srcId="{2D7C7722-B67C-4966-AF4E-DD25F173CFD9}" destId="{11D7696D-F1CE-4673-B0F6-5042B52A2B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66A9910-6B37-437D-AD57-BD1C1ECF66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A1E76-3239-42CF-AA78-3DE30303934F}">
      <dgm:prSet phldrT="[Text]" custT="1"/>
      <dgm:spPr/>
      <dgm:t>
        <a:bodyPr/>
        <a:lstStyle/>
        <a:p>
          <a:pPr algn="ctr"/>
          <a:r>
            <a:rPr lang="en-US" sz="1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Host Operating System (Windows, MAC OSX, Linux)</a:t>
          </a:r>
          <a:endParaRPr lang="en-US" sz="1400" b="1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897579B-8D36-492D-B44E-46FABC777E48}" type="parTrans" cxnId="{CC92B982-5A24-4CEC-84D8-B7FB1C7B4C57}">
      <dgm:prSet/>
      <dgm:spPr/>
      <dgm:t>
        <a:bodyPr/>
        <a:lstStyle/>
        <a:p>
          <a:endParaRPr lang="en-US"/>
        </a:p>
      </dgm:t>
    </dgm:pt>
    <dgm:pt modelId="{F9ECF5D5-FCFA-491D-BCF0-1A91A807F6B1}" type="sibTrans" cxnId="{CC92B982-5A24-4CEC-84D8-B7FB1C7B4C57}">
      <dgm:prSet/>
      <dgm:spPr/>
      <dgm:t>
        <a:bodyPr/>
        <a:lstStyle/>
        <a:p>
          <a:endParaRPr lang="en-US"/>
        </a:p>
      </dgm:t>
    </dgm:pt>
    <dgm:pt modelId="{EB78903A-351A-44D9-9B49-D7A4F5B01190}">
      <dgm:prSet phldrT="[Text]" phldr="1"/>
      <dgm:spPr/>
      <dgm:t>
        <a:bodyPr/>
        <a:lstStyle/>
        <a:p>
          <a:endParaRPr lang="en-US" dirty="0"/>
        </a:p>
      </dgm:t>
    </dgm:pt>
    <dgm:pt modelId="{9D8DDBF1-69BF-4EC0-859B-1C249A183AF7}" type="parTrans" cxnId="{1149E20C-5814-470E-9BB7-7DA33448C5B7}">
      <dgm:prSet/>
      <dgm:spPr/>
      <dgm:t>
        <a:bodyPr/>
        <a:lstStyle/>
        <a:p>
          <a:endParaRPr lang="en-US"/>
        </a:p>
      </dgm:t>
    </dgm:pt>
    <dgm:pt modelId="{045C48B3-D40F-43B4-BA42-098AA6ABB987}" type="sibTrans" cxnId="{1149E20C-5814-470E-9BB7-7DA33448C5B7}">
      <dgm:prSet/>
      <dgm:spPr/>
      <dgm:t>
        <a:bodyPr/>
        <a:lstStyle/>
        <a:p>
          <a:endParaRPr lang="en-US"/>
        </a:p>
      </dgm:t>
    </dgm:pt>
    <dgm:pt modelId="{870302C9-BE17-4C12-A1CC-6382BD5FFC2F}">
      <dgm:prSet phldrT="[Text]" custT="1"/>
      <dgm:spPr/>
      <dgm:t>
        <a:bodyPr/>
        <a:lstStyle/>
        <a:p>
          <a:pPr algn="ctr"/>
          <a:r>
            <a: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Docker Engine</a:t>
          </a:r>
          <a:endParaRPr lang="en-US" sz="1600" b="1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56AD3FC-459C-4724-9373-1A5AD266EEAE}" type="parTrans" cxnId="{58C65FF5-C421-4199-AF9E-1EA70BB8201A}">
      <dgm:prSet/>
      <dgm:spPr/>
      <dgm:t>
        <a:bodyPr/>
        <a:lstStyle/>
        <a:p>
          <a:endParaRPr lang="en-US"/>
        </a:p>
      </dgm:t>
    </dgm:pt>
    <dgm:pt modelId="{A16B0515-2DF7-4564-9D62-08202F7999CC}" type="sibTrans" cxnId="{58C65FF5-C421-4199-AF9E-1EA70BB8201A}">
      <dgm:prSet/>
      <dgm:spPr/>
      <dgm:t>
        <a:bodyPr/>
        <a:lstStyle/>
        <a:p>
          <a:endParaRPr lang="en-US"/>
        </a:p>
      </dgm:t>
    </dgm:pt>
    <dgm:pt modelId="{20CB491D-D497-4361-AAAE-0C4C1338C75E}">
      <dgm:prSet phldrT="[Text]"/>
      <dgm:spPr/>
      <dgm:t>
        <a:bodyPr/>
        <a:lstStyle/>
        <a:p>
          <a:pPr algn="ctr"/>
          <a:r>
            <a:rPr lang="en-US" b="1" dirty="0" smtClean="0"/>
            <a:t>Infrastructure / Server</a:t>
          </a:r>
          <a:endParaRPr lang="en-US" b="1" dirty="0"/>
        </a:p>
      </dgm:t>
    </dgm:pt>
    <dgm:pt modelId="{8B269C5B-21EF-439E-97DB-86550D1512F3}" type="parTrans" cxnId="{4551D7F8-0200-41D2-832D-8364636C938A}">
      <dgm:prSet/>
      <dgm:spPr/>
      <dgm:t>
        <a:bodyPr/>
        <a:lstStyle/>
        <a:p>
          <a:endParaRPr lang="en-US"/>
        </a:p>
      </dgm:t>
    </dgm:pt>
    <dgm:pt modelId="{C152A842-D0D9-489F-A293-021678CA8771}" type="sibTrans" cxnId="{4551D7F8-0200-41D2-832D-8364636C938A}">
      <dgm:prSet/>
      <dgm:spPr/>
      <dgm:t>
        <a:bodyPr/>
        <a:lstStyle/>
        <a:p>
          <a:endParaRPr lang="en-US"/>
        </a:p>
      </dgm:t>
    </dgm:pt>
    <dgm:pt modelId="{2D7C7722-B67C-4966-AF4E-DD25F173CFD9}" type="pres">
      <dgm:prSet presAssocID="{E66A9910-6B37-437D-AD57-BD1C1ECF66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73DBB-FB20-4AD3-B80F-5DD0AB878E8C}" type="pres">
      <dgm:prSet presAssocID="{133A1E76-3239-42CF-AA78-3DE30303934F}" presName="parentText" presStyleLbl="node1" presStyleIdx="0" presStyleCnt="3" custScaleX="80952" custScaleY="16696" custLinFactNeighborX="5078" custLinFactNeighborY="864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8C56D-4EFB-42FD-B165-C5AF66823765}" type="pres">
      <dgm:prSet presAssocID="{133A1E76-3239-42CF-AA78-3DE30303934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DA7F-DDBA-4D95-81A0-4A092098F455}" type="pres">
      <dgm:prSet presAssocID="{870302C9-BE17-4C12-A1CC-6382BD5FFC2F}" presName="parentText" presStyleLbl="node1" presStyleIdx="1" presStyleCnt="3" custScaleX="80952" custScaleY="16696" custLinFactY="-32321" custLinFactNeighborX="507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95A7-65AF-4652-987B-2598494E6211}" type="pres">
      <dgm:prSet presAssocID="{A16B0515-2DF7-4564-9D62-08202F7999CC}" presName="spacer" presStyleCnt="0"/>
      <dgm:spPr/>
    </dgm:pt>
    <dgm:pt modelId="{11D7696D-F1CE-4673-B0F6-5042B52A2B18}" type="pres">
      <dgm:prSet presAssocID="{20CB491D-D497-4361-AAAE-0C4C1338C75E}" presName="parentText" presStyleLbl="node1" presStyleIdx="2" presStyleCnt="3" custScaleX="80952" custScaleY="16696" custLinFactY="-20383" custLinFactNeighborX="507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B04468-51C1-441D-BE32-BB16A4D40B1B}" type="presOf" srcId="{E66A9910-6B37-437D-AD57-BD1C1ECF66F4}" destId="{2D7C7722-B67C-4966-AF4E-DD25F173CFD9}" srcOrd="0" destOrd="0" presId="urn:microsoft.com/office/officeart/2005/8/layout/vList2"/>
    <dgm:cxn modelId="{1149E20C-5814-470E-9BB7-7DA33448C5B7}" srcId="{133A1E76-3239-42CF-AA78-3DE30303934F}" destId="{EB78903A-351A-44D9-9B49-D7A4F5B01190}" srcOrd="0" destOrd="0" parTransId="{9D8DDBF1-69BF-4EC0-859B-1C249A183AF7}" sibTransId="{045C48B3-D40F-43B4-BA42-098AA6ABB987}"/>
    <dgm:cxn modelId="{CC92B982-5A24-4CEC-84D8-B7FB1C7B4C57}" srcId="{E66A9910-6B37-437D-AD57-BD1C1ECF66F4}" destId="{133A1E76-3239-42CF-AA78-3DE30303934F}" srcOrd="0" destOrd="0" parTransId="{9897579B-8D36-492D-B44E-46FABC777E48}" sibTransId="{F9ECF5D5-FCFA-491D-BCF0-1A91A807F6B1}"/>
    <dgm:cxn modelId="{81FBEA5C-3A1D-4C81-AE9B-89B918C64B88}" type="presOf" srcId="{EB78903A-351A-44D9-9B49-D7A4F5B01190}" destId="{D498C56D-4EFB-42FD-B165-C5AF66823765}" srcOrd="0" destOrd="0" presId="urn:microsoft.com/office/officeart/2005/8/layout/vList2"/>
    <dgm:cxn modelId="{58C65FF5-C421-4199-AF9E-1EA70BB8201A}" srcId="{E66A9910-6B37-437D-AD57-BD1C1ECF66F4}" destId="{870302C9-BE17-4C12-A1CC-6382BD5FFC2F}" srcOrd="1" destOrd="0" parTransId="{456AD3FC-459C-4724-9373-1A5AD266EEAE}" sibTransId="{A16B0515-2DF7-4564-9D62-08202F7999CC}"/>
    <dgm:cxn modelId="{03C8EE03-B430-4673-8D4A-65F0B7521EEA}" type="presOf" srcId="{20CB491D-D497-4361-AAAE-0C4C1338C75E}" destId="{11D7696D-F1CE-4673-B0F6-5042B52A2B18}" srcOrd="0" destOrd="0" presId="urn:microsoft.com/office/officeart/2005/8/layout/vList2"/>
    <dgm:cxn modelId="{90AC53A0-8F7E-41CA-8C04-A69B4BC3255A}" type="presOf" srcId="{870302C9-BE17-4C12-A1CC-6382BD5FFC2F}" destId="{6402DA7F-DDBA-4D95-81A0-4A092098F455}" srcOrd="0" destOrd="0" presId="urn:microsoft.com/office/officeart/2005/8/layout/vList2"/>
    <dgm:cxn modelId="{4551D7F8-0200-41D2-832D-8364636C938A}" srcId="{E66A9910-6B37-437D-AD57-BD1C1ECF66F4}" destId="{20CB491D-D497-4361-AAAE-0C4C1338C75E}" srcOrd="2" destOrd="0" parTransId="{8B269C5B-21EF-439E-97DB-86550D1512F3}" sibTransId="{C152A842-D0D9-489F-A293-021678CA8771}"/>
    <dgm:cxn modelId="{E1940C7C-073C-4A21-BB82-CE893D0D5CA2}" type="presOf" srcId="{133A1E76-3239-42CF-AA78-3DE30303934F}" destId="{DFA73DBB-FB20-4AD3-B80F-5DD0AB878E8C}" srcOrd="0" destOrd="0" presId="urn:microsoft.com/office/officeart/2005/8/layout/vList2"/>
    <dgm:cxn modelId="{5FCFF17E-22B5-44E3-95C2-D96C4E0D20DC}" type="presParOf" srcId="{2D7C7722-B67C-4966-AF4E-DD25F173CFD9}" destId="{DFA73DBB-FB20-4AD3-B80F-5DD0AB878E8C}" srcOrd="0" destOrd="0" presId="urn:microsoft.com/office/officeart/2005/8/layout/vList2"/>
    <dgm:cxn modelId="{88FF6BB3-00B7-41B8-8F7C-7BC787F0D973}" type="presParOf" srcId="{2D7C7722-B67C-4966-AF4E-DD25F173CFD9}" destId="{D498C56D-4EFB-42FD-B165-C5AF66823765}" srcOrd="1" destOrd="0" presId="urn:microsoft.com/office/officeart/2005/8/layout/vList2"/>
    <dgm:cxn modelId="{47060CC9-8010-43E9-A0FB-CCC9EB744D7F}" type="presParOf" srcId="{2D7C7722-B67C-4966-AF4E-DD25F173CFD9}" destId="{6402DA7F-DDBA-4D95-81A0-4A092098F455}" srcOrd="2" destOrd="0" presId="urn:microsoft.com/office/officeart/2005/8/layout/vList2"/>
    <dgm:cxn modelId="{C77FB1B5-306B-4D44-A8C9-5C4CE2C00599}" type="presParOf" srcId="{2D7C7722-B67C-4966-AF4E-DD25F173CFD9}" destId="{E60695A7-65AF-4652-987B-2598494E6211}" srcOrd="3" destOrd="0" presId="urn:microsoft.com/office/officeart/2005/8/layout/vList2"/>
    <dgm:cxn modelId="{C268B6A0-CFE4-441F-B9B6-81BC6D8A7610}" type="presParOf" srcId="{2D7C7722-B67C-4966-AF4E-DD25F173CFD9}" destId="{11D7696D-F1CE-4673-B0F6-5042B52A2B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3DBB-FB20-4AD3-B80F-5DD0AB878E8C}">
      <dsp:nvSpPr>
        <dsp:cNvPr id="0" name=""/>
        <dsp:cNvSpPr/>
      </dsp:nvSpPr>
      <dsp:spPr>
        <a:xfrm>
          <a:off x="683557" y="556275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Host Operating System (Windows, MAC OSX, Linux)</a:t>
          </a:r>
          <a:endParaRPr lang="en-US" sz="1300" b="1" kern="1200" dirty="0"/>
        </a:p>
      </dsp:txBody>
      <dsp:txXfrm>
        <a:off x="707158" y="579876"/>
        <a:ext cx="3838979" cy="436272"/>
      </dsp:txXfrm>
    </dsp:sp>
    <dsp:sp modelId="{D498C56D-4EFB-42FD-B165-C5AF66823765}">
      <dsp:nvSpPr>
        <dsp:cNvPr id="0" name=""/>
        <dsp:cNvSpPr/>
      </dsp:nvSpPr>
      <dsp:spPr>
        <a:xfrm>
          <a:off x="0" y="489262"/>
          <a:ext cx="48006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9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000" kern="1200" dirty="0"/>
        </a:p>
      </dsp:txBody>
      <dsp:txXfrm>
        <a:off x="0" y="489262"/>
        <a:ext cx="4800600" cy="745200"/>
      </dsp:txXfrm>
    </dsp:sp>
    <dsp:sp modelId="{6402DA7F-DDBA-4D95-81A0-4A092098F455}">
      <dsp:nvSpPr>
        <dsp:cNvPr id="0" name=""/>
        <dsp:cNvSpPr/>
      </dsp:nvSpPr>
      <dsp:spPr>
        <a:xfrm>
          <a:off x="683557" y="102238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Docker Engine</a:t>
          </a:r>
          <a:endParaRPr lang="en-US" sz="1300" b="1" kern="1200" dirty="0"/>
        </a:p>
      </dsp:txBody>
      <dsp:txXfrm>
        <a:off x="707158" y="125839"/>
        <a:ext cx="3838979" cy="436272"/>
      </dsp:txXfrm>
    </dsp:sp>
    <dsp:sp modelId="{11D7696D-F1CE-4673-B0F6-5042B52A2B18}">
      <dsp:nvSpPr>
        <dsp:cNvPr id="0" name=""/>
        <dsp:cNvSpPr/>
      </dsp:nvSpPr>
      <dsp:spPr>
        <a:xfrm>
          <a:off x="683557" y="1066798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Infrastructure / Server</a:t>
          </a:r>
          <a:endParaRPr lang="en-US" sz="1300" b="1" kern="1200" dirty="0"/>
        </a:p>
      </dsp:txBody>
      <dsp:txXfrm>
        <a:off x="707158" y="1090399"/>
        <a:ext cx="3838979" cy="436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3DBB-FB20-4AD3-B80F-5DD0AB878E8C}">
      <dsp:nvSpPr>
        <dsp:cNvPr id="0" name=""/>
        <dsp:cNvSpPr/>
      </dsp:nvSpPr>
      <dsp:spPr>
        <a:xfrm>
          <a:off x="683557" y="556275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Host Operating System (Windows, MAC OSX, Linux)</a:t>
          </a:r>
          <a:endParaRPr lang="en-US" sz="1300" b="1" kern="1200" dirty="0"/>
        </a:p>
      </dsp:txBody>
      <dsp:txXfrm>
        <a:off x="707158" y="579876"/>
        <a:ext cx="3838979" cy="436272"/>
      </dsp:txXfrm>
    </dsp:sp>
    <dsp:sp modelId="{D498C56D-4EFB-42FD-B165-C5AF66823765}">
      <dsp:nvSpPr>
        <dsp:cNvPr id="0" name=""/>
        <dsp:cNvSpPr/>
      </dsp:nvSpPr>
      <dsp:spPr>
        <a:xfrm>
          <a:off x="0" y="489262"/>
          <a:ext cx="48006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9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000" kern="1200" dirty="0"/>
        </a:p>
      </dsp:txBody>
      <dsp:txXfrm>
        <a:off x="0" y="489262"/>
        <a:ext cx="4800600" cy="745200"/>
      </dsp:txXfrm>
    </dsp:sp>
    <dsp:sp modelId="{6402DA7F-DDBA-4D95-81A0-4A092098F455}">
      <dsp:nvSpPr>
        <dsp:cNvPr id="0" name=""/>
        <dsp:cNvSpPr/>
      </dsp:nvSpPr>
      <dsp:spPr>
        <a:xfrm>
          <a:off x="683557" y="102238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Docker Engine</a:t>
          </a:r>
          <a:endParaRPr lang="en-US" sz="1300" b="1" kern="1200" dirty="0"/>
        </a:p>
      </dsp:txBody>
      <dsp:txXfrm>
        <a:off x="707158" y="125839"/>
        <a:ext cx="3838979" cy="436272"/>
      </dsp:txXfrm>
    </dsp:sp>
    <dsp:sp modelId="{11D7696D-F1CE-4673-B0F6-5042B52A2B18}">
      <dsp:nvSpPr>
        <dsp:cNvPr id="0" name=""/>
        <dsp:cNvSpPr/>
      </dsp:nvSpPr>
      <dsp:spPr>
        <a:xfrm>
          <a:off x="683557" y="1066798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Infrastructure / Server</a:t>
          </a:r>
          <a:endParaRPr lang="en-US" sz="1300" b="1" kern="1200" dirty="0"/>
        </a:p>
      </dsp:txBody>
      <dsp:txXfrm>
        <a:off x="707158" y="1090399"/>
        <a:ext cx="3838979" cy="4362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3DBB-FB20-4AD3-B80F-5DD0AB878E8C}">
      <dsp:nvSpPr>
        <dsp:cNvPr id="0" name=""/>
        <dsp:cNvSpPr/>
      </dsp:nvSpPr>
      <dsp:spPr>
        <a:xfrm>
          <a:off x="652121" y="545338"/>
          <a:ext cx="3707459" cy="472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Host Operating System (Windows, MAC OSX, Linux)</a:t>
          </a:r>
          <a:endParaRPr lang="en-US" sz="1300" b="1" kern="1200" dirty="0"/>
        </a:p>
      </dsp:txBody>
      <dsp:txXfrm>
        <a:off x="675198" y="568415"/>
        <a:ext cx="3661305" cy="426576"/>
      </dsp:txXfrm>
    </dsp:sp>
    <dsp:sp modelId="{D498C56D-4EFB-42FD-B165-C5AF66823765}">
      <dsp:nvSpPr>
        <dsp:cNvPr id="0" name=""/>
        <dsp:cNvSpPr/>
      </dsp:nvSpPr>
      <dsp:spPr>
        <a:xfrm>
          <a:off x="0" y="479815"/>
          <a:ext cx="4579824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409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000" kern="1200" dirty="0"/>
        </a:p>
      </dsp:txBody>
      <dsp:txXfrm>
        <a:off x="0" y="479815"/>
        <a:ext cx="4579824" cy="728640"/>
      </dsp:txXfrm>
    </dsp:sp>
    <dsp:sp modelId="{6402DA7F-DDBA-4D95-81A0-4A092098F455}">
      <dsp:nvSpPr>
        <dsp:cNvPr id="0" name=""/>
        <dsp:cNvSpPr/>
      </dsp:nvSpPr>
      <dsp:spPr>
        <a:xfrm>
          <a:off x="652121" y="101391"/>
          <a:ext cx="3707459" cy="472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Docker Engine</a:t>
          </a:r>
          <a:endParaRPr lang="en-US" sz="1300" b="1" kern="1200" dirty="0"/>
        </a:p>
      </dsp:txBody>
      <dsp:txXfrm>
        <a:off x="675198" y="124468"/>
        <a:ext cx="3661305" cy="426576"/>
      </dsp:txXfrm>
    </dsp:sp>
    <dsp:sp modelId="{11D7696D-F1CE-4673-B0F6-5042B52A2B18}">
      <dsp:nvSpPr>
        <dsp:cNvPr id="0" name=""/>
        <dsp:cNvSpPr/>
      </dsp:nvSpPr>
      <dsp:spPr>
        <a:xfrm>
          <a:off x="652121" y="1044517"/>
          <a:ext cx="3707459" cy="472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Infrastructure / Server</a:t>
          </a:r>
          <a:endParaRPr lang="en-US" sz="1300" b="1" kern="1200" dirty="0"/>
        </a:p>
      </dsp:txBody>
      <dsp:txXfrm>
        <a:off x="675198" y="1067594"/>
        <a:ext cx="3661305" cy="4265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3DBB-FB20-4AD3-B80F-5DD0AB878E8C}">
      <dsp:nvSpPr>
        <dsp:cNvPr id="0" name=""/>
        <dsp:cNvSpPr/>
      </dsp:nvSpPr>
      <dsp:spPr>
        <a:xfrm>
          <a:off x="652121" y="545338"/>
          <a:ext cx="3707459" cy="472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Host Operating System (Windows, MAC OSX, Linux)</a:t>
          </a:r>
          <a:endParaRPr lang="en-US" sz="1300" b="1" kern="1200" dirty="0"/>
        </a:p>
      </dsp:txBody>
      <dsp:txXfrm>
        <a:off x="675198" y="568415"/>
        <a:ext cx="3661305" cy="426576"/>
      </dsp:txXfrm>
    </dsp:sp>
    <dsp:sp modelId="{D498C56D-4EFB-42FD-B165-C5AF66823765}">
      <dsp:nvSpPr>
        <dsp:cNvPr id="0" name=""/>
        <dsp:cNvSpPr/>
      </dsp:nvSpPr>
      <dsp:spPr>
        <a:xfrm>
          <a:off x="0" y="479815"/>
          <a:ext cx="4579824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409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000" kern="1200" dirty="0"/>
        </a:p>
      </dsp:txBody>
      <dsp:txXfrm>
        <a:off x="0" y="479815"/>
        <a:ext cx="4579824" cy="728640"/>
      </dsp:txXfrm>
    </dsp:sp>
    <dsp:sp modelId="{6402DA7F-DDBA-4D95-81A0-4A092098F455}">
      <dsp:nvSpPr>
        <dsp:cNvPr id="0" name=""/>
        <dsp:cNvSpPr/>
      </dsp:nvSpPr>
      <dsp:spPr>
        <a:xfrm>
          <a:off x="652121" y="101391"/>
          <a:ext cx="3707459" cy="472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Docker Engine</a:t>
          </a:r>
          <a:endParaRPr lang="en-US" sz="1300" b="1" kern="1200" dirty="0"/>
        </a:p>
      </dsp:txBody>
      <dsp:txXfrm>
        <a:off x="675198" y="124468"/>
        <a:ext cx="3661305" cy="426576"/>
      </dsp:txXfrm>
    </dsp:sp>
    <dsp:sp modelId="{11D7696D-F1CE-4673-B0F6-5042B52A2B18}">
      <dsp:nvSpPr>
        <dsp:cNvPr id="0" name=""/>
        <dsp:cNvSpPr/>
      </dsp:nvSpPr>
      <dsp:spPr>
        <a:xfrm>
          <a:off x="652121" y="1044517"/>
          <a:ext cx="3707459" cy="472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Infrastructure / Server</a:t>
          </a:r>
          <a:endParaRPr lang="en-US" sz="1300" b="1" kern="1200" dirty="0"/>
        </a:p>
      </dsp:txBody>
      <dsp:txXfrm>
        <a:off x="675198" y="1067594"/>
        <a:ext cx="3661305" cy="4265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3DBB-FB20-4AD3-B80F-5DD0AB878E8C}">
      <dsp:nvSpPr>
        <dsp:cNvPr id="0" name=""/>
        <dsp:cNvSpPr/>
      </dsp:nvSpPr>
      <dsp:spPr>
        <a:xfrm>
          <a:off x="990605" y="889969"/>
          <a:ext cx="5491817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Host Operating System (Windows, MAC OSX, Linux)</a:t>
          </a:r>
          <a:endParaRPr lang="en-US" sz="1400" b="1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008933" y="908297"/>
        <a:ext cx="5455161" cy="338793"/>
      </dsp:txXfrm>
    </dsp:sp>
    <dsp:sp modelId="{D498C56D-4EFB-42FD-B165-C5AF66823765}">
      <dsp:nvSpPr>
        <dsp:cNvPr id="0" name=""/>
        <dsp:cNvSpPr/>
      </dsp:nvSpPr>
      <dsp:spPr>
        <a:xfrm>
          <a:off x="0" y="378035"/>
          <a:ext cx="6784042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39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kern="1200" dirty="0"/>
        </a:p>
      </dsp:txBody>
      <dsp:txXfrm>
        <a:off x="0" y="378035"/>
        <a:ext cx="6784042" cy="1026720"/>
      </dsp:txXfrm>
    </dsp:sp>
    <dsp:sp modelId="{6402DA7F-DDBA-4D95-81A0-4A092098F455}">
      <dsp:nvSpPr>
        <dsp:cNvPr id="0" name=""/>
        <dsp:cNvSpPr/>
      </dsp:nvSpPr>
      <dsp:spPr>
        <a:xfrm>
          <a:off x="990605" y="499379"/>
          <a:ext cx="5491817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Docker Engine</a:t>
          </a:r>
          <a:endParaRPr lang="en-US" sz="1600" b="1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008933" y="517707"/>
        <a:ext cx="5455161" cy="338793"/>
      </dsp:txXfrm>
    </dsp:sp>
    <dsp:sp modelId="{11D7696D-F1CE-4673-B0F6-5042B52A2B18}">
      <dsp:nvSpPr>
        <dsp:cNvPr id="0" name=""/>
        <dsp:cNvSpPr/>
      </dsp:nvSpPr>
      <dsp:spPr>
        <a:xfrm>
          <a:off x="990605" y="1321844"/>
          <a:ext cx="5491817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Infrastructure / Server</a:t>
          </a:r>
          <a:endParaRPr lang="en-US" sz="1600" b="1" kern="1200" dirty="0"/>
        </a:p>
      </dsp:txBody>
      <dsp:txXfrm>
        <a:off x="1008933" y="1340172"/>
        <a:ext cx="5455161" cy="3387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3DBB-FB20-4AD3-B80F-5DD0AB878E8C}">
      <dsp:nvSpPr>
        <dsp:cNvPr id="0" name=""/>
        <dsp:cNvSpPr/>
      </dsp:nvSpPr>
      <dsp:spPr>
        <a:xfrm>
          <a:off x="989147" y="786496"/>
          <a:ext cx="2973242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Host Operating System (Windows, MAC OSX, Linux)</a:t>
          </a:r>
          <a:endParaRPr lang="en-US" sz="800" b="1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007475" y="804824"/>
        <a:ext cx="2936586" cy="338793"/>
      </dsp:txXfrm>
    </dsp:sp>
    <dsp:sp modelId="{D498C56D-4EFB-42FD-B165-C5AF66823765}">
      <dsp:nvSpPr>
        <dsp:cNvPr id="0" name=""/>
        <dsp:cNvSpPr/>
      </dsp:nvSpPr>
      <dsp:spPr>
        <a:xfrm>
          <a:off x="0" y="378035"/>
          <a:ext cx="6784042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39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kern="1200" dirty="0"/>
        </a:p>
      </dsp:txBody>
      <dsp:txXfrm>
        <a:off x="0" y="378035"/>
        <a:ext cx="6784042" cy="1026720"/>
      </dsp:txXfrm>
    </dsp:sp>
    <dsp:sp modelId="{6402DA7F-DDBA-4D95-81A0-4A092098F455}">
      <dsp:nvSpPr>
        <dsp:cNvPr id="0" name=""/>
        <dsp:cNvSpPr/>
      </dsp:nvSpPr>
      <dsp:spPr>
        <a:xfrm>
          <a:off x="1008515" y="405495"/>
          <a:ext cx="2960284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Docker Engine</a:t>
          </a:r>
          <a:endParaRPr lang="en-US" sz="1000" b="1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026843" y="423823"/>
        <a:ext cx="2923628" cy="338793"/>
      </dsp:txXfrm>
    </dsp:sp>
    <dsp:sp modelId="{11D7696D-F1CE-4673-B0F6-5042B52A2B18}">
      <dsp:nvSpPr>
        <dsp:cNvPr id="0" name=""/>
        <dsp:cNvSpPr/>
      </dsp:nvSpPr>
      <dsp:spPr>
        <a:xfrm>
          <a:off x="953734" y="1167490"/>
          <a:ext cx="3008654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Infrastructure / Server</a:t>
          </a:r>
          <a:endParaRPr lang="en-US" sz="1600" b="1" kern="1200" dirty="0"/>
        </a:p>
      </dsp:txBody>
      <dsp:txXfrm>
        <a:off x="972062" y="1185818"/>
        <a:ext cx="2971998" cy="3387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3DBB-FB20-4AD3-B80F-5DD0AB878E8C}">
      <dsp:nvSpPr>
        <dsp:cNvPr id="0" name=""/>
        <dsp:cNvSpPr/>
      </dsp:nvSpPr>
      <dsp:spPr>
        <a:xfrm>
          <a:off x="990605" y="889969"/>
          <a:ext cx="5491817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Host Operating System (Windows, MAC OSX, Linux)</a:t>
          </a:r>
          <a:endParaRPr lang="en-US" sz="1400" b="1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008933" y="908297"/>
        <a:ext cx="5455161" cy="338793"/>
      </dsp:txXfrm>
    </dsp:sp>
    <dsp:sp modelId="{D498C56D-4EFB-42FD-B165-C5AF66823765}">
      <dsp:nvSpPr>
        <dsp:cNvPr id="0" name=""/>
        <dsp:cNvSpPr/>
      </dsp:nvSpPr>
      <dsp:spPr>
        <a:xfrm>
          <a:off x="0" y="378035"/>
          <a:ext cx="6784042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39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kern="1200" dirty="0"/>
        </a:p>
      </dsp:txBody>
      <dsp:txXfrm>
        <a:off x="0" y="378035"/>
        <a:ext cx="6784042" cy="1026720"/>
      </dsp:txXfrm>
    </dsp:sp>
    <dsp:sp modelId="{6402DA7F-DDBA-4D95-81A0-4A092098F455}">
      <dsp:nvSpPr>
        <dsp:cNvPr id="0" name=""/>
        <dsp:cNvSpPr/>
      </dsp:nvSpPr>
      <dsp:spPr>
        <a:xfrm>
          <a:off x="990605" y="499379"/>
          <a:ext cx="5491817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Docker Engine</a:t>
          </a:r>
          <a:endParaRPr lang="en-US" sz="1600" b="1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008933" y="517707"/>
        <a:ext cx="5455161" cy="338793"/>
      </dsp:txXfrm>
    </dsp:sp>
    <dsp:sp modelId="{11D7696D-F1CE-4673-B0F6-5042B52A2B18}">
      <dsp:nvSpPr>
        <dsp:cNvPr id="0" name=""/>
        <dsp:cNvSpPr/>
      </dsp:nvSpPr>
      <dsp:spPr>
        <a:xfrm>
          <a:off x="990605" y="1321844"/>
          <a:ext cx="5491817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Infrastructure / Server</a:t>
          </a:r>
          <a:endParaRPr lang="en-US" sz="1600" b="1" kern="1200" dirty="0"/>
        </a:p>
      </dsp:txBody>
      <dsp:txXfrm>
        <a:off x="1008933" y="1340172"/>
        <a:ext cx="5455161" cy="3387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3DBB-FB20-4AD3-B80F-5DD0AB878E8C}">
      <dsp:nvSpPr>
        <dsp:cNvPr id="0" name=""/>
        <dsp:cNvSpPr/>
      </dsp:nvSpPr>
      <dsp:spPr>
        <a:xfrm>
          <a:off x="990605" y="889969"/>
          <a:ext cx="5491817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Host Operating System (Windows, MAC OSX, Linux)</a:t>
          </a:r>
          <a:endParaRPr lang="en-US" sz="1400" b="1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008933" y="908297"/>
        <a:ext cx="5455161" cy="338793"/>
      </dsp:txXfrm>
    </dsp:sp>
    <dsp:sp modelId="{D498C56D-4EFB-42FD-B165-C5AF66823765}">
      <dsp:nvSpPr>
        <dsp:cNvPr id="0" name=""/>
        <dsp:cNvSpPr/>
      </dsp:nvSpPr>
      <dsp:spPr>
        <a:xfrm>
          <a:off x="0" y="378035"/>
          <a:ext cx="6784042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39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kern="1200" dirty="0"/>
        </a:p>
      </dsp:txBody>
      <dsp:txXfrm>
        <a:off x="0" y="378035"/>
        <a:ext cx="6784042" cy="1026720"/>
      </dsp:txXfrm>
    </dsp:sp>
    <dsp:sp modelId="{6402DA7F-DDBA-4D95-81A0-4A092098F455}">
      <dsp:nvSpPr>
        <dsp:cNvPr id="0" name=""/>
        <dsp:cNvSpPr/>
      </dsp:nvSpPr>
      <dsp:spPr>
        <a:xfrm>
          <a:off x="990605" y="499379"/>
          <a:ext cx="5491817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Docker Engine</a:t>
          </a:r>
          <a:endParaRPr lang="en-US" sz="1600" b="1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008933" y="517707"/>
        <a:ext cx="5455161" cy="338793"/>
      </dsp:txXfrm>
    </dsp:sp>
    <dsp:sp modelId="{11D7696D-F1CE-4673-B0F6-5042B52A2B18}">
      <dsp:nvSpPr>
        <dsp:cNvPr id="0" name=""/>
        <dsp:cNvSpPr/>
      </dsp:nvSpPr>
      <dsp:spPr>
        <a:xfrm>
          <a:off x="990605" y="1321844"/>
          <a:ext cx="5491817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Infrastructure / Server</a:t>
          </a:r>
          <a:endParaRPr lang="en-US" sz="1600" b="1" kern="1200" dirty="0"/>
        </a:p>
      </dsp:txBody>
      <dsp:txXfrm>
        <a:off x="1008933" y="1340172"/>
        <a:ext cx="5455161" cy="3387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3DBB-FB20-4AD3-B80F-5DD0AB878E8C}">
      <dsp:nvSpPr>
        <dsp:cNvPr id="0" name=""/>
        <dsp:cNvSpPr/>
      </dsp:nvSpPr>
      <dsp:spPr>
        <a:xfrm>
          <a:off x="990605" y="889969"/>
          <a:ext cx="5491817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Host Operating System (Windows, MAC OSX, Linux)</a:t>
          </a:r>
          <a:endParaRPr lang="en-US" sz="1400" b="1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008933" y="908297"/>
        <a:ext cx="5455161" cy="338793"/>
      </dsp:txXfrm>
    </dsp:sp>
    <dsp:sp modelId="{D498C56D-4EFB-42FD-B165-C5AF66823765}">
      <dsp:nvSpPr>
        <dsp:cNvPr id="0" name=""/>
        <dsp:cNvSpPr/>
      </dsp:nvSpPr>
      <dsp:spPr>
        <a:xfrm>
          <a:off x="0" y="378035"/>
          <a:ext cx="6784042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39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kern="1200" dirty="0"/>
        </a:p>
      </dsp:txBody>
      <dsp:txXfrm>
        <a:off x="0" y="378035"/>
        <a:ext cx="6784042" cy="1026720"/>
      </dsp:txXfrm>
    </dsp:sp>
    <dsp:sp modelId="{6402DA7F-DDBA-4D95-81A0-4A092098F455}">
      <dsp:nvSpPr>
        <dsp:cNvPr id="0" name=""/>
        <dsp:cNvSpPr/>
      </dsp:nvSpPr>
      <dsp:spPr>
        <a:xfrm>
          <a:off x="990605" y="499379"/>
          <a:ext cx="5491817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Docker Engine</a:t>
          </a:r>
          <a:endParaRPr lang="en-US" sz="1600" b="1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008933" y="517707"/>
        <a:ext cx="5455161" cy="338793"/>
      </dsp:txXfrm>
    </dsp:sp>
    <dsp:sp modelId="{11D7696D-F1CE-4673-B0F6-5042B52A2B18}">
      <dsp:nvSpPr>
        <dsp:cNvPr id="0" name=""/>
        <dsp:cNvSpPr/>
      </dsp:nvSpPr>
      <dsp:spPr>
        <a:xfrm>
          <a:off x="990605" y="1321844"/>
          <a:ext cx="5491817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Infrastructure / Server</a:t>
          </a:r>
          <a:endParaRPr lang="en-US" sz="1600" b="1" kern="1200" dirty="0"/>
        </a:p>
      </dsp:txBody>
      <dsp:txXfrm>
        <a:off x="1008933" y="1340172"/>
        <a:ext cx="5455161" cy="338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7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7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7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7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4/23/2017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fld id="{5EA75D5D-D804-4FE3-8749-84CDE0898A4D}" type="datetime1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>
              <a:solidFill>
                <a:srgbClr val="DEF5FA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rgbClr val="DEF5FA"/>
                </a:solidFill>
              </a:rPr>
              <a:pPr/>
              <a:t>‹#›</a:t>
            </a:fld>
            <a:endParaRPr lang="en-US" dirty="0">
              <a:solidFill>
                <a:srgbClr val="DEF5FA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32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6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927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69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4700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221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572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7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>
                <a:solidFill>
                  <a:srgbClr val="DEF5FA"/>
                </a:solidFill>
              </a:rPr>
              <a:pPr/>
              <a:t>4/23/2017</a:t>
            </a:fld>
            <a:endParaRPr lang="en-US">
              <a:solidFill>
                <a:srgbClr val="DEF5FA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>
              <a:solidFill>
                <a:srgbClr val="DEF5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96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fld id="{5EA75D5D-D804-4FE3-8749-84CDE0898A4D}" type="datetime1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>
              <a:solidFill>
                <a:srgbClr val="DEF5FA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rgbClr val="DEF5FA"/>
                </a:solidFill>
              </a:rPr>
              <a:pPr/>
              <a:t>‹#›</a:t>
            </a:fld>
            <a:endParaRPr lang="en-US" dirty="0">
              <a:solidFill>
                <a:srgbClr val="DEF5FA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34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4/23/2017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4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049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6664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35357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019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2449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94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>
                <a:solidFill>
                  <a:srgbClr val="DEF5FA"/>
                </a:solidFill>
              </a:rPr>
              <a:pPr/>
              <a:t>4/23/2017</a:t>
            </a:fld>
            <a:endParaRPr lang="en-US">
              <a:solidFill>
                <a:srgbClr val="DEF5FA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>
              <a:solidFill>
                <a:srgbClr val="DEF5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72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fld id="{5EA75D5D-D804-4FE3-8749-84CDE0898A4D}" type="datetime1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>
              <a:solidFill>
                <a:srgbClr val="DEF5FA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rgbClr val="DEF5FA"/>
                </a:solidFill>
              </a:rPr>
              <a:pPr/>
              <a:t>‹#›</a:t>
            </a:fld>
            <a:endParaRPr lang="en-US" dirty="0">
              <a:solidFill>
                <a:srgbClr val="DEF5FA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8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4/23/2017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176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2826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40020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233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014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027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>
                <a:solidFill>
                  <a:srgbClr val="DEF5FA"/>
                </a:solidFill>
              </a:rPr>
              <a:pPr/>
              <a:t>4/23/2017</a:t>
            </a:fld>
            <a:endParaRPr lang="en-US">
              <a:solidFill>
                <a:srgbClr val="DEF5FA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>
              <a:solidFill>
                <a:srgbClr val="DEF5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971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fld id="{5EA75D5D-D804-4FE3-8749-84CDE0898A4D}" type="datetime1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>
              <a:solidFill>
                <a:srgbClr val="DEF5FA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rgbClr val="DEF5FA"/>
                </a:solidFill>
              </a:rPr>
              <a:pPr/>
              <a:t>‹#›</a:t>
            </a:fld>
            <a:endParaRPr lang="en-US" dirty="0">
              <a:solidFill>
                <a:srgbClr val="DEF5FA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05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321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88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4/23/2017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2834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34804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467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72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444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>
                <a:solidFill>
                  <a:srgbClr val="DEF5FA"/>
                </a:solidFill>
              </a:rPr>
              <a:pPr/>
              <a:t>4/23/2017</a:t>
            </a:fld>
            <a:endParaRPr lang="en-US">
              <a:solidFill>
                <a:srgbClr val="DEF5FA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>
              <a:solidFill>
                <a:srgbClr val="DEF5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419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fld id="{5EA75D5D-D804-4FE3-8749-84CDE0898A4D}" type="datetime1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>
              <a:solidFill>
                <a:srgbClr val="DEF5FA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rgbClr val="DEF5FA"/>
                </a:solidFill>
              </a:rPr>
              <a:pPr/>
              <a:t>‹#›</a:t>
            </a:fld>
            <a:endParaRPr lang="en-US" dirty="0">
              <a:solidFill>
                <a:srgbClr val="DEF5FA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40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824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09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18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4/23/2017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15720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955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34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017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>
                <a:solidFill>
                  <a:srgbClr val="DEF5FA"/>
                </a:solidFill>
              </a:rPr>
              <a:pPr/>
              <a:t>4/23/2017</a:t>
            </a:fld>
            <a:endParaRPr lang="en-US">
              <a:solidFill>
                <a:srgbClr val="DEF5FA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>
              <a:solidFill>
                <a:srgbClr val="DEF5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489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fld id="{5EA75D5D-D804-4FE3-8749-84CDE0898A4D}" type="datetime1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>
              <a:solidFill>
                <a:srgbClr val="DEF5FA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rgbClr val="DEF5FA"/>
                </a:solidFill>
              </a:rPr>
              <a:pPr/>
              <a:t>‹#›</a:t>
            </a:fld>
            <a:endParaRPr lang="en-US" dirty="0">
              <a:solidFill>
                <a:srgbClr val="DEF5FA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01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599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9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338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793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751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182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06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>
                <a:solidFill>
                  <a:srgbClr val="DEF5FA"/>
                </a:solidFill>
              </a:rPr>
              <a:pPr/>
              <a:t>4/23/2017</a:t>
            </a:fld>
            <a:endParaRPr lang="en-US">
              <a:solidFill>
                <a:srgbClr val="DEF5FA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>
              <a:solidFill>
                <a:srgbClr val="DEF5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050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fld id="{5EA75D5D-D804-4FE3-8749-84CDE0898A4D}" type="datetime1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>
              <a:solidFill>
                <a:srgbClr val="DEF5FA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rgbClr val="DEF5FA"/>
                </a:solidFill>
              </a:rPr>
              <a:pPr/>
              <a:t>‹#›</a:t>
            </a:fld>
            <a:endParaRPr lang="en-US" dirty="0">
              <a:solidFill>
                <a:srgbClr val="DEF5FA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49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3280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278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819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22675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0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6265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7469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>
                <a:solidFill>
                  <a:srgbClr val="DEF5FA"/>
                </a:solidFill>
              </a:rPr>
              <a:pPr/>
              <a:t>4/23/2017</a:t>
            </a:fld>
            <a:endParaRPr lang="en-US">
              <a:solidFill>
                <a:srgbClr val="DEF5FA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>
              <a:solidFill>
                <a:srgbClr val="DEF5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474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fld id="{5EA75D5D-D804-4FE3-8749-84CDE0898A4D}" type="datetime1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>
              <a:solidFill>
                <a:srgbClr val="DEF5FA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rgbClr val="DEF5FA"/>
                </a:solidFill>
              </a:rPr>
              <a:pPr/>
              <a:t>‹#›</a:t>
            </a:fld>
            <a:endParaRPr lang="en-US" dirty="0">
              <a:solidFill>
                <a:srgbClr val="DEF5FA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65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926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390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49922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51377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99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91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8666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>
                <a:solidFill>
                  <a:srgbClr val="DEF5FA"/>
                </a:solidFill>
              </a:rPr>
              <a:pPr/>
              <a:t>4/23/2017</a:t>
            </a:fld>
            <a:endParaRPr lang="en-US">
              <a:solidFill>
                <a:srgbClr val="DEF5FA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>
              <a:solidFill>
                <a:srgbClr val="DEF5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369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fld id="{5EA75D5D-D804-4FE3-8749-84CDE0898A4D}" type="datetime1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>
              <a:solidFill>
                <a:srgbClr val="DEF5FA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rgbClr val="DEF5FA"/>
                </a:solidFill>
              </a:rPr>
              <a:pPr/>
              <a:t>‹#›</a:t>
            </a:fld>
            <a:endParaRPr lang="en-US" dirty="0">
              <a:solidFill>
                <a:srgbClr val="DEF5FA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19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34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777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6893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0882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101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0974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8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4/23/2017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>
                <a:solidFill>
                  <a:srgbClr val="DEF5FA"/>
                </a:solidFill>
              </a:rPr>
              <a:pPr/>
              <a:t>4/23/2017</a:t>
            </a:fld>
            <a:endParaRPr lang="en-US">
              <a:solidFill>
                <a:srgbClr val="DEF5FA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>
              <a:solidFill>
                <a:srgbClr val="DEF5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305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6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4/23/2017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7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3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9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0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8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9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0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>
                <a:solidFill>
                  <a:srgbClr val="464646"/>
                </a:solidFill>
              </a:rPr>
              <a:pPr/>
              <a:t>4/23/2017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5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5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4.xml"/><Relationship Id="rId6" Type="http://schemas.openxmlformats.org/officeDocument/2006/relationships/diagramQuickStyle" Target="../diagrams/quickStyle8.xml"/><Relationship Id="rId11" Type="http://schemas.openxmlformats.org/officeDocument/2006/relationships/image" Target="../media/image23.png"/><Relationship Id="rId5" Type="http://schemas.openxmlformats.org/officeDocument/2006/relationships/diagramLayout" Target="../diagrams/layout8.xml"/><Relationship Id="rId10" Type="http://schemas.openxmlformats.org/officeDocument/2006/relationships/image" Target="../media/image22.png"/><Relationship Id="rId4" Type="http://schemas.openxmlformats.org/officeDocument/2006/relationships/diagramData" Target="../diagrams/data8.xml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2.xml"/><Relationship Id="rId6" Type="http://schemas.openxmlformats.org/officeDocument/2006/relationships/diagramQuickStyle" Target="../diagrams/quickStyle9.xml"/><Relationship Id="rId11" Type="http://schemas.openxmlformats.org/officeDocument/2006/relationships/image" Target="../media/image26.png"/><Relationship Id="rId5" Type="http://schemas.openxmlformats.org/officeDocument/2006/relationships/diagramLayout" Target="../diagrams/layout9.xml"/><Relationship Id="rId10" Type="http://schemas.openxmlformats.org/officeDocument/2006/relationships/image" Target="../media/image25.png"/><Relationship Id="rId4" Type="http://schemas.openxmlformats.org/officeDocument/2006/relationships/diagramData" Target="../diagrams/data9.xml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9.png"/><Relationship Id="rId4" Type="http://schemas.openxmlformats.org/officeDocument/2006/relationships/diagramData" Target="../diagrams/data1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6" Type="http://schemas.openxmlformats.org/officeDocument/2006/relationships/diagramData" Target="../diagrams/data3.xml"/><Relationship Id="rId11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microsoft.com/office/2007/relationships/diagramDrawing" Target="../diagrams/drawing3.xml"/><Relationship Id="rId4" Type="http://schemas.openxmlformats.org/officeDocument/2006/relationships/image" Target="../media/image11.jpg"/><Relationship Id="rId9" Type="http://schemas.openxmlformats.org/officeDocument/2006/relationships/diagramColors" Target="../diagrams/colors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image" Target="../media/image15.png"/><Relationship Id="rId4" Type="http://schemas.openxmlformats.org/officeDocument/2006/relationships/diagramData" Target="../diagrams/data4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Relationship Id="rId6" Type="http://schemas.openxmlformats.org/officeDocument/2006/relationships/diagramQuickStyle" Target="../diagrams/quickStyle5.xml"/><Relationship Id="rId11" Type="http://schemas.openxmlformats.org/officeDocument/2006/relationships/image" Target="../media/image18.png"/><Relationship Id="rId5" Type="http://schemas.openxmlformats.org/officeDocument/2006/relationships/diagramLayout" Target="../diagrams/layout5.xml"/><Relationship Id="rId10" Type="http://schemas.openxmlformats.org/officeDocument/2006/relationships/image" Target="../media/image17.png"/><Relationship Id="rId4" Type="http://schemas.openxmlformats.org/officeDocument/2006/relationships/diagramData" Target="../diagrams/data5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Relationship Id="rId6" Type="http://schemas.openxmlformats.org/officeDocument/2006/relationships/diagramQuickStyle" Target="../diagrams/quickStyle6.xml"/><Relationship Id="rId11" Type="http://schemas.openxmlformats.org/officeDocument/2006/relationships/image" Target="../media/image19.png"/><Relationship Id="rId5" Type="http://schemas.openxmlformats.org/officeDocument/2006/relationships/diagramLayout" Target="../diagrams/layout6.xml"/><Relationship Id="rId10" Type="http://schemas.openxmlformats.org/officeDocument/2006/relationships/image" Target="../media/image18.png"/><Relationship Id="rId4" Type="http://schemas.openxmlformats.org/officeDocument/2006/relationships/diagramData" Target="../diagrams/data6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35" y="209550"/>
            <a:ext cx="2449284" cy="457200"/>
          </a:xfrm>
          <a:prstGeom prst="rect">
            <a:avLst/>
          </a:prstGeom>
        </p:spPr>
      </p:pic>
      <p:pic>
        <p:nvPicPr>
          <p:cNvPr id="1026" name="Picture 2" descr="G:\pictolearn\Docker\images\docker_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4" y="2278040"/>
            <a:ext cx="3552826" cy="23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pictolearn\Docker\images\jav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71750"/>
            <a:ext cx="2956818" cy="177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5799" y="1504950"/>
            <a:ext cx="8307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Based Problem-Solution Approach to learning</a:t>
            </a:r>
            <a:endParaRPr lang="en-US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0955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Docker for Java Developers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74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/>
          </a:bodyPr>
          <a:lstStyle>
            <a:extLst/>
          </a:lstStyle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Docker for Java Developers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8: Microservices with docker-machine and docker-compose</a:t>
            </a:r>
            <a:endParaRPr lang="en-US" sz="16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202642350"/>
              </p:ext>
            </p:extLst>
          </p:nvPr>
        </p:nvGraphicFramePr>
        <p:xfrm>
          <a:off x="-115421" y="2598056"/>
          <a:ext cx="6784042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1032194" y="1428750"/>
            <a:ext cx="2625406" cy="1536569"/>
            <a:chOff x="990605" y="499379"/>
            <a:chExt cx="5491817" cy="375449"/>
          </a:xfrm>
          <a:solidFill>
            <a:srgbClr val="92D050"/>
          </a:solidFill>
        </p:grpSpPr>
        <p:sp>
          <p:nvSpPr>
            <p:cNvPr id="19" name="Rounded Rectangle 18"/>
            <p:cNvSpPr/>
            <p:nvPr/>
          </p:nvSpPr>
          <p:spPr>
            <a:xfrm>
              <a:off x="990605" y="499379"/>
              <a:ext cx="5491817" cy="37544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1008933" y="517707"/>
              <a:ext cx="5455161" cy="33879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smtClean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Virtual Host 1</a:t>
              </a:r>
            </a:p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smtClean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IP: 172.0.0.1</a:t>
              </a:r>
            </a:p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25570" y="1439909"/>
            <a:ext cx="2599029" cy="1525410"/>
            <a:chOff x="990605" y="499379"/>
            <a:chExt cx="5491817" cy="375449"/>
          </a:xfrm>
          <a:solidFill>
            <a:srgbClr val="FFC000"/>
          </a:solidFill>
        </p:grpSpPr>
        <p:sp>
          <p:nvSpPr>
            <p:cNvPr id="22" name="Rounded Rectangle 21"/>
            <p:cNvSpPr/>
            <p:nvPr/>
          </p:nvSpPr>
          <p:spPr>
            <a:xfrm>
              <a:off x="990605" y="499379"/>
              <a:ext cx="5491817" cy="37544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1008933" y="517707"/>
              <a:ext cx="5455161" cy="33879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smtClean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Virtual Host 2</a:t>
              </a:r>
            </a:p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smtClean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IP: 172.0.0.2</a:t>
              </a:r>
            </a:p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25696" y="2343150"/>
            <a:ext cx="1219201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Container-1 MYSQL</a:t>
            </a:r>
            <a:endParaRPr lang="en-US" sz="1000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2997" y="2341499"/>
            <a:ext cx="1219201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Container-2 Java</a:t>
            </a:r>
            <a:endParaRPr lang="en-US" sz="1000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77240" y="2330293"/>
            <a:ext cx="1219201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Container-1 MYSQL</a:t>
            </a:r>
            <a:endParaRPr lang="en-US" sz="1000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29201" y="2333655"/>
            <a:ext cx="1219201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Container-2 Java</a:t>
            </a:r>
            <a:endParaRPr lang="en-US" sz="1000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/>
          </a:bodyPr>
          <a:lstStyle>
            <a:extLst/>
          </a:lstStyle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Docker for Java Developers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9: RESTful Microservices with Spring Boot and Hibernate</a:t>
            </a:r>
            <a:endParaRPr lang="en-US" sz="16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837964"/>
            <a:ext cx="8115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Goal: </a:t>
            </a:r>
            <a:r>
              <a:rPr lang="en-US" sz="14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know how to deploy a RESTful client running on Spring Boot with Hibernate and its interaction with MYSQL </a:t>
            </a:r>
          </a:p>
          <a:p>
            <a:endParaRPr lang="en-US" sz="1400" b="1" dirty="0" smtClean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25207757"/>
              </p:ext>
            </p:extLst>
          </p:nvPr>
        </p:nvGraphicFramePr>
        <p:xfrm>
          <a:off x="2191568" y="2570322"/>
          <a:ext cx="6784042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162300" y="1645565"/>
            <a:ext cx="5410200" cy="1348991"/>
            <a:chOff x="990605" y="499379"/>
            <a:chExt cx="5491817" cy="375449"/>
          </a:xfrm>
          <a:solidFill>
            <a:srgbClr val="92D050"/>
          </a:solidFill>
        </p:grpSpPr>
        <p:sp>
          <p:nvSpPr>
            <p:cNvPr id="8" name="Rounded Rectangle 7"/>
            <p:cNvSpPr/>
            <p:nvPr/>
          </p:nvSpPr>
          <p:spPr>
            <a:xfrm>
              <a:off x="990605" y="499379"/>
              <a:ext cx="5491817" cy="37544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1008933" y="517707"/>
              <a:ext cx="5455161" cy="33879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306671" y="2001857"/>
            <a:ext cx="1752600" cy="86177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Container-1 MYSQL</a:t>
            </a:r>
          </a:p>
          <a:p>
            <a:endParaRPr lang="en-US" sz="1000" dirty="0" smtClean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 smtClean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2025" y="2001857"/>
            <a:ext cx="2743200" cy="86177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Container-2 : web</a:t>
            </a:r>
            <a:endParaRPr lang="en-US" sz="1000" dirty="0" smtClean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 smtClean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266950"/>
            <a:ext cx="807310" cy="5334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266950"/>
            <a:ext cx="1447800" cy="4705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262620"/>
            <a:ext cx="580839" cy="47919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17594" y="1711418"/>
            <a:ext cx="685800" cy="268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1295402" y="2539483"/>
            <a:ext cx="182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white"/>
                </a:solidFill>
              </a:rPr>
              <a:t>RESTFul</a:t>
            </a:r>
            <a:r>
              <a:rPr lang="en-US" dirty="0" smtClean="0">
                <a:solidFill>
                  <a:prstClr val="white"/>
                </a:solidFill>
              </a:rPr>
              <a:t> Services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03394" y="2190750"/>
            <a:ext cx="998631" cy="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503394" y="2533650"/>
            <a:ext cx="998631" cy="1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04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/>
          </a:bodyPr>
          <a:lstStyle>
            <a:extLst/>
          </a:lstStyle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Docker for Java Developers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10: Scaling up Microservices with docker-compose</a:t>
            </a:r>
            <a:endParaRPr lang="en-US" sz="16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837964"/>
            <a:ext cx="8115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Goal: </a:t>
            </a:r>
            <a:r>
              <a:rPr lang="en-US" sz="14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scale up </a:t>
            </a:r>
            <a:r>
              <a:rPr lang="en-US" sz="1400" b="1" dirty="0" err="1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microservices</a:t>
            </a:r>
            <a:r>
              <a:rPr lang="en-US" sz="14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docker compose</a:t>
            </a:r>
          </a:p>
          <a:p>
            <a:endParaRPr lang="en-US" sz="1400" b="1" dirty="0" smtClean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69359730"/>
              </p:ext>
            </p:extLst>
          </p:nvPr>
        </p:nvGraphicFramePr>
        <p:xfrm>
          <a:off x="2191568" y="2570322"/>
          <a:ext cx="6784042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162300" y="1187003"/>
            <a:ext cx="5410200" cy="1794406"/>
            <a:chOff x="990605" y="499379"/>
            <a:chExt cx="5491817" cy="375449"/>
          </a:xfrm>
          <a:solidFill>
            <a:srgbClr val="92D050"/>
          </a:solidFill>
        </p:grpSpPr>
        <p:sp>
          <p:nvSpPr>
            <p:cNvPr id="8" name="Rounded Rectangle 7"/>
            <p:cNvSpPr/>
            <p:nvPr/>
          </p:nvSpPr>
          <p:spPr>
            <a:xfrm>
              <a:off x="990605" y="499379"/>
              <a:ext cx="5491817" cy="37544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1008933" y="517707"/>
              <a:ext cx="5455161" cy="33879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019800" y="2647592"/>
            <a:ext cx="2268070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Container-1 MYSQL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60678" y="1315017"/>
            <a:ext cx="1601507" cy="86177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Container-2 : web</a:t>
            </a:r>
            <a:endParaRPr lang="en-US" sz="1000" dirty="0" smtClean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 smtClean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427" y="2642388"/>
            <a:ext cx="403655" cy="266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782" y="1626546"/>
            <a:ext cx="820618" cy="2667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613273"/>
            <a:ext cx="441513" cy="36424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17594" y="1636843"/>
            <a:ext cx="685800" cy="268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1175267" y="2881585"/>
            <a:ext cx="182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white"/>
                </a:solidFill>
              </a:rPr>
              <a:t>RESTFul</a:t>
            </a:r>
            <a:r>
              <a:rPr lang="en-US" dirty="0" smtClean="0">
                <a:solidFill>
                  <a:prstClr val="white"/>
                </a:solidFill>
              </a:rPr>
              <a:t>  Client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03394" y="2190750"/>
            <a:ext cx="998631" cy="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503394" y="2533650"/>
            <a:ext cx="998631" cy="1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86363" y="1648124"/>
            <a:ext cx="1601507" cy="86177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Container-3: web</a:t>
            </a:r>
            <a:endParaRPr lang="en-US" sz="1000" dirty="0" smtClean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 smtClean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809" y="1972925"/>
            <a:ext cx="820618" cy="2667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945" y="1971804"/>
            <a:ext cx="441513" cy="364249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502025" y="2079011"/>
            <a:ext cx="612775" cy="5685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65232" y="216677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</a:rPr>
              <a:t>Router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056736" y="1898939"/>
            <a:ext cx="743864" cy="220326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142918" y="2363301"/>
            <a:ext cx="2419267" cy="26484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7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35" y="514350"/>
            <a:ext cx="2449284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419784"/>
            <a:ext cx="601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Hope to see you in the course</a:t>
            </a:r>
            <a:endParaRPr lang="en-US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142" y="1858268"/>
            <a:ext cx="2891676" cy="242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3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35" y="514350"/>
            <a:ext cx="2449284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419784"/>
            <a:ext cx="601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Who should take this course?</a:t>
            </a:r>
            <a:endParaRPr lang="en-US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2" descr="G:\pictolearn\Docker\images\Java_Engineer_image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3575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G:\pictolearn\Docker\images\DevOps_Engineer_image_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70932"/>
            <a:ext cx="1550054" cy="147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:\pictolearn\Docker\images\school-student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747768"/>
            <a:ext cx="2897519" cy="193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3797528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Developers</a:t>
            </a:r>
            <a:endParaRPr lang="en-US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6734" y="3797528"/>
            <a:ext cx="1905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 OPS Engineers and Engineering Managers</a:t>
            </a:r>
            <a:endParaRPr lang="en-US" sz="16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58859" y="3797528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Students, College grads</a:t>
            </a:r>
            <a:endParaRPr lang="en-US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9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35" y="514350"/>
            <a:ext cx="2449284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419784"/>
            <a:ext cx="601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are you going to learn?</a:t>
            </a:r>
            <a:endParaRPr lang="en-US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6400" y="226695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Quick Introduction to Docker Fundamentals on how to </a:t>
            </a:r>
            <a:r>
              <a:rPr lang="en-US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Build-&gt;Ship-&gt;Run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Software using </a:t>
            </a:r>
            <a:r>
              <a:rPr lang="en-US" sz="16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with a ton of real life use cases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1 : Apache </a:t>
            </a:r>
            <a:r>
              <a:rPr lang="en-CA" sz="2000" b="1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httpd</a:t>
            </a:r>
            <a:endParaRPr lang="en-US" sz="20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20741621"/>
              </p:ext>
            </p:extLst>
          </p:nvPr>
        </p:nvGraphicFramePr>
        <p:xfrm>
          <a:off x="381000" y="2190750"/>
          <a:ext cx="48006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066800" y="1176655"/>
            <a:ext cx="1820008" cy="1090295"/>
            <a:chOff x="683557" y="-29619"/>
            <a:chExt cx="3886180" cy="650437"/>
          </a:xfrm>
        </p:grpSpPr>
        <p:sp>
          <p:nvSpPr>
            <p:cNvPr id="8" name="Rounded Rectangle 7"/>
            <p:cNvSpPr/>
            <p:nvPr/>
          </p:nvSpPr>
          <p:spPr>
            <a:xfrm>
              <a:off x="683557" y="5488"/>
              <a:ext cx="3886180" cy="6153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707159" y="-29619"/>
              <a:ext cx="3838979" cy="5917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smtClean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Container – 1</a:t>
              </a:r>
            </a:p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933700" y="1211393"/>
            <a:ext cx="1905000" cy="1055557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US" sz="12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Container -2</a:t>
            </a:r>
            <a:endParaRPr lang="en-US" sz="12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50" name="Picture 2" descr="F:\pictolearn\Docker\images\apache-http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16446"/>
            <a:ext cx="1047491" cy="53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F:\pictolearn\Docker\images\apache-httpd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29125"/>
            <a:ext cx="1047491" cy="4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30371" y="704448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Goal:</a:t>
            </a:r>
            <a:r>
              <a:rPr lang="en-US" sz="12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Host a website of </a:t>
            </a:r>
            <a:r>
              <a:rPr lang="en-US" sz="1200" b="1" dirty="0" err="1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pictolearn</a:t>
            </a:r>
            <a:r>
              <a:rPr lang="en-US" sz="12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multiple Docker containers running on the same host machine using the </a:t>
            </a:r>
            <a:r>
              <a:rPr lang="en-US" sz="1200" b="1" dirty="0" err="1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httpd</a:t>
            </a:r>
            <a:r>
              <a:rPr lang="en-US" sz="12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server</a:t>
            </a:r>
            <a:endParaRPr lang="en-US" sz="12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10200" y="1600049"/>
            <a:ext cx="3505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you will learn?</a:t>
            </a:r>
            <a:r>
              <a:rPr lang="en-US" sz="12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endParaRPr lang="en-US" sz="1200" b="1" dirty="0" smtClean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a custom image from </a:t>
            </a:r>
            <a:r>
              <a:rPr lang="en-US" sz="1200" b="1" dirty="0" err="1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Dockerfile</a:t>
            </a:r>
            <a:r>
              <a:rPr lang="en-US" sz="12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Running multiple containers out of an image with your website hosted on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CLI Commands (All important commands required to form the foundation of understanding Docker)</a:t>
            </a:r>
          </a:p>
        </p:txBody>
      </p:sp>
    </p:spTree>
    <p:extLst>
      <p:ext uri="{BB962C8B-B14F-4D97-AF65-F5344CB8AC3E}">
        <p14:creationId xmlns:p14="http://schemas.microsoft.com/office/powerpoint/2010/main" val="30467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</a:t>
            </a:r>
            <a:r>
              <a:rPr lang="en-CA" sz="20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NGINX</a:t>
            </a:r>
            <a:endParaRPr lang="en-US" sz="20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91036086"/>
              </p:ext>
            </p:extLst>
          </p:nvPr>
        </p:nvGraphicFramePr>
        <p:xfrm>
          <a:off x="381000" y="2190750"/>
          <a:ext cx="48006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066800" y="1176655"/>
            <a:ext cx="1820008" cy="1090295"/>
            <a:chOff x="683557" y="-29619"/>
            <a:chExt cx="3886180" cy="650437"/>
          </a:xfrm>
        </p:grpSpPr>
        <p:sp>
          <p:nvSpPr>
            <p:cNvPr id="8" name="Rounded Rectangle 7"/>
            <p:cNvSpPr/>
            <p:nvPr/>
          </p:nvSpPr>
          <p:spPr>
            <a:xfrm>
              <a:off x="683557" y="5488"/>
              <a:ext cx="3886180" cy="6153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707159" y="-29619"/>
              <a:ext cx="3838979" cy="5917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smtClean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Container – 1</a:t>
              </a:r>
            </a:p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933700" y="1211393"/>
            <a:ext cx="1905000" cy="1055557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US" sz="12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Container -2</a:t>
            </a:r>
            <a:endParaRPr lang="en-US" sz="12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0371" y="704448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Goal:</a:t>
            </a:r>
            <a:r>
              <a:rPr lang="en-US" sz="12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Host a website of </a:t>
            </a:r>
            <a:r>
              <a:rPr lang="en-US" sz="1200" b="1" dirty="0" err="1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pictolearn</a:t>
            </a:r>
            <a:r>
              <a:rPr lang="en-US" sz="12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multiple Docker containers running on the same host machine using the NGINX HTTP server</a:t>
            </a:r>
            <a:endParaRPr lang="en-US" sz="12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10200" y="1563070"/>
            <a:ext cx="3505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you will learn?</a:t>
            </a:r>
            <a:r>
              <a:rPr lang="en-US" sz="12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endParaRPr lang="en-US" sz="1200" b="1" dirty="0" smtClean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Running multiple containers using NGINX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Pushing the image to Docker Hub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Pulling the image from Docker Hub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Real Build - &gt; Ship - &gt; Run use case</a:t>
            </a:r>
          </a:p>
        </p:txBody>
      </p:sp>
      <p:pic>
        <p:nvPicPr>
          <p:cNvPr id="1027" name="Picture 3" descr="F:\pictolearn\Docker\images\ngin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2708"/>
            <a:ext cx="606669" cy="5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F:\pictolearn\Docker\images\ngin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90233"/>
            <a:ext cx="606669" cy="5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22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/>
          </a:bodyPr>
          <a:lstStyle>
            <a:extLst/>
          </a:lstStyle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Docker for Java Developers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3: Docker – Git Integration</a:t>
            </a:r>
            <a:endParaRPr lang="en-US" sz="20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632" y="1152525"/>
            <a:ext cx="867798" cy="1009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71550"/>
            <a:ext cx="137209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0" y="704448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Building a Custom UBUNTU IMAGE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923580775"/>
              </p:ext>
            </p:extLst>
          </p:nvPr>
        </p:nvGraphicFramePr>
        <p:xfrm>
          <a:off x="2072538" y="2712653"/>
          <a:ext cx="4579824" cy="2287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948182" y="2092736"/>
            <a:ext cx="3124200" cy="709295"/>
            <a:chOff x="683557" y="-29619"/>
            <a:chExt cx="3886180" cy="650437"/>
          </a:xfrm>
        </p:grpSpPr>
        <p:sp>
          <p:nvSpPr>
            <p:cNvPr id="10" name="Rounded Rectangle 9"/>
            <p:cNvSpPr/>
            <p:nvPr/>
          </p:nvSpPr>
          <p:spPr>
            <a:xfrm>
              <a:off x="683557" y="5488"/>
              <a:ext cx="3886180" cy="6153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707159" y="-29619"/>
              <a:ext cx="3838979" cy="5917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smtClean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UBUNTU 16.04</a:t>
              </a:r>
              <a:endParaRPr lang="en-US" sz="12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263" y="2231958"/>
            <a:ext cx="365872" cy="34774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876471" y="1380382"/>
            <a:ext cx="3267622" cy="707795"/>
            <a:chOff x="1377245" y="-626104"/>
            <a:chExt cx="3987818" cy="649062"/>
          </a:xfrm>
        </p:grpSpPr>
        <p:sp>
          <p:nvSpPr>
            <p:cNvPr id="14" name="Rounded Rectangle 13"/>
            <p:cNvSpPr/>
            <p:nvPr/>
          </p:nvSpPr>
          <p:spPr>
            <a:xfrm>
              <a:off x="1478883" y="-592372"/>
              <a:ext cx="3886180" cy="6153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1377245" y="-626104"/>
              <a:ext cx="3838979" cy="5917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smtClean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JDK 1.8, VI editor, </a:t>
              </a:r>
              <a:r>
                <a:rPr lang="en-US" sz="1200" b="1" dirty="0" err="1" smtClean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mysql</a:t>
              </a:r>
              <a:r>
                <a:rPr lang="en-US" sz="1200" b="1" dirty="0" smtClean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client, MAVEN</a:t>
              </a:r>
              <a:endParaRPr lang="en-US" sz="12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76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/>
          </a:bodyPr>
          <a:lstStyle>
            <a:extLst/>
          </a:lstStyle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Docker for Java Developers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4: Deploy a war to Tomcat</a:t>
            </a:r>
            <a:endParaRPr lang="en-US" sz="20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20032387"/>
              </p:ext>
            </p:extLst>
          </p:nvPr>
        </p:nvGraphicFramePr>
        <p:xfrm>
          <a:off x="2072538" y="2712653"/>
          <a:ext cx="4579824" cy="2287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948182" y="2092736"/>
            <a:ext cx="3124200" cy="709295"/>
            <a:chOff x="683557" y="-29619"/>
            <a:chExt cx="3886180" cy="650437"/>
          </a:xfrm>
        </p:grpSpPr>
        <p:sp>
          <p:nvSpPr>
            <p:cNvPr id="10" name="Rounded Rectangle 9"/>
            <p:cNvSpPr/>
            <p:nvPr/>
          </p:nvSpPr>
          <p:spPr>
            <a:xfrm>
              <a:off x="683557" y="5488"/>
              <a:ext cx="3886180" cy="6153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707159" y="-29619"/>
              <a:ext cx="3838979" cy="5917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smtClean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TOMCAT 8.0</a:t>
              </a:r>
              <a:endParaRPr lang="en-US" sz="12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76471" y="1380382"/>
            <a:ext cx="3267622" cy="707795"/>
            <a:chOff x="1377245" y="-626104"/>
            <a:chExt cx="3987818" cy="649062"/>
          </a:xfrm>
        </p:grpSpPr>
        <p:sp>
          <p:nvSpPr>
            <p:cNvPr id="14" name="Rounded Rectangle 13"/>
            <p:cNvSpPr/>
            <p:nvPr/>
          </p:nvSpPr>
          <p:spPr>
            <a:xfrm>
              <a:off x="1478883" y="-592372"/>
              <a:ext cx="3886180" cy="6153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1377245" y="-626104"/>
              <a:ext cx="3838979" cy="5917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smtClean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Spring WAR application</a:t>
              </a:r>
              <a:endParaRPr lang="en-US" sz="12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611" y="2190751"/>
            <a:ext cx="821098" cy="5472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375" y="1778007"/>
            <a:ext cx="7620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/>
          </a:bodyPr>
          <a:lstStyle>
            <a:extLst/>
          </a:lstStyle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Docker for Java Developers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5 and Use Case 6</a:t>
            </a:r>
            <a:endParaRPr lang="en-US" sz="20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57732179"/>
              </p:ext>
            </p:extLst>
          </p:nvPr>
        </p:nvGraphicFramePr>
        <p:xfrm>
          <a:off x="457200" y="2581718"/>
          <a:ext cx="6784042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6"/>
          <p:cNvSpPr txBox="1"/>
          <p:nvPr/>
        </p:nvSpPr>
        <p:spPr>
          <a:xfrm>
            <a:off x="1465728" y="1797099"/>
            <a:ext cx="2909047" cy="116955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400" b="1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Ubuntu 16.04 Image with  Tomcat 7 and JDK 7</a:t>
            </a:r>
          </a:p>
          <a:p>
            <a:endParaRPr lang="en-US" sz="14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dirty="0" smtClean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4419600" y="1774444"/>
            <a:ext cx="2514600" cy="116955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400" b="1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Ubuntu Image with Tomcat 8 and JDK 8</a:t>
            </a:r>
          </a:p>
          <a:p>
            <a:endParaRPr lang="en-US" sz="14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u="sng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625" y="2447520"/>
            <a:ext cx="592498" cy="394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220" y="2469031"/>
            <a:ext cx="587431" cy="39152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418060" y="794037"/>
            <a:ext cx="2933998" cy="912848"/>
            <a:chOff x="1478883" y="-592371"/>
            <a:chExt cx="3886181" cy="615330"/>
          </a:xfrm>
        </p:grpSpPr>
        <p:sp>
          <p:nvSpPr>
            <p:cNvPr id="15" name="Rounded Rectangle 14"/>
            <p:cNvSpPr/>
            <p:nvPr/>
          </p:nvSpPr>
          <p:spPr>
            <a:xfrm>
              <a:off x="1478883" y="-592371"/>
              <a:ext cx="3886181" cy="6153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1478884" y="-574903"/>
              <a:ext cx="3737339" cy="5405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smtClean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Spring WAR application running on JDK 7 and Tomcat 7</a:t>
              </a:r>
            </a:p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30052" y="794037"/>
            <a:ext cx="2622077" cy="977046"/>
            <a:chOff x="1377245" y="-592372"/>
            <a:chExt cx="3987818" cy="645141"/>
          </a:xfrm>
        </p:grpSpPr>
        <p:sp>
          <p:nvSpPr>
            <p:cNvPr id="18" name="Rounded Rectangle 17"/>
            <p:cNvSpPr/>
            <p:nvPr/>
          </p:nvSpPr>
          <p:spPr>
            <a:xfrm>
              <a:off x="1478883" y="-592372"/>
              <a:ext cx="3886180" cy="6153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1377245" y="-538961"/>
              <a:ext cx="3838979" cy="5917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smtClean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Spring WAR application running on JDK 8 and  Tomcat 8</a:t>
              </a:r>
            </a:p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47520"/>
            <a:ext cx="457200" cy="4345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23" y="2359220"/>
            <a:ext cx="929898" cy="571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51" y="2359220"/>
            <a:ext cx="929898" cy="571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407874"/>
            <a:ext cx="457200" cy="4345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427" y="1288024"/>
            <a:ext cx="1154205" cy="37511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55" y="1303753"/>
            <a:ext cx="1154205" cy="37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4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/>
          </a:bodyPr>
          <a:lstStyle>
            <a:extLst/>
          </a:lstStyle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Docker for Java Developers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7: Mounting Volumes</a:t>
            </a:r>
            <a:endParaRPr lang="en-US" sz="20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733247910"/>
              </p:ext>
            </p:extLst>
          </p:nvPr>
        </p:nvGraphicFramePr>
        <p:xfrm>
          <a:off x="457200" y="2471052"/>
          <a:ext cx="6784042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6"/>
          <p:cNvSpPr txBox="1"/>
          <p:nvPr/>
        </p:nvSpPr>
        <p:spPr>
          <a:xfrm>
            <a:off x="1465728" y="1797099"/>
            <a:ext cx="2909047" cy="10464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000" b="1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Ubuntu 16.04 Image with  Tomcat 7 and JDK 7</a:t>
            </a:r>
          </a:p>
          <a:p>
            <a:endParaRPr lang="en-US" sz="14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dirty="0" smtClean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590" y="2230247"/>
            <a:ext cx="592498" cy="3949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418060" y="794037"/>
            <a:ext cx="2933998" cy="912848"/>
            <a:chOff x="1478883" y="-592371"/>
            <a:chExt cx="3886181" cy="615330"/>
          </a:xfrm>
        </p:grpSpPr>
        <p:sp>
          <p:nvSpPr>
            <p:cNvPr id="15" name="Rounded Rectangle 14"/>
            <p:cNvSpPr/>
            <p:nvPr/>
          </p:nvSpPr>
          <p:spPr>
            <a:xfrm>
              <a:off x="1478883" y="-592371"/>
              <a:ext cx="3886181" cy="6153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1478884" y="-574903"/>
              <a:ext cx="3737339" cy="5405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smtClean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Spring WAR application running on JDK 7 and Tomcat 7</a:t>
              </a:r>
            </a:p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30247"/>
            <a:ext cx="457200" cy="4345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73" y="2141947"/>
            <a:ext cx="929898" cy="571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427" y="1288024"/>
            <a:ext cx="1154205" cy="3751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942617"/>
            <a:ext cx="3200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Goal: </a:t>
            </a:r>
          </a:p>
          <a:p>
            <a:endParaRPr lang="en-US" sz="1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Mount the logs </a:t>
            </a:r>
            <a:r>
              <a:rPr lang="en-US" sz="14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the war file running in the container to the local hard drive.</a:t>
            </a:r>
            <a:endParaRPr lang="en-US" sz="14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3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4_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9_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636</Words>
  <Application>Microsoft Office PowerPoint</Application>
  <PresentationFormat>On-screen Show (16:9)</PresentationFormat>
  <Paragraphs>125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Widescreen Presentation</vt:lpstr>
      <vt:lpstr>1_Widescreen Presentation</vt:lpstr>
      <vt:lpstr>2_Widescreen Presentation</vt:lpstr>
      <vt:lpstr>3_Widescreen Presentation</vt:lpstr>
      <vt:lpstr>5_Widescreen Presentation</vt:lpstr>
      <vt:lpstr>6_Widescreen Presentation</vt:lpstr>
      <vt:lpstr>7_Widescreen Presentation</vt:lpstr>
      <vt:lpstr>8_Widescreen Presentation</vt:lpstr>
      <vt:lpstr>9_Widescreen Presentation</vt:lpstr>
      <vt:lpstr>4_Widescreen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2017-04-23T19:22:42Z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