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1" r:id="rId4"/>
    <p:sldId id="258" r:id="rId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142" d="100"/>
          <a:sy n="142" d="100"/>
        </p:scale>
        <p:origin x="-780" y="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7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7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4/16/2017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4/16/2017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4/16/2017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4/16/2017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4/16/2017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4/16/2017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4/16/2017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ocker@pictolearn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476" y="209550"/>
            <a:ext cx="2449284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272415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DA2B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Navigating thru the Docker course</a:t>
            </a:r>
            <a:endParaRPr lang="en-US" sz="2000" b="1" dirty="0">
              <a:solidFill>
                <a:srgbClr val="2DA2B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F:\pictolearn\Docker\images\Naviga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22" y="2647950"/>
            <a:ext cx="695355" cy="69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93417"/>
            <a:ext cx="2449284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50562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DA2B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Navigating thru the course</a:t>
            </a:r>
            <a:endParaRPr lang="en-US" sz="2000" b="1" dirty="0">
              <a:solidFill>
                <a:srgbClr val="2DA2B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276600" y="1581150"/>
            <a:ext cx="2209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Quick Introduction to Docker</a:t>
            </a:r>
            <a:endParaRPr lang="en-US" sz="1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299882" y="2343150"/>
            <a:ext cx="2209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Docker on the MAC OSX Sierra or above</a:t>
            </a:r>
            <a:endParaRPr lang="en-US" sz="1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559077" y="2330824"/>
            <a:ext cx="2209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Docker on Windows 10+ Professional or Enterprise</a:t>
            </a:r>
            <a:endParaRPr lang="en-US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488391" y="4099105"/>
            <a:ext cx="2209800" cy="917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Use cases on the Windows with specific instructions if any for MAC</a:t>
            </a:r>
            <a:endParaRPr lang="en-US" sz="1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299882" y="3257550"/>
            <a:ext cx="2209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Installation on MAC OSX Sierra or above</a:t>
            </a:r>
            <a:endParaRPr lang="en-US" sz="1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559076" y="3270997"/>
            <a:ext cx="244192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Installation on Windows 10+ Professional or Enterprise</a:t>
            </a:r>
            <a:endParaRPr lang="en-US" sz="1400" b="1" dirty="0"/>
          </a:p>
        </p:txBody>
      </p:sp>
      <p:cxnSp>
        <p:nvCxnSpPr>
          <p:cNvPr id="15" name="Elbow Connector 14"/>
          <p:cNvCxnSpPr>
            <a:stCxn id="2" idx="1"/>
            <a:endCxn id="6" idx="0"/>
          </p:cNvCxnSpPr>
          <p:nvPr/>
        </p:nvCxnSpPr>
        <p:spPr>
          <a:xfrm rot="10800000" flipV="1">
            <a:off x="2404782" y="1809750"/>
            <a:ext cx="871818" cy="5334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2" idx="3"/>
            <a:endCxn id="7" idx="0"/>
          </p:cNvCxnSpPr>
          <p:nvPr/>
        </p:nvCxnSpPr>
        <p:spPr>
          <a:xfrm>
            <a:off x="5486400" y="1809750"/>
            <a:ext cx="1177577" cy="52107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11" idx="0"/>
          </p:cNvCxnSpPr>
          <p:nvPr/>
        </p:nvCxnSpPr>
        <p:spPr>
          <a:xfrm>
            <a:off x="2404782" y="280035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</p:cNvCxnSpPr>
          <p:nvPr/>
        </p:nvCxnSpPr>
        <p:spPr>
          <a:xfrm>
            <a:off x="2404782" y="3714750"/>
            <a:ext cx="1083609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</p:cNvCxnSpPr>
          <p:nvPr/>
        </p:nvCxnSpPr>
        <p:spPr>
          <a:xfrm flipH="1">
            <a:off x="6649248" y="2788024"/>
            <a:ext cx="14729" cy="4829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698191" y="3737158"/>
            <a:ext cx="959063" cy="5109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476" y="102649"/>
            <a:ext cx="2449284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50562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DA2B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Navigating thru the course</a:t>
            </a:r>
            <a:endParaRPr lang="en-US" sz="2000" b="1" dirty="0">
              <a:solidFill>
                <a:srgbClr val="2DA2B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428750"/>
            <a:ext cx="84582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Lectures are approximate </a:t>
            </a:r>
            <a:r>
              <a:rPr lang="en-US" sz="1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10 - 12 minutes</a:t>
            </a:r>
            <a:r>
              <a:rPr lang="en-US" sz="14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ease of understanding.</a:t>
            </a:r>
          </a:p>
          <a:p>
            <a:endParaRPr lang="en-US" sz="14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sure you turn on </a:t>
            </a:r>
            <a:r>
              <a:rPr lang="en-US" sz="1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720p </a:t>
            </a:r>
            <a:r>
              <a:rPr lang="en-US" sz="14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viewing by clicking on the settings in the player.</a:t>
            </a:r>
          </a:p>
          <a:p>
            <a:endParaRPr lang="en-US" sz="14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the discussion board or send an email to </a:t>
            </a:r>
            <a:r>
              <a:rPr lang="en-US" sz="14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docker@pictolearn.com</a:t>
            </a:r>
            <a:r>
              <a:rPr lang="en-US" sz="14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you have any questions or clarifications regarding anything. Please also make sure you </a:t>
            </a:r>
            <a:r>
              <a:rPr lang="en-US" sz="1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specify the version of Docker </a:t>
            </a:r>
            <a:r>
              <a:rPr lang="en-US" sz="14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sz="1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operating system</a:t>
            </a:r>
            <a:r>
              <a:rPr lang="en-US" sz="14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you are using.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course material is </a:t>
            </a:r>
            <a:r>
              <a:rPr lang="en-US" sz="1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available for offline viewing and download</a:t>
            </a:r>
            <a:r>
              <a:rPr lang="en-US" sz="14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 </a:t>
            </a:r>
            <a:r>
              <a:rPr lang="en-US" sz="14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 major changes to the website or Docker set up and samples will be updated accordingly in the course.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35" y="209550"/>
            <a:ext cx="2449284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50562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DA2B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Navigating thru the course</a:t>
            </a:r>
            <a:endParaRPr lang="en-US" sz="2000" b="1" dirty="0">
              <a:solidFill>
                <a:srgbClr val="2DA2B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 descr="thumbs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581150"/>
            <a:ext cx="2936870" cy="246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163</Words>
  <Application>Microsoft Office PowerPoint</Application>
  <PresentationFormat>On-screen Show (16:9)</PresentationFormat>
  <Paragraphs>24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Widescreen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2017-04-17T00:09:19Z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