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the MAC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4600" y="135255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 Installation of the </a:t>
            </a:r>
            <a:r>
              <a:rPr lang="en-US" b="1" dirty="0" smtClean="0">
                <a:solidFill>
                  <a:srgbClr val="00B0F0"/>
                </a:solidFill>
              </a:rPr>
              <a:t>Docker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 to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www.docker.com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Download the community edition for you </a:t>
            </a:r>
            <a:r>
              <a:rPr lang="en-US" b="1" smtClean="0">
                <a:solidFill>
                  <a:schemeClr val="bg1"/>
                </a:solidFill>
              </a:rPr>
              <a:t>operating system.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2017-03-11T23:27:23Z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