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142" d="100"/>
          <a:sy n="142" d="100"/>
        </p:scale>
        <p:origin x="-78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3/11/2017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3/11/2017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3/11/2017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3/11/2017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3/11/2017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3/11/2017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3/11/2017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Installation on the MAC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3264" y="971550"/>
            <a:ext cx="6316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Lets Get Started with our first act of playing with Docker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Installation of the hello world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Open up a terminal. 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Execute the following command in the terminal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docker</a:t>
            </a:r>
            <a:r>
              <a:rPr lang="en-US" b="1" dirty="0" smtClean="0">
                <a:solidFill>
                  <a:schemeClr val="bg1"/>
                </a:solidFill>
              </a:rPr>
              <a:t> run –it “hello-world”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This will help you understand the interaction of the </a:t>
            </a:r>
            <a:r>
              <a:rPr lang="en-US" b="1" dirty="0" err="1" smtClean="0">
                <a:solidFill>
                  <a:schemeClr val="bg1"/>
                </a:solidFill>
              </a:rPr>
              <a:t>docker</a:t>
            </a:r>
            <a:r>
              <a:rPr lang="en-US" b="1" dirty="0" smtClean="0">
                <a:solidFill>
                  <a:schemeClr val="bg1"/>
                </a:solidFill>
              </a:rPr>
              <a:t> client which you are running on the terminal </a:t>
            </a:r>
          </a:p>
          <a:p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60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Widescreen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2017-03-12T00:32:50Z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