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>
        <p:scale>
          <a:sx n="142" d="100"/>
          <a:sy n="142" d="100"/>
        </p:scale>
        <p:origin x="-780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3/11/2017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3/11/2017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3/11/2017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3/11/2017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3/11/2017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3/11/2017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3/11/2017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228600" y="230379"/>
            <a:ext cx="52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Installation on the MAC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02561" y="1428750"/>
            <a:ext cx="411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 Installation of Visual Studio Code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Google on visual studio code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Visual studio code is a project written to work on all operating systems by Microsoft and can be used with the Docker plugin to work on Docker Projects.</a:t>
            </a:r>
          </a:p>
          <a:p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46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Widescreen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2017-03-11T23:26:37Z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