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64" r:id="rId2"/>
    <p:sldId id="265" r:id="rId3"/>
    <p:sldId id="271" r:id="rId4"/>
    <p:sldId id="272" r:id="rId5"/>
    <p:sldId id="273" r:id="rId6"/>
    <p:sldId id="266" r:id="rId7"/>
    <p:sldId id="274" r:id="rId8"/>
    <p:sldId id="267" r:id="rId9"/>
    <p:sldId id="270" r:id="rId10"/>
    <p:sldId id="275" r:id="rId11"/>
  </p:sldIdLst>
  <p:sldSz cx="9144000" cy="5143500" type="screen16x9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30" autoAdjust="0"/>
    <p:restoredTop sz="83032" autoAdjust="0"/>
  </p:normalViewPr>
  <p:slideViewPr>
    <p:cSldViewPr>
      <p:cViewPr>
        <p:scale>
          <a:sx n="142" d="100"/>
          <a:sy n="142" d="100"/>
        </p:scale>
        <p:origin x="-732" y="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8C0C0B-E040-4FEC-A388-30A08207D1DB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CD5C21-BBF1-4C78-87E4-7B752547D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366963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A8ADFD5B-A66C-449C-B6E8-FB716D07777D}" type="datetimeFigureOut">
              <a:rPr lang="en-US" smtClean="0"/>
              <a:pPr/>
              <a:t>3/11/2017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CA5D3BF3-D352-46FC-8343-31F56E6730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303567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5EA75D5D-D804-4FE3-8749-84CDE0898A4D}" type="datetime1">
              <a:rPr lang="en-US" smtClean="0">
                <a:solidFill>
                  <a:srgbClr val="FFFFFF"/>
                </a:solidFill>
              </a:rPr>
              <a:t>3/11/2017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>
              <a:defRPr cap="all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0E40E98-7DE4-48D9-B81B-1F1697C93BD0}" type="datetime1">
              <a:rPr lang="en-US" smtClean="0"/>
              <a:t>3/11/2017</a:t>
            </a:fld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7F43BB3-D455-4C8B-8835-939314F3D5E9}" type="datetime1">
              <a:rPr lang="en-US" smtClean="0"/>
              <a:t>3/11/2017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2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D55F12E4-F07A-4961-A68F-8F2139AFC30B}" type="datetime1">
              <a:rPr lang="en-US" smtClean="0"/>
              <a:t>3/11/2017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D769915A-14FA-4D2F-84B9-86936ED0F565}" type="datetime1">
              <a:rPr lang="en-US" smtClean="0"/>
              <a:t>3/11/2017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34FF16-B8E8-4649-8ADC-0090ADF14BBB}" type="datetime1">
              <a:rPr lang="en-US" smtClean="0"/>
              <a:t>3/11/2017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AAF04B2-6788-47D1-9A67-2F930C29DCF5}" type="datetime1">
              <a:rPr lang="en-US" smtClean="0"/>
              <a:t>3/11/2017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>
              <a:buNone/>
              <a:defRPr sz="42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91F342B-4D9A-48F7-AD5E-0E0C8E04BC47}" type="datetime1">
              <a:rPr lang="en-US" smtClean="0"/>
              <a:t>3/11/2017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>
              <a:buNone/>
              <a:defRPr sz="3200"/>
            </a:lvl1pPr>
            <a:extLst/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>
            <a:extLst/>
          </a:lstStyle>
          <a:p>
            <a:fld id="{FFC7F654-7693-4ED2-8B03-30EAEE8DCC9E}" type="datetime1">
              <a:rPr lang="en-US" smtClean="0"/>
              <a:t>3/11/2017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>
              <a:defRPr sz="2800"/>
            </a:lvl1pPr>
            <a:extLst/>
          </a:lstStyle>
          <a:p>
            <a:pPr algn="ctr"/>
            <a:fld id="{8F82E0A0-C266-4798-8C8F-B9F91E9DA37E}" type="slidenum">
              <a:rPr lang="en-US" sz="28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>
            <a:extLst/>
          </a:lstStyle>
          <a:p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352550"/>
            <a:ext cx="8153400" cy="324231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  <a:extLst/>
          </a:lstStyle>
          <a:p>
            <a:fld id="{0937F81E-1CCC-4A2B-908E-D9C33F8CD4F5}" type="datetime1">
              <a:rPr lang="en-US" smtClean="0"/>
              <a:t>3/11/2017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09517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12946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12946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123507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sz="42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324600" cy="514350"/>
          </a:xfrm>
        </p:spPr>
        <p:txBody>
          <a:bodyPr>
            <a:normAutofit lnSpcReduction="10000"/>
          </a:bodyPr>
          <a:lstStyle>
            <a:extLst/>
          </a:lstStyle>
          <a:p>
            <a:r>
              <a:rPr lang="en-US" dirty="0" smtClean="0"/>
              <a:t>Introduction</a:t>
            </a:r>
            <a:endParaRPr lang="en-US" dirty="0"/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120" y="45482"/>
            <a:ext cx="2449284" cy="4572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905000" y="1276350"/>
            <a:ext cx="541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Review the </a:t>
            </a:r>
            <a:r>
              <a:rPr lang="en-CA" sz="2000" b="1" dirty="0" err="1" smtClean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Dockerfile</a:t>
            </a:r>
            <a:endParaRPr lang="en-US" sz="20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962150"/>
            <a:ext cx="213360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0350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324600" cy="514350"/>
          </a:xfrm>
        </p:spPr>
        <p:txBody>
          <a:bodyPr>
            <a:normAutofit lnSpcReduction="10000"/>
          </a:bodyPr>
          <a:lstStyle>
            <a:extLst/>
          </a:lstStyle>
          <a:p>
            <a:r>
              <a:rPr lang="en-US" dirty="0" smtClean="0"/>
              <a:t>Introduction</a:t>
            </a:r>
            <a:endParaRPr lang="en-US" dirty="0"/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120" y="45482"/>
            <a:ext cx="2449284" cy="4572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81000" y="133350"/>
            <a:ext cx="541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Removing Containers</a:t>
            </a:r>
            <a:endParaRPr lang="en-US" sz="20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7938" y="1719263"/>
            <a:ext cx="4048125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3466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324600" cy="514350"/>
          </a:xfrm>
        </p:spPr>
        <p:txBody>
          <a:bodyPr>
            <a:normAutofit lnSpcReduction="10000"/>
          </a:bodyPr>
          <a:lstStyle>
            <a:extLst/>
          </a:lstStyle>
          <a:p>
            <a:r>
              <a:rPr lang="en-US" dirty="0" smtClean="0"/>
              <a:t>Introduction</a:t>
            </a:r>
            <a:endParaRPr lang="en-US" dirty="0"/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120" y="45482"/>
            <a:ext cx="2449284" cy="4572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33400" y="266238"/>
            <a:ext cx="541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Build an image from the </a:t>
            </a:r>
            <a:r>
              <a:rPr lang="en-CA" sz="2000" b="1" dirty="0" err="1" smtClean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Dockerfile</a:t>
            </a:r>
            <a:endParaRPr lang="en-US" sz="20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525" y="1862138"/>
            <a:ext cx="4552950" cy="141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3344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324600" cy="514350"/>
          </a:xfrm>
        </p:spPr>
        <p:txBody>
          <a:bodyPr>
            <a:normAutofit lnSpcReduction="10000"/>
          </a:bodyPr>
          <a:lstStyle>
            <a:extLst/>
          </a:lstStyle>
          <a:p>
            <a:r>
              <a:rPr lang="en-US" dirty="0" smtClean="0"/>
              <a:t>Introduction</a:t>
            </a:r>
            <a:endParaRPr lang="en-US" dirty="0"/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120" y="45482"/>
            <a:ext cx="2449284" cy="4572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57200" y="302627"/>
            <a:ext cx="541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Listing all images</a:t>
            </a:r>
            <a:endParaRPr lang="en-US" sz="20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043953"/>
            <a:ext cx="207645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624853"/>
            <a:ext cx="390525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2912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324600" cy="514350"/>
          </a:xfrm>
        </p:spPr>
        <p:txBody>
          <a:bodyPr>
            <a:normAutofit lnSpcReduction="10000"/>
          </a:bodyPr>
          <a:lstStyle>
            <a:extLst/>
          </a:lstStyle>
          <a:p>
            <a:r>
              <a:rPr lang="en-US" dirty="0" smtClean="0"/>
              <a:t>Introduction</a:t>
            </a:r>
            <a:endParaRPr lang="en-US" dirty="0"/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120" y="45482"/>
            <a:ext cx="2449284" cy="4572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33400" y="209550"/>
            <a:ext cx="541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Inspect Images</a:t>
            </a:r>
            <a:endParaRPr lang="en-US" sz="20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2325" y="2038350"/>
            <a:ext cx="241935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9969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324600" cy="514350"/>
          </a:xfrm>
        </p:spPr>
        <p:txBody>
          <a:bodyPr>
            <a:normAutofit lnSpcReduction="10000"/>
          </a:bodyPr>
          <a:lstStyle>
            <a:extLst/>
          </a:lstStyle>
          <a:p>
            <a:r>
              <a:rPr lang="en-US" dirty="0" smtClean="0"/>
              <a:t>Introduction</a:t>
            </a:r>
            <a:endParaRPr lang="en-US" dirty="0"/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120" y="45482"/>
            <a:ext cx="2449284" cy="4572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04800" y="133350"/>
            <a:ext cx="541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Removing Existing Docker Images</a:t>
            </a:r>
            <a:endParaRPr lang="en-US" sz="20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8634" y="1428750"/>
            <a:ext cx="276225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09600" y="3562350"/>
            <a:ext cx="800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Note: </a:t>
            </a:r>
            <a:r>
              <a:rPr lang="en-US" sz="14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Removing </a:t>
            </a:r>
            <a:r>
              <a:rPr lang="en-US" sz="1400" b="1" dirty="0" err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docker</a:t>
            </a:r>
            <a:r>
              <a:rPr lang="en-US" sz="14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images is possible only if the containers they are associated with are removed.</a:t>
            </a:r>
            <a:endParaRPr lang="en-US" sz="14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6644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324600" cy="514350"/>
          </a:xfrm>
        </p:spPr>
        <p:txBody>
          <a:bodyPr>
            <a:normAutofit lnSpcReduction="10000"/>
          </a:bodyPr>
          <a:lstStyle>
            <a:extLst/>
          </a:lstStyle>
          <a:p>
            <a:r>
              <a:rPr lang="en-US" dirty="0" smtClean="0"/>
              <a:t>Introduction</a:t>
            </a:r>
            <a:endParaRPr lang="en-US" dirty="0"/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120" y="45482"/>
            <a:ext cx="2449284" cy="4572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04800" y="102572"/>
            <a:ext cx="541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Create a container from the image</a:t>
            </a:r>
            <a:endParaRPr lang="en-US" sz="20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563" y="1733550"/>
            <a:ext cx="7762875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704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324600" cy="514350"/>
          </a:xfrm>
        </p:spPr>
        <p:txBody>
          <a:bodyPr>
            <a:normAutofit lnSpcReduction="10000"/>
          </a:bodyPr>
          <a:lstStyle>
            <a:extLst/>
          </a:lstStyle>
          <a:p>
            <a:r>
              <a:rPr lang="en-US" dirty="0" smtClean="0"/>
              <a:t>Introduction</a:t>
            </a:r>
            <a:endParaRPr lang="en-US" dirty="0"/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120" y="45482"/>
            <a:ext cx="2449284" cy="4572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28600" y="128346"/>
            <a:ext cx="541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List Docker Containers</a:t>
            </a:r>
            <a:endParaRPr lang="en-US" sz="20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563" y="2409825"/>
            <a:ext cx="7762875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563" y="733425"/>
            <a:ext cx="7762875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393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324600" cy="514350"/>
          </a:xfrm>
        </p:spPr>
        <p:txBody>
          <a:bodyPr>
            <a:normAutofit lnSpcReduction="10000"/>
          </a:bodyPr>
          <a:lstStyle>
            <a:extLst/>
          </a:lstStyle>
          <a:p>
            <a:r>
              <a:rPr lang="en-US" dirty="0" smtClean="0"/>
              <a:t>Introduction</a:t>
            </a:r>
            <a:endParaRPr lang="en-US" dirty="0"/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120" y="45482"/>
            <a:ext cx="2449284" cy="4572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04800" y="274082"/>
            <a:ext cx="541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Review logs of the container</a:t>
            </a:r>
            <a:endParaRPr lang="en-US" sz="20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7938" y="1743075"/>
            <a:ext cx="4048125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6133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324600" cy="514350"/>
          </a:xfrm>
        </p:spPr>
        <p:txBody>
          <a:bodyPr>
            <a:normAutofit lnSpcReduction="10000"/>
          </a:bodyPr>
          <a:lstStyle>
            <a:extLst/>
          </a:lstStyle>
          <a:p>
            <a:r>
              <a:rPr lang="en-US" dirty="0" smtClean="0"/>
              <a:t>Introduction</a:t>
            </a:r>
            <a:endParaRPr lang="en-US" dirty="0"/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120" y="45482"/>
            <a:ext cx="2449284" cy="4572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81000" y="133350"/>
            <a:ext cx="541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Stop and Start Containers</a:t>
            </a:r>
            <a:endParaRPr lang="en-US" sz="20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7938" y="1743075"/>
            <a:ext cx="4048125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6196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descreen Presentatio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WidescreenPresentation</Template>
  <TotalTime>0</TotalTime>
  <Words>66</Words>
  <Application>Microsoft Office PowerPoint</Application>
  <PresentationFormat>On-screen Show (16:9)</PresentationFormat>
  <Paragraphs>21</Paragraphs>
  <Slides>10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Widescreen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2016-03-26T19:13:31Z</dcterms:created>
  <dcterms:modified xsi:type="dcterms:W3CDTF">2017-03-12T16:55:08Z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