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2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6E296E75-93A4-4CF6-89C8-DAE786A83D22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B0D4AB5-76A6-4D27-8D19-921AF1E6363E}" type="presOf" srcId="{870302C9-BE17-4C12-A1CC-6382BD5FFC2F}" destId="{6402DA7F-DDBA-4D95-81A0-4A092098F455}" srcOrd="0" destOrd="0" presId="urn:microsoft.com/office/officeart/2005/8/layout/vList2"/>
    <dgm:cxn modelId="{24CCF8E0-58DF-4C30-886D-BB1925F26373}" type="presOf" srcId="{E66A9910-6B37-437D-AD57-BD1C1ECF66F4}" destId="{2D7C7722-B67C-4966-AF4E-DD25F173CFD9}" srcOrd="0" destOrd="0" presId="urn:microsoft.com/office/officeart/2005/8/layout/vList2"/>
    <dgm:cxn modelId="{2C05ABC1-7AED-431F-8C2A-F9C49B6637C3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84D36B3-1F72-4BA7-B936-229E218E939D}" type="presOf" srcId="{EB78903A-351A-44D9-9B49-D7A4F5B01190}" destId="{D498C56D-4EFB-42FD-B165-C5AF66823765}" srcOrd="0" destOrd="0" presId="urn:microsoft.com/office/officeart/2005/8/layout/vList2"/>
    <dgm:cxn modelId="{A1F128FB-2408-45BD-B314-E64A40B8D57B}" type="presParOf" srcId="{2D7C7722-B67C-4966-AF4E-DD25F173CFD9}" destId="{DFA73DBB-FB20-4AD3-B80F-5DD0AB878E8C}" srcOrd="0" destOrd="0" presId="urn:microsoft.com/office/officeart/2005/8/layout/vList2"/>
    <dgm:cxn modelId="{E34642BC-924A-4705-BB8E-E3FA11FC74B5}" type="presParOf" srcId="{2D7C7722-B67C-4966-AF4E-DD25F173CFD9}" destId="{D498C56D-4EFB-42FD-B165-C5AF66823765}" srcOrd="1" destOrd="0" presId="urn:microsoft.com/office/officeart/2005/8/layout/vList2"/>
    <dgm:cxn modelId="{9A1C82FA-41E6-47B5-B964-4907EEC0031C}" type="presParOf" srcId="{2D7C7722-B67C-4966-AF4E-DD25F173CFD9}" destId="{6402DA7F-DDBA-4D95-81A0-4A092098F455}" srcOrd="2" destOrd="0" presId="urn:microsoft.com/office/officeart/2005/8/layout/vList2"/>
    <dgm:cxn modelId="{06B73738-074D-45C2-8AF6-2F2EC8B42CEC}" type="presParOf" srcId="{2D7C7722-B67C-4966-AF4E-DD25F173CFD9}" destId="{E60695A7-65AF-4652-987B-2598494E6211}" srcOrd="3" destOrd="0" presId="urn:microsoft.com/office/officeart/2005/8/layout/vList2"/>
    <dgm:cxn modelId="{FDA95345-1919-49EF-9C99-03810E5DF223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oleObject" Target="file:///F:\pictolearn\Docker\images\VISIO\Usecase_1_Step_1.vsdx\Drawing\~Page-1\Docu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 : Apache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7532281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6446"/>
            <a:ext cx="1047491" cy="5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29125"/>
            <a:ext cx="1047491" cy="4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04775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Run multiple Apache HTTP server containers on the same host.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600049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 and containers.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an image from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out of an image.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 images and Containers.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Stop/Start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Inspecting Images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0257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98396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Analogy between the Docker Image &amp; Camera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F:\pictolearn\Docker\images\Asahi_Pentax_S3_with_fil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7615"/>
            <a:ext cx="1524000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4191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:\pictolearn\Docker\images\negativ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85" y="1363727"/>
            <a:ext cx="1447800" cy="9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otched Right Arrow 10"/>
          <p:cNvSpPr/>
          <p:nvPr/>
        </p:nvSpPr>
        <p:spPr>
          <a:xfrm rot="19332695">
            <a:off x="6575916" y="1160925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09602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otched Right Arrow 12"/>
          <p:cNvSpPr/>
          <p:nvPr/>
        </p:nvSpPr>
        <p:spPr>
          <a:xfrm rot="1958862">
            <a:off x="6575752" y="2090938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81161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1377615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Notched Right Arrow 15"/>
          <p:cNvSpPr/>
          <p:nvPr/>
        </p:nvSpPr>
        <p:spPr>
          <a:xfrm>
            <a:off x="1905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2952750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Notched Right Arrow 17"/>
          <p:cNvSpPr/>
          <p:nvPr/>
        </p:nvSpPr>
        <p:spPr>
          <a:xfrm>
            <a:off x="1981200" y="310515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38144"/>
              </p:ext>
            </p:extLst>
          </p:nvPr>
        </p:nvGraphicFramePr>
        <p:xfrm>
          <a:off x="2981325" y="2890837"/>
          <a:ext cx="895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9" imgW="895190" imgH="809475" progId="Visio.Drawing.15">
                  <p:link updateAutomatic="1"/>
                </p:oleObj>
              </mc:Choice>
              <mc:Fallback>
                <p:oleObj name="Visio" r:id="rId9" imgW="895190" imgH="809475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1325" y="2890837"/>
                        <a:ext cx="8953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38671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4191000" y="3099547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2838" y="3089692"/>
            <a:ext cx="16293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</a:t>
            </a:r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6793190" y="3122263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1958862">
            <a:off x="6690031" y="3663339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391" y="3064070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00" y="3842879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95</Words>
  <Application>Microsoft Office PowerPoint</Application>
  <PresentationFormat>On-screen Show 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Widescreen Presentation</vt:lpstr>
      <vt:lpstr>F:\pictolearn\Docker\images\VISIO\Usecase_1_Step_1.vsdx\Drawing\~Page-1\Document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2017-03-13T00:24:12Z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