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32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4715" custLinFactNeighborY="73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4624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2486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6E296E75-93A4-4CF6-89C8-DAE786A83D22}" type="presOf" srcId="{20CB491D-D497-4361-AAAE-0C4C1338C75E}" destId="{11D7696D-F1CE-4673-B0F6-5042B52A2B18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7B0D4AB5-76A6-4D27-8D19-921AF1E6363E}" type="presOf" srcId="{870302C9-BE17-4C12-A1CC-6382BD5FFC2F}" destId="{6402DA7F-DDBA-4D95-81A0-4A092098F455}" srcOrd="0" destOrd="0" presId="urn:microsoft.com/office/officeart/2005/8/layout/vList2"/>
    <dgm:cxn modelId="{24CCF8E0-58DF-4C30-886D-BB1925F26373}" type="presOf" srcId="{E66A9910-6B37-437D-AD57-BD1C1ECF66F4}" destId="{2D7C7722-B67C-4966-AF4E-DD25F173CFD9}" srcOrd="0" destOrd="0" presId="urn:microsoft.com/office/officeart/2005/8/layout/vList2"/>
    <dgm:cxn modelId="{2C05ABC1-7AED-431F-8C2A-F9C49B6637C3}" type="presOf" srcId="{133A1E76-3239-42CF-AA78-3DE30303934F}" destId="{DFA73DBB-FB20-4AD3-B80F-5DD0AB878E8C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684D36B3-1F72-4BA7-B936-229E218E939D}" type="presOf" srcId="{EB78903A-351A-44D9-9B49-D7A4F5B01190}" destId="{D498C56D-4EFB-42FD-B165-C5AF66823765}" srcOrd="0" destOrd="0" presId="urn:microsoft.com/office/officeart/2005/8/layout/vList2"/>
    <dgm:cxn modelId="{A1F128FB-2408-45BD-B314-E64A40B8D57B}" type="presParOf" srcId="{2D7C7722-B67C-4966-AF4E-DD25F173CFD9}" destId="{DFA73DBB-FB20-4AD3-B80F-5DD0AB878E8C}" srcOrd="0" destOrd="0" presId="urn:microsoft.com/office/officeart/2005/8/layout/vList2"/>
    <dgm:cxn modelId="{E34642BC-924A-4705-BB8E-E3FA11FC74B5}" type="presParOf" srcId="{2D7C7722-B67C-4966-AF4E-DD25F173CFD9}" destId="{D498C56D-4EFB-42FD-B165-C5AF66823765}" srcOrd="1" destOrd="0" presId="urn:microsoft.com/office/officeart/2005/8/layout/vList2"/>
    <dgm:cxn modelId="{9A1C82FA-41E6-47B5-B964-4907EEC0031C}" type="presParOf" srcId="{2D7C7722-B67C-4966-AF4E-DD25F173CFD9}" destId="{6402DA7F-DDBA-4D95-81A0-4A092098F455}" srcOrd="2" destOrd="0" presId="urn:microsoft.com/office/officeart/2005/8/layout/vList2"/>
    <dgm:cxn modelId="{06B73738-074D-45C2-8AF6-2F2EC8B42CEC}" type="presParOf" srcId="{2D7C7722-B67C-4966-AF4E-DD25F173CFD9}" destId="{E60695A7-65AF-4652-987B-2598494E6211}" srcOrd="3" destOrd="0" presId="urn:microsoft.com/office/officeart/2005/8/layout/vList2"/>
    <dgm:cxn modelId="{FDA95345-1919-49EF-9C99-03810E5DF223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683557" y="556275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707158" y="579876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683557" y="10223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707158" y="125839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683557" y="106679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707158" y="1090399"/>
        <a:ext cx="3838979" cy="43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3/11/2017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5.emf"/><Relationship Id="rId4" Type="http://schemas.openxmlformats.org/officeDocument/2006/relationships/image" Target="../media/image2.png"/><Relationship Id="rId9" Type="http://schemas.openxmlformats.org/officeDocument/2006/relationships/oleObject" Target="file:///F:\pictolearn\Docker\images\VISIO\Usecase_1_Step_1.vsdx\Drawing\~Page-1\Docume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1 : Apache </a:t>
            </a:r>
            <a:r>
              <a:rPr lang="en-CA" sz="20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httpd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17532281"/>
              </p:ext>
            </p:extLst>
          </p:nvPr>
        </p:nvGraphicFramePr>
        <p:xfrm>
          <a:off x="381000" y="21907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066800" y="1176655"/>
            <a:ext cx="1820008" cy="1090295"/>
            <a:chOff x="683557" y="-29619"/>
            <a:chExt cx="3886180" cy="650437"/>
          </a:xfrm>
        </p:grpSpPr>
        <p:sp>
          <p:nvSpPr>
            <p:cNvPr id="8" name="Rounded Rectangle 7"/>
            <p:cNvSpPr/>
            <p:nvPr/>
          </p:nvSpPr>
          <p:spPr>
            <a:xfrm>
              <a:off x="683557" y="5488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707159" y="-29619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Container – 1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33700" y="1211393"/>
            <a:ext cx="1905000" cy="1055557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Container -2</a:t>
            </a: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F:\pictolearn\Docker\images\apache-http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16446"/>
            <a:ext cx="1047491" cy="5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:\pictolearn\Docker\images\apache-http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29125"/>
            <a:ext cx="1047491" cy="4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104775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Run multiple Apache HTTP server containers on the same host.</a:t>
            </a: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0200" y="1600049"/>
            <a:ext cx="350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you will learn?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 and containers.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an image from </a:t>
            </a:r>
            <a:r>
              <a:rPr lang="en-US" sz="1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multiple containers out of an image.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all images and Containers.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Stop/Start Containers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Inspecting Images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10257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98396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Analogy between the Docker Image &amp; Camera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 descr="F:\pictolearn\Docker\images\Asahi_Pentax_S3_with_fil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7615"/>
            <a:ext cx="1524000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Notched Right Arrow 2"/>
          <p:cNvSpPr/>
          <p:nvPr/>
        </p:nvSpPr>
        <p:spPr>
          <a:xfrm>
            <a:off x="4191000" y="1634260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:\pictolearn\Docker\images\negativ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85" y="1363727"/>
            <a:ext cx="1447800" cy="96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Notched Right Arrow 10"/>
          <p:cNvSpPr/>
          <p:nvPr/>
        </p:nvSpPr>
        <p:spPr>
          <a:xfrm rot="19332695">
            <a:off x="6575916" y="1160925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F:\pictolearn\Docker\images\o-negativ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09602"/>
            <a:ext cx="1175638" cy="7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Notched Right Arrow 12"/>
          <p:cNvSpPr/>
          <p:nvPr/>
        </p:nvSpPr>
        <p:spPr>
          <a:xfrm rot="1958862">
            <a:off x="6575752" y="2090938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 descr="F:\pictolearn\Docker\images\o-negativ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81161"/>
            <a:ext cx="1175638" cy="7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98" y="1377615"/>
            <a:ext cx="32890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Notched Right Arrow 15"/>
          <p:cNvSpPr/>
          <p:nvPr/>
        </p:nvSpPr>
        <p:spPr>
          <a:xfrm>
            <a:off x="1905000" y="1634260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98" y="2952750"/>
            <a:ext cx="32890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Notched Right Arrow 17"/>
          <p:cNvSpPr/>
          <p:nvPr/>
        </p:nvSpPr>
        <p:spPr>
          <a:xfrm>
            <a:off x="1981200" y="3105150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60873"/>
              </p:ext>
            </p:extLst>
          </p:nvPr>
        </p:nvGraphicFramePr>
        <p:xfrm>
          <a:off x="2981325" y="2890837"/>
          <a:ext cx="8953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isio" r:id="rId9" imgW="895190" imgH="809475" progId="Visio.Drawing.15">
                  <p:link updateAutomatic="1"/>
                </p:oleObj>
              </mc:Choice>
              <mc:Fallback>
                <p:oleObj name="Visio" r:id="rId9" imgW="895190" imgH="809475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1325" y="2890837"/>
                        <a:ext cx="89535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95600" y="386715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Notched Right Arrow 20"/>
          <p:cNvSpPr/>
          <p:nvPr/>
        </p:nvSpPr>
        <p:spPr>
          <a:xfrm>
            <a:off x="4191000" y="3099547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62838" y="3089692"/>
            <a:ext cx="1629315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</a:t>
            </a:r>
            <a:r>
              <a:rPr lang="en-US" sz="1400" b="1" u="sng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</a:t>
            </a:r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u="sng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Notched Right Arrow 23"/>
          <p:cNvSpPr/>
          <p:nvPr/>
        </p:nvSpPr>
        <p:spPr>
          <a:xfrm>
            <a:off x="6793190" y="3122263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otched Right Arrow 24"/>
          <p:cNvSpPr/>
          <p:nvPr/>
        </p:nvSpPr>
        <p:spPr>
          <a:xfrm rot="1958862">
            <a:off x="6690031" y="3663339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43391" y="3064070"/>
            <a:ext cx="1319609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Container-1</a:t>
            </a:r>
            <a:endParaRPr lang="en-US" sz="12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b="1" u="sng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29500" y="3842879"/>
            <a:ext cx="1319609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Container-2</a:t>
            </a:r>
            <a:endParaRPr lang="en-US" sz="12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b="1" u="sng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9800" y="188595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 the </a:t>
            </a:r>
            <a:r>
              <a:rPr lang="en-CA" sz="20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9800" y="188595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an image from the </a:t>
            </a:r>
            <a:r>
              <a:rPr lang="en-CA" sz="20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3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9800" y="188595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container from the image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9800" y="188595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 logs of the container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9800" y="188595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all containers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9800" y="188595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all images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9800" y="188595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 and Start Containers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132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Widescreen Presentation</vt:lpstr>
      <vt:lpstr>F:\pictolearn\Docker\images\VISIO\Usecase_1_Step_1.vsdx\Drawing\~Page-1\Document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2017-03-12T13:49:50Z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