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0" r:id="rId2"/>
    <p:sldId id="262" r:id="rId3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87621" autoAdjust="0"/>
  </p:normalViewPr>
  <p:slideViewPr>
    <p:cSldViewPr>
      <p:cViewPr>
        <p:scale>
          <a:sx n="142" d="100"/>
          <a:sy n="142" d="100"/>
        </p:scale>
        <p:origin x="-780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6A9910-6B37-437D-AD57-BD1C1ECF66F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3A1E76-3239-42CF-AA78-3DE30303934F}">
      <dgm:prSet phldrT="[Text]"/>
      <dgm:spPr/>
      <dgm:t>
        <a:bodyPr/>
        <a:lstStyle/>
        <a:p>
          <a:pPr algn="ctr"/>
          <a:r>
            <a:rPr lang="en-US" b="1" dirty="0" smtClean="0"/>
            <a:t>Host Operating System (Windows, MAC OSX, Linux)</a:t>
          </a:r>
          <a:endParaRPr lang="en-US" b="1" dirty="0"/>
        </a:p>
      </dgm:t>
    </dgm:pt>
    <dgm:pt modelId="{9897579B-8D36-492D-B44E-46FABC777E48}" type="parTrans" cxnId="{CC92B982-5A24-4CEC-84D8-B7FB1C7B4C57}">
      <dgm:prSet/>
      <dgm:spPr/>
      <dgm:t>
        <a:bodyPr/>
        <a:lstStyle/>
        <a:p>
          <a:endParaRPr lang="en-US"/>
        </a:p>
      </dgm:t>
    </dgm:pt>
    <dgm:pt modelId="{F9ECF5D5-FCFA-491D-BCF0-1A91A807F6B1}" type="sibTrans" cxnId="{CC92B982-5A24-4CEC-84D8-B7FB1C7B4C57}">
      <dgm:prSet/>
      <dgm:spPr/>
      <dgm:t>
        <a:bodyPr/>
        <a:lstStyle/>
        <a:p>
          <a:endParaRPr lang="en-US"/>
        </a:p>
      </dgm:t>
    </dgm:pt>
    <dgm:pt modelId="{EB78903A-351A-44D9-9B49-D7A4F5B01190}">
      <dgm:prSet phldrT="[Text]" phldr="1"/>
      <dgm:spPr/>
      <dgm:t>
        <a:bodyPr/>
        <a:lstStyle/>
        <a:p>
          <a:endParaRPr lang="en-US" dirty="0"/>
        </a:p>
      </dgm:t>
    </dgm:pt>
    <dgm:pt modelId="{9D8DDBF1-69BF-4EC0-859B-1C249A183AF7}" type="parTrans" cxnId="{1149E20C-5814-470E-9BB7-7DA33448C5B7}">
      <dgm:prSet/>
      <dgm:spPr/>
      <dgm:t>
        <a:bodyPr/>
        <a:lstStyle/>
        <a:p>
          <a:endParaRPr lang="en-US"/>
        </a:p>
      </dgm:t>
    </dgm:pt>
    <dgm:pt modelId="{045C48B3-D40F-43B4-BA42-098AA6ABB987}" type="sibTrans" cxnId="{1149E20C-5814-470E-9BB7-7DA33448C5B7}">
      <dgm:prSet/>
      <dgm:spPr/>
      <dgm:t>
        <a:bodyPr/>
        <a:lstStyle/>
        <a:p>
          <a:endParaRPr lang="en-US"/>
        </a:p>
      </dgm:t>
    </dgm:pt>
    <dgm:pt modelId="{870302C9-BE17-4C12-A1CC-6382BD5FFC2F}">
      <dgm:prSet phldrT="[Text]"/>
      <dgm:spPr/>
      <dgm:t>
        <a:bodyPr/>
        <a:lstStyle/>
        <a:p>
          <a:pPr algn="ctr"/>
          <a:r>
            <a:rPr lang="en-US" b="1" dirty="0" smtClean="0"/>
            <a:t>Docker Engine</a:t>
          </a:r>
          <a:endParaRPr lang="en-US" b="1" dirty="0"/>
        </a:p>
      </dgm:t>
    </dgm:pt>
    <dgm:pt modelId="{456AD3FC-459C-4724-9373-1A5AD266EEAE}" type="parTrans" cxnId="{58C65FF5-C421-4199-AF9E-1EA70BB8201A}">
      <dgm:prSet/>
      <dgm:spPr/>
      <dgm:t>
        <a:bodyPr/>
        <a:lstStyle/>
        <a:p>
          <a:endParaRPr lang="en-US"/>
        </a:p>
      </dgm:t>
    </dgm:pt>
    <dgm:pt modelId="{A16B0515-2DF7-4564-9D62-08202F7999CC}" type="sibTrans" cxnId="{58C65FF5-C421-4199-AF9E-1EA70BB8201A}">
      <dgm:prSet/>
      <dgm:spPr/>
      <dgm:t>
        <a:bodyPr/>
        <a:lstStyle/>
        <a:p>
          <a:endParaRPr lang="en-US"/>
        </a:p>
      </dgm:t>
    </dgm:pt>
    <dgm:pt modelId="{20CB491D-D497-4361-AAAE-0C4C1338C75E}">
      <dgm:prSet phldrT="[Text]"/>
      <dgm:spPr/>
      <dgm:t>
        <a:bodyPr/>
        <a:lstStyle/>
        <a:p>
          <a:pPr algn="ctr"/>
          <a:r>
            <a:rPr lang="en-US" b="1" dirty="0" smtClean="0"/>
            <a:t>Infrastructure - Server</a:t>
          </a:r>
          <a:endParaRPr lang="en-US" b="1" dirty="0"/>
        </a:p>
      </dgm:t>
    </dgm:pt>
    <dgm:pt modelId="{8B269C5B-21EF-439E-97DB-86550D1512F3}" type="parTrans" cxnId="{4551D7F8-0200-41D2-832D-8364636C938A}">
      <dgm:prSet/>
      <dgm:spPr/>
      <dgm:t>
        <a:bodyPr/>
        <a:lstStyle/>
        <a:p>
          <a:endParaRPr lang="en-US"/>
        </a:p>
      </dgm:t>
    </dgm:pt>
    <dgm:pt modelId="{C152A842-D0D9-489F-A293-021678CA8771}" type="sibTrans" cxnId="{4551D7F8-0200-41D2-832D-8364636C938A}">
      <dgm:prSet/>
      <dgm:spPr/>
      <dgm:t>
        <a:bodyPr/>
        <a:lstStyle/>
        <a:p>
          <a:endParaRPr lang="en-US"/>
        </a:p>
      </dgm:t>
    </dgm:pt>
    <dgm:pt modelId="{2D7C7722-B67C-4966-AF4E-DD25F173CFD9}" type="pres">
      <dgm:prSet presAssocID="{E66A9910-6B37-437D-AD57-BD1C1ECF66F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A73DBB-FB20-4AD3-B80F-5DD0AB878E8C}" type="pres">
      <dgm:prSet presAssocID="{133A1E76-3239-42CF-AA78-3DE30303934F}" presName="parentText" presStyleLbl="node1" presStyleIdx="0" presStyleCnt="3" custScaleX="80952" custScaleY="16696" custLinFactY="24684" custLinFactNeighborX="3174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98C56D-4EFB-42FD-B165-C5AF66823765}" type="pres">
      <dgm:prSet presAssocID="{133A1E76-3239-42CF-AA78-3DE30303934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02DA7F-DDBA-4D95-81A0-4A092098F455}" type="pres">
      <dgm:prSet presAssocID="{870302C9-BE17-4C12-A1CC-6382BD5FFC2F}" presName="parentText" presStyleLbl="node1" presStyleIdx="1" presStyleCnt="3" custScaleX="80952" custScaleY="16696" custLinFactNeighborX="3174" custLinFactNeighborY="-9908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0695A7-65AF-4652-987B-2598494E6211}" type="pres">
      <dgm:prSet presAssocID="{A16B0515-2DF7-4564-9D62-08202F7999CC}" presName="spacer" presStyleCnt="0"/>
      <dgm:spPr/>
    </dgm:pt>
    <dgm:pt modelId="{11D7696D-F1CE-4673-B0F6-5042B52A2B18}" type="pres">
      <dgm:prSet presAssocID="{20CB491D-D497-4361-AAAE-0C4C1338C75E}" presName="parentText" presStyleLbl="node1" presStyleIdx="2" presStyleCnt="3" custScaleX="80952" custScaleY="16696" custLinFactNeighborX="3174" custLinFactNeighborY="69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619BB47-FA89-4E61-A78F-881BB9CE5FC0}" type="presOf" srcId="{EB78903A-351A-44D9-9B49-D7A4F5B01190}" destId="{D498C56D-4EFB-42FD-B165-C5AF66823765}" srcOrd="0" destOrd="0" presId="urn:microsoft.com/office/officeart/2005/8/layout/vList2"/>
    <dgm:cxn modelId="{1149E20C-5814-470E-9BB7-7DA33448C5B7}" srcId="{133A1E76-3239-42CF-AA78-3DE30303934F}" destId="{EB78903A-351A-44D9-9B49-D7A4F5B01190}" srcOrd="0" destOrd="0" parTransId="{9D8DDBF1-69BF-4EC0-859B-1C249A183AF7}" sibTransId="{045C48B3-D40F-43B4-BA42-098AA6ABB987}"/>
    <dgm:cxn modelId="{CC92B982-5A24-4CEC-84D8-B7FB1C7B4C57}" srcId="{E66A9910-6B37-437D-AD57-BD1C1ECF66F4}" destId="{133A1E76-3239-42CF-AA78-3DE30303934F}" srcOrd="0" destOrd="0" parTransId="{9897579B-8D36-492D-B44E-46FABC777E48}" sibTransId="{F9ECF5D5-FCFA-491D-BCF0-1A91A807F6B1}"/>
    <dgm:cxn modelId="{A15E6D58-7306-4E51-8EEA-F7DF99E1BBC3}" type="presOf" srcId="{E66A9910-6B37-437D-AD57-BD1C1ECF66F4}" destId="{2D7C7722-B67C-4966-AF4E-DD25F173CFD9}" srcOrd="0" destOrd="0" presId="urn:microsoft.com/office/officeart/2005/8/layout/vList2"/>
    <dgm:cxn modelId="{D84F54E1-8D28-4023-A705-E2541D4F3158}" type="presOf" srcId="{133A1E76-3239-42CF-AA78-3DE30303934F}" destId="{DFA73DBB-FB20-4AD3-B80F-5DD0AB878E8C}" srcOrd="0" destOrd="0" presId="urn:microsoft.com/office/officeart/2005/8/layout/vList2"/>
    <dgm:cxn modelId="{58C65FF5-C421-4199-AF9E-1EA70BB8201A}" srcId="{E66A9910-6B37-437D-AD57-BD1C1ECF66F4}" destId="{870302C9-BE17-4C12-A1CC-6382BD5FFC2F}" srcOrd="1" destOrd="0" parTransId="{456AD3FC-459C-4724-9373-1A5AD266EEAE}" sibTransId="{A16B0515-2DF7-4564-9D62-08202F7999CC}"/>
    <dgm:cxn modelId="{D9CAD202-E1F8-42C1-8E89-80C16D1B832B}" type="presOf" srcId="{20CB491D-D497-4361-AAAE-0C4C1338C75E}" destId="{11D7696D-F1CE-4673-B0F6-5042B52A2B18}" srcOrd="0" destOrd="0" presId="urn:microsoft.com/office/officeart/2005/8/layout/vList2"/>
    <dgm:cxn modelId="{DDD39746-F758-4F17-8A1E-828CEC3670B2}" type="presOf" srcId="{870302C9-BE17-4C12-A1CC-6382BD5FFC2F}" destId="{6402DA7F-DDBA-4D95-81A0-4A092098F455}" srcOrd="0" destOrd="0" presId="urn:microsoft.com/office/officeart/2005/8/layout/vList2"/>
    <dgm:cxn modelId="{4551D7F8-0200-41D2-832D-8364636C938A}" srcId="{E66A9910-6B37-437D-AD57-BD1C1ECF66F4}" destId="{20CB491D-D497-4361-AAAE-0C4C1338C75E}" srcOrd="2" destOrd="0" parTransId="{8B269C5B-21EF-439E-97DB-86550D1512F3}" sibTransId="{C152A842-D0D9-489F-A293-021678CA8771}"/>
    <dgm:cxn modelId="{E7FE2B41-736C-438F-B621-AE4104E6D76E}" type="presParOf" srcId="{2D7C7722-B67C-4966-AF4E-DD25F173CFD9}" destId="{DFA73DBB-FB20-4AD3-B80F-5DD0AB878E8C}" srcOrd="0" destOrd="0" presId="urn:microsoft.com/office/officeart/2005/8/layout/vList2"/>
    <dgm:cxn modelId="{5979023A-9439-4A37-88AA-515C74F72F01}" type="presParOf" srcId="{2D7C7722-B67C-4966-AF4E-DD25F173CFD9}" destId="{D498C56D-4EFB-42FD-B165-C5AF66823765}" srcOrd="1" destOrd="0" presId="urn:microsoft.com/office/officeart/2005/8/layout/vList2"/>
    <dgm:cxn modelId="{80A1092C-097C-44B7-B1EA-398DAAC597CA}" type="presParOf" srcId="{2D7C7722-B67C-4966-AF4E-DD25F173CFD9}" destId="{6402DA7F-DDBA-4D95-81A0-4A092098F455}" srcOrd="2" destOrd="0" presId="urn:microsoft.com/office/officeart/2005/8/layout/vList2"/>
    <dgm:cxn modelId="{EC09D59D-5214-43D0-B57A-9A8F0E4468BF}" type="presParOf" srcId="{2D7C7722-B67C-4966-AF4E-DD25F173CFD9}" destId="{E60695A7-65AF-4652-987B-2598494E6211}" srcOrd="3" destOrd="0" presId="urn:microsoft.com/office/officeart/2005/8/layout/vList2"/>
    <dgm:cxn modelId="{D0513E83-9D95-4FC8-9497-271A2E072041}" type="presParOf" srcId="{2D7C7722-B67C-4966-AF4E-DD25F173CFD9}" destId="{11D7696D-F1CE-4673-B0F6-5042B52A2B1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73DBB-FB20-4AD3-B80F-5DD0AB878E8C}">
      <dsp:nvSpPr>
        <dsp:cNvPr id="0" name=""/>
        <dsp:cNvSpPr/>
      </dsp:nvSpPr>
      <dsp:spPr>
        <a:xfrm>
          <a:off x="609580" y="1465775"/>
          <a:ext cx="3886181" cy="483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Host Operating System (Windows, MAC OSX, Linux)</a:t>
          </a:r>
          <a:endParaRPr lang="en-US" sz="1300" b="1" kern="1200" dirty="0"/>
        </a:p>
      </dsp:txBody>
      <dsp:txXfrm>
        <a:off x="633181" y="1489376"/>
        <a:ext cx="3838979" cy="436272"/>
      </dsp:txXfrm>
    </dsp:sp>
    <dsp:sp modelId="{D498C56D-4EFB-42FD-B165-C5AF66823765}">
      <dsp:nvSpPr>
        <dsp:cNvPr id="0" name=""/>
        <dsp:cNvSpPr/>
      </dsp:nvSpPr>
      <dsp:spPr>
        <a:xfrm>
          <a:off x="0" y="489262"/>
          <a:ext cx="4800600" cy="745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19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1000" kern="1200" dirty="0"/>
        </a:p>
      </dsp:txBody>
      <dsp:txXfrm>
        <a:off x="0" y="489262"/>
        <a:ext cx="4800600" cy="745200"/>
      </dsp:txXfrm>
    </dsp:sp>
    <dsp:sp modelId="{6402DA7F-DDBA-4D95-81A0-4A092098F455}">
      <dsp:nvSpPr>
        <dsp:cNvPr id="0" name=""/>
        <dsp:cNvSpPr/>
      </dsp:nvSpPr>
      <dsp:spPr>
        <a:xfrm>
          <a:off x="609580" y="1106047"/>
          <a:ext cx="3886181" cy="483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Docker Engine</a:t>
          </a:r>
          <a:endParaRPr lang="en-US" sz="1300" b="1" kern="1200" dirty="0"/>
        </a:p>
      </dsp:txBody>
      <dsp:txXfrm>
        <a:off x="633181" y="1129648"/>
        <a:ext cx="3838979" cy="436272"/>
      </dsp:txXfrm>
    </dsp:sp>
    <dsp:sp modelId="{11D7696D-F1CE-4673-B0F6-5042B52A2B18}">
      <dsp:nvSpPr>
        <dsp:cNvPr id="0" name=""/>
        <dsp:cNvSpPr/>
      </dsp:nvSpPr>
      <dsp:spPr>
        <a:xfrm>
          <a:off x="609580" y="1853325"/>
          <a:ext cx="3886181" cy="483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Infrastructure - Server</a:t>
          </a:r>
          <a:endParaRPr lang="en-US" sz="1300" b="1" kern="1200" dirty="0"/>
        </a:p>
      </dsp:txBody>
      <dsp:txXfrm>
        <a:off x="633181" y="1876926"/>
        <a:ext cx="3838979" cy="4362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C0C0B-E040-4FEC-A388-30A08207D1DB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D5C21-BBF1-4C78-87E4-7B752547D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66963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03567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5EA75D5D-D804-4FE3-8749-84CDE0898A4D}" type="datetime1">
              <a:rPr lang="en-US" smtClean="0">
                <a:solidFill>
                  <a:srgbClr val="FFFFFF"/>
                </a:solidFill>
              </a:rPr>
              <a:t>3/8/2017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E40E98-7DE4-48D9-B81B-1F1697C93BD0}" type="datetime1">
              <a:rPr lang="en-US" smtClean="0"/>
              <a:t>3/8/2017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F43BB3-D455-4C8B-8835-939314F3D5E9}" type="datetime1">
              <a:rPr lang="en-US" smtClean="0"/>
              <a:t>3/8/2017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D55F12E4-F07A-4961-A68F-8F2139AFC30B}" type="datetime1">
              <a:rPr lang="en-US" smtClean="0"/>
              <a:t>3/8/2017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D769915A-14FA-4D2F-84B9-86936ED0F565}" type="datetime1">
              <a:rPr lang="en-US" smtClean="0"/>
              <a:t>3/8/2017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34FF16-B8E8-4649-8ADC-0090ADF14BBB}" type="datetime1">
              <a:rPr lang="en-US" smtClean="0"/>
              <a:t>3/8/2017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AF04B2-6788-47D1-9A67-2F930C29DCF5}" type="datetime1">
              <a:rPr lang="en-US" smtClean="0"/>
              <a:t>3/8/2017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1F342B-4D9A-48F7-AD5E-0E0C8E04BC47}" type="datetime1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FFC7F654-7693-4ED2-8B03-30EAEE8DCC9E}" type="datetime1">
              <a:rPr lang="en-US" smtClean="0"/>
              <a:t>3/8/2017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0937F81E-1CCC-4A2B-908E-D9C33F8CD4F5}" type="datetime1">
              <a:rPr lang="en-US" smtClean="0"/>
              <a:t>3/8/2017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324600" cy="514350"/>
          </a:xfrm>
        </p:spPr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81" name="TextBox 180"/>
          <p:cNvSpPr txBox="1"/>
          <p:nvPr/>
        </p:nvSpPr>
        <p:spPr>
          <a:xfrm>
            <a:off x="228600" y="230379"/>
            <a:ext cx="5216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Docker Engine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20" y="45482"/>
            <a:ext cx="2449284" cy="457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00150"/>
            <a:ext cx="4086786" cy="27790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4000" y="1047750"/>
            <a:ext cx="34290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Analogy between the car engine and the </a:t>
            </a:r>
            <a:r>
              <a:rPr lang="en-US" b="1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  <a:r>
              <a:rPr lang="en-US" b="1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ocker engine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car needs an engine to run, similarly Docker needs an engine to run</a:t>
            </a:r>
            <a:r>
              <a:rPr lang="en-US" sz="1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endParaRPr lang="en-US" sz="1400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Docker Engine sits on top of the host operating system</a:t>
            </a:r>
            <a:endParaRPr lang="en-US" sz="1400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53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324600" cy="514350"/>
          </a:xfrm>
        </p:spPr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81" name="TextBox 180"/>
          <p:cNvSpPr txBox="1"/>
          <p:nvPr/>
        </p:nvSpPr>
        <p:spPr>
          <a:xfrm>
            <a:off x="228600" y="230379"/>
            <a:ext cx="5216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chemeClr val="tx2">
                    <a:lumMod val="50000"/>
                  </a:schemeClr>
                </a:solidFill>
              </a:rPr>
              <a:t>Docker Engine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20" y="45482"/>
            <a:ext cx="2449284" cy="457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0" y="950259"/>
            <a:ext cx="7924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short </a:t>
            </a:r>
            <a:r>
              <a:rPr lang="en-US" sz="14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Docker</a:t>
            </a:r>
            <a:r>
              <a:rPr lang="en-US" sz="1400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engine, </a:t>
            </a:r>
            <a:r>
              <a:rPr lang="en-US" sz="1400" b="1" i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 a lightweight container run time</a:t>
            </a:r>
            <a:r>
              <a:rPr lang="en-US" sz="1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Let us go through what it means….</a:t>
            </a:r>
          </a:p>
          <a:p>
            <a:endParaRPr lang="en-US" sz="1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400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400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400" dirty="0">
              <a:solidFill>
                <a:schemeClr val="accent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559531689"/>
              </p:ext>
            </p:extLst>
          </p:nvPr>
        </p:nvGraphicFramePr>
        <p:xfrm>
          <a:off x="1447800" y="1885950"/>
          <a:ext cx="4800600" cy="233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79812" y="1827422"/>
            <a:ext cx="1806388" cy="113877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Container 1</a:t>
            </a:r>
          </a:p>
          <a:p>
            <a:r>
              <a:rPr lang="en-US" sz="1600" b="1" dirty="0" smtClean="0"/>
              <a:t>JDK 1.7</a:t>
            </a:r>
          </a:p>
          <a:p>
            <a:r>
              <a:rPr lang="en-US" sz="1600" b="1" dirty="0" smtClean="0"/>
              <a:t>Tomcat 7</a:t>
            </a:r>
            <a:endParaRPr lang="en-US" sz="1600" b="1" dirty="0"/>
          </a:p>
          <a:p>
            <a:endParaRPr lang="en-US" b="1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4009465" y="1827422"/>
            <a:ext cx="1806388" cy="113877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Container 2</a:t>
            </a:r>
          </a:p>
          <a:p>
            <a:r>
              <a:rPr lang="en-US" sz="1600" b="1" dirty="0" smtClean="0"/>
              <a:t>JDK 1.8</a:t>
            </a:r>
          </a:p>
          <a:p>
            <a:r>
              <a:rPr lang="en-US" sz="1600" dirty="0" smtClean="0"/>
              <a:t>Tomcat 8</a:t>
            </a:r>
            <a:endParaRPr lang="en-US" sz="1600" dirty="0"/>
          </a:p>
          <a:p>
            <a:endParaRPr lang="en-US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6553200" y="1842810"/>
            <a:ext cx="2286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 is a container </a:t>
            </a:r>
            <a:r>
              <a:rPr lang="en-US" sz="1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run time which </a:t>
            </a:r>
            <a:r>
              <a:rPr lang="en-US" sz="14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allows you to run multiple containers.</a:t>
            </a:r>
          </a:p>
          <a:p>
            <a:endParaRPr lang="en-US" sz="1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 an example, imagine running multiple JDKs and Tomcat servers on the same OS.</a:t>
            </a:r>
            <a:endParaRPr lang="en-US" sz="1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35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 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119</Words>
  <Application>Microsoft Office PowerPoint</Application>
  <PresentationFormat>On-screen Show (16:9)</PresentationFormat>
  <Paragraphs>24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Widescreen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2016-03-26T19:13:31Z</dcterms:created>
  <dcterms:modified xsi:type="dcterms:W3CDTF">2017-03-09T01:40:33Z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