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thub.com/pictolea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the MAC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4600" y="135255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 Installation of the code samples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Go to </a:t>
            </a:r>
            <a:r>
              <a:rPr lang="en-US" b="1" dirty="0" smtClean="0">
                <a:solidFill>
                  <a:schemeClr val="bg1"/>
                </a:solidFill>
                <a:hlinkClick r:id="rId4"/>
              </a:rPr>
              <a:t>www.github.com/pictolearn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Navigate to the </a:t>
            </a:r>
            <a:r>
              <a:rPr lang="en-US" b="1" dirty="0" err="1" smtClean="0">
                <a:solidFill>
                  <a:schemeClr val="bg1"/>
                </a:solidFill>
              </a:rPr>
              <a:t>docker</a:t>
            </a:r>
            <a:r>
              <a:rPr lang="en-US" b="1" dirty="0" smtClean="0">
                <a:solidFill>
                  <a:schemeClr val="bg1"/>
                </a:solidFill>
              </a:rPr>
              <a:t> tutorial project and download the zip file with the source code.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31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2017-03-11T23:26:55Z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