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2"/>
    <p:sldId id="261" r:id="rId3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>
        <p:scale>
          <a:sx n="142" d="100"/>
          <a:sy n="142" d="100"/>
        </p:scale>
        <p:origin x="-780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0C0B-E040-4FEC-A388-30A08207D1DB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C21-BBF1-4C78-87E4-7B752547D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69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5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EA75D5D-D804-4FE3-8749-84CDE0898A4D}" type="datetime1">
              <a:rPr lang="en-US" smtClean="0">
                <a:solidFill>
                  <a:srgbClr val="FFFFFF"/>
                </a:solidFill>
              </a:rPr>
              <a:t>3/11/2017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/>
              <a:t>3/11/2017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/>
              <a:t>3/11/2017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/>
              <a:t>3/11/2017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/>
              <a:t>3/11/2017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/>
              <a:t>3/11/2017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/>
              <a:t>3/11/2017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228600" y="230379"/>
            <a:ext cx="521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Installation on the MAC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pic>
        <p:nvPicPr>
          <p:cNvPr id="6" name="Picture 2" descr="G:\pictolearn\Docker\images\docker_l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95450"/>
            <a:ext cx="2859096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G:\pictolearn\Docker\images\apple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25" y="1577975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5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228600" y="230379"/>
            <a:ext cx="521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Installation on the MAC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5800" y="1047750"/>
            <a:ext cx="75438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installation procedure here will cover installation of the following Software components</a:t>
            </a:r>
          </a:p>
          <a:p>
            <a:endParaRPr lang="en-US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sz="12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Downloading the Code Samples for exercises.</a:t>
            </a:r>
          </a:p>
          <a:p>
            <a:pPr marL="342900" indent="-342900">
              <a:buAutoNum type="arabicPeriod"/>
            </a:pP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Installing Visual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Studio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 and the Docker 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plugin on Visual Studio Code.</a:t>
            </a:r>
          </a:p>
          <a:p>
            <a:pPr marL="342900" indent="-342900">
              <a:buAutoNum type="arabicPeriod"/>
            </a:pP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Installing Docker</a:t>
            </a:r>
            <a:endParaRPr lang="en-US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5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46</Words>
  <Application>Microsoft Office PowerPoint</Application>
  <PresentationFormat>On-screen Show (16:9)</PresentationFormat>
  <Paragraphs>11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Widescreen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2016-03-26T19:13:31Z</dcterms:created>
  <dcterms:modified xsi:type="dcterms:W3CDTF">2017-03-12T00:01:20Z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