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9C1-F816-49FF-9414-3FCDD9B5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4F16-881E-4AFA-827D-5B4723CD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4D58-EB4D-446D-BB98-3EDBA00D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3EC7-5258-44E6-BFC0-4479776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F3B6-9A56-4DA0-9730-CDBBE6F2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0B57-A96B-4D44-8A62-66360EF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7565-50F1-42E8-BDAA-C23CCF6A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15D9-1A75-4B97-8B59-9818F372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1CAE-08C7-474E-BCC9-352C49EE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588F-3F49-4017-9662-E6BEC47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6431-AACB-48FE-AEFA-BD75F1DC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A9B4-2184-41E1-B406-BD0B4023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5B94-6C3C-4CBB-B332-F8CCD05B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72B0-2F82-4F7C-8DB2-48DCD9B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045C-28C7-49E4-936E-5C27584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0F9A-CDA5-4BBE-8E94-963C1628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A5D1-BDFE-4C63-8DCD-AF279ED9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F039-E193-4583-9270-DA2CDC7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0C2D-9F83-4C4E-9AB0-13821C97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B9C4-9AD4-4D51-8AFC-AD1C8A5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6E3B-C9A2-4B40-B7B2-BD438BA0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43B7-9502-4225-8F9F-E7B1C953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3877-32BE-4A54-8C77-5BA0687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035D-F064-41B7-A51C-AFA95BA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D2A-3D91-4A71-BC17-FB87E7BC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E445-DD8A-4EAB-B672-2BD7E130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C50-13DE-4823-9E5E-F12C32B4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B50A-3395-4C3B-B791-BD08977A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72A9-7C7A-4B65-A5A6-17CFA6DC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00C8-D347-43E1-B9D0-A1438CD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35C6-8AA9-45D4-92A1-53B1A046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DFEC-0DCF-4711-9A9B-B59F009C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4C63-91E8-4E43-83EF-A2A38875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F38D-73E1-4648-9616-45769E38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C5FD9-8DB6-49B0-B9DD-67C8CBAC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5A5C6-861F-4588-B7CF-C416FDE5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C193E-77D8-4FCE-97B2-22592E88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71CF-924B-44E6-A4AC-4B2D9A26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188B9-4F2C-42D8-AE9D-9247602A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5E1-5F6B-4FD6-9C74-31A4526B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6BDC8-F697-44BA-912C-782302C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AEE5-959E-49D0-95AB-557CA4D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7B6D-22C8-4664-A950-22898D8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B5673-1844-468F-8356-5E9367C8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00AF-F91E-4FCB-A2D6-449604DC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7DAD-2820-4D28-B1D4-AA772454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1172-62C8-42F8-8450-34B691C5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32AA-5850-4D95-9760-9EF45E3C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9BE6-38B0-4B8E-B2F1-C2530B38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20F57-F74B-4EDC-B489-561AB8C7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BC5E-E84A-40A2-BC67-572EDB9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118-4728-459D-806A-F701E05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C46-8C56-403A-A1DB-F9824C9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7D982-52A5-4050-A28F-40235CDE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9AA94-951E-46D8-BF3F-F8967921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763C-0AC1-4E4B-83F9-CD0A6CC1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070B-3BCE-4B28-9BC2-978EA0F7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29BA-6262-45F7-AC66-52E99383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FACEF-9D65-4F5F-B974-68605CA2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B690-DD72-411D-A4F1-7E4F6BC8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01BE-79A7-406E-AA10-B11E5604F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6DD2-E058-4492-BE17-7EA44893422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F1AC-BC83-427F-BEF7-DD427A48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F32-5B11-41DF-9B26-B0AA222C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296CF6-6216-4987-9D2C-1F419E414FDA}"/>
              </a:ext>
            </a:extLst>
          </p:cNvPr>
          <p:cNvGrpSpPr/>
          <p:nvPr/>
        </p:nvGrpSpPr>
        <p:grpSpPr>
          <a:xfrm>
            <a:off x="4974994" y="3013069"/>
            <a:ext cx="2605089" cy="3733016"/>
            <a:chOff x="360426" y="2507334"/>
            <a:chExt cx="2605089" cy="40530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382ED8-961A-4E79-BBEA-5CB67CD24874}"/>
                </a:ext>
              </a:extLst>
            </p:cNvPr>
            <p:cNvGrpSpPr/>
            <p:nvPr/>
          </p:nvGrpSpPr>
          <p:grpSpPr>
            <a:xfrm>
              <a:off x="360426" y="2507334"/>
              <a:ext cx="2605089" cy="4053051"/>
              <a:chOff x="1555185" y="2528637"/>
              <a:chExt cx="1979867" cy="15853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50DD3E-E8F9-408E-8167-02C256DEF5F9}"/>
                  </a:ext>
                </a:extLst>
              </p:cNvPr>
              <p:cNvSpPr/>
              <p:nvPr/>
            </p:nvSpPr>
            <p:spPr>
              <a:xfrm>
                <a:off x="1555185" y="2528637"/>
                <a:ext cx="1970203" cy="1585389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87CEE0E-1069-4984-B38A-F060E8F99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4849" y="2866817"/>
                <a:ext cx="1970203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C22B21-33F1-4647-A8D4-BC24BE84AED0}"/>
                </a:ext>
              </a:extLst>
            </p:cNvPr>
            <p:cNvSpPr txBox="1"/>
            <p:nvPr/>
          </p:nvSpPr>
          <p:spPr>
            <a:xfrm>
              <a:off x="1186106" y="2725053"/>
              <a:ext cx="1300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08FC2A-23F7-4E4C-8719-8FBF89DB6463}"/>
                </a:ext>
              </a:extLst>
            </p:cNvPr>
            <p:cNvSpPr txBox="1"/>
            <p:nvPr/>
          </p:nvSpPr>
          <p:spPr>
            <a:xfrm>
              <a:off x="564965" y="3342883"/>
              <a:ext cx="2234153" cy="313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Snake: Lưu trữ vị trí đầu, các đốt thân và trạng thái của con rắn.</a:t>
              </a:r>
            </a:p>
            <a:p>
              <a:r>
                <a:rPr lang="vi-VN" dirty="0"/>
                <a:t>Food: Lưu vị trí của thức ăn trên bảng.</a:t>
              </a:r>
            </a:p>
            <a:p>
              <a:r>
                <a:rPr lang="vi-VN" dirty="0"/>
                <a:t>GameBoard: Lưu thông tin về bảng chơi như kích thước, điểm số.</a:t>
              </a:r>
            </a:p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3FAE6B-68F4-47BE-8B54-11AC3B1EBB8D}"/>
              </a:ext>
            </a:extLst>
          </p:cNvPr>
          <p:cNvGrpSpPr/>
          <p:nvPr/>
        </p:nvGrpSpPr>
        <p:grpSpPr>
          <a:xfrm>
            <a:off x="9060526" y="1129401"/>
            <a:ext cx="3006759" cy="3553809"/>
            <a:chOff x="8974316" y="2641860"/>
            <a:chExt cx="3006759" cy="40454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5059F4B-8906-413C-8876-FA27EFAAC9D2}"/>
                </a:ext>
              </a:extLst>
            </p:cNvPr>
            <p:cNvSpPr/>
            <p:nvPr/>
          </p:nvSpPr>
          <p:spPr>
            <a:xfrm>
              <a:off x="8974316" y="2641860"/>
              <a:ext cx="2592373" cy="3895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7BEE9-75B4-4210-8935-16FCBC3EBC16}"/>
                </a:ext>
              </a:extLst>
            </p:cNvPr>
            <p:cNvSpPr txBox="1"/>
            <p:nvPr/>
          </p:nvSpPr>
          <p:spPr>
            <a:xfrm>
              <a:off x="9900895" y="2789061"/>
              <a:ext cx="2080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View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2F0B22-034F-4B6D-9F6D-FD770AF9F26D}"/>
                </a:ext>
              </a:extLst>
            </p:cNvPr>
            <p:cNvSpPr txBox="1"/>
            <p:nvPr/>
          </p:nvSpPr>
          <p:spPr>
            <a:xfrm>
              <a:off x="9030484" y="3429000"/>
              <a:ext cx="2480036" cy="325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SnakeView: Vẽ và cập nhật hình ảnh con rắn.</a:t>
              </a:r>
            </a:p>
            <a:p>
              <a:r>
                <a:rPr lang="vi-VN" dirty="0"/>
                <a:t>FoodView: Vẽ hình ảnh thức ăn.</a:t>
              </a:r>
            </a:p>
            <a:p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GameView: Vẽ ra các đối tượng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trên bảng chơi.</a:t>
              </a:r>
            </a:p>
            <a:p>
              <a:r>
                <a:rPr lang="vi-VN" dirty="0"/>
                <a:t>ScoreView: Hiển thị điểm số.</a:t>
              </a:r>
            </a:p>
            <a:p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15B4BB-EDD4-4663-BC35-91A38A284A29}"/>
                </a:ext>
              </a:extLst>
            </p:cNvPr>
            <p:cNvCxnSpPr/>
            <p:nvPr/>
          </p:nvCxnSpPr>
          <p:spPr>
            <a:xfrm>
              <a:off x="8974316" y="3346515"/>
              <a:ext cx="25923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D1DC68-386E-4C6E-84D5-B1716AD34AAB}"/>
              </a:ext>
            </a:extLst>
          </p:cNvPr>
          <p:cNvGrpSpPr/>
          <p:nvPr/>
        </p:nvGrpSpPr>
        <p:grpSpPr>
          <a:xfrm>
            <a:off x="605426" y="1086465"/>
            <a:ext cx="2919317" cy="4201791"/>
            <a:chOff x="4403148" y="254537"/>
            <a:chExt cx="2919317" cy="420179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BDAACA-E071-4E1F-AB19-AE0B53DD9FCB}"/>
                </a:ext>
              </a:extLst>
            </p:cNvPr>
            <p:cNvSpPr/>
            <p:nvPr/>
          </p:nvSpPr>
          <p:spPr>
            <a:xfrm>
              <a:off x="4403148" y="254537"/>
              <a:ext cx="2912098" cy="42017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CC8DE-9C6E-41F4-8702-BB68945F7788}"/>
                </a:ext>
              </a:extLst>
            </p:cNvPr>
            <p:cNvCxnSpPr>
              <a:cxnSpLocks/>
            </p:cNvCxnSpPr>
            <p:nvPr/>
          </p:nvCxnSpPr>
          <p:spPr>
            <a:xfrm>
              <a:off x="4410367" y="791851"/>
              <a:ext cx="29120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6B368-522F-4ACD-9F3D-03B0DAF6A775}"/>
                </a:ext>
              </a:extLst>
            </p:cNvPr>
            <p:cNvSpPr txBox="1"/>
            <p:nvPr/>
          </p:nvSpPr>
          <p:spPr>
            <a:xfrm>
              <a:off x="4570230" y="886120"/>
              <a:ext cx="2592373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dirty="0"/>
                <a:t>InputHandler: Xử lý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vi-VN" sz="1600" dirty="0"/>
                <a:t> từ người dùng để điều khiển hướng đi của rắn.</a:t>
              </a:r>
            </a:p>
            <a:p>
              <a:r>
                <a:rPr lang="vi-VN" sz="1600" dirty="0"/>
                <a:t>GameLoop: Cập nhật trạng thái game theo thời gian thực.</a:t>
              </a:r>
            </a:p>
            <a:p>
              <a:r>
                <a:rPr lang="vi-VN" sz="1600" dirty="0"/>
                <a:t>CollisionDetector: Kiểm tra va chạm giữa các đối tượng.</a:t>
              </a:r>
            </a:p>
            <a:p>
              <a:r>
                <a:rPr lang="vi-VN" sz="1600" dirty="0"/>
                <a:t>FoodGenerator: Tạo ra thức ăn mới.</a:t>
              </a:r>
            </a:p>
            <a:p>
              <a:r>
                <a:rPr lang="vi-VN" sz="1600" dirty="0"/>
                <a:t>GameOverController: Xử lý khi game kết thúc.</a:t>
              </a:r>
            </a:p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5C2CBE-234F-4D1F-9448-6B902806B182}"/>
                </a:ext>
              </a:extLst>
            </p:cNvPr>
            <p:cNvSpPr txBox="1"/>
            <p:nvPr/>
          </p:nvSpPr>
          <p:spPr>
            <a:xfrm>
              <a:off x="5200453" y="297473"/>
              <a:ext cx="1791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Controller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B60DBC8-A308-4D25-AEB8-816BBCEE6186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6187626" y="-3039686"/>
            <a:ext cx="42936" cy="8295238"/>
          </a:xfrm>
          <a:prstGeom prst="bentConnector3">
            <a:avLst>
              <a:gd name="adj1" fmla="val -532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57BD0C-AA8C-4BA7-89AB-1693FCE486EA}"/>
              </a:ext>
            </a:extLst>
          </p:cNvPr>
          <p:cNvSpPr txBox="1"/>
          <p:nvPr/>
        </p:nvSpPr>
        <p:spPr>
          <a:xfrm>
            <a:off x="5114287" y="486831"/>
            <a:ext cx="19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613564-564E-412B-9CAC-FC0823265715}"/>
              </a:ext>
            </a:extLst>
          </p:cNvPr>
          <p:cNvSpPr txBox="1"/>
          <p:nvPr/>
        </p:nvSpPr>
        <p:spPr>
          <a:xfrm>
            <a:off x="2211080" y="5764411"/>
            <a:ext cx="25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CA39A6-A052-4F11-AD84-35ED650D185F}"/>
              </a:ext>
            </a:extLst>
          </p:cNvPr>
          <p:cNvCxnSpPr/>
          <p:nvPr/>
        </p:nvCxnSpPr>
        <p:spPr>
          <a:xfrm flipH="1">
            <a:off x="3507266" y="2007909"/>
            <a:ext cx="555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483112-0592-4D92-B581-69D7763F215D}"/>
              </a:ext>
            </a:extLst>
          </p:cNvPr>
          <p:cNvSpPr txBox="1"/>
          <p:nvPr/>
        </p:nvSpPr>
        <p:spPr>
          <a:xfrm>
            <a:off x="5289957" y="1681797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F6B0D-90FC-4A97-B453-D4C403626F58}"/>
              </a:ext>
            </a:extLst>
          </p:cNvPr>
          <p:cNvSpPr txBox="1"/>
          <p:nvPr/>
        </p:nvSpPr>
        <p:spPr>
          <a:xfrm>
            <a:off x="7955721" y="4881440"/>
            <a:ext cx="25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6C3747E-D99C-4C30-93DE-E3ADF58A10E1}"/>
              </a:ext>
            </a:extLst>
          </p:cNvPr>
          <p:cNvCxnSpPr>
            <a:cxnSpLocks/>
          </p:cNvCxnSpPr>
          <p:nvPr/>
        </p:nvCxnSpPr>
        <p:spPr>
          <a:xfrm rot="5400000">
            <a:off x="8812604" y="3335469"/>
            <a:ext cx="311587" cy="2776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74FD33A-104A-430D-BBA7-51F1417D58C9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3099102" y="4257849"/>
            <a:ext cx="845487" cy="2906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176C2D-CB74-4565-A6BB-9241927EC2BD}"/>
              </a:ext>
            </a:extLst>
          </p:cNvPr>
          <p:cNvCxnSpPr/>
          <p:nvPr/>
        </p:nvCxnSpPr>
        <p:spPr>
          <a:xfrm flipH="1">
            <a:off x="3507266" y="4383464"/>
            <a:ext cx="1451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D14C6-3E94-4ACA-A092-3762AC176EB7}"/>
              </a:ext>
            </a:extLst>
          </p:cNvPr>
          <p:cNvSpPr txBox="1"/>
          <p:nvPr/>
        </p:nvSpPr>
        <p:spPr>
          <a:xfrm>
            <a:off x="3524743" y="4060955"/>
            <a:ext cx="15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2023-10-02T15:22:12Z</dcterms:created>
  <dcterms:modified xsi:type="dcterms:W3CDTF">2023-10-10T13:56:07Z</dcterms:modified>
</cp:coreProperties>
</file>