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19C1-F816-49FF-9414-3FCDD9B5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34F16-881E-4AFA-827D-5B4723CD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B4D58-EB4D-446D-BB98-3EDBA00D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3EC7-5258-44E6-BFC0-44797765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F3B6-9A56-4DA0-9730-CDBBE6F2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0B57-A96B-4D44-8A62-66360EF3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E7565-50F1-42E8-BDAA-C23CCF6A6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15D9-1A75-4B97-8B59-9818F372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1CAE-08C7-474E-BCC9-352C49EE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8588F-3F49-4017-9662-E6BEC479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9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16431-AACB-48FE-AEFA-BD75F1DC0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CA9B4-2184-41E1-B406-BD0B4023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65B94-6C3C-4CBB-B332-F8CCD05B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72B0-2F82-4F7C-8DB2-48DCD9BA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045C-28C7-49E4-936E-5C27584E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0F9A-CDA5-4BBE-8E94-963C1628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A5D1-BDFE-4C63-8DCD-AF279ED9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F039-E193-4583-9270-DA2CDC7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30C2D-9F83-4C4E-9AB0-13821C97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B9C4-9AD4-4D51-8AFC-AD1C8A5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6E3B-C9A2-4B40-B7B2-BD438BA0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43B7-9502-4225-8F9F-E7B1C953C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43877-32BE-4A54-8C77-5BA06873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035D-F064-41B7-A51C-AFA95BA8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4D2A-3D91-4A71-BC17-FB87E7BC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E445-DD8A-4EAB-B672-2BD7E130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C50-13DE-4823-9E5E-F12C32B4E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FB50A-3395-4C3B-B791-BD08977A1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72A9-7C7A-4B65-A5A6-17CFA6DC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00C8-D347-43E1-B9D0-A1438CD6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35C6-8AA9-45D4-92A1-53B1A046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DFEC-0DCF-4711-9A9B-B59F009C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44C63-91E8-4E43-83EF-A2A38875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F38D-73E1-4648-9616-45769E389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C5FD9-8DB6-49B0-B9DD-67C8CBAC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5A5C6-861F-4588-B7CF-C416FDE50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C193E-77D8-4FCE-97B2-22592E88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E71CF-924B-44E6-A4AC-4B2D9A26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188B9-4F2C-42D8-AE9D-9247602A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5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B5E1-5F6B-4FD6-9C74-31A4526B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6BDC8-F697-44BA-912C-782302CE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4AEE5-959E-49D0-95AB-557CA4D0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C7B6D-22C8-4664-A950-22898D86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B5673-1844-468F-8356-5E9367C8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C00AF-F91E-4FCB-A2D6-449604DC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7DAD-2820-4D28-B1D4-AA772454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1172-62C8-42F8-8450-34B691C5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32AA-5850-4D95-9760-9EF45E3C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C9BE6-38B0-4B8E-B2F1-C2530B386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20F57-F74B-4EDC-B489-561AB8C7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5BC5E-E84A-40A2-BC67-572EDB95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1118-4728-459D-806A-F701E059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1C46-8C56-403A-A1DB-F9824C94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7D982-52A5-4050-A28F-40235CDE6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9AA94-951E-46D8-BF3F-F8967921E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3763C-0AC1-4E4B-83F9-CD0A6CC1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DD2-E058-4492-BE17-7EA44893422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8070B-3BCE-4B28-9BC2-978EA0F7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729BA-6262-45F7-AC66-52E99383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8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FACEF-9D65-4F5F-B974-68605CA2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B690-DD72-411D-A4F1-7E4F6BC81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01BE-79A7-406E-AA10-B11E5604F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6DD2-E058-4492-BE17-7EA44893422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1F1AC-BC83-427F-BEF7-DD427A48A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AF32-5B11-41DF-9B26-B0AA222CE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B688-2A89-4B1E-B7D1-5489D92A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296CF6-6216-4987-9D2C-1F419E414FDA}"/>
              </a:ext>
            </a:extLst>
          </p:cNvPr>
          <p:cNvGrpSpPr/>
          <p:nvPr/>
        </p:nvGrpSpPr>
        <p:grpSpPr>
          <a:xfrm>
            <a:off x="4945838" y="2186292"/>
            <a:ext cx="2591782" cy="4800917"/>
            <a:chOff x="360426" y="2439237"/>
            <a:chExt cx="2592374" cy="45591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382ED8-961A-4E79-BBEA-5CB67CD24874}"/>
                </a:ext>
              </a:extLst>
            </p:cNvPr>
            <p:cNvGrpSpPr/>
            <p:nvPr/>
          </p:nvGrpSpPr>
          <p:grpSpPr>
            <a:xfrm>
              <a:off x="360426" y="2439237"/>
              <a:ext cx="2592374" cy="4262020"/>
              <a:chOff x="1555185" y="2502000"/>
              <a:chExt cx="1970203" cy="166712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150DD3E-E8F9-408E-8167-02C256DEF5F9}"/>
                  </a:ext>
                </a:extLst>
              </p:cNvPr>
              <p:cNvSpPr/>
              <p:nvPr/>
            </p:nvSpPr>
            <p:spPr>
              <a:xfrm>
                <a:off x="1555185" y="2502000"/>
                <a:ext cx="1970203" cy="1667129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87CEE0E-1069-4984-B38A-F060E8F99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5185" y="2707643"/>
                <a:ext cx="1970203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C22B21-33F1-4647-A8D4-BC24BE84AED0}"/>
                </a:ext>
              </a:extLst>
            </p:cNvPr>
            <p:cNvSpPr txBox="1"/>
            <p:nvPr/>
          </p:nvSpPr>
          <p:spPr>
            <a:xfrm>
              <a:off x="1208692" y="2538041"/>
              <a:ext cx="1300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08FC2A-23F7-4E4C-8719-8FBF89DB6463}"/>
                </a:ext>
              </a:extLst>
            </p:cNvPr>
            <p:cNvSpPr txBox="1"/>
            <p:nvPr/>
          </p:nvSpPr>
          <p:spPr>
            <a:xfrm>
              <a:off x="586843" y="2964964"/>
              <a:ext cx="2234153" cy="4033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/>
                <a:t>Snake: Lưu trữ vị trí đầu, các đốt thân và trạng thái của con rắn.</a:t>
              </a:r>
            </a:p>
            <a:p>
              <a:r>
                <a:rPr lang="vi-VN" sz="1400" dirty="0"/>
                <a:t>Food: Lưu vị trí của thức ăn trên bảng.</a:t>
              </a:r>
            </a:p>
            <a:p>
              <a:r>
                <a:rPr lang="vi-VN" sz="1400" dirty="0"/>
                <a:t>GameBoard: Lưu thông tin về bảng chơi như kích thước, điểm số.</a:t>
              </a:r>
              <a:endParaRPr lang="en-US" sz="1400" dirty="0"/>
            </a:p>
            <a:p>
              <a:r>
                <a:rPr lang="vi-VN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GameStats 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</a:t>
              </a:r>
              <a:r>
                <a:rPr lang="vi-VN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lưu trữ thống kê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lịch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trong game</a:t>
              </a:r>
              <a:endPara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vi-VN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SnakeSkin 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vi-VN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lưu trữ các skin khác nhau của rắ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n.</a:t>
              </a:r>
              <a:endParaRPr lang="vi-VN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Payment :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lí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nạp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tiền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game.</a:t>
              </a:r>
            </a:p>
            <a:p>
              <a:r>
                <a:rPr lang="vi-VN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AudioManager 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vi-VN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lưu các cài đặt âm thanh</a:t>
              </a:r>
              <a:endPara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vi-VN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DailyTimeLimit 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:</a:t>
              </a:r>
              <a:r>
                <a:rPr lang="vi-VN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 giới hạn thời gian chơi mỗi ngày</a:t>
              </a:r>
              <a:endPara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3FAE6B-68F4-47BE-8B54-11AC3B1EBB8D}"/>
              </a:ext>
            </a:extLst>
          </p:cNvPr>
          <p:cNvGrpSpPr/>
          <p:nvPr/>
        </p:nvGrpSpPr>
        <p:grpSpPr>
          <a:xfrm>
            <a:off x="9060526" y="1129400"/>
            <a:ext cx="3006759" cy="4487988"/>
            <a:chOff x="8974316" y="2641860"/>
            <a:chExt cx="3006759" cy="439807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5059F4B-8906-413C-8876-FA27EFAAC9D2}"/>
                </a:ext>
              </a:extLst>
            </p:cNvPr>
            <p:cNvSpPr/>
            <p:nvPr/>
          </p:nvSpPr>
          <p:spPr>
            <a:xfrm>
              <a:off x="8974316" y="2641860"/>
              <a:ext cx="2592373" cy="38955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D7BEE9-75B4-4210-8935-16FCBC3EBC16}"/>
                </a:ext>
              </a:extLst>
            </p:cNvPr>
            <p:cNvSpPr txBox="1"/>
            <p:nvPr/>
          </p:nvSpPr>
          <p:spPr>
            <a:xfrm>
              <a:off x="9900895" y="2789115"/>
              <a:ext cx="2080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View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2F0B22-034F-4B6D-9F6D-FD770AF9F26D}"/>
                </a:ext>
              </a:extLst>
            </p:cNvPr>
            <p:cNvSpPr txBox="1"/>
            <p:nvPr/>
          </p:nvSpPr>
          <p:spPr>
            <a:xfrm>
              <a:off x="9030484" y="3429000"/>
              <a:ext cx="2480036" cy="3610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/>
                <a:t>SnakeView: Vẽ và cập nhật hình ảnh con rắn.</a:t>
              </a:r>
            </a:p>
            <a:p>
              <a:r>
                <a:rPr lang="vi-VN" sz="1400" dirty="0"/>
                <a:t>FoodView: Vẽ hình ảnh thức ăn.</a:t>
              </a:r>
            </a:p>
            <a:p>
              <a:r>
                <a:rPr lang="vi-VN" sz="1400" dirty="0">
                  <a:latin typeface="Arial" panose="020B0604020202020204" pitchFamily="34" charset="0"/>
                  <a:cs typeface="Arial" panose="020B0604020202020204" pitchFamily="34" charset="0"/>
                </a:rPr>
                <a:t>GameView: Vẽ ra các đối tượng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địa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hình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sz="1400" dirty="0">
                  <a:latin typeface="Arial" panose="020B0604020202020204" pitchFamily="34" charset="0"/>
                  <a:cs typeface="Arial" panose="020B0604020202020204" pitchFamily="34" charset="0"/>
                </a:rPr>
                <a:t>trên bảng chơi.</a:t>
              </a:r>
            </a:p>
            <a:p>
              <a:r>
                <a:rPr lang="vi-VN" sz="1400" dirty="0"/>
                <a:t>ScoreView: Hiển thị điểm số.</a:t>
              </a:r>
              <a:endParaRPr lang="en-US" sz="1400" dirty="0"/>
            </a:p>
            <a:p>
              <a:r>
                <a:rPr lang="vi-VN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ShopView: để hiển thị cửa hàng trong game, cho phép mua các skin hoặc item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LimitView:Hiển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thị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thời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gian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chơi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mỗi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ngày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thông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báo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hạn</a:t>
              </a:r>
              <a:endParaRPr lang="vi-VN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15B4BB-EDD4-4663-BC35-91A38A284A29}"/>
                </a:ext>
              </a:extLst>
            </p:cNvPr>
            <p:cNvCxnSpPr/>
            <p:nvPr/>
          </p:nvCxnSpPr>
          <p:spPr>
            <a:xfrm>
              <a:off x="8974316" y="3346515"/>
              <a:ext cx="25923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D1DC68-386E-4C6E-84D5-B1716AD34AAB}"/>
              </a:ext>
            </a:extLst>
          </p:cNvPr>
          <p:cNvGrpSpPr/>
          <p:nvPr/>
        </p:nvGrpSpPr>
        <p:grpSpPr>
          <a:xfrm>
            <a:off x="605426" y="1086465"/>
            <a:ext cx="2919317" cy="4201789"/>
            <a:chOff x="4403148" y="254537"/>
            <a:chExt cx="2919317" cy="420178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4BDAACA-E071-4E1F-AB19-AE0B53DD9FCB}"/>
                </a:ext>
              </a:extLst>
            </p:cNvPr>
            <p:cNvSpPr/>
            <p:nvPr/>
          </p:nvSpPr>
          <p:spPr>
            <a:xfrm>
              <a:off x="4403148" y="254537"/>
              <a:ext cx="2912098" cy="42017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CCC8DE-9C6E-41F4-8702-BB68945F7788}"/>
                </a:ext>
              </a:extLst>
            </p:cNvPr>
            <p:cNvCxnSpPr>
              <a:cxnSpLocks/>
            </p:cNvCxnSpPr>
            <p:nvPr/>
          </p:nvCxnSpPr>
          <p:spPr>
            <a:xfrm>
              <a:off x="4410367" y="791851"/>
              <a:ext cx="29120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66B368-522F-4ACD-9F3D-03B0DAF6A775}"/>
                </a:ext>
              </a:extLst>
            </p:cNvPr>
            <p:cNvSpPr txBox="1"/>
            <p:nvPr/>
          </p:nvSpPr>
          <p:spPr>
            <a:xfrm>
              <a:off x="4570230" y="886120"/>
              <a:ext cx="2592373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/>
                <a:t>InputHandler: Xử lý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r>
                <a:rPr lang="vi-VN" sz="1400" dirty="0"/>
                <a:t> từ người dùng để điều khiển hướng đi của rắn.</a:t>
              </a:r>
            </a:p>
            <a:p>
              <a:r>
                <a:rPr lang="vi-VN" sz="1400" dirty="0"/>
                <a:t>GameLoop: Cập nhật trạng thái game theo thời gian thực.</a:t>
              </a:r>
            </a:p>
            <a:p>
              <a:r>
                <a:rPr lang="vi-VN" sz="1400" dirty="0"/>
                <a:t>CollisionDetector: Kiểm tra va chạm giữa các đối tượng.</a:t>
              </a:r>
            </a:p>
            <a:p>
              <a:r>
                <a:rPr lang="vi-VN" sz="1400" dirty="0"/>
                <a:t>FoodGenerator: Tạo ra thức ăn mới.</a:t>
              </a:r>
            </a:p>
            <a:p>
              <a:r>
                <a:rPr lang="vi-VN" sz="1400" dirty="0"/>
                <a:t>GameOverController: Xử lý khi game kết thúc.</a:t>
              </a:r>
            </a:p>
            <a:p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IAPController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xử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giao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dịch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IAP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game.</a:t>
              </a:r>
            </a:p>
            <a:p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AdsController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điều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khiển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hiển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thị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quảng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cáo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5C2CBE-234F-4D1F-9448-6B902806B182}"/>
                </a:ext>
              </a:extLst>
            </p:cNvPr>
            <p:cNvSpPr txBox="1"/>
            <p:nvPr/>
          </p:nvSpPr>
          <p:spPr>
            <a:xfrm>
              <a:off x="5200453" y="297473"/>
              <a:ext cx="1791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Controller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B60DBC8-A308-4D25-AEB8-816BBCEE6186}"/>
              </a:ext>
            </a:extLst>
          </p:cNvPr>
          <p:cNvCxnSpPr>
            <a:stCxn id="18" idx="0"/>
            <a:endCxn id="13" idx="0"/>
          </p:cNvCxnSpPr>
          <p:nvPr/>
        </p:nvCxnSpPr>
        <p:spPr>
          <a:xfrm rot="16200000" flipH="1">
            <a:off x="6187626" y="-3039687"/>
            <a:ext cx="42935" cy="8295238"/>
          </a:xfrm>
          <a:prstGeom prst="bentConnector3">
            <a:avLst>
              <a:gd name="adj1" fmla="val -5324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57BD0C-AA8C-4BA7-89AB-1693FCE486EA}"/>
              </a:ext>
            </a:extLst>
          </p:cNvPr>
          <p:cNvSpPr txBox="1"/>
          <p:nvPr/>
        </p:nvSpPr>
        <p:spPr>
          <a:xfrm>
            <a:off x="5114287" y="486831"/>
            <a:ext cx="19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613564-564E-412B-9CAC-FC0823265715}"/>
              </a:ext>
            </a:extLst>
          </p:cNvPr>
          <p:cNvSpPr txBox="1"/>
          <p:nvPr/>
        </p:nvSpPr>
        <p:spPr>
          <a:xfrm>
            <a:off x="2294431" y="5973611"/>
            <a:ext cx="259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CA39A6-A052-4F11-AD84-35ED650D185F}"/>
              </a:ext>
            </a:extLst>
          </p:cNvPr>
          <p:cNvCxnSpPr/>
          <p:nvPr/>
        </p:nvCxnSpPr>
        <p:spPr>
          <a:xfrm flipH="1">
            <a:off x="3507266" y="2007909"/>
            <a:ext cx="555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483112-0592-4D92-B581-69D7763F215D}"/>
              </a:ext>
            </a:extLst>
          </p:cNvPr>
          <p:cNvSpPr txBox="1"/>
          <p:nvPr/>
        </p:nvSpPr>
        <p:spPr>
          <a:xfrm>
            <a:off x="5289957" y="1681797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AF6B0D-90FC-4A97-B453-D4C403626F58}"/>
              </a:ext>
            </a:extLst>
          </p:cNvPr>
          <p:cNvSpPr txBox="1"/>
          <p:nvPr/>
        </p:nvSpPr>
        <p:spPr>
          <a:xfrm>
            <a:off x="7875112" y="5393669"/>
            <a:ext cx="259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6C3747E-D99C-4C30-93DE-E3ADF58A10E1}"/>
              </a:ext>
            </a:extLst>
          </p:cNvPr>
          <p:cNvCxnSpPr>
            <a:cxnSpLocks/>
          </p:cNvCxnSpPr>
          <p:nvPr/>
        </p:nvCxnSpPr>
        <p:spPr>
          <a:xfrm rot="5400000">
            <a:off x="8772958" y="3872073"/>
            <a:ext cx="311587" cy="2776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74FD33A-104A-430D-BBA7-51F1417D58C9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2968353" y="4381376"/>
            <a:ext cx="1083166" cy="2896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176C2D-CB74-4565-A6BB-9241927EC2BD}"/>
              </a:ext>
            </a:extLst>
          </p:cNvPr>
          <p:cNvCxnSpPr/>
          <p:nvPr/>
        </p:nvCxnSpPr>
        <p:spPr>
          <a:xfrm flipH="1">
            <a:off x="3507266" y="4383464"/>
            <a:ext cx="1451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5D14C6-3E94-4ACA-A092-3762AC176EB7}"/>
              </a:ext>
            </a:extLst>
          </p:cNvPr>
          <p:cNvSpPr txBox="1"/>
          <p:nvPr/>
        </p:nvSpPr>
        <p:spPr>
          <a:xfrm>
            <a:off x="3524743" y="4060955"/>
            <a:ext cx="152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0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264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2023-10-02T15:22:12Z</dcterms:created>
  <dcterms:modified xsi:type="dcterms:W3CDTF">2023-10-18T16:07:36Z</dcterms:modified>
</cp:coreProperties>
</file>